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5" r:id="rId2"/>
  </p:sldMasterIdLst>
  <p:notesMasterIdLst>
    <p:notesMasterId r:id="rId24"/>
  </p:notesMasterIdLst>
  <p:sldIdLst>
    <p:sldId id="266" r:id="rId3"/>
    <p:sldId id="293" r:id="rId4"/>
    <p:sldId id="574" r:id="rId5"/>
    <p:sldId id="279" r:id="rId6"/>
    <p:sldId id="295" r:id="rId7"/>
    <p:sldId id="257" r:id="rId8"/>
    <p:sldId id="297" r:id="rId9"/>
    <p:sldId id="298" r:id="rId10"/>
    <p:sldId id="299" r:id="rId11"/>
    <p:sldId id="263" r:id="rId12"/>
    <p:sldId id="301" r:id="rId13"/>
    <p:sldId id="302" r:id="rId14"/>
    <p:sldId id="303" r:id="rId15"/>
    <p:sldId id="267" r:id="rId16"/>
    <p:sldId id="305" r:id="rId17"/>
    <p:sldId id="306" r:id="rId18"/>
    <p:sldId id="307" r:id="rId19"/>
    <p:sldId id="313" r:id="rId20"/>
    <p:sldId id="312" r:id="rId21"/>
    <p:sldId id="296" r:id="rId22"/>
    <p:sldId id="314" r:id="rId23"/>
  </p:sldIdLst>
  <p:sldSz cx="12192000" cy="6858000"/>
  <p:notesSz cx="6858000" cy="9144000"/>
  <p:embeddedFontLst>
    <p:embeddedFont>
      <p:font typeface="等线" panose="02010600030101010101" pitchFamily="2" charset="-122"/>
      <p:regular r:id="rId25"/>
      <p:bold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DengXian Light" panose="02010600030101010101" pitchFamily="2" charset="-122"/>
      <p:regular r:id="rId35"/>
    </p:embeddedFont>
    <p:embeddedFont>
      <p:font typeface="Helvetica" panose="020B0604020202020204" pitchFamily="34" charset="0"/>
      <p:regular r:id="rId36"/>
      <p:bold r:id="rId37"/>
      <p:italic r:id="rId38"/>
      <p:boldItalic r:id="rId39"/>
    </p:embeddedFont>
    <p:embeddedFont>
      <p:font typeface="HP001 4 hàng" panose="020B0603050302020204" pitchFamily="34" charset="0"/>
      <p:regular r:id="rId40"/>
      <p:bold r:id="rId41"/>
    </p:embeddedFont>
    <p:embeddedFont>
      <p:font typeface="Tahoma" panose="020B0604030504040204" pitchFamily="34" charset="0"/>
      <p:regular r:id="rId42"/>
      <p:bold r:id="rId43"/>
    </p:embeddedFont>
    <p:embeddedFont>
      <p:font typeface="VL Deepika" panose="02000507000000020004" charset="0"/>
      <p:regular r:id="rId44"/>
    </p:embeddedFont>
    <p:embeddedFont>
      <p:font typeface="VL Deepika Sketch" panose="02000507000000020004" charset="0"/>
      <p:regular r:id="rId45"/>
    </p:embeddedFont>
    <p:embeddedFont>
      <p:font typeface="VL FairwaterScriptLight" panose="02000507000000020003" charset="0"/>
      <p:regular r:id="rId46"/>
    </p:embeddedFont>
    <p:embeddedFont>
      <p:font typeface="VL Hagin Caps Medium" panose="02000000000000000000" charset="0"/>
      <p:regular r:id="rId47"/>
    </p:embeddedFont>
    <p:embeddedFont>
      <p:font typeface="VL Old typewriter" charset="0"/>
      <p:regular r:id="rId48"/>
    </p:embeddedFont>
    <p:embeddedFont>
      <p:font typeface="VL Proxima Nova Th" panose="02000506030000020004" charset="0"/>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9FF"/>
    <a:srgbClr val="FFCCFF"/>
    <a:srgbClr val="FFEBFF"/>
    <a:srgbClr val="FFFFCC"/>
    <a:srgbClr val="E2E5F4"/>
    <a:srgbClr val="F8F6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35"/>
  </p:normalViewPr>
  <p:slideViewPr>
    <p:cSldViewPr snapToGrid="0" snapToObjects="1" showGuides="1">
      <p:cViewPr varScale="1">
        <p:scale>
          <a:sx n="83" d="100"/>
          <a:sy n="83" d="100"/>
        </p:scale>
        <p:origin x="456" y="96"/>
      </p:cViewPr>
      <p:guideLst>
        <p:guide orient="horz" pos="2160"/>
        <p:guide pos="3840"/>
      </p:guideLst>
    </p:cSldViewPr>
  </p:slideViewPr>
  <p:outlineViewPr>
    <p:cViewPr>
      <p:scale>
        <a:sx n="33" d="100"/>
        <a:sy n="33" d="100"/>
      </p:scale>
      <p:origin x="0" y="-2024"/>
    </p:cViewPr>
  </p:outlin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1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75B96-0528-4EB3-BD49-1B7E7EBAB967}" type="datetimeFigureOut">
              <a:rPr lang="zh-CN" altLang="en-US" smtClean="0"/>
              <a:t>2021/9/19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C148F-9A36-414E-A051-93CFF0991682}" type="slidenum">
              <a:rPr lang="zh-CN" altLang="en-US" smtClean="0"/>
              <a:t>‹#›</a:t>
            </a:fld>
            <a:endParaRPr lang="zh-CN" altLang="en-US"/>
          </a:p>
        </p:txBody>
      </p:sp>
    </p:spTree>
    <p:extLst>
      <p:ext uri="{BB962C8B-B14F-4D97-AF65-F5344CB8AC3E}">
        <p14:creationId xmlns:p14="http://schemas.microsoft.com/office/powerpoint/2010/main" val="199009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1</a:t>
            </a:fld>
            <a:endParaRPr lang="zh-CN" altLang="en-US"/>
          </a:p>
        </p:txBody>
      </p:sp>
    </p:spTree>
    <p:extLst>
      <p:ext uri="{BB962C8B-B14F-4D97-AF65-F5344CB8AC3E}">
        <p14:creationId xmlns:p14="http://schemas.microsoft.com/office/powerpoint/2010/main" val="403903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2</a:t>
            </a:fld>
            <a:endParaRPr lang="zh-CN" altLang="en-US"/>
          </a:p>
        </p:txBody>
      </p:sp>
    </p:spTree>
    <p:extLst>
      <p:ext uri="{BB962C8B-B14F-4D97-AF65-F5344CB8AC3E}">
        <p14:creationId xmlns:p14="http://schemas.microsoft.com/office/powerpoint/2010/main" val="2360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4</a:t>
            </a:fld>
            <a:endParaRPr lang="zh-CN" altLang="en-US"/>
          </a:p>
        </p:txBody>
      </p:sp>
    </p:spTree>
    <p:extLst>
      <p:ext uri="{BB962C8B-B14F-4D97-AF65-F5344CB8AC3E}">
        <p14:creationId xmlns:p14="http://schemas.microsoft.com/office/powerpoint/2010/main" val="420099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6</a:t>
            </a:fld>
            <a:endParaRPr lang="zh-CN" altLang="en-US"/>
          </a:p>
        </p:txBody>
      </p:sp>
    </p:spTree>
    <p:extLst>
      <p:ext uri="{BB962C8B-B14F-4D97-AF65-F5344CB8AC3E}">
        <p14:creationId xmlns:p14="http://schemas.microsoft.com/office/powerpoint/2010/main" val="405728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10</a:t>
            </a:fld>
            <a:endParaRPr lang="zh-CN" altLang="en-US"/>
          </a:p>
        </p:txBody>
      </p:sp>
    </p:spTree>
    <p:extLst>
      <p:ext uri="{BB962C8B-B14F-4D97-AF65-F5344CB8AC3E}">
        <p14:creationId xmlns:p14="http://schemas.microsoft.com/office/powerpoint/2010/main" val="256390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6745D7B4-A4E7-4E70-8F18-7DD862C7D04B}" type="slidenum">
              <a:rPr lang="vi-VN" smtClean="0"/>
              <a:t>13</a:t>
            </a:fld>
            <a:endParaRPr lang="vi-VN"/>
          </a:p>
        </p:txBody>
      </p:sp>
    </p:spTree>
    <p:extLst>
      <p:ext uri="{BB962C8B-B14F-4D97-AF65-F5344CB8AC3E}">
        <p14:creationId xmlns:p14="http://schemas.microsoft.com/office/powerpoint/2010/main" val="415419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14</a:t>
            </a:fld>
            <a:endParaRPr lang="zh-CN" altLang="en-US"/>
          </a:p>
        </p:txBody>
      </p:sp>
    </p:spTree>
    <p:extLst>
      <p:ext uri="{BB962C8B-B14F-4D97-AF65-F5344CB8AC3E}">
        <p14:creationId xmlns:p14="http://schemas.microsoft.com/office/powerpoint/2010/main" val="158704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20</a:t>
            </a:fld>
            <a:endParaRPr lang="zh-CN" altLang="en-US"/>
          </a:p>
        </p:txBody>
      </p:sp>
    </p:spTree>
    <p:extLst>
      <p:ext uri="{BB962C8B-B14F-4D97-AF65-F5344CB8AC3E}">
        <p14:creationId xmlns:p14="http://schemas.microsoft.com/office/powerpoint/2010/main" val="390988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21</a:t>
            </a:fld>
            <a:endParaRPr lang="zh-CN" altLang="en-US"/>
          </a:p>
        </p:txBody>
      </p:sp>
    </p:spTree>
    <p:extLst>
      <p:ext uri="{BB962C8B-B14F-4D97-AF65-F5344CB8AC3E}">
        <p14:creationId xmlns:p14="http://schemas.microsoft.com/office/powerpoint/2010/main" val="94522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75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0982188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6339035"/>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45029"/>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40707836"/>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2209240"/>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50361277"/>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693682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93586"/>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74211903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1" y="0"/>
            <a:ext cx="12192000" cy="6858000"/>
          </a:xfrm>
          <a:prstGeom prst="rect">
            <a:avLst/>
          </a:prstGeom>
        </p:spPr>
      </p:pic>
      <p:sp>
        <p:nvSpPr>
          <p:cNvPr id="58" name="矩形 57"/>
          <p:cNvSpPr/>
          <p:nvPr userDrawn="1"/>
        </p:nvSpPr>
        <p:spPr>
          <a:xfrm>
            <a:off x="1"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687896045"/>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896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29661819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0B7E-F0C3-AB40-BFC1-0985F1DE52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41F2-D0EE-094E-9B01-9743402B43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ED7D2-6A2C-3B47-B482-73CACE5B58D2}"/>
              </a:ext>
            </a:extLst>
          </p:cNvPr>
          <p:cNvSpPr>
            <a:spLocks noGrp="1"/>
          </p:cNvSpPr>
          <p:nvPr>
            <p:ph type="dt" sz="half" idx="10"/>
          </p:nvPr>
        </p:nvSpPr>
        <p:spPr/>
        <p:txBody>
          <a:bodyPr/>
          <a:lstStyle/>
          <a:p>
            <a:fld id="{88528C26-E08E-7944-8EA9-041615393373}" type="datetimeFigureOut">
              <a:rPr lang="en-US" smtClean="0"/>
              <a:t>9/19/2021</a:t>
            </a:fld>
            <a:endParaRPr lang="en-US"/>
          </a:p>
        </p:txBody>
      </p:sp>
      <p:sp>
        <p:nvSpPr>
          <p:cNvPr id="5" name="Footer Placeholder 4">
            <a:extLst>
              <a:ext uri="{FF2B5EF4-FFF2-40B4-BE49-F238E27FC236}">
                <a16:creationId xmlns:a16="http://schemas.microsoft.com/office/drawing/2014/main" id="{797D097F-9D44-754C-9017-72B81843E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AF12C-8C6E-FB40-A76C-D6616D18F12C}"/>
              </a:ext>
            </a:extLst>
          </p:cNvPr>
          <p:cNvSpPr>
            <a:spLocks noGrp="1"/>
          </p:cNvSpPr>
          <p:nvPr>
            <p:ph type="sldNum" sz="quarter" idx="12"/>
          </p:nvPr>
        </p:nvSpPr>
        <p:spPr/>
        <p:txBody>
          <a:bodyPr/>
          <a:lstStyle/>
          <a:p>
            <a:fld id="{B5CFFC0B-B710-5245-AF5E-6486C9B45EB5}" type="slidenum">
              <a:rPr lang="en-US" smtClean="0"/>
              <a:t>‹#›</a:t>
            </a:fld>
            <a:endParaRPr lang="en-US"/>
          </a:p>
        </p:txBody>
      </p:sp>
    </p:spTree>
    <p:extLst>
      <p:ext uri="{BB962C8B-B14F-4D97-AF65-F5344CB8AC3E}">
        <p14:creationId xmlns:p14="http://schemas.microsoft.com/office/powerpoint/2010/main" val="338618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76541-6256-4145-B305-AAEBF94B4287}"/>
              </a:ext>
            </a:extLst>
          </p:cNvPr>
          <p:cNvSpPr>
            <a:spLocks noGrp="1"/>
          </p:cNvSpPr>
          <p:nvPr>
            <p:ph type="dt" sz="half" idx="10"/>
          </p:nvPr>
        </p:nvSpPr>
        <p:spPr/>
        <p:txBody>
          <a:bodyPr/>
          <a:lstStyle/>
          <a:p>
            <a:fld id="{88528C26-E08E-7944-8EA9-041615393373}" type="datetimeFigureOut">
              <a:rPr lang="en-US" smtClean="0"/>
              <a:t>9/19/2021</a:t>
            </a:fld>
            <a:endParaRPr lang="en-US"/>
          </a:p>
        </p:txBody>
      </p:sp>
      <p:sp>
        <p:nvSpPr>
          <p:cNvPr id="3" name="Footer Placeholder 2">
            <a:extLst>
              <a:ext uri="{FF2B5EF4-FFF2-40B4-BE49-F238E27FC236}">
                <a16:creationId xmlns:a16="http://schemas.microsoft.com/office/drawing/2014/main" id="{0DB57563-6A42-EC40-A3F8-4AC6BA192F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92C929-6E65-974D-BD08-2662956A990A}"/>
              </a:ext>
            </a:extLst>
          </p:cNvPr>
          <p:cNvSpPr>
            <a:spLocks noGrp="1"/>
          </p:cNvSpPr>
          <p:nvPr>
            <p:ph type="sldNum" sz="quarter" idx="12"/>
          </p:nvPr>
        </p:nvSpPr>
        <p:spPr/>
        <p:txBody>
          <a:bodyPr/>
          <a:lstStyle/>
          <a:p>
            <a:fld id="{B5CFFC0B-B710-5245-AF5E-6486C9B45EB5}" type="slidenum">
              <a:rPr lang="en-US" smtClean="0"/>
              <a:t>‹#›</a:t>
            </a:fld>
            <a:endParaRPr lang="en-US"/>
          </a:p>
        </p:txBody>
      </p:sp>
    </p:spTree>
    <p:extLst>
      <p:ext uri="{BB962C8B-B14F-4D97-AF65-F5344CB8AC3E}">
        <p14:creationId xmlns:p14="http://schemas.microsoft.com/office/powerpoint/2010/main" val="233646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301789490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3665700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7742063"/>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830177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9/19/2021</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1741710"/>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6">
            <a:alphaModFix amt="24000"/>
            <a:extLst>
              <a:ext uri="{28A0092B-C50C-407E-A947-70E740481C1C}">
                <a14:useLocalDpi xmlns:a14="http://schemas.microsoft.com/office/drawing/2010/main" val="0"/>
              </a:ext>
            </a:extLst>
          </a:blip>
          <a:srcRect t="23435" b="94"/>
          <a:stretch>
            <a:fillRect/>
          </a:stretch>
        </p:blipFill>
        <p:spPr>
          <a:xfrm>
            <a:off x="0" y="1"/>
            <a:ext cx="12192000" cy="6992471"/>
          </a:xfrm>
          <a:custGeom>
            <a:avLst/>
            <a:gdLst>
              <a:gd name="connsiteX0" fmla="*/ 0 w 12192000"/>
              <a:gd name="connsiteY0" fmla="*/ 0 h 6992471"/>
              <a:gd name="connsiteX1" fmla="*/ 12192000 w 12192000"/>
              <a:gd name="connsiteY1" fmla="*/ 0 h 6992471"/>
              <a:gd name="connsiteX2" fmla="*/ 12192000 w 12192000"/>
              <a:gd name="connsiteY2" fmla="*/ 6992471 h 6992471"/>
              <a:gd name="connsiteX3" fmla="*/ 0 w 12192000"/>
              <a:gd name="connsiteY3" fmla="*/ 6992471 h 6992471"/>
            </a:gdLst>
            <a:ahLst/>
            <a:cxnLst>
              <a:cxn ang="0">
                <a:pos x="connsiteX0" y="connsiteY0"/>
              </a:cxn>
              <a:cxn ang="0">
                <a:pos x="connsiteX1" y="connsiteY1"/>
              </a:cxn>
              <a:cxn ang="0">
                <a:pos x="connsiteX2" y="connsiteY2"/>
              </a:cxn>
              <a:cxn ang="0">
                <a:pos x="connsiteX3" y="connsiteY3"/>
              </a:cxn>
            </a:cxnLst>
            <a:rect l="l" t="t" r="r" b="b"/>
            <a:pathLst>
              <a:path w="12192000" h="6992471">
                <a:moveTo>
                  <a:pt x="0" y="0"/>
                </a:moveTo>
                <a:lnTo>
                  <a:pt x="12192000" y="0"/>
                </a:lnTo>
                <a:lnTo>
                  <a:pt x="12192000" y="6992471"/>
                </a:lnTo>
                <a:lnTo>
                  <a:pt x="0" y="6992471"/>
                </a:lnTo>
                <a:close/>
              </a:path>
            </a:pathLst>
          </a:custGeom>
        </p:spPr>
      </p:pic>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98908" y="2233667"/>
            <a:ext cx="2901352" cy="2320970"/>
          </a:xfrm>
          <a:prstGeom prst="rect">
            <a:avLst/>
          </a:prstGeom>
        </p:spPr>
      </p:pic>
      <p:sp>
        <p:nvSpPr>
          <p:cNvPr id="4" name="TextBox 3"/>
          <p:cNvSpPr txBox="1"/>
          <p:nvPr userDrawn="1"/>
        </p:nvSpPr>
        <p:spPr>
          <a:xfrm>
            <a:off x="-3830465" y="2049000"/>
            <a:ext cx="2164466" cy="1759072"/>
          </a:xfrm>
          <a:prstGeom prst="rect">
            <a:avLst/>
          </a:prstGeom>
          <a:noFill/>
        </p:spPr>
        <p:txBody>
          <a:bodyPr wrap="square" rtlCol="0">
            <a:prstTxWarp prst="textArchUp">
              <a:avLst>
                <a:gd name="adj" fmla="val 12205965"/>
              </a:avLst>
            </a:prstTxWarp>
            <a:spAutoFit/>
          </a:bodyPr>
          <a:lstStyle/>
          <a:p>
            <a:r>
              <a:rPr lang="en-US" sz="3500" b="1">
                <a:solidFill>
                  <a:srgbClr val="FF0066"/>
                </a:solidFill>
              </a:rPr>
              <a:t>0765544055</a:t>
            </a:r>
          </a:p>
        </p:txBody>
      </p:sp>
    </p:spTree>
    <p:extLst>
      <p:ext uri="{BB962C8B-B14F-4D97-AF65-F5344CB8AC3E}">
        <p14:creationId xmlns:p14="http://schemas.microsoft.com/office/powerpoint/2010/main" val="1879496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F294B23-B029-460F-94FB-67339BB59E9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584733" y="-295766"/>
            <a:ext cx="3829664" cy="3307210"/>
          </a:xfrm>
          <a:prstGeom prst="rect">
            <a:avLst/>
          </a:prstGeom>
        </p:spPr>
      </p:pic>
    </p:spTree>
    <p:extLst>
      <p:ext uri="{BB962C8B-B14F-4D97-AF65-F5344CB8AC3E}">
        <p14:creationId xmlns:p14="http://schemas.microsoft.com/office/powerpoint/2010/main" val="38706329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image" Target="../media/image36.jpg"/><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4.png"/><Relationship Id="rId3" Type="http://schemas.openxmlformats.org/officeDocument/2006/relationships/tags" Target="../tags/tag4.xml"/><Relationship Id="rId7" Type="http://schemas.openxmlformats.org/officeDocument/2006/relationships/slideLayout" Target="../slideLayouts/slideLayout1.xml"/><Relationship Id="rId12"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2.jpeg"/><Relationship Id="rId5" Type="http://schemas.openxmlformats.org/officeDocument/2006/relationships/tags" Target="../tags/tag6.xml"/><Relationship Id="rId10" Type="http://schemas.microsoft.com/office/2007/relationships/hdphoto" Target="../media/hdphoto1.wdp"/><Relationship Id="rId4" Type="http://schemas.openxmlformats.org/officeDocument/2006/relationships/tags" Target="../tags/tag5.xml"/><Relationship Id="rId9" Type="http://schemas.openxmlformats.org/officeDocument/2006/relationships/image" Target="../media/image11.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microsoft.com/office/2007/relationships/hdphoto" Target="../media/hdphoto2.wdp"/><Relationship Id="rId3" Type="http://schemas.openxmlformats.org/officeDocument/2006/relationships/tags" Target="../tags/tag10.xml"/><Relationship Id="rId7" Type="http://schemas.openxmlformats.org/officeDocument/2006/relationships/slideLayout" Target="../slideLayouts/slideLayout1.xml"/><Relationship Id="rId12" Type="http://schemas.openxmlformats.org/officeDocument/2006/relationships/image" Target="../media/image1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2.jpeg"/><Relationship Id="rId5" Type="http://schemas.openxmlformats.org/officeDocument/2006/relationships/tags" Target="../tags/tag12.xml"/><Relationship Id="rId10" Type="http://schemas.microsoft.com/office/2007/relationships/hdphoto" Target="../media/hdphoto1.wdp"/><Relationship Id="rId4" Type="http://schemas.openxmlformats.org/officeDocument/2006/relationships/tags" Target="../tags/tag11.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nying0907 175"/>
          <p:cNvSpPr/>
          <p:nvPr/>
        </p:nvSpPr>
        <p:spPr>
          <a:xfrm>
            <a:off x="1511144" y="1027261"/>
            <a:ext cx="6376546" cy="4170449"/>
          </a:xfrm>
          <a:custGeom>
            <a:avLst/>
            <a:gdLst/>
            <a:ahLst/>
            <a:cxnLst>
              <a:cxn ang="0">
                <a:pos x="wd2" y="hd2"/>
              </a:cxn>
              <a:cxn ang="5400000">
                <a:pos x="wd2" y="hd2"/>
              </a:cxn>
              <a:cxn ang="10800000">
                <a:pos x="wd2" y="hd2"/>
              </a:cxn>
              <a:cxn ang="16200000">
                <a:pos x="wd2" y="hd2"/>
              </a:cxn>
            </a:cxnLst>
            <a:rect l="0" t="0" r="r" b="b"/>
            <a:pathLst>
              <a:path w="21503" h="21600" extrusionOk="0">
                <a:moveTo>
                  <a:pt x="6742" y="16124"/>
                </a:moveTo>
                <a:cubicBezTo>
                  <a:pt x="5374" y="16910"/>
                  <a:pt x="3929" y="20482"/>
                  <a:pt x="3478" y="21600"/>
                </a:cubicBezTo>
                <a:cubicBezTo>
                  <a:pt x="3702" y="19782"/>
                  <a:pt x="4191" y="18074"/>
                  <a:pt x="4233" y="16234"/>
                </a:cubicBezTo>
                <a:cubicBezTo>
                  <a:pt x="3426" y="16656"/>
                  <a:pt x="2554" y="16263"/>
                  <a:pt x="1729" y="16378"/>
                </a:cubicBezTo>
                <a:cubicBezTo>
                  <a:pt x="1648" y="11313"/>
                  <a:pt x="1059" y="5533"/>
                  <a:pt x="0" y="631"/>
                </a:cubicBezTo>
                <a:cubicBezTo>
                  <a:pt x="4095" y="977"/>
                  <a:pt x="8091" y="628"/>
                  <a:pt x="12162" y="358"/>
                </a:cubicBezTo>
                <a:cubicBezTo>
                  <a:pt x="14982" y="171"/>
                  <a:pt x="18216" y="0"/>
                  <a:pt x="21204" y="0"/>
                </a:cubicBezTo>
                <a:cubicBezTo>
                  <a:pt x="21600" y="812"/>
                  <a:pt x="21523" y="2642"/>
                  <a:pt x="21419" y="3597"/>
                </a:cubicBezTo>
                <a:lnTo>
                  <a:pt x="6120" y="4060"/>
                </a:lnTo>
                <a:cubicBezTo>
                  <a:pt x="6120" y="4060"/>
                  <a:pt x="6742" y="16124"/>
                  <a:pt x="6742" y="16124"/>
                </a:cubicBezTo>
                <a:close/>
              </a:path>
            </a:pathLst>
          </a:custGeom>
          <a:solidFill>
            <a:srgbClr val="E2E5F4"/>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 name="chenying0907 182"/>
          <p:cNvSpPr/>
          <p:nvPr/>
        </p:nvSpPr>
        <p:spPr>
          <a:xfrm>
            <a:off x="3324263" y="1706802"/>
            <a:ext cx="7199061" cy="4779263"/>
          </a:xfrm>
          <a:custGeom>
            <a:avLst/>
            <a:gdLst/>
            <a:ahLst/>
            <a:cxnLst>
              <a:cxn ang="0">
                <a:pos x="wd2" y="hd2"/>
              </a:cxn>
              <a:cxn ang="5400000">
                <a:pos x="wd2" y="hd2"/>
              </a:cxn>
              <a:cxn ang="10800000">
                <a:pos x="wd2" y="hd2"/>
              </a:cxn>
              <a:cxn ang="16200000">
                <a:pos x="wd2" y="hd2"/>
              </a:cxn>
            </a:cxnLst>
            <a:rect l="0" t="0" r="r" b="b"/>
            <a:pathLst>
              <a:path w="21353" h="21444" extrusionOk="0">
                <a:moveTo>
                  <a:pt x="9587" y="16461"/>
                </a:moveTo>
                <a:cubicBezTo>
                  <a:pt x="7137" y="17180"/>
                  <a:pt x="4338" y="16988"/>
                  <a:pt x="1871" y="17887"/>
                </a:cubicBezTo>
                <a:cubicBezTo>
                  <a:pt x="741" y="15455"/>
                  <a:pt x="1259" y="12409"/>
                  <a:pt x="871" y="9752"/>
                </a:cubicBezTo>
                <a:cubicBezTo>
                  <a:pt x="413" y="6611"/>
                  <a:pt x="-151" y="3747"/>
                  <a:pt x="36" y="488"/>
                </a:cubicBezTo>
                <a:cubicBezTo>
                  <a:pt x="4480" y="149"/>
                  <a:pt x="9014" y="-156"/>
                  <a:pt x="13493" y="87"/>
                </a:cubicBezTo>
                <a:cubicBezTo>
                  <a:pt x="15942" y="221"/>
                  <a:pt x="18443" y="1027"/>
                  <a:pt x="20887" y="604"/>
                </a:cubicBezTo>
                <a:cubicBezTo>
                  <a:pt x="21449" y="2041"/>
                  <a:pt x="20999" y="15633"/>
                  <a:pt x="21352" y="15738"/>
                </a:cubicBezTo>
                <a:cubicBezTo>
                  <a:pt x="18614" y="14924"/>
                  <a:pt x="16128" y="15633"/>
                  <a:pt x="13384" y="15578"/>
                </a:cubicBezTo>
                <a:cubicBezTo>
                  <a:pt x="14206" y="17474"/>
                  <a:pt x="14961" y="19421"/>
                  <a:pt x="15578" y="21444"/>
                </a:cubicBezTo>
                <a:cubicBezTo>
                  <a:pt x="15386" y="20814"/>
                  <a:pt x="11222" y="16709"/>
                  <a:pt x="10628" y="16085"/>
                </a:cubicBezTo>
                <a:cubicBezTo>
                  <a:pt x="10290" y="16233"/>
                  <a:pt x="9942" y="16357"/>
                  <a:pt x="9587" y="16461"/>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 name="chenying0907 148"/>
          <p:cNvSpPr/>
          <p:nvPr/>
        </p:nvSpPr>
        <p:spPr>
          <a:xfrm rot="21428707">
            <a:off x="3779874" y="2032386"/>
            <a:ext cx="6877958" cy="31547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spcBef>
                <a:spcPts val="600"/>
              </a:spcBef>
              <a:spcAft>
                <a:spcPts val="600"/>
              </a:spcAft>
            </a:pPr>
            <a:r>
              <a:rPr lang="en-US" sz="3200" b="1">
                <a:latin typeface="Cambria" panose="02040503050406030204" pitchFamily="18" charset="0"/>
                <a:ea typeface="Cambria" panose="02040503050406030204" pitchFamily="18" charset="0"/>
              </a:rPr>
              <a:t>        </a:t>
            </a:r>
            <a:r>
              <a:rPr lang="en-US" sz="3200" b="1">
                <a:latin typeface="Times New Roman" panose="02020603050405020304" pitchFamily="18" charset="0"/>
                <a:ea typeface="Cambria" panose="02040503050406030204" pitchFamily="18" charset="0"/>
                <a:cs typeface="Times New Roman" panose="02020603050405020304" pitchFamily="18" charset="0"/>
              </a:rPr>
              <a:t>Lá tôi chẳng phải lá cây</a:t>
            </a:r>
          </a:p>
          <a:p>
            <a:pPr>
              <a:spcBef>
                <a:spcPts val="600"/>
              </a:spcBef>
              <a:spcAft>
                <a:spcPts val="600"/>
              </a:spcAft>
            </a:pPr>
            <a:r>
              <a:rPr lang="en-US" sz="3200" b="1">
                <a:latin typeface="Times New Roman" panose="02020603050405020304" pitchFamily="18" charset="0"/>
                <a:ea typeface="Cambria" panose="02040503050406030204" pitchFamily="18" charset="0"/>
                <a:cs typeface="Times New Roman" panose="02020603050405020304" pitchFamily="18" charset="0"/>
              </a:rPr>
              <a:t>Đi đây đi đó đông tây các vùng</a:t>
            </a:r>
          </a:p>
          <a:p>
            <a:pPr>
              <a:spcBef>
                <a:spcPts val="600"/>
              </a:spcBef>
              <a:spcAft>
                <a:spcPts val="600"/>
              </a:spcAft>
            </a:pPr>
            <a:r>
              <a:rPr lang="en-US" sz="3200" b="1">
                <a:latin typeface="Times New Roman" panose="02020603050405020304" pitchFamily="18" charset="0"/>
                <a:ea typeface="Cambria" panose="02040503050406030204" pitchFamily="18" charset="0"/>
                <a:cs typeface="Times New Roman" panose="02020603050405020304" pitchFamily="18" charset="0"/>
              </a:rPr>
              <a:t>       Cội cành cũng chẳng cùng chung</a:t>
            </a:r>
          </a:p>
          <a:p>
            <a:pPr>
              <a:spcBef>
                <a:spcPts val="600"/>
              </a:spcBef>
              <a:spcAft>
                <a:spcPts val="600"/>
              </a:spcAft>
            </a:pPr>
            <a:r>
              <a:rPr lang="en-US" sz="3200" b="1">
                <a:latin typeface="Times New Roman" panose="02020603050405020304" pitchFamily="18" charset="0"/>
                <a:ea typeface="Cambria" panose="02040503050406030204" pitchFamily="18" charset="0"/>
                <a:cs typeface="Times New Roman" panose="02020603050405020304" pitchFamily="18" charset="0"/>
              </a:rPr>
              <a:t>Tôi đây chỉ có ta mình trao tay…</a:t>
            </a:r>
          </a:p>
          <a:p>
            <a:pPr>
              <a:spcBef>
                <a:spcPts val="600"/>
              </a:spcBef>
              <a:spcAft>
                <a:spcPts val="600"/>
              </a:spcAft>
            </a:pPr>
            <a:r>
              <a:rPr lang="en-US" sz="3200" b="1">
                <a:latin typeface="Times New Roman" panose="02020603050405020304" pitchFamily="18" charset="0"/>
                <a:ea typeface="Cambria" panose="02040503050406030204" pitchFamily="18" charset="0"/>
                <a:cs typeface="Times New Roman" panose="02020603050405020304" pitchFamily="18" charset="0"/>
              </a:rPr>
              <a:t>                                      Là cái gì?</a:t>
            </a:r>
            <a:endParaRPr lang="vi-VN"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文本框 12"/>
          <p:cNvSpPr txBox="1"/>
          <p:nvPr/>
        </p:nvSpPr>
        <p:spPr>
          <a:xfrm rot="21438736">
            <a:off x="1719482" y="801763"/>
            <a:ext cx="2834430" cy="784830"/>
          </a:xfrm>
          <a:prstGeom prst="rect">
            <a:avLst/>
          </a:prstGeom>
          <a:noFill/>
        </p:spPr>
        <p:txBody>
          <a:bodyPr wrap="none" rtlCol="0">
            <a:spAutoFit/>
          </a:bodyPr>
          <a:lstStyle/>
          <a:p>
            <a:pPr algn="r"/>
            <a:r>
              <a:rPr kumimoji="1" lang="en-US" altLang="zh-CN" sz="4500" b="1">
                <a:solidFill>
                  <a:srgbClr val="002060"/>
                </a:solidFill>
                <a:latin typeface="UTM Bienvenue" panose="02040603050506020204" pitchFamily="18" charset="0"/>
                <a:ea typeface="萝莉体 第二版" panose="02000500000000000000" pitchFamily="2" charset="-122"/>
                <a:cs typeface="萝莉体 第二版" panose="02000500000000000000" pitchFamily="2" charset="-122"/>
              </a:rPr>
              <a:t>ĐỐ BẠN?!</a:t>
            </a:r>
            <a:endParaRPr kumimoji="1" lang="zh-CN" altLang="en-US" sz="4500" b="1" dirty="0">
              <a:solidFill>
                <a:srgbClr val="002060"/>
              </a:solidFill>
              <a:latin typeface="UTM Bienvenue" panose="02040603050506020204" pitchFamily="18" charset="0"/>
              <a:ea typeface="萝莉体 第二版" panose="02000500000000000000" pitchFamily="2" charset="-122"/>
              <a:cs typeface="萝莉体 第二版" panose="02000500000000000000" pitchFamily="2" charset="-12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0" y="3352800"/>
            <a:ext cx="3615095" cy="36150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60743" y="4305802"/>
            <a:ext cx="3142767" cy="3142767"/>
          </a:xfrm>
          <a:prstGeom prst="rect">
            <a:avLst/>
          </a:prstGeom>
        </p:spPr>
      </p:pic>
    </p:spTree>
    <p:extLst>
      <p:ext uri="{BB962C8B-B14F-4D97-AF65-F5344CB8AC3E}">
        <p14:creationId xmlns:p14="http://schemas.microsoft.com/office/powerpoint/2010/main" val="87208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22" presetClass="entr" presetSubtype="8" fill="hold" grpId="0" nodeType="afterEffect">
                                  <p:stCondLst>
                                    <p:cond delay="0"/>
                                  </p:stCondLst>
                                  <p:iterate type="lt">
                                    <p:tmPct val="10000"/>
                                  </p:iterate>
                                  <p:childTnLst>
                                    <p:set>
                                      <p:cBhvr>
                                        <p:cTn id="23" dur="1" fill="hold">
                                          <p:stCondLst>
                                            <p:cond delay="0"/>
                                          </p:stCondLst>
                                        </p:cTn>
                                        <p:tgtEl>
                                          <p:spTgt spid="12"/>
                                        </p:tgtEl>
                                        <p:attrNameLst>
                                          <p:attrName>style.visibility</p:attrName>
                                        </p:attrNameLst>
                                      </p:cBhvr>
                                      <p:to>
                                        <p:strVal val="visible"/>
                                      </p:to>
                                    </p:set>
                                    <p:animEffect transition="in" filter="wipe(left)">
                                      <p:cBhvr>
                                        <p:cTn id="24" dur="1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1" y="0"/>
            <a:ext cx="9190299" cy="6898511"/>
          </a:xfrm>
          <a:custGeom>
            <a:avLst/>
            <a:gdLst>
              <a:gd name="connsiteX0" fmla="*/ 0 w 9850056"/>
              <a:gd name="connsiteY0" fmla="*/ 0 h 6898511"/>
              <a:gd name="connsiteX1" fmla="*/ 9850056 w 9850056"/>
              <a:gd name="connsiteY1" fmla="*/ 2071868 h 6898511"/>
              <a:gd name="connsiteX2" fmla="*/ 9190299 w 9850056"/>
              <a:gd name="connsiteY2" fmla="*/ 3634451 h 6898511"/>
              <a:gd name="connsiteX3" fmla="*/ 8032830 w 9850056"/>
              <a:gd name="connsiteY3" fmla="*/ 6898511 h 6898511"/>
              <a:gd name="connsiteX4" fmla="*/ 11575 w 9850056"/>
              <a:gd name="connsiteY4" fmla="*/ 6886937 h 6898511"/>
              <a:gd name="connsiteX5" fmla="*/ 0 w 9850056"/>
              <a:gd name="connsiteY5" fmla="*/ 0 h 6898511"/>
              <a:gd name="connsiteX0" fmla="*/ 0 w 9190299"/>
              <a:gd name="connsiteY0" fmla="*/ 0 h 6898511"/>
              <a:gd name="connsiteX1" fmla="*/ 8067555 w 9190299"/>
              <a:gd name="connsiteY1" fmla="*/ 1701478 h 6898511"/>
              <a:gd name="connsiteX2" fmla="*/ 9190299 w 9190299"/>
              <a:gd name="connsiteY2" fmla="*/ 3634451 h 6898511"/>
              <a:gd name="connsiteX3" fmla="*/ 8032830 w 9190299"/>
              <a:gd name="connsiteY3" fmla="*/ 6898511 h 6898511"/>
              <a:gd name="connsiteX4" fmla="*/ 11575 w 9190299"/>
              <a:gd name="connsiteY4" fmla="*/ 6886937 h 6898511"/>
              <a:gd name="connsiteX5" fmla="*/ 0 w 9190299"/>
              <a:gd name="connsiteY5" fmla="*/ 0 h 6898511"/>
              <a:gd name="connsiteX0" fmla="*/ 0 w 9190299"/>
              <a:gd name="connsiteY0" fmla="*/ 0 h 6898511"/>
              <a:gd name="connsiteX1" fmla="*/ 8067555 w 9190299"/>
              <a:gd name="connsiteY1" fmla="*/ 1701478 h 6898511"/>
              <a:gd name="connsiteX2" fmla="*/ 9190299 w 9190299"/>
              <a:gd name="connsiteY2" fmla="*/ 3634451 h 6898511"/>
              <a:gd name="connsiteX3" fmla="*/ 8032830 w 9190299"/>
              <a:gd name="connsiteY3" fmla="*/ 6898511 h 6898511"/>
              <a:gd name="connsiteX4" fmla="*/ 11575 w 9190299"/>
              <a:gd name="connsiteY4" fmla="*/ 6886937 h 6898511"/>
              <a:gd name="connsiteX5" fmla="*/ 0 w 9190299"/>
              <a:gd name="connsiteY5" fmla="*/ 0 h 689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0299" h="6898511">
                <a:moveTo>
                  <a:pt x="0" y="0"/>
                </a:moveTo>
                <a:lnTo>
                  <a:pt x="8067555" y="1701478"/>
                </a:lnTo>
                <a:cubicBezTo>
                  <a:pt x="8418654" y="3804213"/>
                  <a:pt x="8816051" y="2990127"/>
                  <a:pt x="9190299" y="3634451"/>
                </a:cubicBezTo>
                <a:lnTo>
                  <a:pt x="8032830" y="6898511"/>
                </a:lnTo>
                <a:lnTo>
                  <a:pt x="11575" y="6886937"/>
                </a:lnTo>
                <a:cubicBezTo>
                  <a:pt x="7717" y="4591291"/>
                  <a:pt x="3858" y="2295646"/>
                  <a:pt x="0" y="0"/>
                </a:cubicBezTo>
                <a:close/>
              </a:path>
            </a:pathLst>
          </a:custGeom>
          <a:solidFill>
            <a:srgbClr val="FFFFCC">
              <a:alpha val="52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3" name="直线连接符 22"/>
          <p:cNvCxnSpPr/>
          <p:nvPr/>
        </p:nvCxnSpPr>
        <p:spPr>
          <a:xfrm flipH="1">
            <a:off x="8066134" y="3638661"/>
            <a:ext cx="1141712" cy="3219339"/>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flipV="1">
            <a:off x="0" y="0"/>
            <a:ext cx="8057212" cy="1680197"/>
          </a:xfrm>
          <a:prstGeom prst="line">
            <a:avLst/>
          </a:prstGeom>
          <a:noFill/>
          <a:ln w="38100" cap="flat">
            <a:solidFill>
              <a:schemeClr val="accent4"/>
            </a:solidFill>
            <a:prstDash val="lgDashDot"/>
            <a:miter lim="400000"/>
          </a:ln>
          <a:effectLst/>
        </p:spPr>
      </p:cxnSp>
      <p:grpSp>
        <p:nvGrpSpPr>
          <p:cNvPr id="21" name="组 20"/>
          <p:cNvGrpSpPr/>
          <p:nvPr/>
        </p:nvGrpSpPr>
        <p:grpSpPr>
          <a:xfrm>
            <a:off x="7943532" y="2405571"/>
            <a:ext cx="775336" cy="938951"/>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0" name="组 19"/>
          <p:cNvGrpSpPr/>
          <p:nvPr/>
        </p:nvGrpSpPr>
        <p:grpSpPr>
          <a:xfrm>
            <a:off x="8057212" y="1496118"/>
            <a:ext cx="3586589" cy="5083192"/>
            <a:chOff x="8126031" y="1026643"/>
            <a:chExt cx="3586589" cy="5083192"/>
          </a:xfrm>
        </p:grpSpPr>
        <p:sp>
          <p:nvSpPr>
            <p:cNvPr id="3" name="chenying0907 60"/>
            <p:cNvSpPr/>
            <p:nvPr/>
          </p:nvSpPr>
          <p:spPr>
            <a:xfrm>
              <a:off x="8535286" y="1299479"/>
              <a:ext cx="1626209" cy="1841776"/>
            </a:xfrm>
            <a:custGeom>
              <a:avLst/>
              <a:gdLst/>
              <a:ahLst/>
              <a:cxnLst>
                <a:cxn ang="0">
                  <a:pos x="wd2" y="hd2"/>
                </a:cxn>
                <a:cxn ang="5400000">
                  <a:pos x="wd2" y="hd2"/>
                </a:cxn>
                <a:cxn ang="10800000">
                  <a:pos x="wd2" y="hd2"/>
                </a:cxn>
                <a:cxn ang="16200000">
                  <a:pos x="wd2" y="hd2"/>
                </a:cxn>
              </a:cxnLst>
              <a:rect l="0" t="0" r="r" b="b"/>
              <a:pathLst>
                <a:path w="21542" h="21600" extrusionOk="0">
                  <a:moveTo>
                    <a:pt x="20714" y="0"/>
                  </a:moveTo>
                  <a:cubicBezTo>
                    <a:pt x="20560" y="340"/>
                    <a:pt x="21409" y="1795"/>
                    <a:pt x="21485" y="2244"/>
                  </a:cubicBezTo>
                  <a:cubicBezTo>
                    <a:pt x="21600" y="2926"/>
                    <a:pt x="21557" y="3608"/>
                    <a:pt x="21211" y="4236"/>
                  </a:cubicBezTo>
                  <a:cubicBezTo>
                    <a:pt x="20383" y="5739"/>
                    <a:pt x="18269" y="6573"/>
                    <a:pt x="16661" y="7258"/>
                  </a:cubicBezTo>
                  <a:cubicBezTo>
                    <a:pt x="17031" y="7100"/>
                    <a:pt x="12271" y="14800"/>
                    <a:pt x="9563" y="21600"/>
                  </a:cubicBezTo>
                  <a:cubicBezTo>
                    <a:pt x="7479" y="20527"/>
                    <a:pt x="5410" y="19314"/>
                    <a:pt x="3640" y="17857"/>
                  </a:cubicBezTo>
                  <a:cubicBezTo>
                    <a:pt x="2045" y="16544"/>
                    <a:pt x="471" y="15283"/>
                    <a:pt x="0" y="13334"/>
                  </a:cubicBezTo>
                  <a:cubicBezTo>
                    <a:pt x="5847" y="14455"/>
                    <a:pt x="10463" y="9898"/>
                    <a:pt x="13582" y="6209"/>
                  </a:cubicBezTo>
                  <a:cubicBezTo>
                    <a:pt x="14725" y="4857"/>
                    <a:pt x="16375" y="4288"/>
                    <a:pt x="17836" y="3260"/>
                  </a:cubicBezTo>
                  <a:cubicBezTo>
                    <a:pt x="19094" y="2376"/>
                    <a:pt x="20115" y="1325"/>
                    <a:pt x="20714" y="0"/>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4" name="chenying0907 61"/>
            <p:cNvSpPr/>
            <p:nvPr/>
          </p:nvSpPr>
          <p:spPr>
            <a:xfrm>
              <a:off x="11218173" y="3459429"/>
              <a:ext cx="494447" cy="456062"/>
            </a:xfrm>
            <a:custGeom>
              <a:avLst/>
              <a:gdLst/>
              <a:ahLst/>
              <a:cxnLst>
                <a:cxn ang="0">
                  <a:pos x="wd2" y="hd2"/>
                </a:cxn>
                <a:cxn ang="5400000">
                  <a:pos x="wd2" y="hd2"/>
                </a:cxn>
                <a:cxn ang="10800000">
                  <a:pos x="wd2" y="hd2"/>
                </a:cxn>
                <a:cxn ang="16200000">
                  <a:pos x="wd2" y="hd2"/>
                </a:cxn>
              </a:cxnLst>
              <a:rect l="0" t="0" r="r" b="b"/>
              <a:pathLst>
                <a:path w="21437" h="20996" extrusionOk="0">
                  <a:moveTo>
                    <a:pt x="21399" y="9595"/>
                  </a:moveTo>
                  <a:cubicBezTo>
                    <a:pt x="21600" y="7156"/>
                    <a:pt x="21001" y="4989"/>
                    <a:pt x="19823" y="2927"/>
                  </a:cubicBezTo>
                  <a:cubicBezTo>
                    <a:pt x="19477" y="2320"/>
                    <a:pt x="19164" y="1448"/>
                    <a:pt x="18637" y="1004"/>
                  </a:cubicBezTo>
                  <a:cubicBezTo>
                    <a:pt x="18088" y="540"/>
                    <a:pt x="16063" y="423"/>
                    <a:pt x="15795" y="0"/>
                  </a:cubicBezTo>
                  <a:cubicBezTo>
                    <a:pt x="17162" y="2167"/>
                    <a:pt x="16400" y="6177"/>
                    <a:pt x="15405" y="8322"/>
                  </a:cubicBezTo>
                  <a:cubicBezTo>
                    <a:pt x="12323" y="14966"/>
                    <a:pt x="5515" y="13694"/>
                    <a:pt x="0" y="15734"/>
                  </a:cubicBezTo>
                  <a:cubicBezTo>
                    <a:pt x="1943" y="20095"/>
                    <a:pt x="5426" y="21600"/>
                    <a:pt x="9623" y="20783"/>
                  </a:cubicBezTo>
                  <a:cubicBezTo>
                    <a:pt x="10510" y="20611"/>
                    <a:pt x="11429" y="20334"/>
                    <a:pt x="12372" y="19941"/>
                  </a:cubicBezTo>
                  <a:cubicBezTo>
                    <a:pt x="15962" y="18450"/>
                    <a:pt x="21035" y="13980"/>
                    <a:pt x="21399" y="9595"/>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5" name="chenying0907 62"/>
            <p:cNvSpPr/>
            <p:nvPr/>
          </p:nvSpPr>
          <p:spPr>
            <a:xfrm>
              <a:off x="9535685" y="5755798"/>
              <a:ext cx="1580309" cy="354037"/>
            </a:xfrm>
            <a:custGeom>
              <a:avLst/>
              <a:gdLst/>
              <a:ahLst/>
              <a:cxnLst>
                <a:cxn ang="0">
                  <a:pos x="wd2" y="hd2"/>
                </a:cxn>
                <a:cxn ang="5400000">
                  <a:pos x="wd2" y="hd2"/>
                </a:cxn>
                <a:cxn ang="10800000">
                  <a:pos x="wd2" y="hd2"/>
                </a:cxn>
                <a:cxn ang="16200000">
                  <a:pos x="wd2" y="hd2"/>
                </a:cxn>
              </a:cxnLst>
              <a:rect l="0" t="0" r="r" b="b"/>
              <a:pathLst>
                <a:path w="21600" h="20611" extrusionOk="0">
                  <a:moveTo>
                    <a:pt x="10806" y="11088"/>
                  </a:moveTo>
                  <a:cubicBezTo>
                    <a:pt x="11834" y="10437"/>
                    <a:pt x="12850" y="9582"/>
                    <a:pt x="13838" y="8316"/>
                  </a:cubicBezTo>
                  <a:cubicBezTo>
                    <a:pt x="14557" y="7396"/>
                    <a:pt x="17518" y="4422"/>
                    <a:pt x="17477" y="0"/>
                  </a:cubicBezTo>
                  <a:cubicBezTo>
                    <a:pt x="17783" y="2619"/>
                    <a:pt x="18348" y="3388"/>
                    <a:pt x="18792" y="5333"/>
                  </a:cubicBezTo>
                  <a:cubicBezTo>
                    <a:pt x="19218" y="7200"/>
                    <a:pt x="19515" y="9991"/>
                    <a:pt x="19897" y="12067"/>
                  </a:cubicBezTo>
                  <a:cubicBezTo>
                    <a:pt x="20113" y="13238"/>
                    <a:pt x="21239" y="20345"/>
                    <a:pt x="21600" y="20316"/>
                  </a:cubicBezTo>
                  <a:cubicBezTo>
                    <a:pt x="18674" y="20549"/>
                    <a:pt x="16112" y="20413"/>
                    <a:pt x="13392" y="20232"/>
                  </a:cubicBezTo>
                  <a:cubicBezTo>
                    <a:pt x="8972" y="19939"/>
                    <a:pt x="4397" y="21600"/>
                    <a:pt x="0" y="19638"/>
                  </a:cubicBezTo>
                  <a:cubicBezTo>
                    <a:pt x="3364" y="13159"/>
                    <a:pt x="7167" y="13393"/>
                    <a:pt x="10806" y="110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7" name="chenying0907 64"/>
            <p:cNvSpPr/>
            <p:nvPr/>
          </p:nvSpPr>
          <p:spPr>
            <a:xfrm>
              <a:off x="8126031" y="1026643"/>
              <a:ext cx="2063237" cy="2106932"/>
            </a:xfrm>
            <a:custGeom>
              <a:avLst/>
              <a:gdLst/>
              <a:ahLst/>
              <a:cxnLst>
                <a:cxn ang="0">
                  <a:pos x="wd2" y="hd2"/>
                </a:cxn>
                <a:cxn ang="5400000">
                  <a:pos x="wd2" y="hd2"/>
                </a:cxn>
                <a:cxn ang="10800000">
                  <a:pos x="wd2" y="hd2"/>
                </a:cxn>
                <a:cxn ang="16200000">
                  <a:pos x="wd2" y="hd2"/>
                </a:cxn>
              </a:cxnLst>
              <a:rect l="0" t="0" r="r" b="b"/>
              <a:pathLst>
                <a:path w="19841" h="21595" extrusionOk="0">
                  <a:moveTo>
                    <a:pt x="15936" y="45"/>
                  </a:moveTo>
                  <a:cubicBezTo>
                    <a:pt x="17139" y="254"/>
                    <a:pt x="18196" y="1159"/>
                    <a:pt x="18862" y="2228"/>
                  </a:cubicBezTo>
                  <a:cubicBezTo>
                    <a:pt x="21142" y="5887"/>
                    <a:pt x="19099" y="7580"/>
                    <a:pt x="16211" y="9061"/>
                  </a:cubicBezTo>
                  <a:cubicBezTo>
                    <a:pt x="16480" y="8923"/>
                    <a:pt x="13025" y="15652"/>
                    <a:pt x="11059" y="21595"/>
                  </a:cubicBezTo>
                  <a:cubicBezTo>
                    <a:pt x="6046" y="18488"/>
                    <a:pt x="3336" y="15042"/>
                    <a:pt x="1442" y="9710"/>
                  </a:cubicBezTo>
                  <a:cubicBezTo>
                    <a:pt x="1090" y="8720"/>
                    <a:pt x="-458" y="4146"/>
                    <a:pt x="133" y="2061"/>
                  </a:cubicBezTo>
                  <a:cubicBezTo>
                    <a:pt x="3247" y="2705"/>
                    <a:pt x="7613" y="2486"/>
                    <a:pt x="11476" y="2408"/>
                  </a:cubicBezTo>
                  <a:cubicBezTo>
                    <a:pt x="11747" y="2496"/>
                    <a:pt x="14442" y="25"/>
                    <a:pt x="15333" y="1"/>
                  </a:cubicBezTo>
                  <a:cubicBezTo>
                    <a:pt x="15537" y="-5"/>
                    <a:pt x="15738" y="10"/>
                    <a:pt x="15936" y="45"/>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8" name="chenying0907 65"/>
            <p:cNvSpPr/>
            <p:nvPr/>
          </p:nvSpPr>
          <p:spPr>
            <a:xfrm>
              <a:off x="9422003" y="1458633"/>
              <a:ext cx="393380" cy="4547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340" y="14850"/>
                    <a:pt x="6069" y="7961"/>
                    <a:pt x="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9" name="chenying0907 66"/>
            <p:cNvSpPr/>
            <p:nvPr/>
          </p:nvSpPr>
          <p:spPr>
            <a:xfrm>
              <a:off x="9922202" y="1731467"/>
              <a:ext cx="350438" cy="286401"/>
            </a:xfrm>
            <a:custGeom>
              <a:avLst/>
              <a:gdLst/>
              <a:ahLst/>
              <a:cxnLst>
                <a:cxn ang="0">
                  <a:pos x="wd2" y="hd2"/>
                </a:cxn>
                <a:cxn ang="5400000">
                  <a:pos x="wd2" y="hd2"/>
                </a:cxn>
                <a:cxn ang="10800000">
                  <a:pos x="wd2" y="hd2"/>
                </a:cxn>
                <a:cxn ang="16200000">
                  <a:pos x="wd2" y="hd2"/>
                </a:cxn>
              </a:cxnLst>
              <a:rect l="0" t="0" r="r" b="b"/>
              <a:pathLst>
                <a:path w="21600" h="13828" extrusionOk="0">
                  <a:moveTo>
                    <a:pt x="14014" y="0"/>
                  </a:moveTo>
                  <a:cubicBezTo>
                    <a:pt x="16818" y="2910"/>
                    <a:pt x="18719" y="4860"/>
                    <a:pt x="21600" y="7730"/>
                  </a:cubicBezTo>
                  <a:cubicBezTo>
                    <a:pt x="18569" y="8782"/>
                    <a:pt x="6620" y="21600"/>
                    <a:pt x="0" y="6587"/>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0" name="chenying0907 67"/>
            <p:cNvSpPr/>
            <p:nvPr/>
          </p:nvSpPr>
          <p:spPr>
            <a:xfrm>
              <a:off x="10058620" y="2027041"/>
              <a:ext cx="1109418" cy="15144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24" y="3783"/>
                    <a:pt x="9398" y="9521"/>
                    <a:pt x="13730" y="13804"/>
                  </a:cubicBezTo>
                  <a:cubicBezTo>
                    <a:pt x="15527" y="15581"/>
                    <a:pt x="19594" y="19943"/>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 name="chenying0907 68"/>
            <p:cNvSpPr/>
            <p:nvPr/>
          </p:nvSpPr>
          <p:spPr>
            <a:xfrm>
              <a:off x="10263247" y="1890623"/>
              <a:ext cx="1215573" cy="15065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49" y="1811"/>
                    <a:pt x="7912" y="7379"/>
                    <a:pt x="9609" y="9367"/>
                  </a:cubicBezTo>
                  <a:cubicBezTo>
                    <a:pt x="13603" y="14049"/>
                    <a:pt x="17366" y="17210"/>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 name="chenying0907 70"/>
            <p:cNvSpPr/>
            <p:nvPr/>
          </p:nvSpPr>
          <p:spPr>
            <a:xfrm>
              <a:off x="11127226" y="3391221"/>
              <a:ext cx="579574" cy="519738"/>
            </a:xfrm>
            <a:custGeom>
              <a:avLst/>
              <a:gdLst/>
              <a:ahLst/>
              <a:cxnLst>
                <a:cxn ang="0">
                  <a:pos x="wd2" y="hd2"/>
                </a:cxn>
                <a:cxn ang="5400000">
                  <a:pos x="wd2" y="hd2"/>
                </a:cxn>
                <a:cxn ang="10800000">
                  <a:pos x="wd2" y="hd2"/>
                </a:cxn>
                <a:cxn ang="16200000">
                  <a:pos x="wd2" y="hd2"/>
                </a:cxn>
              </a:cxnLst>
              <a:rect l="0" t="0" r="r" b="b"/>
              <a:pathLst>
                <a:path w="17749" h="17575" extrusionOk="0">
                  <a:moveTo>
                    <a:pt x="17720" y="9189"/>
                  </a:moveTo>
                  <a:cubicBezTo>
                    <a:pt x="18363" y="1069"/>
                    <a:pt x="8297" y="-2458"/>
                    <a:pt x="3053" y="1850"/>
                  </a:cubicBezTo>
                  <a:cubicBezTo>
                    <a:pt x="-3237" y="7018"/>
                    <a:pt x="837" y="19142"/>
                    <a:pt x="9402" y="17407"/>
                  </a:cubicBezTo>
                  <a:cubicBezTo>
                    <a:pt x="10029" y="17280"/>
                    <a:pt x="10677" y="17076"/>
                    <a:pt x="11344" y="16788"/>
                  </a:cubicBezTo>
                  <a:cubicBezTo>
                    <a:pt x="13879" y="15693"/>
                    <a:pt x="17463" y="12409"/>
                    <a:pt x="17720" y="9189"/>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4" name="chenying0907 71"/>
            <p:cNvSpPr/>
            <p:nvPr/>
          </p:nvSpPr>
          <p:spPr>
            <a:xfrm>
              <a:off x="9944939" y="3891420"/>
              <a:ext cx="1282604" cy="15805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42" y="102"/>
                    <a:pt x="21062" y="339"/>
                    <a:pt x="20541" y="978"/>
                  </a:cubicBezTo>
                  <a:cubicBezTo>
                    <a:pt x="19239" y="2577"/>
                    <a:pt x="17284" y="4091"/>
                    <a:pt x="15796" y="5561"/>
                  </a:cubicBezTo>
                  <a:cubicBezTo>
                    <a:pt x="10441" y="10852"/>
                    <a:pt x="5279" y="16260"/>
                    <a:pt x="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5" name="chenying0907 72"/>
            <p:cNvSpPr/>
            <p:nvPr/>
          </p:nvSpPr>
          <p:spPr>
            <a:xfrm>
              <a:off x="10376929" y="3868683"/>
              <a:ext cx="1205025" cy="16096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569" y="1652"/>
                    <a:pt x="17653" y="3878"/>
                    <a:pt x="16203" y="5064"/>
                  </a:cubicBezTo>
                  <a:cubicBezTo>
                    <a:pt x="12693" y="7935"/>
                    <a:pt x="10181" y="11364"/>
                    <a:pt x="6620" y="14221"/>
                  </a:cubicBezTo>
                  <a:cubicBezTo>
                    <a:pt x="3787" y="16494"/>
                    <a:pt x="2462" y="19311"/>
                    <a:pt x="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6" name="chenying0907 73"/>
            <p:cNvSpPr/>
            <p:nvPr/>
          </p:nvSpPr>
          <p:spPr>
            <a:xfrm>
              <a:off x="9262849" y="5460224"/>
              <a:ext cx="252300" cy="225645"/>
            </a:xfrm>
            <a:custGeom>
              <a:avLst/>
              <a:gdLst/>
              <a:ahLst/>
              <a:cxnLst>
                <a:cxn ang="0">
                  <a:pos x="wd2" y="hd2"/>
                </a:cxn>
                <a:cxn ang="5400000">
                  <a:pos x="wd2" y="hd2"/>
                </a:cxn>
                <a:cxn ang="10800000">
                  <a:pos x="wd2" y="hd2"/>
                </a:cxn>
                <a:cxn ang="16200000">
                  <a:pos x="wd2" y="hd2"/>
                </a:cxn>
              </a:cxnLst>
              <a:rect l="0" t="0" r="r" b="b"/>
              <a:pathLst>
                <a:path w="21600" h="20521" extrusionOk="0">
                  <a:moveTo>
                    <a:pt x="5467" y="20521"/>
                  </a:moveTo>
                  <a:cubicBezTo>
                    <a:pt x="3631" y="15109"/>
                    <a:pt x="3342" y="13320"/>
                    <a:pt x="0" y="8678"/>
                  </a:cubicBezTo>
                  <a:cubicBezTo>
                    <a:pt x="2108" y="5304"/>
                    <a:pt x="10453" y="-1079"/>
                    <a:pt x="14584" y="157"/>
                  </a:cubicBezTo>
                  <a:cubicBezTo>
                    <a:pt x="19138" y="1518"/>
                    <a:pt x="19726" y="8016"/>
                    <a:pt x="21600" y="1270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7" name="chenying0907 74"/>
            <p:cNvSpPr/>
            <p:nvPr/>
          </p:nvSpPr>
          <p:spPr>
            <a:xfrm>
              <a:off x="8671704" y="5460224"/>
              <a:ext cx="2448196" cy="645678"/>
            </a:xfrm>
            <a:custGeom>
              <a:avLst/>
              <a:gdLst/>
              <a:ahLst/>
              <a:cxnLst>
                <a:cxn ang="0">
                  <a:pos x="wd2" y="hd2"/>
                </a:cxn>
                <a:cxn ang="5400000">
                  <a:pos x="wd2" y="hd2"/>
                </a:cxn>
                <a:cxn ang="10800000">
                  <a:pos x="wd2" y="hd2"/>
                </a:cxn>
                <a:cxn ang="16200000">
                  <a:pos x="wd2" y="hd2"/>
                </a:cxn>
              </a:cxnLst>
              <a:rect l="0" t="0" r="r" b="b"/>
              <a:pathLst>
                <a:path w="21600" h="20469" extrusionOk="0">
                  <a:moveTo>
                    <a:pt x="14009" y="252"/>
                  </a:moveTo>
                  <a:cubicBezTo>
                    <a:pt x="16943" y="1606"/>
                    <a:pt x="20097" y="11755"/>
                    <a:pt x="21600" y="20402"/>
                  </a:cubicBezTo>
                  <a:cubicBezTo>
                    <a:pt x="19711" y="20529"/>
                    <a:pt x="18057" y="20455"/>
                    <a:pt x="16301" y="20357"/>
                  </a:cubicBezTo>
                  <a:cubicBezTo>
                    <a:pt x="14010" y="20228"/>
                    <a:pt x="11629" y="20256"/>
                    <a:pt x="9330" y="20212"/>
                  </a:cubicBezTo>
                  <a:cubicBezTo>
                    <a:pt x="6212" y="20152"/>
                    <a:pt x="3110" y="20667"/>
                    <a:pt x="0" y="20050"/>
                  </a:cubicBezTo>
                  <a:cubicBezTo>
                    <a:pt x="933" y="18635"/>
                    <a:pt x="2612" y="13591"/>
                    <a:pt x="3266" y="12086"/>
                  </a:cubicBezTo>
                  <a:cubicBezTo>
                    <a:pt x="4290" y="9732"/>
                    <a:pt x="5377" y="7783"/>
                    <a:pt x="6484" y="5988"/>
                  </a:cubicBezTo>
                  <a:cubicBezTo>
                    <a:pt x="8792" y="2247"/>
                    <a:pt x="11443" y="-933"/>
                    <a:pt x="14009" y="252"/>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9" name="Nhóm 14">
            <a:extLst>
              <a:ext uri="{FF2B5EF4-FFF2-40B4-BE49-F238E27FC236}">
                <a16:creationId xmlns:a16="http://schemas.microsoft.com/office/drawing/2014/main" id="{F785096C-CA51-4921-920B-6F4944292FBA}"/>
              </a:ext>
            </a:extLst>
          </p:cNvPr>
          <p:cNvGrpSpPr/>
          <p:nvPr/>
        </p:nvGrpSpPr>
        <p:grpSpPr>
          <a:xfrm>
            <a:off x="133907" y="630358"/>
            <a:ext cx="5373533" cy="1001672"/>
            <a:chOff x="1221188" y="946681"/>
            <a:chExt cx="5373533" cy="1001672"/>
          </a:xfrm>
          <a:effectLst>
            <a:outerShdw blurRad="50800" dist="38100" dir="5400000" algn="t" rotWithShape="0">
              <a:prstClr val="black">
                <a:alpha val="40000"/>
              </a:prstClr>
            </a:outerShdw>
          </a:effectLst>
        </p:grpSpPr>
        <p:sp>
          <p:nvSpPr>
            <p:cNvPr id="30" name="Hình chữ nhật: Góc Tròn 13">
              <a:extLst>
                <a:ext uri="{FF2B5EF4-FFF2-40B4-BE49-F238E27FC236}">
                  <a16:creationId xmlns:a16="http://schemas.microsoft.com/office/drawing/2014/main" id="{2F56A92C-A26D-4855-8920-0600331F676B}"/>
                </a:ext>
              </a:extLst>
            </p:cNvPr>
            <p:cNvSpPr/>
            <p:nvPr/>
          </p:nvSpPr>
          <p:spPr>
            <a:xfrm>
              <a:off x="1221188" y="946681"/>
              <a:ext cx="5373533" cy="1001672"/>
            </a:xfrm>
            <a:prstGeom prst="roundRect">
              <a:avLst/>
            </a:prstGeom>
            <a:solidFill>
              <a:schemeClr val="accent6">
                <a:lumMod val="20000"/>
                <a:lumOff val="80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Cambria" panose="02040503050406030204" pitchFamily="18" charset="0"/>
                  <a:ea typeface="Cambria" panose="02040503050406030204" pitchFamily="18" charset="0"/>
                </a:rPr>
                <a:t>	Bạn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viết</a:t>
              </a:r>
              <a:r>
                <a:rPr lang="en-US" sz="2800" b="1" dirty="0">
                  <a:solidFill>
                    <a:schemeClr val="tx1"/>
                  </a:solidFill>
                  <a:latin typeface="Cambria" panose="02040503050406030204" pitchFamily="18" charset="0"/>
                  <a:ea typeface="Cambria" panose="02040503050406030204" pitchFamily="18" charset="0"/>
                </a:rPr>
                <a:t> </a:t>
              </a:r>
              <a:r>
                <a:rPr lang="en-US" sz="2800" b="1" err="1">
                  <a:solidFill>
                    <a:schemeClr val="tx1"/>
                  </a:solidFill>
                  <a:latin typeface="Cambria" panose="02040503050406030204" pitchFamily="18" charset="0"/>
                  <a:ea typeface="Cambria" panose="02040503050406030204" pitchFamily="18" charset="0"/>
                </a:rPr>
                <a:t>thư</a:t>
              </a:r>
              <a:r>
                <a:rPr lang="en-US" sz="2800" b="1">
                  <a:solidFill>
                    <a:schemeClr val="tx1"/>
                  </a:solidFill>
                  <a:latin typeface="Cambria" panose="02040503050406030204" pitchFamily="18" charset="0"/>
                  <a:ea typeface="Cambria" panose="02040503050406030204" pitchFamily="18" charset="0"/>
                </a:rPr>
                <a:t> cho </a:t>
              </a:r>
            </a:p>
            <a:p>
              <a:pPr algn="ctr"/>
              <a:r>
                <a:rPr lang="en-US" sz="2800" b="1">
                  <a:solidFill>
                    <a:schemeClr val="tx1"/>
                  </a:solidFill>
                  <a:latin typeface="Cambria" panose="02040503050406030204" pitchFamily="18" charset="0"/>
                  <a:ea typeface="Cambria" panose="02040503050406030204" pitchFamily="18" charset="0"/>
                </a:rPr>
                <a:t>bạn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1" name="Picture 2" descr="Writing premium icon">
              <a:extLst>
                <a:ext uri="{FF2B5EF4-FFF2-40B4-BE49-F238E27FC236}">
                  <a16:creationId xmlns:a16="http://schemas.microsoft.com/office/drawing/2014/main" id="{88C0C878-34F0-4522-9E6B-0987A58C3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678" y="1106883"/>
              <a:ext cx="643100" cy="643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2684248" y="1999857"/>
            <a:ext cx="5000264" cy="3277608"/>
            <a:chOff x="2349660" y="1768954"/>
            <a:chExt cx="5000264" cy="3277608"/>
          </a:xfrm>
        </p:grpSpPr>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8164" t="17790" r="7844" b="15327"/>
            <a:stretch/>
          </p:blipFill>
          <p:spPr>
            <a:xfrm flipH="1">
              <a:off x="2349660" y="1768954"/>
              <a:ext cx="5000264" cy="3277608"/>
            </a:xfrm>
            <a:prstGeom prst="rect">
              <a:avLst/>
            </a:prstGeom>
          </p:spPr>
        </p:pic>
        <p:sp>
          <p:nvSpPr>
            <p:cNvPr id="27" name="文本框 26"/>
            <p:cNvSpPr txBox="1"/>
            <p:nvPr/>
          </p:nvSpPr>
          <p:spPr>
            <a:xfrm>
              <a:off x="3078185" y="2260040"/>
              <a:ext cx="3781769"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Lương viết thư cho Hồng để chia buồn với bạn về việc bố bạn bị lũ cuốn trôi.</a:t>
              </a:r>
              <a:endParaRPr kumimoji="1" lang="zh-CN" altLang="en-US" sz="3200" dirty="0">
                <a:solidFill>
                  <a:schemeClr val="tx2">
                    <a:lumMod val="75000"/>
                  </a:schemeClr>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99" y="3878715"/>
            <a:ext cx="2797499" cy="2797499"/>
          </a:xfrm>
          <a:prstGeom prst="rect">
            <a:avLst/>
          </a:prstGeom>
        </p:spPr>
      </p:pic>
      <p:grpSp>
        <p:nvGrpSpPr>
          <p:cNvPr id="36" name="Group 35"/>
          <p:cNvGrpSpPr/>
          <p:nvPr/>
        </p:nvGrpSpPr>
        <p:grpSpPr>
          <a:xfrm>
            <a:off x="8971139" y="-56750"/>
            <a:ext cx="3598364" cy="1198232"/>
            <a:chOff x="8331200" y="-107550"/>
            <a:chExt cx="4238303" cy="1411328"/>
          </a:xfrm>
        </p:grpSpPr>
        <p:pic>
          <p:nvPicPr>
            <p:cNvPr id="37" name="Picture 36"/>
            <p:cNvPicPr>
              <a:picLocks noChangeAspect="1"/>
            </p:cNvPicPr>
            <p:nvPr/>
          </p:nvPicPr>
          <p:blipFill rotWithShape="1">
            <a:blip r:embed="rId6">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38" name="TextBox 37"/>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20724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600"/>
                            </p:stCondLst>
                            <p:childTnLst>
                              <p:par>
                                <p:cTn id="12" presetID="22" presetClass="entr" presetSubtype="2"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500"/>
                                        <p:tgtEl>
                                          <p:spTgt spid="23"/>
                                        </p:tgtEl>
                                      </p:cBhvr>
                                    </p:animEffect>
                                  </p:childTnLst>
                                </p:cTn>
                              </p:par>
                              <p:par>
                                <p:cTn id="15" presetID="22" presetClass="entr" presetSubtype="2" fill="hold" nodeType="withEffect">
                                  <p:stCondLst>
                                    <p:cond delay="10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par>
                                <p:cTn id="18" presetID="22" presetClass="entr" presetSubtype="2" fill="hold" grpId="0" nodeType="withEffect">
                                  <p:stCondLst>
                                    <p:cond delay="10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1000" fill="hold"/>
                                        <p:tgtEl>
                                          <p:spTgt spid="33"/>
                                        </p:tgtEl>
                                        <p:attrNameLst>
                                          <p:attrName>ppt_w</p:attrName>
                                        </p:attrNameLst>
                                      </p:cBhvr>
                                      <p:tavLst>
                                        <p:tav tm="0">
                                          <p:val>
                                            <p:fltVal val="0"/>
                                          </p:val>
                                        </p:tav>
                                        <p:tav tm="100000">
                                          <p:val>
                                            <p:strVal val="#ppt_w"/>
                                          </p:val>
                                        </p:tav>
                                      </p:tavLst>
                                    </p:anim>
                                    <p:anim calcmode="lin" valueType="num">
                                      <p:cBhvr>
                                        <p:cTn id="32" dur="1000" fill="hold"/>
                                        <p:tgtEl>
                                          <p:spTgt spid="33"/>
                                        </p:tgtEl>
                                        <p:attrNameLst>
                                          <p:attrName>ppt_h</p:attrName>
                                        </p:attrNameLst>
                                      </p:cBhvr>
                                      <p:tavLst>
                                        <p:tav tm="0">
                                          <p:val>
                                            <p:fltVal val="0"/>
                                          </p:val>
                                        </p:tav>
                                        <p:tav tm="100000">
                                          <p:val>
                                            <p:strVal val="#ppt_h"/>
                                          </p:val>
                                        </p:tav>
                                      </p:tavLst>
                                    </p:anim>
                                    <p:anim calcmode="lin" valueType="num">
                                      <p:cBhvr>
                                        <p:cTn id="33" dur="1000" fill="hold"/>
                                        <p:tgtEl>
                                          <p:spTgt spid="33"/>
                                        </p:tgtEl>
                                        <p:attrNameLst>
                                          <p:attrName>style.rotation</p:attrName>
                                        </p:attrNameLst>
                                      </p:cBhvr>
                                      <p:tavLst>
                                        <p:tav tm="0">
                                          <p:val>
                                            <p:fltVal val="90"/>
                                          </p:val>
                                        </p:tav>
                                        <p:tav tm="100000">
                                          <p:val>
                                            <p:fltVal val="0"/>
                                          </p:val>
                                        </p:tav>
                                      </p:tavLst>
                                    </p:anim>
                                    <p:animEffect transition="in" filter="fade">
                                      <p:cBhvr>
                                        <p:cTn id="3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BAE699-34AD-AD41-A359-1CC6BADE1CEF}"/>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BFCFF-4368-6049-8C16-F4C3D61212B5}"/>
              </a:ext>
            </a:extLst>
          </p:cNvPr>
          <p:cNvSpPr>
            <a:spLocks noGrp="1"/>
          </p:cNvSpPr>
          <p:nvPr>
            <p:ph type="title"/>
          </p:nvPr>
        </p:nvSpPr>
        <p:spPr>
          <a:xfrm>
            <a:off x="1141566" y="55457"/>
            <a:ext cx="1277543" cy="721322"/>
          </a:xfrm>
        </p:spPr>
        <p:txBody>
          <a:bodyPr>
            <a:normAutofit/>
          </a:bodyPr>
          <a:lstStyle/>
          <a:p>
            <a:r>
              <a:rPr lang="en-US" sz="3200" b="1">
                <a:latin typeface="Cambria" panose="02040503050406030204" pitchFamily="18" charset="0"/>
              </a:rPr>
              <a:t>Lũ lụt</a:t>
            </a:r>
            <a:endParaRPr lang="en-US" sz="3200" b="1" dirty="0">
              <a:latin typeface="Cambria" panose="02040503050406030204" pitchFamily="18" charset="0"/>
            </a:endParaRPr>
          </a:p>
        </p:txBody>
      </p:sp>
      <p:pic>
        <p:nvPicPr>
          <p:cNvPr id="5" name="Picture 4" descr="Ask premium icon">
            <a:extLst>
              <a:ext uri="{FF2B5EF4-FFF2-40B4-BE49-F238E27FC236}">
                <a16:creationId xmlns:a16="http://schemas.microsoft.com/office/drawing/2014/main" id="{25F25F65-B343-4D98-BA31-74B2EE7B7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684" y="37077"/>
            <a:ext cx="649394" cy="649394"/>
          </a:xfrm>
          <a:prstGeom prst="rect">
            <a:avLst/>
          </a:prstGeom>
          <a:noFill/>
          <a:extLst>
            <a:ext uri="{909E8E84-426E-40DD-AFC4-6F175D3DCCD1}">
              <a14:hiddenFill xmlns:a14="http://schemas.microsoft.com/office/drawing/2010/main">
                <a:solidFill>
                  <a:srgbClr val="FFFFFF"/>
                </a:solidFill>
              </a14:hiddenFill>
            </a:ext>
          </a:extLst>
        </p:spPr>
      </p:pic>
      <p:pic>
        <p:nvPicPr>
          <p:cNvPr id="6" name="Lũ ống, lũ quét cuốn trôi nhiều ngôi nhà và tài sản ở huyện Kỳ Sơn, tỉnh Nghệ A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2906" y="784588"/>
            <a:ext cx="10797176" cy="6073412"/>
          </a:xfrm>
          <a:prstGeom prst="rect">
            <a:avLst/>
          </a:prstGeom>
        </p:spPr>
      </p:pic>
    </p:spTree>
    <p:extLst>
      <p:ext uri="{BB962C8B-B14F-4D97-AF65-F5344CB8AC3E}">
        <p14:creationId xmlns:p14="http://schemas.microsoft.com/office/powerpoint/2010/main" val="3012852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883" r="3778" b="20000"/>
          <a:stretch/>
        </p:blipFill>
        <p:spPr>
          <a:xfrm>
            <a:off x="1105329" y="1826723"/>
            <a:ext cx="9803757" cy="5031277"/>
          </a:xfrm>
          <a:prstGeom prst="rect">
            <a:avLst/>
          </a:prstGeom>
        </p:spPr>
      </p:pic>
      <p:sp>
        <p:nvSpPr>
          <p:cNvPr id="7" name="Rectangle 6">
            <a:extLst>
              <a:ext uri="{FF2B5EF4-FFF2-40B4-BE49-F238E27FC236}">
                <a16:creationId xmlns:a16="http://schemas.microsoft.com/office/drawing/2014/main" id="{A0BAE699-34AD-AD41-A359-1CC6BADE1CEF}"/>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Nhóm 7">
            <a:extLst>
              <a:ext uri="{FF2B5EF4-FFF2-40B4-BE49-F238E27FC236}">
                <a16:creationId xmlns:a16="http://schemas.microsoft.com/office/drawing/2014/main" id="{03AE80BB-E225-4C65-AC8B-D0DA6841AAC1}"/>
              </a:ext>
            </a:extLst>
          </p:cNvPr>
          <p:cNvGrpSpPr/>
          <p:nvPr/>
        </p:nvGrpSpPr>
        <p:grpSpPr>
          <a:xfrm>
            <a:off x="1246651" y="232962"/>
            <a:ext cx="7724488" cy="955484"/>
            <a:chOff x="6858000" y="5134047"/>
            <a:chExt cx="4744060" cy="896742"/>
          </a:xfrm>
          <a:solidFill>
            <a:srgbClr val="DCEFEC"/>
          </a:solidFill>
          <a:effectLst>
            <a:outerShdw blurRad="50800" dist="38100" dir="5400000" algn="t" rotWithShape="0">
              <a:prstClr val="black">
                <a:alpha val="40000"/>
              </a:prstClr>
            </a:outerShdw>
          </a:effectLst>
        </p:grpSpPr>
        <p:sp>
          <p:nvSpPr>
            <p:cNvPr id="9" name="Hình chữ nhật: Góc Tròn 8">
              <a:extLst>
                <a:ext uri="{FF2B5EF4-FFF2-40B4-BE49-F238E27FC236}">
                  <a16:creationId xmlns:a16="http://schemas.microsoft.com/office/drawing/2014/main" id="{22A63BAF-FC5B-407E-B9B6-A6FDFE4C8A04}"/>
                </a:ext>
              </a:extLst>
            </p:cNvPr>
            <p:cNvSpPr/>
            <p:nvPr/>
          </p:nvSpPr>
          <p:spPr>
            <a:xfrm>
              <a:off x="6858000" y="5134047"/>
              <a:ext cx="4744060" cy="896742"/>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        Tìm những câu văn cho thấy bạn Lương </a:t>
              </a:r>
            </a:p>
            <a:p>
              <a:pPr algn="ctr"/>
              <a:r>
                <a:rPr lang="en-US" sz="2800" b="1">
                  <a:solidFill>
                    <a:schemeClr val="tx1"/>
                  </a:solidFill>
                  <a:latin typeface="Cambria" panose="02040503050406030204" pitchFamily="18" charset="0"/>
                  <a:ea typeface="Cambria" panose="02040503050406030204" pitchFamily="18" charset="0"/>
                </a:rPr>
                <a:t>rất thông cảm với bạn Hồng?</a:t>
              </a:r>
              <a:endParaRPr lang="vi-VN" sz="2800" b="1" dirty="0">
                <a:solidFill>
                  <a:schemeClr val="tx1"/>
                </a:solidFill>
                <a:latin typeface="Cambria" panose="02040503050406030204" pitchFamily="18" charset="0"/>
                <a:ea typeface="Cambria" panose="02040503050406030204" pitchFamily="18" charset="0"/>
              </a:endParaRPr>
            </a:p>
          </p:txBody>
        </p:sp>
        <p:pic>
          <p:nvPicPr>
            <p:cNvPr id="10" name="Picture 6" descr="Flood free icon">
              <a:extLst>
                <a:ext uri="{FF2B5EF4-FFF2-40B4-BE49-F238E27FC236}">
                  <a16:creationId xmlns:a16="http://schemas.microsoft.com/office/drawing/2014/main" id="{48F95381-BF88-45B4-9D25-2AC771EF1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121" y="5235975"/>
              <a:ext cx="516485" cy="784653"/>
            </a:xfrm>
            <a:prstGeom prst="rect">
              <a:avLst/>
            </a:prstGeom>
            <a:grpFill/>
          </p:spPr>
        </p:pic>
      </p:grpSp>
      <p:sp>
        <p:nvSpPr>
          <p:cNvPr id="19" name="Hộp Văn bản 18">
            <a:extLst>
              <a:ext uri="{FF2B5EF4-FFF2-40B4-BE49-F238E27FC236}">
                <a16:creationId xmlns:a16="http://schemas.microsoft.com/office/drawing/2014/main" id="{4E732B3F-B620-4455-8AE9-B14C25B730EB}"/>
              </a:ext>
            </a:extLst>
          </p:cNvPr>
          <p:cNvSpPr txBox="1"/>
          <p:nvPr/>
        </p:nvSpPr>
        <p:spPr>
          <a:xfrm>
            <a:off x="1457785" y="2371805"/>
            <a:ext cx="8863597" cy="3016210"/>
          </a:xfrm>
          <a:prstGeom prst="rect">
            <a:avLst/>
          </a:prstGeom>
          <a:noFill/>
        </p:spPr>
        <p:txBody>
          <a:bodyPr wrap="square" rtlCol="0">
            <a:spAutoFit/>
          </a:bodyPr>
          <a:lstStyle/>
          <a:p>
            <a:pPr marL="457200" indent="-457200" algn="just">
              <a:lnSpc>
                <a:spcPts val="3400"/>
              </a:lnSpc>
              <a:spcBef>
                <a:spcPts val="600"/>
              </a:spcBef>
              <a:spcAft>
                <a:spcPts val="600"/>
              </a:spcAft>
              <a:buFontTx/>
              <a:buChar char="-"/>
            </a:pPr>
            <a:r>
              <a:rPr lang="vi-VN" sz="2800" b="1">
                <a:latin typeface="VL FairwaterScriptLight" panose="02000507000000020003" pitchFamily="50" charset="0"/>
              </a:rPr>
              <a:t>Hôm nay, đọc báo Thiếu niên Tiền phong, mình rất xúc động được biết ba của Hồng đã hi sinh trong trận lũ lụt vừa rồi.</a:t>
            </a:r>
            <a:endParaRPr lang="en-US" sz="2800" b="1">
              <a:latin typeface="VL FairwaterScriptLight" panose="02000507000000020003" pitchFamily="50" charset="0"/>
            </a:endParaRPr>
          </a:p>
          <a:p>
            <a:pPr marL="457200" indent="-457200" algn="just">
              <a:lnSpc>
                <a:spcPts val="3400"/>
              </a:lnSpc>
              <a:spcBef>
                <a:spcPts val="600"/>
              </a:spcBef>
              <a:spcAft>
                <a:spcPts val="600"/>
              </a:spcAft>
              <a:buFontTx/>
              <a:buChar char="-"/>
            </a:pPr>
            <a:r>
              <a:rPr lang="vi-VN" sz="2800" b="1">
                <a:latin typeface="VL FairwaterScriptLight" panose="02000507000000020003" pitchFamily="50" charset="0"/>
              </a:rPr>
              <a:t>Mình gửi bức thư này chia buồn với bạn.</a:t>
            </a:r>
            <a:endParaRPr lang="en-US" sz="2800" b="1">
              <a:latin typeface="VL FairwaterScriptLight" panose="02000507000000020003" pitchFamily="50" charset="0"/>
            </a:endParaRPr>
          </a:p>
          <a:p>
            <a:pPr marL="457200" indent="-457200" algn="just">
              <a:lnSpc>
                <a:spcPts val="3400"/>
              </a:lnSpc>
              <a:spcBef>
                <a:spcPts val="600"/>
              </a:spcBef>
              <a:spcAft>
                <a:spcPts val="600"/>
              </a:spcAft>
              <a:buFontTx/>
              <a:buChar char="-"/>
            </a:pPr>
            <a:r>
              <a:rPr lang="en-US" sz="2800" b="1">
                <a:latin typeface="VL FairwaterScriptLight" panose="02000507000000020003" pitchFamily="50" charset="0"/>
              </a:rPr>
              <a:t>Mình hiểu Hồng đau đớn và thiệt thòi như thế nào khi ba Hồng ra đi mãi mãi.</a:t>
            </a:r>
            <a:endParaRPr lang="vi-VN" sz="2600" b="1" dirty="0">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20000" b="78833" l="10417" r="86250">
                        <a14:foregroundMark x1="21667" y1="50167" x2="62583" y2="39167"/>
                        <a14:foregroundMark x1="12917" y1="77500" x2="83667" y2="21250"/>
                        <a14:backgroundMark x1="59333" y1="66667" x2="55833" y2="77667"/>
                        <a14:backgroundMark x1="25750" y1="75417" x2="20333" y2="77833"/>
                        <a14:backgroundMark x1="19500" y1="76583" x2="15417" y2="77500"/>
                      </a14:backgroundRemoval>
                    </a14:imgEffect>
                  </a14:imgLayer>
                </a14:imgProps>
              </a:ext>
              <a:ext uri="{28A0092B-C50C-407E-A947-70E740481C1C}">
                <a14:useLocalDpi xmlns:a14="http://schemas.microsoft.com/office/drawing/2010/main" val="0"/>
              </a:ext>
            </a:extLst>
          </a:blip>
          <a:srcRect l="7693" t="17384" r="11802" b="19156"/>
          <a:stretch/>
        </p:blipFill>
        <p:spPr>
          <a:xfrm>
            <a:off x="1297324" y="1177619"/>
            <a:ext cx="2160934" cy="1703378"/>
          </a:xfrm>
          <a:prstGeom prst="rect">
            <a:avLst/>
          </a:prstGeom>
        </p:spPr>
      </p:pic>
      <p:grpSp>
        <p:nvGrpSpPr>
          <p:cNvPr id="17" name="Group 16"/>
          <p:cNvGrpSpPr/>
          <p:nvPr/>
        </p:nvGrpSpPr>
        <p:grpSpPr>
          <a:xfrm rot="526507">
            <a:off x="8652681" y="4936839"/>
            <a:ext cx="2021157" cy="2298431"/>
            <a:chOff x="7268913" y="5039328"/>
            <a:chExt cx="2245600" cy="2553665"/>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53058" t="2265" r="12910" b="47297"/>
            <a:stretch/>
          </p:blipFill>
          <p:spPr>
            <a:xfrm rot="20426000" flipH="1">
              <a:off x="7268913" y="5039328"/>
              <a:ext cx="1462402" cy="2167359"/>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51913" t="52827" r="15345"/>
            <a:stretch/>
          </p:blipFill>
          <p:spPr>
            <a:xfrm>
              <a:off x="7755079" y="5058137"/>
              <a:ext cx="1759434" cy="2534856"/>
            </a:xfrm>
            <a:prstGeom prst="rect">
              <a:avLst/>
            </a:prstGeom>
          </p:spPr>
        </p:pic>
      </p:grpSp>
      <p:grpSp>
        <p:nvGrpSpPr>
          <p:cNvPr id="15" name="Group 14">
            <a:extLst>
              <a:ext uri="{FF2B5EF4-FFF2-40B4-BE49-F238E27FC236}">
                <a16:creationId xmlns:a16="http://schemas.microsoft.com/office/drawing/2014/main" id="{AD23BFC9-FDEA-4336-8BBF-6A01FA0E2D51}"/>
              </a:ext>
            </a:extLst>
          </p:cNvPr>
          <p:cNvGrpSpPr/>
          <p:nvPr/>
        </p:nvGrpSpPr>
        <p:grpSpPr>
          <a:xfrm>
            <a:off x="8971139" y="-56750"/>
            <a:ext cx="3598364" cy="1198232"/>
            <a:chOff x="8331200" y="-107550"/>
            <a:chExt cx="4238303" cy="1411328"/>
          </a:xfrm>
        </p:grpSpPr>
        <p:pic>
          <p:nvPicPr>
            <p:cNvPr id="18" name="Picture 17">
              <a:extLst>
                <a:ext uri="{FF2B5EF4-FFF2-40B4-BE49-F238E27FC236}">
                  <a16:creationId xmlns:a16="http://schemas.microsoft.com/office/drawing/2014/main" id="{23C81125-E5FA-40C0-8DAD-1EA2FAC90697}"/>
                </a:ext>
              </a:extLst>
            </p:cNvPr>
            <p:cNvPicPr>
              <a:picLocks noChangeAspect="1"/>
            </p:cNvPicPr>
            <p:nvPr/>
          </p:nvPicPr>
          <p:blipFill rotWithShape="1">
            <a:blip r:embed="rId7">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20" name="TextBox 19">
              <a:extLst>
                <a:ext uri="{FF2B5EF4-FFF2-40B4-BE49-F238E27FC236}">
                  <a16:creationId xmlns:a16="http://schemas.microsoft.com/office/drawing/2014/main" id="{A2CF1111-5249-424E-986C-21D33E0ADEC5}"/>
                </a:ext>
              </a:extLst>
            </p:cNvPr>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18545144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50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par>
                                    <p:cTn id="37" presetID="0" presetClass="path" presetSubtype="0" accel="50000" decel="50000" fill="hold" nodeType="withEffect">
                                      <p:stCondLst>
                                        <p:cond delay="0"/>
                                      </p:stCondLst>
                                      <p:childTnLst>
                                        <p:animMotion origin="layout" path="M -1.875E-6 -3.33333E-6 L -1.875E-6 0.00023 C 0.00274 -0.00185 0.0056 -0.0037 0.00847 -0.00509 C 0.01172 -0.00694 0.01563 -0.0081 0.01888 -0.00856 C 0.02774 -0.00995 0.04544 -0.01203 0.04544 -0.0118 C 0.06354 -0.01736 0.05794 -0.01643 0.08347 -0.01689 L 0.23151 -0.01875 C 0.31563 -0.02314 0.20729 -0.01689 0.29714 -0.02384 C 0.30781 -0.02453 0.31862 -0.02477 0.3293 -0.02546 L 0.37487 -0.0287 C 0.39818 -0.03333 0.3918 -0.03264 0.43373 -0.03217 C 0.47266 -0.03171 0.51159 -0.02986 0.55052 -0.0287 C 0.56016 -0.02453 0.54649 -0.03032 0.56289 -0.02546 C 0.56393 -0.02523 0.56472 -0.0243 0.56576 -0.02384 C 0.5681 -0.02245 0.57357 -0.0206 0.57526 -0.01875 C 0.58073 -0.01227 0.57539 -0.01782 0.58086 -0.01365 C 0.58906 -0.0074 0.58034 -0.01342 0.58854 -0.00509 C 0.58932 -0.00439 0.5905 -0.00439 0.59141 -0.00347 C 0.59336 -0.00162 0.59701 0.00324 0.59701 0.00348 C 0.59766 0.00486 0.59948 0.00648 0.59896 0.00834 C 0.59818 0.01135 0.59584 0.01181 0.59427 0.01343 C 0.58568 0.02176 0.59584 0.01111 0.58477 0.02014 C 0.58307 0.02153 0.58164 0.02385 0.57995 0.02523 C 0.57813 0.02662 0.57617 0.02732 0.57422 0.02848 C 0.57201 0.0301 0.56979 0.03195 0.56758 0.03357 C 0.56576 0.03519 0.56393 0.03727 0.56198 0.03866 C 0.55821 0.04121 0.5543 0.04283 0.55052 0.04537 C 0.54766 0.04746 0.54492 0.05047 0.54206 0.05232 C 0.53763 0.05486 0.53294 0.05579 0.52865 0.05903 C 0.51211 0.07153 0.52018 0.0676 0.50495 0.07246 C 0.50274 0.07408 0.50065 0.07616 0.49831 0.07755 C 0.48659 0.08426 0.48255 0.08449 0.47084 0.08936 C 0.45039 0.09792 0.46211 0.09491 0.44701 0.09769 L 0.43099 0.10463 C 0.42865 0.10556 0.42656 0.10741 0.42422 0.10787 C 0.41953 0.10903 0.41485 0.10903 0.41003 0.10949 C 0.4069 0.10996 0.40378 0.11065 0.40052 0.11135 C 0.37565 0.12246 0.40469 0.11088 0.37201 0.11806 C 0.36758 0.11898 0.36328 0.12176 0.35873 0.12315 C 0.35625 0.12385 0.35378 0.12431 0.35117 0.12477 C 0.33347 0.12824 0.33086 0.12848 0.31224 0.13148 C 0.30821 0.13334 0.30404 0.13519 0.29987 0.13658 C 0.29714 0.1375 0.29427 0.1375 0.29141 0.1382 C 0.28724 0.13936 0.28321 0.14074 0.27904 0.14167 C 0.2737 0.14306 0.26823 0.14375 0.26289 0.14514 C 0.22656 0.15394 0.27774 0.14329 0.23919 0.15 C 0.23125 0.15162 0.22709 0.15417 0.21823 0.15695 C 0.21628 0.15741 0.20182 0.15996 0.20026 0.16019 C 0.19805 0.16135 0.19584 0.16273 0.19362 0.16366 C 0.18542 0.16667 0.17696 0.16806 0.16888 0.17199 C 0.16797 0.17246 0.16055 0.17639 0.15847 0.17709 C 0.15156 0.1794 0.15065 0.17871 0.14323 0.18056 C 0.14167 0.18079 0.14011 0.18148 0.13854 0.18218 C 0.11706 0.19028 0.14753 0.17894 0.11003 0.19561 C 0.10886 0.1963 0.10755 0.19676 0.10625 0.19746 C 0.1043 0.19838 0.10248 0.19977 0.10052 0.2007 C 0.09792 0.20209 0.09479 0.20324 0.09206 0.20417 C 0.08151 0.21343 0.09479 0.20232 0.08438 0.20926 C 0.08307 0.21019 0.0819 0.21158 0.0806 0.2125 C 0.07787 0.21459 0.07487 0.21551 0.07214 0.2176 C 0.06953 0.21945 0.06706 0.22246 0.06446 0.22431 C 0.06289 0.22547 0.06133 0.22662 0.05977 0.22778 C 0.04479 0.23959 0.06537 0.22361 0.05313 0.23449 C 0.05222 0.23542 0.05117 0.23542 0.05026 0.23611 C 0.04922 0.23704 0.04831 0.2382 0.0474 0.23959 C 0.04675 0.24051 0.04466 0.24306 0.04544 0.24306 C 0.06797 0.24306 0.0905 0.24074 0.11289 0.23959 L 0.12149 0.23797 C 0.12396 0.23727 0.12656 0.23658 0.12904 0.23611 L 0.14987 0.23287 C 0.16068 0.23148 0.18216 0.2294 0.18216 0.22963 C 0.20391 0.22361 0.18672 0.22732 0.21641 0.22431 C 0.24805 0.22107 0.1974 0.22338 0.2543 0.22107 L 0.3806 0.2176 L 0.46979 0.22107 C 0.47526 0.2213 0.4806 0.22223 0.48594 0.22269 L 0.5069 0.22431 C 0.50807 0.22454 0.51706 0.22639 0.51927 0.22778 C 0.52031 0.22848 0.5211 0.2301 0.52201 0.23102 C 0.52018 0.23334 0.51771 0.23658 0.51537 0.23797 C 0.51263 0.23936 0.50977 0.24005 0.5069 0.24121 C 0.5056 0.24167 0.5043 0.24236 0.50313 0.24306 C 0.48959 0.24977 0.49779 0.24723 0.48412 0.24977 C 0.48125 0.25139 0.47852 0.25371 0.47552 0.25486 C 0.46341 0.25949 0.45065 0.25857 0.43854 0.2632 C 0.41432 0.27246 0.43633 0.26505 0.40625 0.27153 C 0.39987 0.27315 0.39362 0.27547 0.38724 0.27662 C 0.37435 0.27917 0.35912 0.28172 0.34649 0.28519 C 0.3168 0.29306 0.34662 0.28889 0.31133 0.2919 C 0.2875 0.29723 0.30482 0.29375 0.28477 0.29699 C 0.28151 0.29746 0.27839 0.29838 0.27526 0.29861 C 0.26823 0.29954 0.26133 0.29977 0.2543 0.30023 C 0.21432 0.31042 0.27005 0.29699 0.22591 0.30533 C 0.22201 0.30602 0.21836 0.30787 0.21446 0.3088 C 0.19453 0.31297 0.19896 0.31065 0.18503 0.31389 C 0.17813 0.31551 0.1711 0.3176 0.16419 0.31898 C 0.15781 0.32014 0.15143 0.32084 0.14518 0.32223 C 0.14193 0.32315 0.13893 0.325 0.13568 0.3257 C 0.13164 0.32662 0.12748 0.32662 0.12331 0.32732 C 0.12018 0.32778 0.11706 0.32848 0.1138 0.32894 C 0.11263 0.32963 0.11133 0.33033 0.11003 0.33079 C 0.10443 0.33241 0.09649 0.33334 0.09102 0.33403 C 0.06654 0.34375 0.09727 0.33218 0.07487 0.33912 C 0.05886 0.34422 0.07383 0.34167 0.05209 0.34931 C 0.05052 0.34977 0.04896 0.35023 0.0474 0.35093 C 0.03685 0.35602 0.04636 0.35186 0.03698 0.35949 C 0.03516 0.36088 0.03307 0.36111 0.03125 0.36273 L 0.02748 0.36621 C 0.04414 0.38588 0.0306 0.3713 0.0806 0.3713 L 0.27331 0.36945 L 0.72149 0.3713 L 0.72149 0.37153 " pathEditMode="relative" rAng="0" ptsTypes="AAAAAAAAAAAAAAAAAAAAAAAAAAAAAAAAAAAAAAAAAAAAAAAAAAAAAAAAAAAAAAAAAAAAAAAAAAAAAAAAAAAAAAAAAAAAAAAAAAAAAAAAAAAAAAAA">
                                          <p:cBhvr>
                                            <p:cTn id="38" dur="3000" fill="hold"/>
                                            <p:tgtEl>
                                              <p:spTgt spid="22"/>
                                            </p:tgtEl>
                                            <p:attrNameLst>
                                              <p:attrName>ppt_x</p:attrName>
                                              <p:attrName>ppt_y</p:attrName>
                                            </p:attrNameLst>
                                          </p:cBhvr>
                                          <p:rCtr x="36068" y="17176"/>
                                        </p:animMotion>
                                      </p:childTnLst>
                                    </p:cTn>
                                  </p:par>
                                  <p:par>
                                    <p:cTn id="39" presetID="22" presetClass="entr" presetSubtype="8" fill="hold" nodeType="withEffect">
                                      <p:stCondLst>
                                        <p:cond delay="100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wipe(left)">
                                          <p:cBhvr>
                                            <p:cTn id="41" dur="500"/>
                                            <p:tgtEl>
                                              <p:spTgt spid="19">
                                                <p:txEl>
                                                  <p:pRg st="1" end="1"/>
                                                </p:txEl>
                                              </p:spTgt>
                                            </p:tgtEl>
                                          </p:cBhvr>
                                        </p:animEffect>
                                      </p:childTnLst>
                                    </p:cTn>
                                  </p:par>
                                  <p:par>
                                    <p:cTn id="42" presetID="22" presetClass="entr" presetSubtype="8" fill="hold" nodeType="withEffect">
                                      <p:stCondLst>
                                        <p:cond delay="1500"/>
                                      </p:stCondLst>
                                      <p:childTnLst>
                                        <p:set>
                                          <p:cBhvr>
                                            <p:cTn id="43" dur="1" fill="hold">
                                              <p:stCondLst>
                                                <p:cond delay="0"/>
                                              </p:stCondLst>
                                            </p:cTn>
                                            <p:tgtEl>
                                              <p:spTgt spid="19">
                                                <p:txEl>
                                                  <p:pRg st="2" end="2"/>
                                                </p:txEl>
                                              </p:spTgt>
                                            </p:tgtEl>
                                            <p:attrNameLst>
                                              <p:attrName>style.visibility</p:attrName>
                                            </p:attrNameLst>
                                          </p:cBhvr>
                                          <p:to>
                                            <p:strVal val="visible"/>
                                          </p:to>
                                        </p:set>
                                        <p:animEffect transition="in" filter="wipe(left)">
                                          <p:cBhvr>
                                            <p:cTn id="4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50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par>
                                    <p:cTn id="37" presetID="0" presetClass="path" presetSubtype="0" accel="50000" decel="50000" fill="hold" nodeType="withEffect">
                                      <p:stCondLst>
                                        <p:cond delay="0"/>
                                      </p:stCondLst>
                                      <p:childTnLst>
                                        <p:animMotion origin="layout" path="M -1.875E-6 -3.33333E-6 L -1.875E-6 0.00023 C 0.00274 -0.00185 0.0056 -0.0037 0.00847 -0.00509 C 0.01172 -0.00694 0.01563 -0.0081 0.01888 -0.00856 C 0.02774 -0.00995 0.04544 -0.01203 0.04544 -0.0118 C 0.06354 -0.01736 0.05794 -0.01643 0.08347 -0.01689 L 0.23151 -0.01875 C 0.31563 -0.02314 0.20729 -0.01689 0.29714 -0.02384 C 0.30781 -0.02453 0.31862 -0.02477 0.3293 -0.02546 L 0.37487 -0.0287 C 0.39818 -0.03333 0.3918 -0.03264 0.43373 -0.03217 C 0.47266 -0.03171 0.51159 -0.02986 0.55052 -0.0287 C 0.56016 -0.02453 0.54649 -0.03032 0.56289 -0.02546 C 0.56393 -0.02523 0.56472 -0.0243 0.56576 -0.02384 C 0.5681 -0.02245 0.57357 -0.0206 0.57526 -0.01875 C 0.58073 -0.01227 0.57539 -0.01782 0.58086 -0.01365 C 0.58906 -0.0074 0.58034 -0.01342 0.58854 -0.00509 C 0.58932 -0.00439 0.5905 -0.00439 0.59141 -0.00347 C 0.59336 -0.00162 0.59701 0.00324 0.59701 0.00348 C 0.59766 0.00486 0.59948 0.00648 0.59896 0.00834 C 0.59818 0.01135 0.59584 0.01181 0.59427 0.01343 C 0.58568 0.02176 0.59584 0.01111 0.58477 0.02014 C 0.58307 0.02153 0.58164 0.02385 0.57995 0.02523 C 0.57813 0.02662 0.57617 0.02732 0.57422 0.02848 C 0.57201 0.0301 0.56979 0.03195 0.56758 0.03357 C 0.56576 0.03519 0.56393 0.03727 0.56198 0.03866 C 0.55821 0.04121 0.5543 0.04283 0.55052 0.04537 C 0.54766 0.04746 0.54492 0.05047 0.54206 0.05232 C 0.53763 0.05486 0.53294 0.05579 0.52865 0.05903 C 0.51211 0.07153 0.52018 0.0676 0.50495 0.07246 C 0.50274 0.07408 0.50065 0.07616 0.49831 0.07755 C 0.48659 0.08426 0.48255 0.08449 0.47084 0.08936 C 0.45039 0.09792 0.46211 0.09491 0.44701 0.09769 L 0.43099 0.10463 C 0.42865 0.10556 0.42656 0.10741 0.42422 0.10787 C 0.41953 0.10903 0.41485 0.10903 0.41003 0.10949 C 0.4069 0.10996 0.40378 0.11065 0.40052 0.11135 C 0.37565 0.12246 0.40469 0.11088 0.37201 0.11806 C 0.36758 0.11898 0.36328 0.12176 0.35873 0.12315 C 0.35625 0.12385 0.35378 0.12431 0.35117 0.12477 C 0.33347 0.12824 0.33086 0.12848 0.31224 0.13148 C 0.30821 0.13334 0.30404 0.13519 0.29987 0.13658 C 0.29714 0.1375 0.29427 0.1375 0.29141 0.1382 C 0.28724 0.13936 0.28321 0.14074 0.27904 0.14167 C 0.2737 0.14306 0.26823 0.14375 0.26289 0.14514 C 0.22656 0.15394 0.27774 0.14329 0.23919 0.15 C 0.23125 0.15162 0.22709 0.15417 0.21823 0.15695 C 0.21628 0.15741 0.20182 0.15996 0.20026 0.16019 C 0.19805 0.16135 0.19584 0.16273 0.19362 0.16366 C 0.18542 0.16667 0.17696 0.16806 0.16888 0.17199 C 0.16797 0.17246 0.16055 0.17639 0.15847 0.17709 C 0.15156 0.1794 0.15065 0.17871 0.14323 0.18056 C 0.14167 0.18079 0.14011 0.18148 0.13854 0.18218 C 0.11706 0.19028 0.14753 0.17894 0.11003 0.19561 C 0.10886 0.1963 0.10755 0.19676 0.10625 0.19746 C 0.1043 0.19838 0.10248 0.19977 0.10052 0.2007 C 0.09792 0.20209 0.09479 0.20324 0.09206 0.20417 C 0.08151 0.21343 0.09479 0.20232 0.08438 0.20926 C 0.08307 0.21019 0.0819 0.21158 0.0806 0.2125 C 0.07787 0.21459 0.07487 0.21551 0.07214 0.2176 C 0.06953 0.21945 0.06706 0.22246 0.06446 0.22431 C 0.06289 0.22547 0.06133 0.22662 0.05977 0.22778 C 0.04479 0.23959 0.06537 0.22361 0.05313 0.23449 C 0.05222 0.23542 0.05117 0.23542 0.05026 0.23611 C 0.04922 0.23704 0.04831 0.2382 0.0474 0.23959 C 0.04675 0.24051 0.04466 0.24306 0.04544 0.24306 C 0.06797 0.24306 0.0905 0.24074 0.11289 0.23959 L 0.12149 0.23797 C 0.12396 0.23727 0.12656 0.23658 0.12904 0.23611 L 0.14987 0.23287 C 0.16068 0.23148 0.18216 0.2294 0.18216 0.22963 C 0.20391 0.22361 0.18672 0.22732 0.21641 0.22431 C 0.24805 0.22107 0.1974 0.22338 0.2543 0.22107 L 0.3806 0.2176 L 0.46979 0.22107 C 0.47526 0.2213 0.4806 0.22223 0.48594 0.22269 L 0.5069 0.22431 C 0.50807 0.22454 0.51706 0.22639 0.51927 0.22778 C 0.52031 0.22848 0.5211 0.2301 0.52201 0.23102 C 0.52018 0.23334 0.51771 0.23658 0.51537 0.23797 C 0.51263 0.23936 0.50977 0.24005 0.5069 0.24121 C 0.5056 0.24167 0.5043 0.24236 0.50313 0.24306 C 0.48959 0.24977 0.49779 0.24723 0.48412 0.24977 C 0.48125 0.25139 0.47852 0.25371 0.47552 0.25486 C 0.46341 0.25949 0.45065 0.25857 0.43854 0.2632 C 0.41432 0.27246 0.43633 0.26505 0.40625 0.27153 C 0.39987 0.27315 0.39362 0.27547 0.38724 0.27662 C 0.37435 0.27917 0.35912 0.28172 0.34649 0.28519 C 0.3168 0.29306 0.34662 0.28889 0.31133 0.2919 C 0.2875 0.29723 0.30482 0.29375 0.28477 0.29699 C 0.28151 0.29746 0.27839 0.29838 0.27526 0.29861 C 0.26823 0.29954 0.26133 0.29977 0.2543 0.30023 C 0.21432 0.31042 0.27005 0.29699 0.22591 0.30533 C 0.22201 0.30602 0.21836 0.30787 0.21446 0.3088 C 0.19453 0.31297 0.19896 0.31065 0.18503 0.31389 C 0.17813 0.31551 0.1711 0.3176 0.16419 0.31898 C 0.15781 0.32014 0.15143 0.32084 0.14518 0.32223 C 0.14193 0.32315 0.13893 0.325 0.13568 0.3257 C 0.13164 0.32662 0.12748 0.32662 0.12331 0.32732 C 0.12018 0.32778 0.11706 0.32848 0.1138 0.32894 C 0.11263 0.32963 0.11133 0.33033 0.11003 0.33079 C 0.10443 0.33241 0.09649 0.33334 0.09102 0.33403 C 0.06654 0.34375 0.09727 0.33218 0.07487 0.33912 C 0.05886 0.34422 0.07383 0.34167 0.05209 0.34931 C 0.05052 0.34977 0.04896 0.35023 0.0474 0.35093 C 0.03685 0.35602 0.04636 0.35186 0.03698 0.35949 C 0.03516 0.36088 0.03307 0.36111 0.03125 0.36273 L 0.02748 0.36621 C 0.04414 0.38588 0.0306 0.3713 0.0806 0.3713 L 0.27331 0.36945 L 0.72149 0.3713 L 0.72149 0.37153 " pathEditMode="relative" rAng="0" ptsTypes="AAAAAAAAAAAAAAAAAAAAAAAAAAAAAAAAAAAAAAAAAAAAAAAAAAAAAAAAAAAAAAAAAAAAAAAAAAAAAAAAAAAAAAAAAAAAAAAAAAAAAAAAAAAAAAAA">
                                          <p:cBhvr>
                                            <p:cTn id="38" dur="3000" fill="hold"/>
                                            <p:tgtEl>
                                              <p:spTgt spid="22"/>
                                            </p:tgtEl>
                                            <p:attrNameLst>
                                              <p:attrName>ppt_x</p:attrName>
                                              <p:attrName>ppt_y</p:attrName>
                                            </p:attrNameLst>
                                          </p:cBhvr>
                                          <p:rCtr x="36068" y="17176"/>
                                        </p:animMotion>
                                      </p:childTnLst>
                                    </p:cTn>
                                  </p:par>
                                  <p:par>
                                    <p:cTn id="39" presetID="22" presetClass="entr" presetSubtype="8" fill="hold" nodeType="withEffect">
                                      <p:stCondLst>
                                        <p:cond delay="100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wipe(left)">
                                          <p:cBhvr>
                                            <p:cTn id="41" dur="500"/>
                                            <p:tgtEl>
                                              <p:spTgt spid="19">
                                                <p:txEl>
                                                  <p:pRg st="1" end="1"/>
                                                </p:txEl>
                                              </p:spTgt>
                                            </p:tgtEl>
                                          </p:cBhvr>
                                        </p:animEffect>
                                      </p:childTnLst>
                                    </p:cTn>
                                  </p:par>
                                  <p:par>
                                    <p:cTn id="42" presetID="22" presetClass="entr" presetSubtype="8" fill="hold" nodeType="withEffect">
                                      <p:stCondLst>
                                        <p:cond delay="1500"/>
                                      </p:stCondLst>
                                      <p:childTnLst>
                                        <p:set>
                                          <p:cBhvr>
                                            <p:cTn id="43" dur="1" fill="hold">
                                              <p:stCondLst>
                                                <p:cond delay="0"/>
                                              </p:stCondLst>
                                            </p:cTn>
                                            <p:tgtEl>
                                              <p:spTgt spid="19">
                                                <p:txEl>
                                                  <p:pRg st="2" end="2"/>
                                                </p:txEl>
                                              </p:spTgt>
                                            </p:tgtEl>
                                            <p:attrNameLst>
                                              <p:attrName>style.visibility</p:attrName>
                                            </p:attrNameLst>
                                          </p:cBhvr>
                                          <p:to>
                                            <p:strVal val="visible"/>
                                          </p:to>
                                        </p:set>
                                        <p:animEffect transition="in" filter="wipe(left)">
                                          <p:cBhvr>
                                            <p:cTn id="44" dur="500"/>
                                            <p:tgtEl>
                                              <p:spTgt spid="19">
                                                <p:txEl>
                                                  <p:pRg st="2" end="2"/>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anim calcmode="lin" valueType="num">
                                          <p:cBhvr>
                                            <p:cTn id="49" dur="1000" fill="hold"/>
                                            <p:tgtEl>
                                              <p:spTgt spid="31"/>
                                            </p:tgtEl>
                                            <p:attrNameLst>
                                              <p:attrName>style.rotation</p:attrName>
                                            </p:attrNameLst>
                                          </p:cBhvr>
                                          <p:tavLst>
                                            <p:tav tm="0">
                                              <p:val>
                                                <p:fltVal val="90"/>
                                              </p:val>
                                            </p:tav>
                                            <p:tav tm="100000">
                                              <p:val>
                                                <p:fltVal val="0"/>
                                              </p:val>
                                            </p:tav>
                                          </p:tavLst>
                                        </p:anim>
                                        <p:animEffect transition="in" filter="fade">
                                          <p:cBhvr>
                                            <p:cTn id="5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F529653-C3AA-4F7A-806B-E5CD1FDD46C9}"/>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Nhóm 16">
            <a:extLst>
              <a:ext uri="{FF2B5EF4-FFF2-40B4-BE49-F238E27FC236}">
                <a16:creationId xmlns:a16="http://schemas.microsoft.com/office/drawing/2014/main" id="{B88B74DA-191C-45BF-BDD0-79C11A9DA5EA}"/>
              </a:ext>
            </a:extLst>
          </p:cNvPr>
          <p:cNvGrpSpPr/>
          <p:nvPr/>
        </p:nvGrpSpPr>
        <p:grpSpPr>
          <a:xfrm>
            <a:off x="1222289" y="188117"/>
            <a:ext cx="7794390" cy="930919"/>
            <a:chOff x="721841" y="1593884"/>
            <a:chExt cx="7631327" cy="955484"/>
          </a:xfrm>
          <a:solidFill>
            <a:schemeClr val="accent6">
              <a:lumMod val="20000"/>
              <a:lumOff val="80000"/>
            </a:schemeClr>
          </a:solidFill>
        </p:grpSpPr>
        <p:sp>
          <p:nvSpPr>
            <p:cNvPr id="15" name="Hình chữ nhật: Góc Tròn 14">
              <a:extLst>
                <a:ext uri="{FF2B5EF4-FFF2-40B4-BE49-F238E27FC236}">
                  <a16:creationId xmlns:a16="http://schemas.microsoft.com/office/drawing/2014/main" id="{2021E427-A573-42D8-A23E-0B87FDBD1C98}"/>
                </a:ext>
              </a:extLst>
            </p:cNvPr>
            <p:cNvSpPr/>
            <p:nvPr/>
          </p:nvSpPr>
          <p:spPr>
            <a:xfrm>
              <a:off x="721841" y="1593884"/>
              <a:ext cx="7631327" cy="955484"/>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         	Tìm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cách</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6146" name="Picture 2" descr="Sympathy - Free education icons">
              <a:extLst>
                <a:ext uri="{FF2B5EF4-FFF2-40B4-BE49-F238E27FC236}">
                  <a16:creationId xmlns:a16="http://schemas.microsoft.com/office/drawing/2014/main" id="{63B373CA-4A6F-4334-A6CE-9999CDF93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18" y="1640006"/>
              <a:ext cx="889686" cy="889686"/>
            </a:xfrm>
            <a:prstGeom prst="rect">
              <a:avLst/>
            </a:prstGeom>
            <a:grpFill/>
          </p:spPr>
        </p:pic>
      </p:grpSp>
      <p:grpSp>
        <p:nvGrpSpPr>
          <p:cNvPr id="7" name="Group 6"/>
          <p:cNvGrpSpPr/>
          <p:nvPr/>
        </p:nvGrpSpPr>
        <p:grpSpPr>
          <a:xfrm>
            <a:off x="0" y="1356300"/>
            <a:ext cx="3941964" cy="3627180"/>
            <a:chOff x="121057" y="1798260"/>
            <a:chExt cx="3941964" cy="3627180"/>
          </a:xfrm>
        </p:grpSpPr>
        <p:sp>
          <p:nvSpPr>
            <p:cNvPr id="5" name="Freeform 4"/>
            <p:cNvSpPr/>
            <p:nvPr/>
          </p:nvSpPr>
          <p:spPr>
            <a:xfrm>
              <a:off x="121057" y="1798260"/>
              <a:ext cx="3914072" cy="3627180"/>
            </a:xfrm>
            <a:custGeom>
              <a:avLst/>
              <a:gdLst>
                <a:gd name="connsiteX0" fmla="*/ 1505520 w 4475204"/>
                <a:gd name="connsiteY0" fmla="*/ 382497 h 3858438"/>
                <a:gd name="connsiteX1" fmla="*/ 2389440 w 4475204"/>
                <a:gd name="connsiteY1" fmla="*/ 611097 h 3858438"/>
                <a:gd name="connsiteX2" fmla="*/ 3654360 w 4475204"/>
                <a:gd name="connsiteY2" fmla="*/ 291057 h 3858438"/>
                <a:gd name="connsiteX3" fmla="*/ 4401120 w 4475204"/>
                <a:gd name="connsiteY3" fmla="*/ 778737 h 3858438"/>
                <a:gd name="connsiteX4" fmla="*/ 4355400 w 4475204"/>
                <a:gd name="connsiteY4" fmla="*/ 1738857 h 3858438"/>
                <a:gd name="connsiteX5" fmla="*/ 4462080 w 4475204"/>
                <a:gd name="connsiteY5" fmla="*/ 2592297 h 3858438"/>
                <a:gd name="connsiteX6" fmla="*/ 4004880 w 4475204"/>
                <a:gd name="connsiteY6" fmla="*/ 3552417 h 3858438"/>
                <a:gd name="connsiteX7" fmla="*/ 3288600 w 4475204"/>
                <a:gd name="connsiteY7" fmla="*/ 3857217 h 3858438"/>
                <a:gd name="connsiteX8" fmla="*/ 972120 w 4475204"/>
                <a:gd name="connsiteY8" fmla="*/ 3613377 h 3858438"/>
                <a:gd name="connsiteX9" fmla="*/ 12000 w 4475204"/>
                <a:gd name="connsiteY9" fmla="*/ 2638017 h 3858438"/>
                <a:gd name="connsiteX10" fmla="*/ 423480 w 4475204"/>
                <a:gd name="connsiteY10" fmla="*/ 1510257 h 3858438"/>
                <a:gd name="connsiteX11" fmla="*/ 271080 w 4475204"/>
                <a:gd name="connsiteY11" fmla="*/ 504417 h 3858438"/>
                <a:gd name="connsiteX12" fmla="*/ 941640 w 4475204"/>
                <a:gd name="connsiteY12" fmla="*/ 1497 h 3858438"/>
                <a:gd name="connsiteX13" fmla="*/ 1505520 w 4475204"/>
                <a:gd name="connsiteY13" fmla="*/ 382497 h 385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5204" h="3858438">
                  <a:moveTo>
                    <a:pt x="1505520" y="382497"/>
                  </a:moveTo>
                  <a:cubicBezTo>
                    <a:pt x="1746820" y="484097"/>
                    <a:pt x="2031300" y="626337"/>
                    <a:pt x="2389440" y="611097"/>
                  </a:cubicBezTo>
                  <a:cubicBezTo>
                    <a:pt x="2747580" y="595857"/>
                    <a:pt x="3319080" y="263117"/>
                    <a:pt x="3654360" y="291057"/>
                  </a:cubicBezTo>
                  <a:cubicBezTo>
                    <a:pt x="3989640" y="318997"/>
                    <a:pt x="4284280" y="537437"/>
                    <a:pt x="4401120" y="778737"/>
                  </a:cubicBezTo>
                  <a:cubicBezTo>
                    <a:pt x="4517960" y="1020037"/>
                    <a:pt x="4345240" y="1436597"/>
                    <a:pt x="4355400" y="1738857"/>
                  </a:cubicBezTo>
                  <a:cubicBezTo>
                    <a:pt x="4365560" y="2041117"/>
                    <a:pt x="4520500" y="2290037"/>
                    <a:pt x="4462080" y="2592297"/>
                  </a:cubicBezTo>
                  <a:cubicBezTo>
                    <a:pt x="4403660" y="2894557"/>
                    <a:pt x="4200460" y="3341597"/>
                    <a:pt x="4004880" y="3552417"/>
                  </a:cubicBezTo>
                  <a:cubicBezTo>
                    <a:pt x="3809300" y="3763237"/>
                    <a:pt x="3794060" y="3847057"/>
                    <a:pt x="3288600" y="3857217"/>
                  </a:cubicBezTo>
                  <a:cubicBezTo>
                    <a:pt x="2783140" y="3867377"/>
                    <a:pt x="1518220" y="3816577"/>
                    <a:pt x="972120" y="3613377"/>
                  </a:cubicBezTo>
                  <a:cubicBezTo>
                    <a:pt x="426020" y="3410177"/>
                    <a:pt x="103440" y="2988537"/>
                    <a:pt x="12000" y="2638017"/>
                  </a:cubicBezTo>
                  <a:cubicBezTo>
                    <a:pt x="-79440" y="2287497"/>
                    <a:pt x="380300" y="1865857"/>
                    <a:pt x="423480" y="1510257"/>
                  </a:cubicBezTo>
                  <a:cubicBezTo>
                    <a:pt x="466660" y="1154657"/>
                    <a:pt x="184720" y="755877"/>
                    <a:pt x="271080" y="504417"/>
                  </a:cubicBezTo>
                  <a:cubicBezTo>
                    <a:pt x="357440" y="252957"/>
                    <a:pt x="733360" y="26897"/>
                    <a:pt x="941640" y="1497"/>
                  </a:cubicBezTo>
                  <a:cubicBezTo>
                    <a:pt x="1149920" y="-23903"/>
                    <a:pt x="1264220" y="280897"/>
                    <a:pt x="1505520" y="382497"/>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id="{87F140F5-5ACB-4B24-BCB0-A135C22BBC58}"/>
                </a:ext>
              </a:extLst>
            </p:cNvPr>
            <p:cNvGrpSpPr/>
            <p:nvPr/>
          </p:nvGrpSpPr>
          <p:grpSpPr>
            <a:xfrm>
              <a:off x="337418" y="2252181"/>
              <a:ext cx="3725603" cy="3108543"/>
              <a:chOff x="1879097" y="4034708"/>
              <a:chExt cx="3494776" cy="3468631"/>
            </a:xfrm>
          </p:grpSpPr>
          <p:sp>
            <p:nvSpPr>
              <p:cNvPr id="21" name="Hộp Văn bản 20">
                <a:extLst>
                  <a:ext uri="{FF2B5EF4-FFF2-40B4-BE49-F238E27FC236}">
                    <a16:creationId xmlns:a16="http://schemas.microsoft.com/office/drawing/2014/main" id="{C5EC30B0-2895-441F-B957-98F47DE705C4}"/>
                  </a:ext>
                </a:extLst>
              </p:cNvPr>
              <p:cNvSpPr txBox="1"/>
              <p:nvPr/>
            </p:nvSpPr>
            <p:spPr>
              <a:xfrm>
                <a:off x="1879097" y="4034708"/>
                <a:ext cx="3430917" cy="3468631"/>
              </a:xfrm>
              <a:prstGeom prst="rect">
                <a:avLst/>
              </a:prstGeom>
              <a:noFill/>
              <a:ln w="38100">
                <a:noFill/>
                <a:prstDash val="solid"/>
              </a:ln>
            </p:spPr>
            <p:txBody>
              <a:bodyPr wrap="square" rtlCol="0">
                <a:spAutoFit/>
              </a:bodyPr>
              <a:lstStyle/>
              <a:p>
                <a:pPr algn="just"/>
                <a:endParaRPr lang="en-US" sz="2800" b="1" dirty="0">
                  <a:solidFill>
                    <a:srgbClr val="002060"/>
                  </a:solidFill>
                  <a:latin typeface="Cambria" panose="02040503050406030204" pitchFamily="18" charset="0"/>
                  <a:ea typeface="Cambria" panose="02040503050406030204" pitchFamily="18" charset="0"/>
                </a:endParaRPr>
              </a:p>
              <a:p>
                <a:pPr algn="just"/>
                <a:endParaRPr lang="en-US" sz="2800" b="1" dirty="0">
                  <a:solidFill>
                    <a:srgbClr val="002060"/>
                  </a:solidFill>
                  <a:latin typeface="Cambria" panose="02040503050406030204" pitchFamily="18" charset="0"/>
                  <a:ea typeface="Cambria" panose="02040503050406030204" pitchFamily="18" charset="0"/>
                </a:endParaRPr>
              </a:p>
              <a:p>
                <a:pPr algn="just"/>
                <a:r>
                  <a:rPr lang="vi-VN" sz="2800" b="1" i="0" dirty="0" err="1">
                    <a:solidFill>
                      <a:srgbClr val="000000"/>
                    </a:solidFill>
                    <a:effectLst/>
                    <a:latin typeface="VL FairwaterScriptLight" panose="02000507000000020003" pitchFamily="50" charset="0"/>
                    <a:ea typeface="Cambria" panose="02040503050406030204" pitchFamily="18" charset="0"/>
                  </a:rPr>
                  <a:t>Chắc</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là</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Hồng</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cũng</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tự</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hào</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về</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tấm</a:t>
                </a:r>
                <a:r>
                  <a:rPr lang="vi-VN" sz="2800" b="1" i="0" dirty="0">
                    <a:solidFill>
                      <a:srgbClr val="000000"/>
                    </a:solidFill>
                    <a:effectLst/>
                    <a:latin typeface="VL FairwaterScriptLight" panose="02000507000000020003" pitchFamily="50" charset="0"/>
                    <a:ea typeface="Cambria" panose="02040503050406030204" pitchFamily="18" charset="0"/>
                  </a:rPr>
                  <a:t> gương </a:t>
                </a:r>
                <a:r>
                  <a:rPr lang="vi-VN" sz="2800" b="1" i="0" dirty="0" err="1">
                    <a:solidFill>
                      <a:srgbClr val="000000"/>
                    </a:solidFill>
                    <a:effectLst/>
                    <a:latin typeface="VL FairwaterScriptLight" panose="02000507000000020003" pitchFamily="50" charset="0"/>
                    <a:ea typeface="Cambria" panose="02040503050406030204" pitchFamily="18" charset="0"/>
                  </a:rPr>
                  <a:t>dũng</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cảm</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của</a:t>
                </a:r>
                <a:r>
                  <a:rPr lang="vi-VN" sz="2800" b="1" i="0" dirty="0">
                    <a:solidFill>
                      <a:srgbClr val="000000"/>
                    </a:solidFill>
                    <a:effectLst/>
                    <a:latin typeface="VL FairwaterScriptLight" panose="02000507000000020003" pitchFamily="50" charset="0"/>
                    <a:ea typeface="Cambria" panose="02040503050406030204" pitchFamily="18" charset="0"/>
                  </a:rPr>
                  <a:t> ba </a:t>
                </a:r>
                <a:r>
                  <a:rPr lang="vi-VN" sz="2800" b="1" i="0" dirty="0" err="1">
                    <a:solidFill>
                      <a:srgbClr val="000000"/>
                    </a:solidFill>
                    <a:effectLst/>
                    <a:latin typeface="VL FairwaterScriptLight" panose="02000507000000020003" pitchFamily="50" charset="0"/>
                    <a:ea typeface="Cambria" panose="02040503050406030204" pitchFamily="18" charset="0"/>
                  </a:rPr>
                  <a:t>xả</a:t>
                </a:r>
                <a:r>
                  <a:rPr lang="vi-VN" sz="2800" b="1" i="0" dirty="0">
                    <a:solidFill>
                      <a:srgbClr val="000000"/>
                    </a:solidFill>
                    <a:effectLst/>
                    <a:latin typeface="VL FairwaterScriptLight" panose="02000507000000020003" pitchFamily="50" charset="0"/>
                    <a:ea typeface="Cambria" panose="02040503050406030204" pitchFamily="18" charset="0"/>
                  </a:rPr>
                  <a:t> thân </a:t>
                </a:r>
                <a:r>
                  <a:rPr lang="vi-VN" sz="2800" b="1" i="0" dirty="0" err="1">
                    <a:solidFill>
                      <a:srgbClr val="000000"/>
                    </a:solidFill>
                    <a:effectLst/>
                    <a:latin typeface="VL FairwaterScriptLight" panose="02000507000000020003" pitchFamily="50" charset="0"/>
                    <a:ea typeface="Cambria" panose="02040503050406030204" pitchFamily="18" charset="0"/>
                  </a:rPr>
                  <a:t>cứu</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người</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giữa</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dòng</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nước</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lũ</a:t>
                </a:r>
                <a:r>
                  <a:rPr lang="vi-VN" sz="2800" b="1" i="0" dirty="0">
                    <a:solidFill>
                      <a:srgbClr val="000000"/>
                    </a:solidFill>
                    <a:effectLst/>
                    <a:latin typeface="VL FairwaterScriptLight" panose="02000507000000020003" pitchFamily="50" charset="0"/>
                    <a:ea typeface="Cambria" panose="02040503050406030204" pitchFamily="18" charset="0"/>
                  </a:rPr>
                  <a:t>.</a:t>
                </a:r>
                <a:endParaRPr lang="en-US" sz="2800" b="1" dirty="0">
                  <a:solidFill>
                    <a:srgbClr val="002060"/>
                  </a:solidFill>
                  <a:latin typeface="VL FairwaterScriptLight" panose="02000507000000020003" pitchFamily="50" charset="0"/>
                  <a:ea typeface="Cambria" panose="02040503050406030204" pitchFamily="18" charset="0"/>
                </a:endParaRPr>
              </a:p>
            </p:txBody>
          </p:sp>
          <p:sp>
            <p:nvSpPr>
              <p:cNvPr id="22" name="Hình chữ nhật: Góc Tròn 21">
                <a:extLst>
                  <a:ext uri="{FF2B5EF4-FFF2-40B4-BE49-F238E27FC236}">
                    <a16:creationId xmlns:a16="http://schemas.microsoft.com/office/drawing/2014/main" id="{EFC438B9-8055-4ADD-BE4A-8D50FA4BFEF5}"/>
                  </a:ext>
                </a:extLst>
              </p:cNvPr>
              <p:cNvSpPr/>
              <p:nvPr/>
            </p:nvSpPr>
            <p:spPr>
              <a:xfrm>
                <a:off x="1905643" y="4134202"/>
                <a:ext cx="3468230" cy="717842"/>
              </a:xfrm>
              <a:prstGeom prst="roundRect">
                <a:avLst/>
              </a:prstGeom>
              <a:solidFill>
                <a:schemeClr val="accent1">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hào</a:t>
                </a:r>
                <a:endParaRPr lang="vi-VN" sz="2800" b="1" dirty="0">
                  <a:solidFill>
                    <a:srgbClr val="002060"/>
                  </a:solidFill>
                  <a:latin typeface="Cambria" panose="02040503050406030204" pitchFamily="18" charset="0"/>
                  <a:ea typeface="Cambria" panose="02040503050406030204" pitchFamily="18" charset="0"/>
                </a:endParaRPr>
              </a:p>
            </p:txBody>
          </p:sp>
        </p:grpSp>
      </p:grpSp>
      <p:grpSp>
        <p:nvGrpSpPr>
          <p:cNvPr id="9" name="Group 8"/>
          <p:cNvGrpSpPr/>
          <p:nvPr/>
        </p:nvGrpSpPr>
        <p:grpSpPr>
          <a:xfrm>
            <a:off x="8199722" y="1576175"/>
            <a:ext cx="3981624" cy="3259959"/>
            <a:chOff x="8165731" y="1998301"/>
            <a:chExt cx="3981624" cy="3259959"/>
          </a:xfrm>
        </p:grpSpPr>
        <p:grpSp>
          <p:nvGrpSpPr>
            <p:cNvPr id="8" name="Group 7"/>
            <p:cNvGrpSpPr/>
            <p:nvPr/>
          </p:nvGrpSpPr>
          <p:grpSpPr>
            <a:xfrm>
              <a:off x="8165731" y="1998301"/>
              <a:ext cx="3981624" cy="3259959"/>
              <a:chOff x="8165731" y="1998301"/>
              <a:chExt cx="3981624" cy="3259959"/>
            </a:xfrm>
          </p:grpSpPr>
          <p:sp>
            <p:nvSpPr>
              <p:cNvPr id="33" name="Freeform 32"/>
              <p:cNvSpPr/>
              <p:nvPr/>
            </p:nvSpPr>
            <p:spPr>
              <a:xfrm rot="10438340">
                <a:off x="8165731" y="1998301"/>
                <a:ext cx="3981624" cy="3259959"/>
              </a:xfrm>
              <a:custGeom>
                <a:avLst/>
                <a:gdLst>
                  <a:gd name="connsiteX0" fmla="*/ 1505520 w 4475204"/>
                  <a:gd name="connsiteY0" fmla="*/ 382497 h 3858438"/>
                  <a:gd name="connsiteX1" fmla="*/ 2389440 w 4475204"/>
                  <a:gd name="connsiteY1" fmla="*/ 611097 h 3858438"/>
                  <a:gd name="connsiteX2" fmla="*/ 3654360 w 4475204"/>
                  <a:gd name="connsiteY2" fmla="*/ 291057 h 3858438"/>
                  <a:gd name="connsiteX3" fmla="*/ 4401120 w 4475204"/>
                  <a:gd name="connsiteY3" fmla="*/ 778737 h 3858438"/>
                  <a:gd name="connsiteX4" fmla="*/ 4355400 w 4475204"/>
                  <a:gd name="connsiteY4" fmla="*/ 1738857 h 3858438"/>
                  <a:gd name="connsiteX5" fmla="*/ 4462080 w 4475204"/>
                  <a:gd name="connsiteY5" fmla="*/ 2592297 h 3858438"/>
                  <a:gd name="connsiteX6" fmla="*/ 4004880 w 4475204"/>
                  <a:gd name="connsiteY6" fmla="*/ 3552417 h 3858438"/>
                  <a:gd name="connsiteX7" fmla="*/ 3288600 w 4475204"/>
                  <a:gd name="connsiteY7" fmla="*/ 3857217 h 3858438"/>
                  <a:gd name="connsiteX8" fmla="*/ 972120 w 4475204"/>
                  <a:gd name="connsiteY8" fmla="*/ 3613377 h 3858438"/>
                  <a:gd name="connsiteX9" fmla="*/ 12000 w 4475204"/>
                  <a:gd name="connsiteY9" fmla="*/ 2638017 h 3858438"/>
                  <a:gd name="connsiteX10" fmla="*/ 423480 w 4475204"/>
                  <a:gd name="connsiteY10" fmla="*/ 1510257 h 3858438"/>
                  <a:gd name="connsiteX11" fmla="*/ 271080 w 4475204"/>
                  <a:gd name="connsiteY11" fmla="*/ 504417 h 3858438"/>
                  <a:gd name="connsiteX12" fmla="*/ 941640 w 4475204"/>
                  <a:gd name="connsiteY12" fmla="*/ 1497 h 3858438"/>
                  <a:gd name="connsiteX13" fmla="*/ 1505520 w 4475204"/>
                  <a:gd name="connsiteY13" fmla="*/ 382497 h 3858438"/>
                  <a:gd name="connsiteX0" fmla="*/ 1506277 w 4475961"/>
                  <a:gd name="connsiteY0" fmla="*/ 382497 h 3858473"/>
                  <a:gd name="connsiteX1" fmla="*/ 2390197 w 4475961"/>
                  <a:gd name="connsiteY1" fmla="*/ 611097 h 3858473"/>
                  <a:gd name="connsiteX2" fmla="*/ 3655117 w 4475961"/>
                  <a:gd name="connsiteY2" fmla="*/ 291057 h 3858473"/>
                  <a:gd name="connsiteX3" fmla="*/ 4401877 w 4475961"/>
                  <a:gd name="connsiteY3" fmla="*/ 778737 h 3858473"/>
                  <a:gd name="connsiteX4" fmla="*/ 4356157 w 4475961"/>
                  <a:gd name="connsiteY4" fmla="*/ 1738857 h 3858473"/>
                  <a:gd name="connsiteX5" fmla="*/ 4462837 w 4475961"/>
                  <a:gd name="connsiteY5" fmla="*/ 2592297 h 3858473"/>
                  <a:gd name="connsiteX6" fmla="*/ 4005637 w 4475961"/>
                  <a:gd name="connsiteY6" fmla="*/ 3552417 h 3858473"/>
                  <a:gd name="connsiteX7" fmla="*/ 3289357 w 4475961"/>
                  <a:gd name="connsiteY7" fmla="*/ 3857217 h 3858473"/>
                  <a:gd name="connsiteX8" fmla="*/ 992955 w 4475961"/>
                  <a:gd name="connsiteY8" fmla="*/ 3614055 h 3858473"/>
                  <a:gd name="connsiteX9" fmla="*/ 12757 w 4475961"/>
                  <a:gd name="connsiteY9" fmla="*/ 2638017 h 3858473"/>
                  <a:gd name="connsiteX10" fmla="*/ 424237 w 4475961"/>
                  <a:gd name="connsiteY10" fmla="*/ 1510257 h 3858473"/>
                  <a:gd name="connsiteX11" fmla="*/ 271837 w 4475961"/>
                  <a:gd name="connsiteY11" fmla="*/ 504417 h 3858473"/>
                  <a:gd name="connsiteX12" fmla="*/ 942397 w 4475961"/>
                  <a:gd name="connsiteY12" fmla="*/ 1497 h 3858473"/>
                  <a:gd name="connsiteX13" fmla="*/ 1506277 w 4475961"/>
                  <a:gd name="connsiteY13" fmla="*/ 382497 h 3858473"/>
                  <a:gd name="connsiteX0" fmla="*/ 1506277 w 4475961"/>
                  <a:gd name="connsiteY0" fmla="*/ 382497 h 3857550"/>
                  <a:gd name="connsiteX1" fmla="*/ 2390197 w 4475961"/>
                  <a:gd name="connsiteY1" fmla="*/ 611097 h 3857550"/>
                  <a:gd name="connsiteX2" fmla="*/ 3655117 w 4475961"/>
                  <a:gd name="connsiteY2" fmla="*/ 291057 h 3857550"/>
                  <a:gd name="connsiteX3" fmla="*/ 4401877 w 4475961"/>
                  <a:gd name="connsiteY3" fmla="*/ 778737 h 3857550"/>
                  <a:gd name="connsiteX4" fmla="*/ 4356157 w 4475961"/>
                  <a:gd name="connsiteY4" fmla="*/ 1738857 h 3857550"/>
                  <a:gd name="connsiteX5" fmla="*/ 4462837 w 4475961"/>
                  <a:gd name="connsiteY5" fmla="*/ 2592297 h 3857550"/>
                  <a:gd name="connsiteX6" fmla="*/ 4005637 w 4475961"/>
                  <a:gd name="connsiteY6" fmla="*/ 3552417 h 3857550"/>
                  <a:gd name="connsiteX7" fmla="*/ 3289357 w 4475961"/>
                  <a:gd name="connsiteY7" fmla="*/ 3857217 h 3857550"/>
                  <a:gd name="connsiteX8" fmla="*/ 992955 w 4475961"/>
                  <a:gd name="connsiteY8" fmla="*/ 3614055 h 3857550"/>
                  <a:gd name="connsiteX9" fmla="*/ 12757 w 4475961"/>
                  <a:gd name="connsiteY9" fmla="*/ 2638017 h 3857550"/>
                  <a:gd name="connsiteX10" fmla="*/ 424237 w 4475961"/>
                  <a:gd name="connsiteY10" fmla="*/ 1510257 h 3857550"/>
                  <a:gd name="connsiteX11" fmla="*/ 271837 w 4475961"/>
                  <a:gd name="connsiteY11" fmla="*/ 504417 h 3857550"/>
                  <a:gd name="connsiteX12" fmla="*/ 942397 w 4475961"/>
                  <a:gd name="connsiteY12" fmla="*/ 1497 h 3857550"/>
                  <a:gd name="connsiteX13" fmla="*/ 1506277 w 4475961"/>
                  <a:gd name="connsiteY13" fmla="*/ 382497 h 3857550"/>
                  <a:gd name="connsiteX0" fmla="*/ 1506277 w 4475961"/>
                  <a:gd name="connsiteY0" fmla="*/ 382497 h 3857442"/>
                  <a:gd name="connsiteX1" fmla="*/ 2390197 w 4475961"/>
                  <a:gd name="connsiteY1" fmla="*/ 611097 h 3857442"/>
                  <a:gd name="connsiteX2" fmla="*/ 3655117 w 4475961"/>
                  <a:gd name="connsiteY2" fmla="*/ 291057 h 3857442"/>
                  <a:gd name="connsiteX3" fmla="*/ 4401877 w 4475961"/>
                  <a:gd name="connsiteY3" fmla="*/ 778737 h 3857442"/>
                  <a:gd name="connsiteX4" fmla="*/ 4356157 w 4475961"/>
                  <a:gd name="connsiteY4" fmla="*/ 1738857 h 3857442"/>
                  <a:gd name="connsiteX5" fmla="*/ 4462837 w 4475961"/>
                  <a:gd name="connsiteY5" fmla="*/ 2592297 h 3857442"/>
                  <a:gd name="connsiteX6" fmla="*/ 4005637 w 4475961"/>
                  <a:gd name="connsiteY6" fmla="*/ 3552417 h 3857442"/>
                  <a:gd name="connsiteX7" fmla="*/ 3289357 w 4475961"/>
                  <a:gd name="connsiteY7" fmla="*/ 3857217 h 3857442"/>
                  <a:gd name="connsiteX8" fmla="*/ 992955 w 4475961"/>
                  <a:gd name="connsiteY8" fmla="*/ 3614055 h 3857442"/>
                  <a:gd name="connsiteX9" fmla="*/ 12757 w 4475961"/>
                  <a:gd name="connsiteY9" fmla="*/ 2638017 h 3857442"/>
                  <a:gd name="connsiteX10" fmla="*/ 424237 w 4475961"/>
                  <a:gd name="connsiteY10" fmla="*/ 1510257 h 3857442"/>
                  <a:gd name="connsiteX11" fmla="*/ 271837 w 4475961"/>
                  <a:gd name="connsiteY11" fmla="*/ 504417 h 3857442"/>
                  <a:gd name="connsiteX12" fmla="*/ 942397 w 4475961"/>
                  <a:gd name="connsiteY12" fmla="*/ 1497 h 3857442"/>
                  <a:gd name="connsiteX13" fmla="*/ 1506277 w 4475961"/>
                  <a:gd name="connsiteY13" fmla="*/ 382497 h 3857442"/>
                  <a:gd name="connsiteX0" fmla="*/ 1506277 w 4475961"/>
                  <a:gd name="connsiteY0" fmla="*/ 382405 h 3857350"/>
                  <a:gd name="connsiteX1" fmla="*/ 2465223 w 4475961"/>
                  <a:gd name="connsiteY1" fmla="*/ 481004 h 3857350"/>
                  <a:gd name="connsiteX2" fmla="*/ 3655117 w 4475961"/>
                  <a:gd name="connsiteY2" fmla="*/ 290965 h 3857350"/>
                  <a:gd name="connsiteX3" fmla="*/ 4401877 w 4475961"/>
                  <a:gd name="connsiteY3" fmla="*/ 778645 h 3857350"/>
                  <a:gd name="connsiteX4" fmla="*/ 4356157 w 4475961"/>
                  <a:gd name="connsiteY4" fmla="*/ 1738765 h 3857350"/>
                  <a:gd name="connsiteX5" fmla="*/ 4462837 w 4475961"/>
                  <a:gd name="connsiteY5" fmla="*/ 2592205 h 3857350"/>
                  <a:gd name="connsiteX6" fmla="*/ 4005637 w 4475961"/>
                  <a:gd name="connsiteY6" fmla="*/ 3552325 h 3857350"/>
                  <a:gd name="connsiteX7" fmla="*/ 3289357 w 4475961"/>
                  <a:gd name="connsiteY7" fmla="*/ 3857125 h 3857350"/>
                  <a:gd name="connsiteX8" fmla="*/ 992955 w 4475961"/>
                  <a:gd name="connsiteY8" fmla="*/ 3613963 h 3857350"/>
                  <a:gd name="connsiteX9" fmla="*/ 12757 w 4475961"/>
                  <a:gd name="connsiteY9" fmla="*/ 2637925 h 3857350"/>
                  <a:gd name="connsiteX10" fmla="*/ 424237 w 4475961"/>
                  <a:gd name="connsiteY10" fmla="*/ 1510165 h 3857350"/>
                  <a:gd name="connsiteX11" fmla="*/ 271837 w 4475961"/>
                  <a:gd name="connsiteY11" fmla="*/ 504325 h 3857350"/>
                  <a:gd name="connsiteX12" fmla="*/ 942397 w 4475961"/>
                  <a:gd name="connsiteY12" fmla="*/ 1405 h 3857350"/>
                  <a:gd name="connsiteX13" fmla="*/ 1506277 w 4475961"/>
                  <a:gd name="connsiteY13" fmla="*/ 382405 h 3857350"/>
                  <a:gd name="connsiteX0" fmla="*/ 1655481 w 4475961"/>
                  <a:gd name="connsiteY0" fmla="*/ 278349 h 3860137"/>
                  <a:gd name="connsiteX1" fmla="*/ 2465223 w 4475961"/>
                  <a:gd name="connsiteY1" fmla="*/ 483791 h 3860137"/>
                  <a:gd name="connsiteX2" fmla="*/ 3655117 w 4475961"/>
                  <a:gd name="connsiteY2" fmla="*/ 293752 h 3860137"/>
                  <a:gd name="connsiteX3" fmla="*/ 4401877 w 4475961"/>
                  <a:gd name="connsiteY3" fmla="*/ 781432 h 3860137"/>
                  <a:gd name="connsiteX4" fmla="*/ 4356157 w 4475961"/>
                  <a:gd name="connsiteY4" fmla="*/ 1741552 h 3860137"/>
                  <a:gd name="connsiteX5" fmla="*/ 4462837 w 4475961"/>
                  <a:gd name="connsiteY5" fmla="*/ 2594992 h 3860137"/>
                  <a:gd name="connsiteX6" fmla="*/ 4005637 w 4475961"/>
                  <a:gd name="connsiteY6" fmla="*/ 3555112 h 3860137"/>
                  <a:gd name="connsiteX7" fmla="*/ 3289357 w 4475961"/>
                  <a:gd name="connsiteY7" fmla="*/ 3859912 h 3860137"/>
                  <a:gd name="connsiteX8" fmla="*/ 992955 w 4475961"/>
                  <a:gd name="connsiteY8" fmla="*/ 3616750 h 3860137"/>
                  <a:gd name="connsiteX9" fmla="*/ 12757 w 4475961"/>
                  <a:gd name="connsiteY9" fmla="*/ 2640712 h 3860137"/>
                  <a:gd name="connsiteX10" fmla="*/ 424237 w 4475961"/>
                  <a:gd name="connsiteY10" fmla="*/ 1512952 h 3860137"/>
                  <a:gd name="connsiteX11" fmla="*/ 271837 w 4475961"/>
                  <a:gd name="connsiteY11" fmla="*/ 507112 h 3860137"/>
                  <a:gd name="connsiteX12" fmla="*/ 942397 w 4475961"/>
                  <a:gd name="connsiteY12" fmla="*/ 4192 h 3860137"/>
                  <a:gd name="connsiteX13" fmla="*/ 1655481 w 4475961"/>
                  <a:gd name="connsiteY13" fmla="*/ 278349 h 3860137"/>
                  <a:gd name="connsiteX0" fmla="*/ 1655481 w 4475961"/>
                  <a:gd name="connsiteY0" fmla="*/ 278162 h 3859950"/>
                  <a:gd name="connsiteX1" fmla="*/ 2473225 w 4475961"/>
                  <a:gd name="connsiteY1" fmla="*/ 407825 h 3859950"/>
                  <a:gd name="connsiteX2" fmla="*/ 3655117 w 4475961"/>
                  <a:gd name="connsiteY2" fmla="*/ 293565 h 3859950"/>
                  <a:gd name="connsiteX3" fmla="*/ 4401877 w 4475961"/>
                  <a:gd name="connsiteY3" fmla="*/ 781245 h 3859950"/>
                  <a:gd name="connsiteX4" fmla="*/ 4356157 w 4475961"/>
                  <a:gd name="connsiteY4" fmla="*/ 1741365 h 3859950"/>
                  <a:gd name="connsiteX5" fmla="*/ 4462837 w 4475961"/>
                  <a:gd name="connsiteY5" fmla="*/ 2594805 h 3859950"/>
                  <a:gd name="connsiteX6" fmla="*/ 4005637 w 4475961"/>
                  <a:gd name="connsiteY6" fmla="*/ 3554925 h 3859950"/>
                  <a:gd name="connsiteX7" fmla="*/ 3289357 w 4475961"/>
                  <a:gd name="connsiteY7" fmla="*/ 3859725 h 3859950"/>
                  <a:gd name="connsiteX8" fmla="*/ 992955 w 4475961"/>
                  <a:gd name="connsiteY8" fmla="*/ 3616563 h 3859950"/>
                  <a:gd name="connsiteX9" fmla="*/ 12757 w 4475961"/>
                  <a:gd name="connsiteY9" fmla="*/ 2640525 h 3859950"/>
                  <a:gd name="connsiteX10" fmla="*/ 424237 w 4475961"/>
                  <a:gd name="connsiteY10" fmla="*/ 1512765 h 3859950"/>
                  <a:gd name="connsiteX11" fmla="*/ 271837 w 4475961"/>
                  <a:gd name="connsiteY11" fmla="*/ 506925 h 3859950"/>
                  <a:gd name="connsiteX12" fmla="*/ 942397 w 4475961"/>
                  <a:gd name="connsiteY12" fmla="*/ 4005 h 3859950"/>
                  <a:gd name="connsiteX13" fmla="*/ 1655481 w 4475961"/>
                  <a:gd name="connsiteY13" fmla="*/ 278162 h 3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5961" h="3859950">
                    <a:moveTo>
                      <a:pt x="1655481" y="278162"/>
                    </a:moveTo>
                    <a:cubicBezTo>
                      <a:pt x="1910619" y="345465"/>
                      <a:pt x="2139952" y="405258"/>
                      <a:pt x="2473225" y="407825"/>
                    </a:cubicBezTo>
                    <a:cubicBezTo>
                      <a:pt x="2806498" y="410392"/>
                      <a:pt x="3333675" y="231328"/>
                      <a:pt x="3655117" y="293565"/>
                    </a:cubicBezTo>
                    <a:cubicBezTo>
                      <a:pt x="3976559" y="355802"/>
                      <a:pt x="4285037" y="539945"/>
                      <a:pt x="4401877" y="781245"/>
                    </a:cubicBezTo>
                    <a:cubicBezTo>
                      <a:pt x="4518717" y="1022545"/>
                      <a:pt x="4345997" y="1439105"/>
                      <a:pt x="4356157" y="1741365"/>
                    </a:cubicBezTo>
                    <a:cubicBezTo>
                      <a:pt x="4366317" y="2043625"/>
                      <a:pt x="4521257" y="2292545"/>
                      <a:pt x="4462837" y="2594805"/>
                    </a:cubicBezTo>
                    <a:cubicBezTo>
                      <a:pt x="4404417" y="2897065"/>
                      <a:pt x="4201217" y="3344105"/>
                      <a:pt x="4005637" y="3554925"/>
                    </a:cubicBezTo>
                    <a:cubicBezTo>
                      <a:pt x="3810057" y="3765745"/>
                      <a:pt x="3791471" y="3849452"/>
                      <a:pt x="3289357" y="3859725"/>
                    </a:cubicBezTo>
                    <a:cubicBezTo>
                      <a:pt x="2787243" y="3869998"/>
                      <a:pt x="1722877" y="3525065"/>
                      <a:pt x="992955" y="3616563"/>
                    </a:cubicBezTo>
                    <a:cubicBezTo>
                      <a:pt x="263033" y="3708061"/>
                      <a:pt x="107543" y="2991158"/>
                      <a:pt x="12757" y="2640525"/>
                    </a:cubicBezTo>
                    <a:cubicBezTo>
                      <a:pt x="-82029" y="2289892"/>
                      <a:pt x="381057" y="1868365"/>
                      <a:pt x="424237" y="1512765"/>
                    </a:cubicBezTo>
                    <a:cubicBezTo>
                      <a:pt x="467417" y="1157165"/>
                      <a:pt x="185477" y="758385"/>
                      <a:pt x="271837" y="506925"/>
                    </a:cubicBezTo>
                    <a:cubicBezTo>
                      <a:pt x="358197" y="255465"/>
                      <a:pt x="711790" y="42132"/>
                      <a:pt x="942397" y="4005"/>
                    </a:cubicBezTo>
                    <a:cubicBezTo>
                      <a:pt x="1173004" y="-34122"/>
                      <a:pt x="1400343" y="210859"/>
                      <a:pt x="1655481" y="278162"/>
                    </a:cubicBezTo>
                    <a:close/>
                  </a:path>
                </a:pathLst>
              </a:cu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ộp Văn bản 26">
                <a:extLst>
                  <a:ext uri="{FF2B5EF4-FFF2-40B4-BE49-F238E27FC236}">
                    <a16:creationId xmlns:a16="http://schemas.microsoft.com/office/drawing/2014/main" id="{EAC6B1E7-0B65-4ACB-81DA-76449C02E60F}"/>
                  </a:ext>
                </a:extLst>
              </p:cNvPr>
              <p:cNvSpPr txBox="1"/>
              <p:nvPr/>
            </p:nvSpPr>
            <p:spPr>
              <a:xfrm>
                <a:off x="8433743" y="2253188"/>
                <a:ext cx="3445600" cy="2677655"/>
              </a:xfrm>
              <a:prstGeom prst="rect">
                <a:avLst/>
              </a:prstGeom>
              <a:noFill/>
              <a:ln w="38100">
                <a:noFill/>
                <a:prstDash val="solid"/>
              </a:ln>
            </p:spPr>
            <p:txBody>
              <a:bodyPr wrap="square" rtlCol="0">
                <a:spAutoFit/>
              </a:bodyPr>
              <a:lstStyle/>
              <a:p>
                <a:endParaRPr lang="en-US" sz="2800" b="1">
                  <a:solidFill>
                    <a:srgbClr val="002060"/>
                  </a:solidFill>
                  <a:latin typeface="Cambria" panose="02040503050406030204" pitchFamily="18" charset="0"/>
                  <a:ea typeface="Cambria" panose="02040503050406030204" pitchFamily="18" charset="0"/>
                </a:endParaRPr>
              </a:p>
              <a:p>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1" i="0" dirty="0">
                    <a:solidFill>
                      <a:srgbClr val="000000"/>
                    </a:solidFill>
                    <a:effectLst/>
                    <a:latin typeface="VL FairwaterScriptLight" panose="02000507000000020003" pitchFamily="50" charset="0"/>
                    <a:ea typeface="Cambria" panose="02040503050406030204" pitchFamily="18" charset="0"/>
                  </a:rPr>
                  <a:t>Bên </a:t>
                </a:r>
                <a:r>
                  <a:rPr lang="vi-VN" sz="2800" b="1" i="0" dirty="0" err="1">
                    <a:solidFill>
                      <a:srgbClr val="000000"/>
                    </a:solidFill>
                    <a:effectLst/>
                    <a:latin typeface="VL FairwaterScriptLight" panose="02000507000000020003" pitchFamily="50" charset="0"/>
                    <a:ea typeface="Cambria" panose="02040503050406030204" pitchFamily="18" charset="0"/>
                  </a:rPr>
                  <a:t>cạnh</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Hồng</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còn</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có</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má</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có</a:t>
                </a:r>
                <a:r>
                  <a:rPr lang="vi-VN" sz="2800" b="1" i="0" dirty="0">
                    <a:solidFill>
                      <a:srgbClr val="000000"/>
                    </a:solidFill>
                    <a:effectLst/>
                    <a:latin typeface="VL FairwaterScriptLight" panose="02000507000000020003" pitchFamily="50" charset="0"/>
                    <a:ea typeface="Cambria" panose="02040503050406030204" pitchFamily="18" charset="0"/>
                  </a:rPr>
                  <a:t> cô </a:t>
                </a:r>
                <a:r>
                  <a:rPr lang="vi-VN" sz="2800" b="1" i="0" dirty="0" err="1">
                    <a:solidFill>
                      <a:srgbClr val="000000"/>
                    </a:solidFill>
                    <a:effectLst/>
                    <a:latin typeface="VL FairwaterScriptLight" panose="02000507000000020003" pitchFamily="50" charset="0"/>
                    <a:ea typeface="Cambria" panose="02040503050406030204" pitchFamily="18" charset="0"/>
                  </a:rPr>
                  <a:t>bác</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và</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có</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cả</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những</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người</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bạn</a:t>
                </a:r>
                <a:r>
                  <a:rPr lang="vi-VN" sz="2800" b="1" i="0" dirty="0">
                    <a:solidFill>
                      <a:srgbClr val="000000"/>
                    </a:solidFill>
                    <a:effectLst/>
                    <a:latin typeface="VL FairwaterScriptLight" panose="02000507000000020003" pitchFamily="50" charset="0"/>
                    <a:ea typeface="Cambria" panose="02040503050406030204" pitchFamily="18" charset="0"/>
                  </a:rPr>
                  <a:t> </a:t>
                </a:r>
                <a:r>
                  <a:rPr lang="vi-VN" sz="2800" b="1" i="0" dirty="0" err="1">
                    <a:solidFill>
                      <a:srgbClr val="000000"/>
                    </a:solidFill>
                    <a:effectLst/>
                    <a:latin typeface="VL FairwaterScriptLight" panose="02000507000000020003" pitchFamily="50" charset="0"/>
                    <a:ea typeface="Cambria" panose="02040503050406030204" pitchFamily="18" charset="0"/>
                  </a:rPr>
                  <a:t>mới</a:t>
                </a:r>
                <a:r>
                  <a:rPr lang="vi-VN" sz="2800" b="1" i="0" dirty="0">
                    <a:solidFill>
                      <a:srgbClr val="000000"/>
                    </a:solidFill>
                    <a:effectLst/>
                    <a:latin typeface="VL FairwaterScriptLight" panose="02000507000000020003" pitchFamily="50" charset="0"/>
                    <a:ea typeface="Cambria" panose="02040503050406030204" pitchFamily="18" charset="0"/>
                  </a:rPr>
                  <a:t> như </a:t>
                </a:r>
                <a:r>
                  <a:rPr lang="vi-VN" sz="2800" b="1" i="0" dirty="0" err="1">
                    <a:solidFill>
                      <a:srgbClr val="000000"/>
                    </a:solidFill>
                    <a:effectLst/>
                    <a:latin typeface="VL FairwaterScriptLight" panose="02000507000000020003" pitchFamily="50" charset="0"/>
                    <a:ea typeface="Cambria" panose="02040503050406030204" pitchFamily="18" charset="0"/>
                  </a:rPr>
                  <a:t>mình</a:t>
                </a:r>
                <a:r>
                  <a:rPr lang="vi-VN" sz="2800" b="1" i="0" dirty="0">
                    <a:solidFill>
                      <a:srgbClr val="000000"/>
                    </a:solidFill>
                    <a:effectLst/>
                    <a:latin typeface="VL FairwaterScriptLight" panose="02000507000000020003" pitchFamily="50" charset="0"/>
                    <a:ea typeface="Cambria" panose="02040503050406030204" pitchFamily="18" charset="0"/>
                  </a:rPr>
                  <a:t>.</a:t>
                </a:r>
                <a:endParaRPr lang="en-US" sz="2800" b="1" dirty="0">
                  <a:solidFill>
                    <a:srgbClr val="002060"/>
                  </a:solidFill>
                  <a:latin typeface="VL FairwaterScriptLight" panose="02000507000000020003" pitchFamily="50" charset="0"/>
                  <a:ea typeface="Cambria" panose="02040503050406030204" pitchFamily="18" charset="0"/>
                </a:endParaRPr>
              </a:p>
            </p:txBody>
          </p:sp>
        </p:grpSp>
        <p:sp>
          <p:nvSpPr>
            <p:cNvPr id="34" name="Hình chữ nhật: Góc Tròn 21">
              <a:extLst>
                <a:ext uri="{FF2B5EF4-FFF2-40B4-BE49-F238E27FC236}">
                  <a16:creationId xmlns:a16="http://schemas.microsoft.com/office/drawing/2014/main" id="{EFC438B9-8055-4ADD-BE4A-8D50FA4BFEF5}"/>
                </a:ext>
              </a:extLst>
            </p:cNvPr>
            <p:cNvSpPr/>
            <p:nvPr/>
          </p:nvSpPr>
          <p:spPr>
            <a:xfrm>
              <a:off x="8297876" y="2357230"/>
              <a:ext cx="3697303" cy="643321"/>
            </a:xfrm>
            <a:prstGeom prst="roundRect">
              <a:avLst/>
            </a:prstGeom>
            <a:solidFill>
              <a:schemeClr val="accent1">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mbria" panose="02040503050406030204" pitchFamily="18" charset="0"/>
                  <a:ea typeface="Cambria" panose="02040503050406030204" pitchFamily="18" charset="0"/>
                </a:rPr>
                <a:t>Làm bạn yên lòng</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658693" y="3535050"/>
            <a:ext cx="3003023" cy="3057567"/>
            <a:chOff x="4658693" y="3535050"/>
            <a:chExt cx="3003023" cy="3057567"/>
          </a:xfrm>
        </p:grpSpPr>
        <p:sp>
          <p:nvSpPr>
            <p:cNvPr id="10" name="Freeform 9"/>
            <p:cNvSpPr/>
            <p:nvPr/>
          </p:nvSpPr>
          <p:spPr>
            <a:xfrm>
              <a:off x="4658693" y="3535050"/>
              <a:ext cx="2974724" cy="3057567"/>
            </a:xfrm>
            <a:custGeom>
              <a:avLst/>
              <a:gdLst>
                <a:gd name="connsiteX0" fmla="*/ 766747 w 2974724"/>
                <a:gd name="connsiteY0" fmla="*/ 229230 h 3057567"/>
                <a:gd name="connsiteX1" fmla="*/ 416227 w 2974724"/>
                <a:gd name="connsiteY1" fmla="*/ 76830 h 3057567"/>
                <a:gd name="connsiteX2" fmla="*/ 4747 w 2974724"/>
                <a:gd name="connsiteY2" fmla="*/ 564510 h 3057567"/>
                <a:gd name="connsiteX3" fmla="*/ 187627 w 2974724"/>
                <a:gd name="connsiteY3" fmla="*/ 1341750 h 3057567"/>
                <a:gd name="connsiteX4" fmla="*/ 111427 w 2974724"/>
                <a:gd name="connsiteY4" fmla="*/ 2408550 h 3057567"/>
                <a:gd name="connsiteX5" fmla="*/ 141907 w 2974724"/>
                <a:gd name="connsiteY5" fmla="*/ 2880990 h 3057567"/>
                <a:gd name="connsiteX6" fmla="*/ 538147 w 2974724"/>
                <a:gd name="connsiteY6" fmla="*/ 3002910 h 3057567"/>
                <a:gd name="connsiteX7" fmla="*/ 1742107 w 2974724"/>
                <a:gd name="connsiteY7" fmla="*/ 2926710 h 3057567"/>
                <a:gd name="connsiteX8" fmla="*/ 2412667 w 2974724"/>
                <a:gd name="connsiteY8" fmla="*/ 3048630 h 3057567"/>
                <a:gd name="connsiteX9" fmla="*/ 2839387 w 2974724"/>
                <a:gd name="connsiteY9" fmla="*/ 2637150 h 3057567"/>
                <a:gd name="connsiteX10" fmla="*/ 2549827 w 2974724"/>
                <a:gd name="connsiteY10" fmla="*/ 2073270 h 3057567"/>
                <a:gd name="connsiteX11" fmla="*/ 2930827 w 2974724"/>
                <a:gd name="connsiteY11" fmla="*/ 1722750 h 3057567"/>
                <a:gd name="connsiteX12" fmla="*/ 2930827 w 2974724"/>
                <a:gd name="connsiteY12" fmla="*/ 1128390 h 3057567"/>
                <a:gd name="connsiteX13" fmla="*/ 2610787 w 2974724"/>
                <a:gd name="connsiteY13" fmla="*/ 625470 h 3057567"/>
                <a:gd name="connsiteX14" fmla="*/ 2504107 w 2974724"/>
                <a:gd name="connsiteY14" fmla="*/ 630 h 3057567"/>
                <a:gd name="connsiteX15" fmla="*/ 1178227 w 2974724"/>
                <a:gd name="connsiteY15" fmla="*/ 503550 h 3057567"/>
                <a:gd name="connsiteX16" fmla="*/ 766747 w 2974724"/>
                <a:gd name="connsiteY16" fmla="*/ 229230 h 305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4" h="3057567">
                  <a:moveTo>
                    <a:pt x="766747" y="229230"/>
                  </a:moveTo>
                  <a:cubicBezTo>
                    <a:pt x="639747" y="158110"/>
                    <a:pt x="543227" y="20950"/>
                    <a:pt x="416227" y="76830"/>
                  </a:cubicBezTo>
                  <a:cubicBezTo>
                    <a:pt x="289227" y="132710"/>
                    <a:pt x="42847" y="353690"/>
                    <a:pt x="4747" y="564510"/>
                  </a:cubicBezTo>
                  <a:cubicBezTo>
                    <a:pt x="-33353" y="775330"/>
                    <a:pt x="169847" y="1034410"/>
                    <a:pt x="187627" y="1341750"/>
                  </a:cubicBezTo>
                  <a:cubicBezTo>
                    <a:pt x="205407" y="1649090"/>
                    <a:pt x="119047" y="2152010"/>
                    <a:pt x="111427" y="2408550"/>
                  </a:cubicBezTo>
                  <a:cubicBezTo>
                    <a:pt x="103807" y="2665090"/>
                    <a:pt x="70787" y="2781930"/>
                    <a:pt x="141907" y="2880990"/>
                  </a:cubicBezTo>
                  <a:cubicBezTo>
                    <a:pt x="213027" y="2980050"/>
                    <a:pt x="271447" y="2995290"/>
                    <a:pt x="538147" y="3002910"/>
                  </a:cubicBezTo>
                  <a:cubicBezTo>
                    <a:pt x="804847" y="3010530"/>
                    <a:pt x="1429687" y="2919090"/>
                    <a:pt x="1742107" y="2926710"/>
                  </a:cubicBezTo>
                  <a:cubicBezTo>
                    <a:pt x="2054527" y="2934330"/>
                    <a:pt x="2229787" y="3096890"/>
                    <a:pt x="2412667" y="3048630"/>
                  </a:cubicBezTo>
                  <a:cubicBezTo>
                    <a:pt x="2595547" y="3000370"/>
                    <a:pt x="2816527" y="2799710"/>
                    <a:pt x="2839387" y="2637150"/>
                  </a:cubicBezTo>
                  <a:cubicBezTo>
                    <a:pt x="2862247" y="2474590"/>
                    <a:pt x="2534587" y="2225670"/>
                    <a:pt x="2549827" y="2073270"/>
                  </a:cubicBezTo>
                  <a:cubicBezTo>
                    <a:pt x="2565067" y="1920870"/>
                    <a:pt x="2867327" y="1880230"/>
                    <a:pt x="2930827" y="1722750"/>
                  </a:cubicBezTo>
                  <a:cubicBezTo>
                    <a:pt x="2994327" y="1565270"/>
                    <a:pt x="2984167" y="1311270"/>
                    <a:pt x="2930827" y="1128390"/>
                  </a:cubicBezTo>
                  <a:cubicBezTo>
                    <a:pt x="2877487" y="945510"/>
                    <a:pt x="2681907" y="813430"/>
                    <a:pt x="2610787" y="625470"/>
                  </a:cubicBezTo>
                  <a:cubicBezTo>
                    <a:pt x="2539667" y="437510"/>
                    <a:pt x="2742867" y="20950"/>
                    <a:pt x="2504107" y="630"/>
                  </a:cubicBezTo>
                  <a:cubicBezTo>
                    <a:pt x="2265347" y="-19690"/>
                    <a:pt x="1465247" y="457830"/>
                    <a:pt x="1178227" y="503550"/>
                  </a:cubicBezTo>
                  <a:cubicBezTo>
                    <a:pt x="891207" y="549270"/>
                    <a:pt x="893747" y="300350"/>
                    <a:pt x="766747" y="22923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ộp Văn bản 26">
              <a:extLst>
                <a:ext uri="{FF2B5EF4-FFF2-40B4-BE49-F238E27FC236}">
                  <a16:creationId xmlns:a16="http://schemas.microsoft.com/office/drawing/2014/main" id="{EAC6B1E7-0B65-4ACB-81DA-76449C02E60F}"/>
                </a:ext>
              </a:extLst>
            </p:cNvPr>
            <p:cNvSpPr txBox="1"/>
            <p:nvPr/>
          </p:nvSpPr>
          <p:spPr>
            <a:xfrm>
              <a:off x="4845223" y="3644652"/>
              <a:ext cx="2816493" cy="2677656"/>
            </a:xfrm>
            <a:prstGeom prst="rect">
              <a:avLst/>
            </a:prstGeom>
            <a:noFill/>
            <a:ln w="38100">
              <a:noFill/>
              <a:prstDash val="solid"/>
            </a:ln>
          </p:spPr>
          <p:txBody>
            <a:bodyPr wrap="square" rtlCol="0">
              <a:spAutoFit/>
            </a:bodyPr>
            <a:lstStyle/>
            <a:p>
              <a:endParaRPr lang="en-US" sz="2800" b="1">
                <a:solidFill>
                  <a:srgbClr val="002060"/>
                </a:solidFill>
                <a:latin typeface="Cambria" panose="02040503050406030204" pitchFamily="18" charset="0"/>
                <a:ea typeface="Cambria" panose="02040503050406030204" pitchFamily="18" charset="0"/>
              </a:endParaRPr>
            </a:p>
            <a:p>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1">
                  <a:solidFill>
                    <a:srgbClr val="000000"/>
                  </a:solidFill>
                  <a:latin typeface="VL FairwaterScriptLight" panose="02000507000000020003" pitchFamily="50" charset="0"/>
                  <a:ea typeface="Cambria" panose="02040503050406030204" pitchFamily="18" charset="0"/>
                </a:rPr>
                <a:t>Mình tin rằng theo gương ba, Hồng sẽ vượt qua nỗi đau này.</a:t>
              </a:r>
              <a:endParaRPr lang="en-US" sz="2800" b="1" dirty="0">
                <a:solidFill>
                  <a:srgbClr val="002060"/>
                </a:solidFill>
                <a:latin typeface="VL FairwaterScriptLight" panose="02000507000000020003" pitchFamily="50" charset="0"/>
                <a:ea typeface="Cambria" panose="02040503050406030204" pitchFamily="18" charset="0"/>
              </a:endParaRPr>
            </a:p>
          </p:txBody>
        </p:sp>
        <p:sp>
          <p:nvSpPr>
            <p:cNvPr id="40" name="Hình chữ nhật: Góc Tròn 21">
              <a:extLst>
                <a:ext uri="{FF2B5EF4-FFF2-40B4-BE49-F238E27FC236}">
                  <a16:creationId xmlns:a16="http://schemas.microsoft.com/office/drawing/2014/main" id="{EFC438B9-8055-4ADD-BE4A-8D50FA4BFEF5}"/>
                </a:ext>
              </a:extLst>
            </p:cNvPr>
            <p:cNvSpPr/>
            <p:nvPr/>
          </p:nvSpPr>
          <p:spPr>
            <a:xfrm>
              <a:off x="4787922" y="3663500"/>
              <a:ext cx="2744566" cy="643321"/>
            </a:xfrm>
            <a:prstGeom prst="roundRect">
              <a:avLst/>
            </a:prstGeom>
            <a:solidFill>
              <a:schemeClr val="accent1">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mbria" panose="02040503050406030204" pitchFamily="18" charset="0"/>
                  <a:ea typeface="Cambria" panose="02040503050406030204" pitchFamily="18" charset="0"/>
                </a:rPr>
                <a:t>Khuyến khích</a:t>
              </a:r>
              <a:endParaRPr lang="vi-VN" sz="2800" b="1" dirty="0">
                <a:solidFill>
                  <a:srgbClr val="002060"/>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rotWithShape="1">
          <a:blip r:embed="rId4">
            <a:extLst>
              <a:ext uri="{28A0092B-C50C-407E-A947-70E740481C1C}">
                <a14:useLocalDpi xmlns:a14="http://schemas.microsoft.com/office/drawing/2010/main" val="0"/>
              </a:ext>
            </a:extLst>
          </a:blip>
          <a:srcRect l="10430" t="50103" r="55538" b="-541"/>
          <a:stretch/>
        </p:blipFill>
        <p:spPr>
          <a:xfrm rot="20952507">
            <a:off x="4112779" y="5346969"/>
            <a:ext cx="1001861" cy="1484813"/>
          </a:xfrm>
          <a:prstGeom prst="rect">
            <a:avLst/>
          </a:prstGeom>
        </p:spPr>
      </p:pic>
      <p:pic>
        <p:nvPicPr>
          <p:cNvPr id="45" name="Picture 44"/>
          <p:cNvPicPr>
            <a:picLocks noChangeAspect="1"/>
          </p:cNvPicPr>
          <p:nvPr/>
        </p:nvPicPr>
        <p:blipFill rotWithShape="1">
          <a:blip r:embed="rId4">
            <a:extLst>
              <a:ext uri="{28A0092B-C50C-407E-A947-70E740481C1C}">
                <a14:useLocalDpi xmlns:a14="http://schemas.microsoft.com/office/drawing/2010/main" val="0"/>
              </a:ext>
            </a:extLst>
          </a:blip>
          <a:srcRect l="51913" t="52827" r="15345"/>
          <a:stretch/>
        </p:blipFill>
        <p:spPr>
          <a:xfrm rot="526507">
            <a:off x="10836494" y="4149152"/>
            <a:ext cx="1227765" cy="1768869"/>
          </a:xfrm>
          <a:prstGeom prst="rect">
            <a:avLst/>
          </a:prstGeom>
        </p:spPr>
      </p:pic>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9903" t="3098" r="56065" b="46464"/>
          <a:stretch/>
        </p:blipFill>
        <p:spPr>
          <a:xfrm rot="2271838" flipH="1">
            <a:off x="3713618" y="1309256"/>
            <a:ext cx="1145528" cy="1697735"/>
          </a:xfrm>
          <a:prstGeom prst="rect">
            <a:avLst/>
          </a:prstGeom>
        </p:spPr>
      </p:pic>
      <p:grpSp>
        <p:nvGrpSpPr>
          <p:cNvPr id="26" name="Group 25">
            <a:extLst>
              <a:ext uri="{FF2B5EF4-FFF2-40B4-BE49-F238E27FC236}">
                <a16:creationId xmlns:a16="http://schemas.microsoft.com/office/drawing/2014/main" id="{8F3EF137-6DB8-4BE0-A944-B66245EDDEC5}"/>
              </a:ext>
            </a:extLst>
          </p:cNvPr>
          <p:cNvGrpSpPr/>
          <p:nvPr/>
        </p:nvGrpSpPr>
        <p:grpSpPr>
          <a:xfrm>
            <a:off x="8971139" y="-56750"/>
            <a:ext cx="3598364" cy="1198232"/>
            <a:chOff x="8331200" y="-107550"/>
            <a:chExt cx="4238303" cy="1411328"/>
          </a:xfrm>
        </p:grpSpPr>
        <p:pic>
          <p:nvPicPr>
            <p:cNvPr id="28" name="Picture 27">
              <a:extLst>
                <a:ext uri="{FF2B5EF4-FFF2-40B4-BE49-F238E27FC236}">
                  <a16:creationId xmlns:a16="http://schemas.microsoft.com/office/drawing/2014/main" id="{97E8CE8F-C3A4-4D9F-813B-EC2A079E7171}"/>
                </a:ext>
              </a:extLst>
            </p:cNvPr>
            <p:cNvPicPr>
              <a:picLocks noChangeAspect="1"/>
            </p:cNvPicPr>
            <p:nvPr/>
          </p:nvPicPr>
          <p:blipFill rotWithShape="1">
            <a:blip r:embed="rId5">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29" name="TextBox 28">
              <a:extLst>
                <a:ext uri="{FF2B5EF4-FFF2-40B4-BE49-F238E27FC236}">
                  <a16:creationId xmlns:a16="http://schemas.microsoft.com/office/drawing/2014/main" id="{894820A5-C0D0-4C13-89A7-4C3340DCCDE3}"/>
                </a:ext>
              </a:extLst>
            </p:cNvPr>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9265595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anim calcmode="lin" valueType="num">
                                          <p:cBhvr>
                                            <p:cTn id="21" dur="500" fill="hold"/>
                                            <p:tgtEl>
                                              <p:spTgt spid="46"/>
                                            </p:tgtEl>
                                            <p:attrNameLst>
                                              <p:attrName>ppt_x</p:attrName>
                                            </p:attrNameLst>
                                          </p:cBhvr>
                                          <p:tavLst>
                                            <p:tav tm="0">
                                              <p:val>
                                                <p:strVal val="#ppt_x"/>
                                              </p:val>
                                            </p:tav>
                                            <p:tav tm="100000">
                                              <p:val>
                                                <p:strVal val="#ppt_x"/>
                                              </p:val>
                                            </p:tav>
                                          </p:tavLst>
                                        </p:anim>
                                        <p:anim calcmode="lin" valueType="num">
                                          <p:cBhvr>
                                            <p:cTn id="22" dur="500" fill="hold"/>
                                            <p:tgtEl>
                                              <p:spTgt spid="46"/>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5"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anim calcmode="lin" valueType="num">
                                          <p:cBhvr>
                                            <p:cTn id="34" dur="500" fill="hold"/>
                                            <p:tgtEl>
                                              <p:spTgt spid="44"/>
                                            </p:tgtEl>
                                            <p:attrNameLst>
                                              <p:attrName>ppt_x</p:attrName>
                                            </p:attrNameLst>
                                          </p:cBhvr>
                                          <p:tavLst>
                                            <p:tav tm="0">
                                              <p:val>
                                                <p:strVal val="#ppt_x"/>
                                              </p:val>
                                            </p:tav>
                                            <p:tav tm="100000">
                                              <p:val>
                                                <p:strVal val="#ppt_x"/>
                                              </p:val>
                                            </p:tav>
                                          </p:tavLst>
                                        </p:anim>
                                        <p:anim calcmode="lin" valueType="num">
                                          <p:cBhvr>
                                            <p:cTn id="35" dur="500" fill="hold"/>
                                            <p:tgtEl>
                                              <p:spTgt spid="4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5"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strVal val="#ppt_x"/>
                                              </p:val>
                                            </p:tav>
                                            <p:tav tm="100000">
                                              <p:val>
                                                <p:strVal val="#ppt_x"/>
                                              </p:val>
                                            </p:tav>
                                          </p:tavLst>
                                        </p:anim>
                                        <p:anim calcmode="lin" valueType="num">
                                          <p:cBhvr>
                                            <p:cTn id="4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anim calcmode="lin" valueType="num">
                                          <p:cBhvr>
                                            <p:cTn id="21" dur="500" fill="hold"/>
                                            <p:tgtEl>
                                              <p:spTgt spid="46"/>
                                            </p:tgtEl>
                                            <p:attrNameLst>
                                              <p:attrName>ppt_x</p:attrName>
                                            </p:attrNameLst>
                                          </p:cBhvr>
                                          <p:tavLst>
                                            <p:tav tm="0">
                                              <p:val>
                                                <p:strVal val="#ppt_x"/>
                                              </p:val>
                                            </p:tav>
                                            <p:tav tm="100000">
                                              <p:val>
                                                <p:strVal val="#ppt_x"/>
                                              </p:val>
                                            </p:tav>
                                          </p:tavLst>
                                        </p:anim>
                                        <p:anim calcmode="lin" valueType="num">
                                          <p:cBhvr>
                                            <p:cTn id="22" dur="500" fill="hold"/>
                                            <p:tgtEl>
                                              <p:spTgt spid="46"/>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5"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anim calcmode="lin" valueType="num">
                                          <p:cBhvr>
                                            <p:cTn id="34" dur="500" fill="hold"/>
                                            <p:tgtEl>
                                              <p:spTgt spid="44"/>
                                            </p:tgtEl>
                                            <p:attrNameLst>
                                              <p:attrName>ppt_x</p:attrName>
                                            </p:attrNameLst>
                                          </p:cBhvr>
                                          <p:tavLst>
                                            <p:tav tm="0">
                                              <p:val>
                                                <p:strVal val="#ppt_x"/>
                                              </p:val>
                                            </p:tav>
                                            <p:tav tm="100000">
                                              <p:val>
                                                <p:strVal val="#ppt_x"/>
                                              </p:val>
                                            </p:tav>
                                          </p:tavLst>
                                        </p:anim>
                                        <p:anim calcmode="lin" valueType="num">
                                          <p:cBhvr>
                                            <p:cTn id="35" dur="500" fill="hold"/>
                                            <p:tgtEl>
                                              <p:spTgt spid="4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5"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strVal val="#ppt_x"/>
                                              </p:val>
                                            </p:tav>
                                            <p:tav tm="100000">
                                              <p:val>
                                                <p:strVal val="#ppt_x"/>
                                              </p:val>
                                            </p:tav>
                                          </p:tavLst>
                                        </p:anim>
                                        <p:anim calcmode="lin" valueType="num">
                                          <p:cBhvr>
                                            <p:cTn id="4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4129"/>
            <a:ext cx="12192000" cy="6858000"/>
            <a:chOff x="0" y="0"/>
            <a:chExt cx="12192000" cy="685800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Freeform 21"/>
            <p:cNvSpPr/>
            <p:nvPr/>
          </p:nvSpPr>
          <p:spPr>
            <a:xfrm>
              <a:off x="303188" y="20913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719078" y="1569606"/>
            <a:ext cx="5314418" cy="847660"/>
            <a:chOff x="4351854" y="1459848"/>
            <a:chExt cx="5314418" cy="847660"/>
          </a:xfrm>
        </p:grpSpPr>
        <p:sp>
          <p:nvSpPr>
            <p:cNvPr id="2" name="chenying0907 109"/>
            <p:cNvSpPr/>
            <p:nvPr/>
          </p:nvSpPr>
          <p:spPr>
            <a:xfrm>
              <a:off x="4351854" y="1459848"/>
              <a:ext cx="873670" cy="832000"/>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4" name="chenying0907 148"/>
            <p:cNvSpPr/>
            <p:nvPr/>
          </p:nvSpPr>
          <p:spPr>
            <a:xfrm>
              <a:off x="5255340" y="1461122"/>
              <a:ext cx="4410932" cy="84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a:r>
                <a:rPr lang="en-US" sz="2500">
                  <a:latin typeface="Cambria" panose="02040503050406030204" pitchFamily="18" charset="0"/>
                  <a:ea typeface="Cambria" panose="02040503050406030204" pitchFamily="18" charset="0"/>
                </a:rPr>
                <a:t>Phong trào quyên góp ủng hộ đồng bào khắc phục thiên tai.</a:t>
              </a:r>
              <a:endParaRPr lang="vi-VN" sz="2500" dirty="0">
                <a:latin typeface="Cambria" panose="02040503050406030204" pitchFamily="18" charset="0"/>
                <a:ea typeface="Cambria" panose="02040503050406030204" pitchFamily="18" charset="0"/>
              </a:endParaRPr>
            </a:p>
          </p:txBody>
        </p:sp>
      </p:grpSp>
      <p:grpSp>
        <p:nvGrpSpPr>
          <p:cNvPr id="11" name="Group 10"/>
          <p:cNvGrpSpPr/>
          <p:nvPr/>
        </p:nvGrpSpPr>
        <p:grpSpPr>
          <a:xfrm>
            <a:off x="3701974" y="2798208"/>
            <a:ext cx="5292288" cy="898476"/>
            <a:chOff x="4373984" y="3035543"/>
            <a:chExt cx="5292288" cy="898476"/>
          </a:xfrm>
        </p:grpSpPr>
        <p:sp>
          <p:nvSpPr>
            <p:cNvPr id="5" name="chenying0907 109"/>
            <p:cNvSpPr/>
            <p:nvPr/>
          </p:nvSpPr>
          <p:spPr>
            <a:xfrm>
              <a:off x="4373984" y="3035543"/>
              <a:ext cx="873670" cy="832000"/>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6" name="chenying0907 148"/>
            <p:cNvSpPr/>
            <p:nvPr/>
          </p:nvSpPr>
          <p:spPr>
            <a:xfrm>
              <a:off x="5255340" y="3087633"/>
              <a:ext cx="4410932" cy="84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a:r>
                <a:rPr lang="en-US" sz="2500">
                  <a:latin typeface="Cambria" panose="02040503050406030204" pitchFamily="18" charset="0"/>
                  <a:ea typeface="Cambria" panose="02040503050406030204" pitchFamily="18" charset="0"/>
                </a:rPr>
                <a:t>Tổ chức đợt góp đồ dùng học tập giúp các bạn vùng lũ lụt.</a:t>
              </a:r>
              <a:endParaRPr lang="vi-VN" sz="2500" dirty="0">
                <a:latin typeface="Cambria" panose="02040503050406030204" pitchFamily="18" charset="0"/>
                <a:ea typeface="Cambria" panose="02040503050406030204" pitchFamily="18" charset="0"/>
              </a:endParaRPr>
            </a:p>
          </p:txBody>
        </p:sp>
      </p:grpSp>
      <p:grpSp>
        <p:nvGrpSpPr>
          <p:cNvPr id="10" name="Group 9"/>
          <p:cNvGrpSpPr/>
          <p:nvPr/>
        </p:nvGrpSpPr>
        <p:grpSpPr>
          <a:xfrm>
            <a:off x="5634438" y="4132009"/>
            <a:ext cx="5436196" cy="850913"/>
            <a:chOff x="4417835" y="3717784"/>
            <a:chExt cx="5436196" cy="850913"/>
          </a:xfrm>
        </p:grpSpPr>
        <p:sp>
          <p:nvSpPr>
            <p:cNvPr id="7" name="chenying0907 109"/>
            <p:cNvSpPr/>
            <p:nvPr/>
          </p:nvSpPr>
          <p:spPr>
            <a:xfrm>
              <a:off x="4417835" y="3736697"/>
              <a:ext cx="873670" cy="832000"/>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8" name="chenying0907 148"/>
            <p:cNvSpPr/>
            <p:nvPr/>
          </p:nvSpPr>
          <p:spPr>
            <a:xfrm>
              <a:off x="5443099" y="3717784"/>
              <a:ext cx="4410932" cy="84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a:r>
                <a:rPr lang="en-US" sz="2500">
                  <a:latin typeface="Cambria" panose="02040503050406030204" pitchFamily="18" charset="0"/>
                  <a:ea typeface="Cambria" panose="02040503050406030204" pitchFamily="18" charset="0"/>
                </a:rPr>
                <a:t>Lương tặng bạn toàn bộ số tiền bỏ ống trong mấy năm.</a:t>
              </a:r>
              <a:endParaRPr lang="vi-VN" sz="2500" dirty="0">
                <a:latin typeface="Cambria" panose="02040503050406030204" pitchFamily="18" charset="0"/>
                <a:ea typeface="Cambria" panose="02040503050406030204" pitchFamily="18" charset="0"/>
              </a:endParaRPr>
            </a:p>
          </p:txBody>
        </p:sp>
      </p:grpSp>
      <p:grpSp>
        <p:nvGrpSpPr>
          <p:cNvPr id="9" name="Group 8"/>
          <p:cNvGrpSpPr/>
          <p:nvPr/>
        </p:nvGrpSpPr>
        <p:grpSpPr>
          <a:xfrm>
            <a:off x="790666" y="3779519"/>
            <a:ext cx="2551295" cy="2729475"/>
            <a:chOff x="790666" y="1415439"/>
            <a:chExt cx="4761048" cy="5093556"/>
          </a:xfrm>
        </p:grpSpPr>
        <p:grpSp>
          <p:nvGrpSpPr>
            <p:cNvPr id="15" name="Group 44"/>
            <p:cNvGrpSpPr/>
            <p:nvPr/>
          </p:nvGrpSpPr>
          <p:grpSpPr>
            <a:xfrm>
              <a:off x="2930358" y="1899389"/>
              <a:ext cx="792824" cy="876191"/>
              <a:chOff x="-2" y="-201497"/>
              <a:chExt cx="792823" cy="876190"/>
            </a:xfrm>
          </p:grpSpPr>
          <p:sp>
            <p:nvSpPr>
              <p:cNvPr id="16" name="chenying0907 42"/>
              <p:cNvSpPr/>
              <p:nvPr/>
            </p:nvSpPr>
            <p:spPr>
              <a:xfrm>
                <a:off x="-2" y="-130515"/>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7" name="chenying0907 43"/>
              <p:cNvSpPr/>
              <p:nvPr/>
            </p:nvSpPr>
            <p:spPr>
              <a:xfrm>
                <a:off x="140430" y="-201497"/>
                <a:ext cx="642267" cy="718973"/>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48" name="组 47"/>
            <p:cNvGrpSpPr/>
            <p:nvPr/>
          </p:nvGrpSpPr>
          <p:grpSpPr>
            <a:xfrm>
              <a:off x="790666" y="1415439"/>
              <a:ext cx="4761048" cy="5093556"/>
              <a:chOff x="829100" y="2206816"/>
              <a:chExt cx="4556482" cy="4874704"/>
            </a:xfrm>
          </p:grpSpPr>
          <p:grpSp>
            <p:nvGrpSpPr>
              <p:cNvPr id="23"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rgbClr val="46537A">
                      <a:alpha val="49000"/>
                    </a:srgb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grpSp>
      </p:grpSp>
      <p:pic>
        <p:nvPicPr>
          <p:cNvPr id="26" name="Picture 4" descr="Lý do triệu phú tự thân khuyên bạn không nên tiết kiệm tiền">
            <a:extLst>
              <a:ext uri="{FF2B5EF4-FFF2-40B4-BE49-F238E27FC236}">
                <a16:creationId xmlns:a16="http://schemas.microsoft.com/office/drawing/2014/main" id="{3CF0016D-4ABF-4146-8E42-56ED1009A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734" y="5235600"/>
            <a:ext cx="2420868" cy="1451611"/>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Nhóm 20">
            <a:extLst>
              <a:ext uri="{FF2B5EF4-FFF2-40B4-BE49-F238E27FC236}">
                <a16:creationId xmlns:a16="http://schemas.microsoft.com/office/drawing/2014/main" id="{D86FB104-5516-4880-B2B9-007BAAE059B5}"/>
              </a:ext>
            </a:extLst>
          </p:cNvPr>
          <p:cNvGrpSpPr/>
          <p:nvPr/>
        </p:nvGrpSpPr>
        <p:grpSpPr>
          <a:xfrm>
            <a:off x="391695" y="328677"/>
            <a:ext cx="7740276" cy="999450"/>
            <a:chOff x="1376045" y="931331"/>
            <a:chExt cx="9400183" cy="999450"/>
          </a:xfrm>
        </p:grpSpPr>
        <p:sp>
          <p:nvSpPr>
            <p:cNvPr id="33" name="Hình chữ nhật: Góc Tròn 14">
              <a:extLst>
                <a:ext uri="{FF2B5EF4-FFF2-40B4-BE49-F238E27FC236}">
                  <a16:creationId xmlns:a16="http://schemas.microsoft.com/office/drawing/2014/main" id="{B5F7EE2A-2785-4140-948F-8B41FF469045}"/>
                </a:ext>
              </a:extLst>
            </p:cNvPr>
            <p:cNvSpPr/>
            <p:nvPr/>
          </p:nvSpPr>
          <p:spPr>
            <a:xfrm>
              <a:off x="1376045" y="931331"/>
              <a:ext cx="9400183"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Mọi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người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đã</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giúp</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đỡ</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4" name="Picture 2" descr="Helping hand - Free hands and gestures icons">
              <a:extLst>
                <a:ext uri="{FF2B5EF4-FFF2-40B4-BE49-F238E27FC236}">
                  <a16:creationId xmlns:a16="http://schemas.microsoft.com/office/drawing/2014/main" id="{137DA93C-52B9-4705-B3F3-60DE47D69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045" y="939824"/>
              <a:ext cx="990957" cy="990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941A7799-B1DD-4B65-8605-1BCE2669648D}"/>
              </a:ext>
            </a:extLst>
          </p:cNvPr>
          <p:cNvGrpSpPr/>
          <p:nvPr/>
        </p:nvGrpSpPr>
        <p:grpSpPr>
          <a:xfrm>
            <a:off x="8971139" y="-56750"/>
            <a:ext cx="3598364" cy="1198232"/>
            <a:chOff x="8331200" y="-107550"/>
            <a:chExt cx="4238303" cy="1411328"/>
          </a:xfrm>
        </p:grpSpPr>
        <p:pic>
          <p:nvPicPr>
            <p:cNvPr id="36" name="Picture 35">
              <a:extLst>
                <a:ext uri="{FF2B5EF4-FFF2-40B4-BE49-F238E27FC236}">
                  <a16:creationId xmlns:a16="http://schemas.microsoft.com/office/drawing/2014/main" id="{D9F4FE9F-7D97-4AC4-965E-2C750679D1CE}"/>
                </a:ext>
              </a:extLst>
            </p:cNvPr>
            <p:cNvPicPr>
              <a:picLocks noChangeAspect="1"/>
            </p:cNvPicPr>
            <p:nvPr/>
          </p:nvPicPr>
          <p:blipFill rotWithShape="1">
            <a:blip r:embed="rId6">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37" name="TextBox 36">
              <a:extLst>
                <a:ext uri="{FF2B5EF4-FFF2-40B4-BE49-F238E27FC236}">
                  <a16:creationId xmlns:a16="http://schemas.microsoft.com/office/drawing/2014/main" id="{32866ADB-DBB3-409E-B57C-83C78A220FAE}"/>
                </a:ext>
              </a:extLst>
            </p:cNvPr>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151325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0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par>
                              <p:cTn id="24" fill="hold">
                                <p:stCondLst>
                                  <p:cond delay="1000"/>
                                </p:stCondLst>
                                <p:childTnLst>
                                  <p:par>
                                    <p:cTn id="25" presetID="49" presetClass="entr" presetSubtype="0" decel="10000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par>
                              <p:cTn id="31" fill="hold">
                                <p:stCondLst>
                                  <p:cond delay="150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par>
                              <p:cTn id="24" fill="hold">
                                <p:stCondLst>
                                  <p:cond delay="1000"/>
                                </p:stCondLst>
                                <p:childTnLst>
                                  <p:par>
                                    <p:cTn id="25" presetID="49" presetClass="entr" presetSubtype="0" decel="10000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par>
                              <p:cTn id="31" fill="hold">
                                <p:stCondLst>
                                  <p:cond delay="150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621B2D0-9383-4032-A279-C0C9A5E45257}"/>
              </a:ext>
            </a:extLst>
          </p:cNvPr>
          <p:cNvSpPr>
            <a:spLocks noGrp="1"/>
          </p:cNvSpPr>
          <p:nvPr>
            <p:ph type="title"/>
          </p:nvPr>
        </p:nvSpPr>
        <p:spPr>
          <a:xfrm>
            <a:off x="1141566" y="55457"/>
            <a:ext cx="3278880" cy="617729"/>
          </a:xfrm>
        </p:spPr>
        <p:txBody>
          <a:bodyPr>
            <a:normAutofit/>
          </a:bodyPr>
          <a:lstStyle/>
          <a:p>
            <a:r>
              <a:rPr lang="en-US" sz="3200" b="1">
                <a:latin typeface="Cambria" panose="02040503050406030204" pitchFamily="18" charset="0"/>
              </a:rPr>
              <a:t>Bố cục thư</a:t>
            </a:r>
            <a:endParaRPr lang="en-US" sz="3200" b="1" dirty="0">
              <a:latin typeface="Cambria" panose="02040503050406030204" pitchFamily="18" charset="0"/>
            </a:endParaRPr>
          </a:p>
        </p:txBody>
      </p:sp>
      <p:pic>
        <p:nvPicPr>
          <p:cNvPr id="11" name="Picture 4" descr="Ask premium icon">
            <a:extLst>
              <a:ext uri="{FF2B5EF4-FFF2-40B4-BE49-F238E27FC236}">
                <a16:creationId xmlns:a16="http://schemas.microsoft.com/office/drawing/2014/main" id="{334FF769-49FB-4B09-9A4A-ECC20F44F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299" y="-8750"/>
            <a:ext cx="649394" cy="649394"/>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C00C36C2-83F0-409C-A90E-127327CB7CBB}"/>
              </a:ext>
            </a:extLst>
          </p:cNvPr>
          <p:cNvSpPr txBox="1"/>
          <p:nvPr/>
        </p:nvSpPr>
        <p:spPr>
          <a:xfrm>
            <a:off x="6979920" y="867248"/>
            <a:ext cx="4815840" cy="1246495"/>
          </a:xfrm>
          <a:prstGeom prst="rect">
            <a:avLst/>
          </a:prstGeom>
          <a:noFill/>
        </p:spPr>
        <p:txBody>
          <a:bodyPr wrap="square" rtlCol="0">
            <a:spAutoFit/>
          </a:bodyPr>
          <a:lstStyle/>
          <a:p>
            <a:pPr algn="just"/>
            <a:r>
              <a:rPr lang="vi-VN" sz="2500"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Những</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dòng</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mở</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đầu</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bức</a:t>
            </a:r>
            <a:r>
              <a:rPr lang="vi-VN" sz="2500" b="1" dirty="0">
                <a:solidFill>
                  <a:srgbClr val="FF0000"/>
                </a:solidFill>
                <a:latin typeface="Cambria" panose="02040503050406030204" pitchFamily="18" charset="0"/>
                <a:ea typeface="Cambria" panose="02040503050406030204" pitchFamily="18" charset="0"/>
              </a:rPr>
              <a:t> thư </a:t>
            </a:r>
            <a:r>
              <a:rPr lang="vi-VN" sz="2500" dirty="0">
                <a:solidFill>
                  <a:srgbClr val="002060"/>
                </a:solidFill>
                <a:latin typeface="Cambria" panose="02040503050406030204" pitchFamily="18" charset="0"/>
                <a:ea typeface="Cambria" panose="02040503050406030204" pitchFamily="18" charset="0"/>
              </a:rPr>
              <a:t>cho </a:t>
            </a:r>
            <a:r>
              <a:rPr lang="vi-VN" sz="2500" dirty="0" err="1">
                <a:solidFill>
                  <a:srgbClr val="002060"/>
                </a:solidFill>
                <a:latin typeface="Cambria" panose="02040503050406030204" pitchFamily="18" charset="0"/>
                <a:ea typeface="Cambria" panose="02040503050406030204" pitchFamily="18" charset="0"/>
              </a:rPr>
              <a:t>biết</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rõ</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địa</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điểm</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thời</a:t>
            </a:r>
            <a:r>
              <a:rPr lang="vi-VN" sz="2500" dirty="0">
                <a:solidFill>
                  <a:srgbClr val="002060"/>
                </a:solidFill>
                <a:latin typeface="Cambria" panose="02040503050406030204" pitchFamily="18" charset="0"/>
                <a:ea typeface="Cambria" panose="02040503050406030204" pitchFamily="18" charset="0"/>
              </a:rPr>
              <a:t> gian </a:t>
            </a:r>
            <a:r>
              <a:rPr lang="vi-VN" sz="2500" dirty="0" err="1">
                <a:solidFill>
                  <a:srgbClr val="002060"/>
                </a:solidFill>
                <a:latin typeface="Cambria" panose="02040503050406030204" pitchFamily="18" charset="0"/>
                <a:ea typeface="Cambria" panose="02040503050406030204" pitchFamily="18" charset="0"/>
              </a:rPr>
              <a:t>viết</a:t>
            </a:r>
            <a:r>
              <a:rPr lang="vi-VN" sz="2500" dirty="0">
                <a:solidFill>
                  <a:srgbClr val="002060"/>
                </a:solidFill>
                <a:latin typeface="Cambria" panose="02040503050406030204" pitchFamily="18" charset="0"/>
                <a:ea typeface="Cambria" panose="02040503050406030204" pitchFamily="18" charset="0"/>
              </a:rPr>
              <a:t> thư, </a:t>
            </a:r>
            <a:r>
              <a:rPr lang="vi-VN" sz="2500" dirty="0" err="1">
                <a:solidFill>
                  <a:srgbClr val="002060"/>
                </a:solidFill>
                <a:latin typeface="Cambria" panose="02040503050406030204" pitchFamily="18" charset="0"/>
                <a:ea typeface="Cambria" panose="02040503050406030204" pitchFamily="18" charset="0"/>
              </a:rPr>
              <a:t>lời</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chào</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hỏi</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người</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nhận</a:t>
            </a:r>
            <a:r>
              <a:rPr lang="vi-VN" sz="2500" dirty="0">
                <a:solidFill>
                  <a:srgbClr val="002060"/>
                </a:solidFill>
                <a:latin typeface="Cambria" panose="02040503050406030204" pitchFamily="18" charset="0"/>
                <a:ea typeface="Cambria" panose="02040503050406030204" pitchFamily="18" charset="0"/>
              </a:rPr>
              <a:t> </a:t>
            </a:r>
            <a:r>
              <a:rPr lang="vi-VN" sz="2500">
                <a:solidFill>
                  <a:srgbClr val="002060"/>
                </a:solidFill>
                <a:latin typeface="Cambria" panose="02040503050406030204" pitchFamily="18" charset="0"/>
                <a:ea typeface="Cambria" panose="02040503050406030204" pitchFamily="18" charset="0"/>
              </a:rPr>
              <a:t>thư.</a:t>
            </a:r>
            <a:endParaRPr lang="vi-VN" sz="2500" dirty="0">
              <a:solidFill>
                <a:srgbClr val="002060"/>
              </a:solidFill>
              <a:latin typeface="Cambria" panose="02040503050406030204" pitchFamily="18" charset="0"/>
              <a:ea typeface="Cambria" panose="02040503050406030204" pitchFamily="18" charset="0"/>
            </a:endParaRPr>
          </a:p>
        </p:txBody>
      </p:sp>
      <p:sp>
        <p:nvSpPr>
          <p:cNvPr id="22" name="TextBox 21"/>
          <p:cNvSpPr txBox="1"/>
          <p:nvPr/>
        </p:nvSpPr>
        <p:spPr>
          <a:xfrm>
            <a:off x="260510" y="673186"/>
            <a:ext cx="6241890" cy="6170920"/>
          </a:xfrm>
          <a:prstGeom prst="rect">
            <a:avLst/>
          </a:prstGeom>
          <a:noFill/>
        </p:spPr>
        <p:txBody>
          <a:bodyPr wrap="square" rtlCol="0">
            <a:spAutoFit/>
          </a:bodyPr>
          <a:lstStyle/>
          <a:p>
            <a:pPr algn="r">
              <a:spcBef>
                <a:spcPts val="600"/>
              </a:spcBef>
              <a:spcAft>
                <a:spcPts val="600"/>
              </a:spcAft>
            </a:pPr>
            <a:r>
              <a:rPr lang="en-US" sz="1500" b="1">
                <a:latin typeface="VL FairwaterScriptLight" panose="02000507000000020003" pitchFamily="50" charset="0"/>
              </a:rPr>
              <a:t>							Hòa Bình , ngày 5 tháng 8 năm 2000 </a:t>
            </a:r>
          </a:p>
          <a:p>
            <a:pPr>
              <a:spcBef>
                <a:spcPts val="600"/>
              </a:spcBef>
              <a:spcAft>
                <a:spcPts val="600"/>
              </a:spcAft>
            </a:pPr>
            <a:r>
              <a:rPr lang="en-US" sz="1500" b="1">
                <a:latin typeface="VL FairwaterScriptLight" panose="02000507000000020003" pitchFamily="50" charset="0"/>
              </a:rPr>
              <a:t>	Bạn Hồng thân mến,                                                                        </a:t>
            </a:r>
          </a:p>
          <a:p>
            <a:pPr algn="just">
              <a:spcBef>
                <a:spcPts val="600"/>
              </a:spcBef>
              <a:spcAft>
                <a:spcPts val="600"/>
              </a:spcAft>
            </a:pPr>
            <a:r>
              <a:rPr lang="vi-VN" sz="1500" b="1">
                <a:latin typeface="VL FairwaterScriptLight" panose="02000507000000020003" pitchFamily="50"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a:p>
            <a:pPr algn="just">
              <a:spcBef>
                <a:spcPts val="600"/>
              </a:spcBef>
              <a:spcAft>
                <a:spcPts val="600"/>
              </a:spcAft>
            </a:pPr>
            <a:r>
              <a:rPr lang="vi-VN" sz="1500" b="1">
                <a:latin typeface="VL FairwaterScriptLight" panose="02000507000000020003" pitchFamily="50" charset="0"/>
              </a:rPr>
              <a:t> 	Hồng ơi!</a:t>
            </a:r>
          </a:p>
          <a:p>
            <a:pPr algn="just">
              <a:spcBef>
                <a:spcPts val="600"/>
              </a:spcBef>
              <a:spcAft>
                <a:spcPts val="600"/>
              </a:spcAft>
            </a:pPr>
            <a:r>
              <a:rPr lang="vi-VN" sz="1500" b="1">
                <a:latin typeface="VL FairwaterScriptLight" panose="02000507000000020003" pitchFamily="50"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a:p>
            <a:pPr algn="just">
              <a:spcBef>
                <a:spcPts val="600"/>
              </a:spcBef>
              <a:spcAft>
                <a:spcPts val="600"/>
              </a:spcAft>
            </a:pPr>
            <a:r>
              <a:rPr lang="vi-VN" sz="1500" b="1">
                <a:latin typeface="VL FairwaterScriptLight" panose="02000507000000020003" pitchFamily="50" charset="0"/>
              </a:rPr>
              <a:t>	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sz="1500" b="1">
                <a:latin typeface="VL FairwaterScriptLight" panose="02000507000000020003" pitchFamily="50" charset="0"/>
              </a:rPr>
              <a:t>	 Chúc Hồng khỏe. Mong nhận thư bạn</a:t>
            </a:r>
            <a:r>
              <a:rPr lang="en-US" sz="1500" b="1">
                <a:latin typeface="VL FairwaterScriptLight" panose="02000507000000020003" pitchFamily="50" charset="0"/>
              </a:rPr>
              <a:t>.</a:t>
            </a:r>
            <a:endParaRPr lang="vi-VN" sz="1500" b="1">
              <a:latin typeface="VL FairwaterScriptLight" panose="02000507000000020003" pitchFamily="50" charset="0"/>
            </a:endParaRPr>
          </a:p>
          <a:p>
            <a:pPr>
              <a:spcBef>
                <a:spcPts val="600"/>
              </a:spcBef>
              <a:spcAft>
                <a:spcPts val="600"/>
              </a:spcAft>
            </a:pPr>
            <a:r>
              <a:rPr lang="en-US" sz="1500" b="1">
                <a:latin typeface="VL FairwaterScriptLight" panose="02000507000000020003" pitchFamily="50" charset="0"/>
              </a:rPr>
              <a:t>                                                                             Bạn mới của Hồng </a:t>
            </a:r>
          </a:p>
          <a:p>
            <a:pPr>
              <a:spcBef>
                <a:spcPts val="600"/>
              </a:spcBef>
              <a:spcAft>
                <a:spcPts val="600"/>
              </a:spcAft>
            </a:pPr>
            <a:r>
              <a:rPr lang="vi-VN" sz="1500" b="1">
                <a:latin typeface="VL FairwaterScriptLight" panose="02000507000000020003" pitchFamily="50" charset="0"/>
              </a:rPr>
              <a:t>                                                                             Quách Tuấn Lương</a:t>
            </a:r>
            <a:endParaRPr lang="vi-VN" sz="1500" b="1" i="1">
              <a:latin typeface="VL FairwaterScriptLight" panose="02000507000000020003" pitchFamily="50" charset="0"/>
            </a:endParaRPr>
          </a:p>
        </p:txBody>
      </p:sp>
      <p:sp>
        <p:nvSpPr>
          <p:cNvPr id="23" name="Hộp Văn bản 18">
            <a:extLst>
              <a:ext uri="{FF2B5EF4-FFF2-40B4-BE49-F238E27FC236}">
                <a16:creationId xmlns:a16="http://schemas.microsoft.com/office/drawing/2014/main" id="{C00C36C2-83F0-409C-A90E-127327CB7CBB}"/>
              </a:ext>
            </a:extLst>
          </p:cNvPr>
          <p:cNvSpPr txBox="1"/>
          <p:nvPr/>
        </p:nvSpPr>
        <p:spPr>
          <a:xfrm>
            <a:off x="7136745" y="4706480"/>
            <a:ext cx="4457959" cy="1631216"/>
          </a:xfrm>
          <a:prstGeom prst="rect">
            <a:avLst/>
          </a:prstGeom>
          <a:noFill/>
        </p:spPr>
        <p:txBody>
          <a:bodyPr wrap="square" rtlCol="0">
            <a:spAutoFit/>
          </a:bodyPr>
          <a:lstStyle/>
          <a:p>
            <a:pPr algn="just"/>
            <a:r>
              <a:rPr lang="vi-VN" sz="2500">
                <a:solidFill>
                  <a:srgbClr val="FF0000"/>
                </a:solidFill>
                <a:latin typeface="Cambria" panose="02040503050406030204" pitchFamily="18" charset="0"/>
                <a:ea typeface="Cambria" panose="02040503050406030204" pitchFamily="18" charset="0"/>
              </a:rPr>
              <a:t>- </a:t>
            </a:r>
            <a:r>
              <a:rPr lang="vi-VN" sz="2500" b="1">
                <a:solidFill>
                  <a:srgbClr val="FF0000"/>
                </a:solidFill>
                <a:latin typeface="Cambria" panose="02040503050406030204" pitchFamily="18" charset="0"/>
                <a:ea typeface="Cambria" panose="02040503050406030204" pitchFamily="18" charset="0"/>
              </a:rPr>
              <a:t>Những dòng cuối bức thư </a:t>
            </a:r>
            <a:r>
              <a:rPr lang="vi-VN" sz="2500">
                <a:solidFill>
                  <a:srgbClr val="002060"/>
                </a:solidFill>
                <a:latin typeface="Cambria" panose="02040503050406030204" pitchFamily="18" charset="0"/>
                <a:ea typeface="Cambria" panose="02040503050406030204" pitchFamily="18" charset="0"/>
              </a:rPr>
              <a:t>ghi lời chúc, lời nhắn nhủ, c</a:t>
            </a:r>
            <a:r>
              <a:rPr lang="en-US" sz="2500">
                <a:solidFill>
                  <a:srgbClr val="002060"/>
                </a:solidFill>
                <a:latin typeface="Cambria" panose="02040503050406030204" pitchFamily="18" charset="0"/>
                <a:ea typeface="Cambria" panose="02040503050406030204" pitchFamily="18" charset="0"/>
              </a:rPr>
              <a:t>ả</a:t>
            </a:r>
            <a:r>
              <a:rPr lang="vi-VN" sz="2500">
                <a:solidFill>
                  <a:srgbClr val="002060"/>
                </a:solidFill>
                <a:latin typeface="Cambria" panose="02040503050406030204" pitchFamily="18" charset="0"/>
                <a:ea typeface="Cambria" panose="02040503050406030204" pitchFamily="18" charset="0"/>
              </a:rPr>
              <a:t>m ơn, hứa hẹn và kí tên, ghi họ và tên người viết thư.</a:t>
            </a:r>
            <a:endParaRPr lang="vi-VN" sz="2500" dirty="0">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36607">
            <a:off x="6454851" y="422574"/>
            <a:ext cx="643935" cy="789531"/>
          </a:xfrm>
          <a:prstGeom prst="rect">
            <a:avLst/>
          </a:prstGeom>
        </p:spPr>
      </p:pic>
      <p:cxnSp>
        <p:nvCxnSpPr>
          <p:cNvPr id="5" name="Straight Connector 4"/>
          <p:cNvCxnSpPr/>
          <p:nvPr/>
        </p:nvCxnSpPr>
        <p:spPr>
          <a:xfrm>
            <a:off x="3251200" y="1197014"/>
            <a:ext cx="3068320"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1246846" y="1560908"/>
            <a:ext cx="174828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4420446" y="6356842"/>
            <a:ext cx="1560476"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4394503" y="6727940"/>
            <a:ext cx="1560476"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35102" flipH="1">
            <a:off x="6296015" y="6090851"/>
            <a:ext cx="665596" cy="816090"/>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51913" t="52827" r="15345"/>
          <a:stretch/>
        </p:blipFill>
        <p:spPr>
          <a:xfrm rot="21217944" flipH="1">
            <a:off x="410681" y="-5765"/>
            <a:ext cx="696492" cy="1003452"/>
          </a:xfrm>
          <a:prstGeom prst="rect">
            <a:avLst/>
          </a:prstGeom>
        </p:spPr>
      </p:pic>
    </p:spTree>
    <p:extLst>
      <p:ext uri="{BB962C8B-B14F-4D97-AF65-F5344CB8AC3E}">
        <p14:creationId xmlns:p14="http://schemas.microsoft.com/office/powerpoint/2010/main" val="292741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iterate type="lt">
                                    <p:tmPct val="0"/>
                                  </p:iterate>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p:cTn id="14"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0" end="0"/>
                                            </p:txEl>
                                          </p:spTgt>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iterate type="lt">
                                    <p:tmPct val="0"/>
                                  </p:iterate>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p:cTn id="18"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2">
                                            <p:txEl>
                                              <p:pRg st="1" end="1"/>
                                            </p:txEl>
                                          </p:spTgt>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iterate type="lt">
                                    <p:tmPct val="0"/>
                                  </p:iterate>
                                  <p:childTnLst>
                                    <p:set>
                                      <p:cBhvr>
                                        <p:cTn id="21" dur="1" fill="hold">
                                          <p:stCondLst>
                                            <p:cond delay="0"/>
                                          </p:stCondLst>
                                        </p:cTn>
                                        <p:tgtEl>
                                          <p:spTgt spid="22">
                                            <p:txEl>
                                              <p:pRg st="2" end="2"/>
                                            </p:txEl>
                                          </p:spTgt>
                                        </p:tgtEl>
                                        <p:attrNameLst>
                                          <p:attrName>style.visibility</p:attrName>
                                        </p:attrNameLst>
                                      </p:cBhvr>
                                      <p:to>
                                        <p:strVal val="visible"/>
                                      </p:to>
                                    </p:set>
                                    <p:anim calcmode="lin" valueType="num">
                                      <p:cBhvr>
                                        <p:cTn id="22" dur="500" fill="hold"/>
                                        <p:tgtEl>
                                          <p:spTgt spid="22">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2">
                                            <p:txEl>
                                              <p:pRg st="2" end="2"/>
                                            </p:txEl>
                                          </p:spTgt>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iterate type="lt">
                                    <p:tmPct val="0"/>
                                  </p:iterate>
                                  <p:childTnLst>
                                    <p:set>
                                      <p:cBhvr>
                                        <p:cTn id="25" dur="1" fill="hold">
                                          <p:stCondLst>
                                            <p:cond delay="0"/>
                                          </p:stCondLst>
                                        </p:cTn>
                                        <p:tgtEl>
                                          <p:spTgt spid="22">
                                            <p:txEl>
                                              <p:pRg st="3" end="3"/>
                                            </p:txEl>
                                          </p:spTgt>
                                        </p:tgtEl>
                                        <p:attrNameLst>
                                          <p:attrName>style.visibility</p:attrName>
                                        </p:attrNameLst>
                                      </p:cBhvr>
                                      <p:to>
                                        <p:strVal val="visible"/>
                                      </p:to>
                                    </p:set>
                                    <p:anim calcmode="lin" valueType="num">
                                      <p:cBhvr>
                                        <p:cTn id="26" dur="5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2">
                                            <p:txEl>
                                              <p:pRg st="3" end="3"/>
                                            </p:txEl>
                                          </p:spTgt>
                                        </p:tgtEl>
                                        <p:attrNameLst>
                                          <p:attrName>ppt_h</p:attrName>
                                        </p:attrNameLst>
                                      </p:cBhvr>
                                      <p:tavLst>
                                        <p:tav tm="0">
                                          <p:val>
                                            <p:strVal val="#ppt_h"/>
                                          </p:val>
                                        </p:tav>
                                        <p:tav tm="100000">
                                          <p:val>
                                            <p:strVal val="#ppt_h"/>
                                          </p:val>
                                        </p:tav>
                                      </p:tavLst>
                                    </p:anim>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22">
                                            <p:txEl>
                                              <p:pRg st="4" end="4"/>
                                            </p:txEl>
                                          </p:spTgt>
                                        </p:tgtEl>
                                        <p:attrNameLst>
                                          <p:attrName>style.visibility</p:attrName>
                                        </p:attrNameLst>
                                      </p:cBhvr>
                                      <p:to>
                                        <p:strVal val="visible"/>
                                      </p:to>
                                    </p:set>
                                    <p:anim calcmode="lin" valueType="num">
                                      <p:cBhvr>
                                        <p:cTn id="30" dur="500" fill="hold"/>
                                        <p:tgtEl>
                                          <p:spTgt spid="22">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22">
                                            <p:txEl>
                                              <p:pRg st="4" end="4"/>
                                            </p:txEl>
                                          </p:spTgt>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iterate type="lt">
                                    <p:tmPct val="0"/>
                                  </p:iterate>
                                  <p:childTnLst>
                                    <p:set>
                                      <p:cBhvr>
                                        <p:cTn id="33" dur="1" fill="hold">
                                          <p:stCondLst>
                                            <p:cond delay="0"/>
                                          </p:stCondLst>
                                        </p:cTn>
                                        <p:tgtEl>
                                          <p:spTgt spid="22">
                                            <p:txEl>
                                              <p:pRg st="5" end="5"/>
                                            </p:txEl>
                                          </p:spTgt>
                                        </p:tgtEl>
                                        <p:attrNameLst>
                                          <p:attrName>style.visibility</p:attrName>
                                        </p:attrNameLst>
                                      </p:cBhvr>
                                      <p:to>
                                        <p:strVal val="visible"/>
                                      </p:to>
                                    </p:set>
                                    <p:anim calcmode="lin" valueType="num">
                                      <p:cBhvr>
                                        <p:cTn id="34" dur="500" fill="hold"/>
                                        <p:tgtEl>
                                          <p:spTgt spid="22">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2">
                                            <p:txEl>
                                              <p:pRg st="5" end="5"/>
                                            </p:txEl>
                                          </p:spTgt>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iterate type="lt">
                                    <p:tmPct val="0"/>
                                  </p:iterate>
                                  <p:childTnLst>
                                    <p:set>
                                      <p:cBhvr>
                                        <p:cTn id="37" dur="1" fill="hold">
                                          <p:stCondLst>
                                            <p:cond delay="0"/>
                                          </p:stCondLst>
                                        </p:cTn>
                                        <p:tgtEl>
                                          <p:spTgt spid="22">
                                            <p:txEl>
                                              <p:pRg st="6" end="6"/>
                                            </p:txEl>
                                          </p:spTgt>
                                        </p:tgtEl>
                                        <p:attrNameLst>
                                          <p:attrName>style.visibility</p:attrName>
                                        </p:attrNameLst>
                                      </p:cBhvr>
                                      <p:to>
                                        <p:strVal val="visible"/>
                                      </p:to>
                                    </p:set>
                                    <p:anim calcmode="lin" valueType="num">
                                      <p:cBhvr>
                                        <p:cTn id="38" dur="500" fill="hold"/>
                                        <p:tgtEl>
                                          <p:spTgt spid="22">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22">
                                            <p:txEl>
                                              <p:pRg st="6" end="6"/>
                                            </p:txEl>
                                          </p:spTgt>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iterate type="lt">
                                    <p:tmPct val="0"/>
                                  </p:iterate>
                                  <p:childTnLst>
                                    <p:set>
                                      <p:cBhvr>
                                        <p:cTn id="41" dur="1" fill="hold">
                                          <p:stCondLst>
                                            <p:cond delay="0"/>
                                          </p:stCondLst>
                                        </p:cTn>
                                        <p:tgtEl>
                                          <p:spTgt spid="22">
                                            <p:txEl>
                                              <p:pRg st="7" end="7"/>
                                            </p:txEl>
                                          </p:spTgt>
                                        </p:tgtEl>
                                        <p:attrNameLst>
                                          <p:attrName>style.visibility</p:attrName>
                                        </p:attrNameLst>
                                      </p:cBhvr>
                                      <p:to>
                                        <p:strVal val="visible"/>
                                      </p:to>
                                    </p:set>
                                    <p:anim calcmode="lin" valueType="num">
                                      <p:cBhvr>
                                        <p:cTn id="42" dur="500" fill="hold"/>
                                        <p:tgtEl>
                                          <p:spTgt spid="2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2">
                                            <p:txEl>
                                              <p:pRg st="7" end="7"/>
                                            </p:txEl>
                                          </p:spTgt>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0"/>
                                  </p:stCondLst>
                                  <p:iterate type="lt">
                                    <p:tmPct val="0"/>
                                  </p:iterate>
                                  <p:childTnLst>
                                    <p:set>
                                      <p:cBhvr>
                                        <p:cTn id="45" dur="1" fill="hold">
                                          <p:stCondLst>
                                            <p:cond delay="0"/>
                                          </p:stCondLst>
                                        </p:cTn>
                                        <p:tgtEl>
                                          <p:spTgt spid="22">
                                            <p:txEl>
                                              <p:pRg st="8" end="8"/>
                                            </p:txEl>
                                          </p:spTgt>
                                        </p:tgtEl>
                                        <p:attrNameLst>
                                          <p:attrName>style.visibility</p:attrName>
                                        </p:attrNameLst>
                                      </p:cBhvr>
                                      <p:to>
                                        <p:strVal val="visible"/>
                                      </p:to>
                                    </p:set>
                                    <p:anim calcmode="lin" valueType="num">
                                      <p:cBhvr>
                                        <p:cTn id="46" dur="500" fill="hold"/>
                                        <p:tgtEl>
                                          <p:spTgt spid="22">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22">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22" presetClass="entr" presetSubtype="8"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up)">
                                      <p:cBhvr>
                                        <p:cTn id="59" dur="500"/>
                                        <p:tgtEl>
                                          <p:spTgt spid="24"/>
                                        </p:tgtEl>
                                      </p:cBhvr>
                                    </p:animEffect>
                                  </p:childTnLst>
                                </p:cTn>
                              </p:par>
                            </p:childTnLst>
                          </p:cTn>
                        </p:par>
                        <p:par>
                          <p:cTn id="60" fill="hold">
                            <p:stCondLst>
                              <p:cond delay="1000"/>
                            </p:stCondLst>
                            <p:childTnLst>
                              <p:par>
                                <p:cTn id="61" presetID="2" presetClass="entr" presetSubtype="4" fill="hold" grpId="0" nodeType="after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anim calcmode="lin" valueType="num">
                                      <p:cBhvr additive="base">
                                        <p:cTn id="6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par>
                                <p:cTn id="70" presetID="22" presetClass="entr" presetSubtype="8"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childTnLst>
                          </p:cTn>
                        </p:par>
                        <p:par>
                          <p:cTn id="77" fill="hold">
                            <p:stCondLst>
                              <p:cond delay="1000"/>
                            </p:stCondLst>
                            <p:childTnLst>
                              <p:par>
                                <p:cTn id="78" presetID="2" presetClass="entr" presetSubtype="4" fill="hold" grpId="0" nodeType="afterEffect">
                                  <p:stCondLst>
                                    <p:cond delay="0"/>
                                  </p:stCondLst>
                                  <p:childTnLst>
                                    <p:set>
                                      <p:cBhvr>
                                        <p:cTn id="79" dur="1" fill="hold">
                                          <p:stCondLst>
                                            <p:cond delay="0"/>
                                          </p:stCondLst>
                                        </p:cTn>
                                        <p:tgtEl>
                                          <p:spTgt spid="23">
                                            <p:txEl>
                                              <p:pRg st="0" end="0"/>
                                            </p:txEl>
                                          </p:spTgt>
                                        </p:tgtEl>
                                        <p:attrNameLst>
                                          <p:attrName>style.visibility</p:attrName>
                                        </p:attrNameLst>
                                      </p:cBhvr>
                                      <p:to>
                                        <p:strVal val="visible"/>
                                      </p:to>
                                    </p:set>
                                    <p:anim calcmode="lin" valueType="num">
                                      <p:cBhvr additive="base">
                                        <p:cTn id="8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2" grpId="0" uiExpand="1" build="allAtOnce"/>
      <p:bldP spid="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0" y="-4129"/>
            <a:ext cx="12192000" cy="6858000"/>
            <a:chOff x="0" y="0"/>
            <a:chExt cx="12192000" cy="685800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Freeform 33"/>
            <p:cNvSpPr/>
            <p:nvPr/>
          </p:nvSpPr>
          <p:spPr>
            <a:xfrm>
              <a:off x="303188" y="20913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261" r="13038" b="8571"/>
          <a:stretch/>
        </p:blipFill>
        <p:spPr>
          <a:xfrm rot="373156">
            <a:off x="5165685" y="-353018"/>
            <a:ext cx="6455947" cy="7798154"/>
          </a:xfrm>
          <a:prstGeom prst="rect">
            <a:avLst/>
          </a:prstGeom>
        </p:spPr>
      </p:pic>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621B2D0-9383-4032-A279-C0C9A5E45257}"/>
              </a:ext>
            </a:extLst>
          </p:cNvPr>
          <p:cNvSpPr>
            <a:spLocks noGrp="1"/>
          </p:cNvSpPr>
          <p:nvPr>
            <p:ph type="title"/>
          </p:nvPr>
        </p:nvSpPr>
        <p:spPr>
          <a:xfrm>
            <a:off x="1141566" y="591774"/>
            <a:ext cx="3278880" cy="721322"/>
          </a:xfrm>
        </p:spPr>
        <p:txBody>
          <a:bodyPr>
            <a:normAutofit/>
          </a:bodyPr>
          <a:lstStyle/>
          <a:p>
            <a:r>
              <a:rPr lang="en-US" sz="3200" b="1">
                <a:latin typeface="Cambria" panose="02040503050406030204" pitchFamily="18" charset="0"/>
              </a:rPr>
              <a:t>Bố cục thư</a:t>
            </a:r>
            <a:endParaRPr lang="en-US" sz="3200" b="1" dirty="0">
              <a:latin typeface="Cambria" panose="02040503050406030204" pitchFamily="18" charset="0"/>
            </a:endParaRPr>
          </a:p>
        </p:txBody>
      </p:sp>
      <p:pic>
        <p:nvPicPr>
          <p:cNvPr id="11" name="Picture 4" descr="Ask premium icon">
            <a:extLst>
              <a:ext uri="{FF2B5EF4-FFF2-40B4-BE49-F238E27FC236}">
                <a16:creationId xmlns:a16="http://schemas.microsoft.com/office/drawing/2014/main" id="{334FF769-49FB-4B09-9A4A-ECC20F44F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052" y="542914"/>
            <a:ext cx="649394" cy="6493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Nhóm 13">
            <a:extLst>
              <a:ext uri="{FF2B5EF4-FFF2-40B4-BE49-F238E27FC236}">
                <a16:creationId xmlns:a16="http://schemas.microsoft.com/office/drawing/2014/main" id="{502BF653-014E-407C-95EE-3D42256DACF3}"/>
              </a:ext>
            </a:extLst>
          </p:cNvPr>
          <p:cNvGrpSpPr/>
          <p:nvPr/>
        </p:nvGrpSpPr>
        <p:grpSpPr>
          <a:xfrm>
            <a:off x="6372674" y="1684429"/>
            <a:ext cx="4021627" cy="1146278"/>
            <a:chOff x="7570005" y="1486453"/>
            <a:chExt cx="4021627" cy="1146278"/>
          </a:xfrm>
        </p:grpSpPr>
        <p:sp>
          <p:nvSpPr>
            <p:cNvPr id="6" name="Hộp Văn bản 5">
              <a:extLst>
                <a:ext uri="{FF2B5EF4-FFF2-40B4-BE49-F238E27FC236}">
                  <a16:creationId xmlns:a16="http://schemas.microsoft.com/office/drawing/2014/main" id="{9E5143AE-AF99-4BF6-AC2F-09D06790B91E}"/>
                </a:ext>
              </a:extLst>
            </p:cNvPr>
            <p:cNvSpPr txBox="1"/>
            <p:nvPr/>
          </p:nvSpPr>
          <p:spPr>
            <a:xfrm>
              <a:off x="8155041" y="1486453"/>
              <a:ext cx="3436591" cy="369332"/>
            </a:xfrm>
            <a:prstGeom prst="rect">
              <a:avLst/>
            </a:prstGeom>
            <a:noFill/>
          </p:spPr>
          <p:txBody>
            <a:bodyPr wrap="square" rtlCol="0">
              <a:spAutoFit/>
            </a:bodyPr>
            <a:lstStyle/>
            <a:p>
              <a:r>
                <a:rPr lang="en-US" b="1">
                  <a:solidFill>
                    <a:schemeClr val="accent5">
                      <a:lumMod val="75000"/>
                    </a:schemeClr>
                  </a:solidFill>
                  <a:latin typeface="Cambria" panose="02040503050406030204" pitchFamily="18" charset="0"/>
                  <a:ea typeface="Cambria" panose="02040503050406030204" pitchFamily="18" charset="0"/>
                </a:rPr>
                <a:t>Địa điểm, </a:t>
              </a:r>
              <a:r>
                <a:rPr lang="en-US" b="1" err="1">
                  <a:solidFill>
                    <a:schemeClr val="accent5">
                      <a:lumMod val="75000"/>
                    </a:schemeClr>
                  </a:solidFill>
                  <a:latin typeface="Cambria" panose="02040503050406030204" pitchFamily="18" charset="0"/>
                  <a:ea typeface="Cambria" panose="02040503050406030204" pitchFamily="18" charset="0"/>
                </a:rPr>
                <a:t>ngày</a:t>
              </a:r>
              <a:r>
                <a:rPr lang="en-US" b="1">
                  <a:solidFill>
                    <a:schemeClr val="accent5">
                      <a:lumMod val="75000"/>
                    </a:schemeClr>
                  </a:solidFill>
                  <a:latin typeface="Cambria" panose="02040503050406030204" pitchFamily="18" charset="0"/>
                  <a:ea typeface="Cambria" panose="02040503050406030204" pitchFamily="18" charset="0"/>
                </a:rPr>
                <a:t>   tháng   năm</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19" name="Hộp Văn bản 18">
              <a:extLst>
                <a:ext uri="{FF2B5EF4-FFF2-40B4-BE49-F238E27FC236}">
                  <a16:creationId xmlns:a16="http://schemas.microsoft.com/office/drawing/2014/main" id="{41B1BF58-37EE-4825-B930-2ED4E56B7F59}"/>
                </a:ext>
              </a:extLst>
            </p:cNvPr>
            <p:cNvSpPr txBox="1"/>
            <p:nvPr/>
          </p:nvSpPr>
          <p:spPr>
            <a:xfrm>
              <a:off x="7570005" y="1870489"/>
              <a:ext cx="14867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Lời</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chào</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hỏi</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1" name="Hộp Văn bản 20">
              <a:extLst>
                <a:ext uri="{FF2B5EF4-FFF2-40B4-BE49-F238E27FC236}">
                  <a16:creationId xmlns:a16="http://schemas.microsoft.com/office/drawing/2014/main" id="{6F9E6900-739B-45BE-8571-CF1D5548B5E3}"/>
                </a:ext>
              </a:extLst>
            </p:cNvPr>
            <p:cNvSpPr txBox="1"/>
            <p:nvPr/>
          </p:nvSpPr>
          <p:spPr>
            <a:xfrm>
              <a:off x="7579421" y="2263399"/>
              <a:ext cx="2538390" cy="369332"/>
            </a:xfrm>
            <a:prstGeom prst="rect">
              <a:avLst/>
            </a:prstGeom>
            <a:noFill/>
          </p:spPr>
          <p:txBody>
            <a:bodyPr wrap="square" rtlCol="0">
              <a:spAutoFit/>
            </a:bodyPr>
            <a:lstStyle/>
            <a:p>
              <a:r>
                <a:rPr lang="en-US" b="1">
                  <a:solidFill>
                    <a:schemeClr val="accent5">
                      <a:lumMod val="75000"/>
                    </a:schemeClr>
                  </a:solidFill>
                  <a:latin typeface="Cambria" panose="02040503050406030204" pitchFamily="18" charset="0"/>
                  <a:ea typeface="Cambria" panose="02040503050406030204" pitchFamily="18" charset="0"/>
                </a:rPr>
                <a:t>Lí </a:t>
              </a:r>
              <a:r>
                <a:rPr lang="en-US" b="1" dirty="0">
                  <a:solidFill>
                    <a:schemeClr val="accent5">
                      <a:lumMod val="75000"/>
                    </a:schemeClr>
                  </a:solidFill>
                  <a:latin typeface="Cambria" panose="02040503050406030204" pitchFamily="18" charset="0"/>
                  <a:ea typeface="Cambria" panose="02040503050406030204" pitchFamily="18" charset="0"/>
                </a:rPr>
                <a:t>do </a:t>
              </a:r>
              <a:r>
                <a:rPr lang="en-US" b="1" dirty="0" err="1">
                  <a:solidFill>
                    <a:schemeClr val="accent5">
                      <a:lumMod val="75000"/>
                    </a:schemeClr>
                  </a:solidFill>
                  <a:latin typeface="Cambria" panose="02040503050406030204" pitchFamily="18" charset="0"/>
                  <a:ea typeface="Cambria" panose="02040503050406030204" pitchFamily="18" charset="0"/>
                </a:rPr>
                <a:t>viết</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thư</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grpSp>
      <p:grpSp>
        <p:nvGrpSpPr>
          <p:cNvPr id="16" name="Nhóm 15">
            <a:extLst>
              <a:ext uri="{FF2B5EF4-FFF2-40B4-BE49-F238E27FC236}">
                <a16:creationId xmlns:a16="http://schemas.microsoft.com/office/drawing/2014/main" id="{8D785D02-BF15-4A0B-B1A8-4C6D2C6D5603}"/>
              </a:ext>
            </a:extLst>
          </p:cNvPr>
          <p:cNvGrpSpPr/>
          <p:nvPr/>
        </p:nvGrpSpPr>
        <p:grpSpPr>
          <a:xfrm>
            <a:off x="6753671" y="2845411"/>
            <a:ext cx="4140554" cy="1571584"/>
            <a:chOff x="7449727" y="2910035"/>
            <a:chExt cx="4140554" cy="1571584"/>
          </a:xfrm>
        </p:grpSpPr>
        <p:sp>
          <p:nvSpPr>
            <p:cNvPr id="24" name="Hộp Văn bản 23">
              <a:extLst>
                <a:ext uri="{FF2B5EF4-FFF2-40B4-BE49-F238E27FC236}">
                  <a16:creationId xmlns:a16="http://schemas.microsoft.com/office/drawing/2014/main" id="{E8BD4457-F908-4DB3-BB90-50D21722A490}"/>
                </a:ext>
              </a:extLst>
            </p:cNvPr>
            <p:cNvSpPr txBox="1"/>
            <p:nvPr/>
          </p:nvSpPr>
          <p:spPr>
            <a:xfrm>
              <a:off x="7461134" y="2910035"/>
              <a:ext cx="134737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Thăm</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hỏi</a:t>
              </a:r>
              <a:endParaRPr lang="vi-VN" b="1" dirty="0">
                <a:solidFill>
                  <a:srgbClr val="FF0000"/>
                </a:solidFill>
                <a:latin typeface="Cambria" panose="02040503050406030204" pitchFamily="18" charset="0"/>
                <a:ea typeface="Cambria" panose="02040503050406030204" pitchFamily="18" charset="0"/>
              </a:endParaRPr>
            </a:p>
          </p:txBody>
        </p:sp>
        <p:sp>
          <p:nvSpPr>
            <p:cNvPr id="25" name="Hộp Văn bản 24">
              <a:extLst>
                <a:ext uri="{FF2B5EF4-FFF2-40B4-BE49-F238E27FC236}">
                  <a16:creationId xmlns:a16="http://schemas.microsoft.com/office/drawing/2014/main" id="{C5B790FD-B41B-466C-98A3-9A7FE6F4D8B5}"/>
                </a:ext>
              </a:extLst>
            </p:cNvPr>
            <p:cNvSpPr txBox="1"/>
            <p:nvPr/>
          </p:nvSpPr>
          <p:spPr>
            <a:xfrm>
              <a:off x="7459065" y="3714004"/>
              <a:ext cx="413121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Điều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nói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Câu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chuyện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kể</a:t>
              </a:r>
              <a:endParaRPr lang="vi-VN" b="1" dirty="0">
                <a:solidFill>
                  <a:srgbClr val="FF0000"/>
                </a:solidFill>
                <a:latin typeface="Cambria" panose="02040503050406030204" pitchFamily="18" charset="0"/>
                <a:ea typeface="Cambria" panose="02040503050406030204" pitchFamily="18" charset="0"/>
              </a:endParaRPr>
            </a:p>
          </p:txBody>
        </p:sp>
        <p:sp>
          <p:nvSpPr>
            <p:cNvPr id="26" name="Hộp Văn bản 25">
              <a:extLst>
                <a:ext uri="{FF2B5EF4-FFF2-40B4-BE49-F238E27FC236}">
                  <a16:creationId xmlns:a16="http://schemas.microsoft.com/office/drawing/2014/main" id="{60938677-BF4D-4A04-92B1-DADF6FC826A1}"/>
                </a:ext>
              </a:extLst>
            </p:cNvPr>
            <p:cNvSpPr txBox="1"/>
            <p:nvPr/>
          </p:nvSpPr>
          <p:spPr>
            <a:xfrm>
              <a:off x="7449727" y="3313391"/>
              <a:ext cx="3765456" cy="369332"/>
            </a:xfrm>
            <a:prstGeom prst="rect">
              <a:avLst/>
            </a:prstGeom>
            <a:noFill/>
          </p:spPr>
          <p:txBody>
            <a:bodyPr wrap="square">
              <a:spAutoFit/>
            </a:bodyPr>
            <a:lstStyle/>
            <a:p>
              <a:r>
                <a:rPr lang="en-US" b="1">
                  <a:solidFill>
                    <a:srgbClr val="FF0000"/>
                  </a:solidFill>
                  <a:latin typeface="Cambria" panose="02040503050406030204" pitchFamily="18" charset="0"/>
                  <a:ea typeface="Cambria" panose="02040503050406030204" pitchFamily="18" charset="0"/>
                </a:rPr>
                <a:t>Giới </a:t>
              </a:r>
              <a:r>
                <a:rPr lang="en-US" b="1" dirty="0" err="1">
                  <a:solidFill>
                    <a:srgbClr val="FF0000"/>
                  </a:solidFill>
                  <a:latin typeface="Cambria" panose="02040503050406030204" pitchFamily="18" charset="0"/>
                  <a:ea typeface="Cambria" panose="02040503050406030204" pitchFamily="18" charset="0"/>
                </a:rPr>
                <a:t>thiệu</a:t>
              </a:r>
              <a:r>
                <a:rPr lang="en-US" b="1" dirty="0">
                  <a:solidFill>
                    <a:srgbClr val="FF0000"/>
                  </a:solidFill>
                  <a:latin typeface="Cambria" panose="02040503050406030204" pitchFamily="18" charset="0"/>
                  <a:ea typeface="Cambria" panose="02040503050406030204" pitchFamily="18" charset="0"/>
                </a:rPr>
                <a:t>/</a:t>
              </a:r>
              <a:r>
                <a:rPr lang="en-US" b="1" dirty="0" err="1">
                  <a:solidFill>
                    <a:srgbClr val="FF0000"/>
                  </a:solidFill>
                  <a:latin typeface="Cambria" panose="02040503050406030204" pitchFamily="18" charset="0"/>
                  <a:ea typeface="Cambria" panose="02040503050406030204" pitchFamily="18" charset="0"/>
                </a:rPr>
                <a:t>Thông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báo</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hình</a:t>
              </a:r>
              <a:endParaRPr lang="vi-VN" dirty="0">
                <a:solidFill>
                  <a:srgbClr val="FF0000"/>
                </a:solidFill>
              </a:endParaRPr>
            </a:p>
          </p:txBody>
        </p:sp>
        <p:sp>
          <p:nvSpPr>
            <p:cNvPr id="27" name="Hộp Văn bản 26">
              <a:extLst>
                <a:ext uri="{FF2B5EF4-FFF2-40B4-BE49-F238E27FC236}">
                  <a16:creationId xmlns:a16="http://schemas.microsoft.com/office/drawing/2014/main" id="{B3F158E4-BEE5-4089-BB95-F2E3FB855371}"/>
                </a:ext>
              </a:extLst>
            </p:cNvPr>
            <p:cNvSpPr txBox="1"/>
            <p:nvPr/>
          </p:nvSpPr>
          <p:spPr>
            <a:xfrm>
              <a:off x="7459058" y="4112287"/>
              <a:ext cx="211953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Thể</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hiện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cảm</a:t>
              </a:r>
              <a:endParaRPr lang="vi-VN" b="1" dirty="0">
                <a:solidFill>
                  <a:srgbClr val="FF0000"/>
                </a:solidFill>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D90A5107-13A6-4F1A-B4AA-2683BAC32923}"/>
              </a:ext>
            </a:extLst>
          </p:cNvPr>
          <p:cNvGrpSpPr/>
          <p:nvPr/>
        </p:nvGrpSpPr>
        <p:grpSpPr>
          <a:xfrm>
            <a:off x="6442227" y="4436615"/>
            <a:ext cx="4476930" cy="1177227"/>
            <a:chOff x="7319104" y="4675494"/>
            <a:chExt cx="4476930" cy="1177227"/>
          </a:xfrm>
        </p:grpSpPr>
        <p:sp>
          <p:nvSpPr>
            <p:cNvPr id="28" name="Hộp Văn bản 27">
              <a:extLst>
                <a:ext uri="{FF2B5EF4-FFF2-40B4-BE49-F238E27FC236}">
                  <a16:creationId xmlns:a16="http://schemas.microsoft.com/office/drawing/2014/main" id="{796F2211-E408-4DA1-8417-8EBA19BD0891}"/>
                </a:ext>
              </a:extLst>
            </p:cNvPr>
            <p:cNvSpPr txBox="1"/>
            <p:nvPr/>
          </p:nvSpPr>
          <p:spPr>
            <a:xfrm>
              <a:off x="7319104" y="4675494"/>
              <a:ext cx="4131216"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tạm</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biệt</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chúc</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mong</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muốn</a:t>
              </a:r>
              <a:endParaRPr lang="vi-VN" b="1" dirty="0">
                <a:solidFill>
                  <a:srgbClr val="00B050"/>
                </a:solidFill>
                <a:latin typeface="Cambria" panose="02040503050406030204" pitchFamily="18" charset="0"/>
                <a:ea typeface="Cambria" panose="02040503050406030204" pitchFamily="18" charset="0"/>
              </a:endParaRPr>
            </a:p>
          </p:txBody>
        </p:sp>
        <p:sp>
          <p:nvSpPr>
            <p:cNvPr id="29" name="Hộp Văn bản 28">
              <a:extLst>
                <a:ext uri="{FF2B5EF4-FFF2-40B4-BE49-F238E27FC236}">
                  <a16:creationId xmlns:a16="http://schemas.microsoft.com/office/drawing/2014/main" id="{4DC96727-2DC0-4C99-8B06-67ABB005890C}"/>
                </a:ext>
              </a:extLst>
            </p:cNvPr>
            <p:cNvSpPr txBox="1"/>
            <p:nvPr/>
          </p:nvSpPr>
          <p:spPr>
            <a:xfrm>
              <a:off x="7335491" y="5071698"/>
              <a:ext cx="1584989"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hứa</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hẹn</a:t>
              </a:r>
              <a:endParaRPr lang="vi-VN" b="1" dirty="0">
                <a:solidFill>
                  <a:srgbClr val="00B050"/>
                </a:solidFill>
                <a:latin typeface="Cambria" panose="02040503050406030204" pitchFamily="18" charset="0"/>
                <a:ea typeface="Cambria" panose="02040503050406030204" pitchFamily="18" charset="0"/>
              </a:endParaRPr>
            </a:p>
          </p:txBody>
        </p:sp>
        <p:sp>
          <p:nvSpPr>
            <p:cNvPr id="30" name="Hộp Văn bản 29">
              <a:extLst>
                <a:ext uri="{FF2B5EF4-FFF2-40B4-BE49-F238E27FC236}">
                  <a16:creationId xmlns:a16="http://schemas.microsoft.com/office/drawing/2014/main" id="{1A60F0DC-3B0D-47CD-A5D0-C8F90684E4D6}"/>
                </a:ext>
              </a:extLst>
            </p:cNvPr>
            <p:cNvSpPr txBox="1"/>
            <p:nvPr/>
          </p:nvSpPr>
          <p:spPr>
            <a:xfrm>
              <a:off x="9586491" y="5483389"/>
              <a:ext cx="2209543" cy="369332"/>
            </a:xfrm>
            <a:prstGeom prst="rect">
              <a:avLst/>
            </a:prstGeom>
            <a:noFill/>
          </p:spPr>
          <p:txBody>
            <a:bodyPr wrap="square" rtlCol="0">
              <a:spAutoFit/>
            </a:bodyPr>
            <a:lstStyle/>
            <a:p>
              <a:pPr algn="ctr"/>
              <a:r>
                <a:rPr lang="en-US" b="1" dirty="0" err="1">
                  <a:solidFill>
                    <a:srgbClr val="00B050"/>
                  </a:solidFill>
                  <a:latin typeface="Cambria" panose="02040503050406030204" pitchFamily="18" charset="0"/>
                  <a:ea typeface="Cambria" panose="02040503050406030204" pitchFamily="18" charset="0"/>
                </a:rPr>
                <a:t>Kí</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tên</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người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gửi</a:t>
              </a:r>
              <a:endParaRPr lang="vi-VN" b="1" dirty="0">
                <a:solidFill>
                  <a:srgbClr val="00B05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49" y="4728086"/>
            <a:ext cx="2166992" cy="2166991"/>
          </a:xfrm>
          <a:prstGeom prst="rect">
            <a:avLst/>
          </a:prstGeom>
        </p:spPr>
      </p:pic>
      <p:grpSp>
        <p:nvGrpSpPr>
          <p:cNvPr id="13" name="Group 12"/>
          <p:cNvGrpSpPr/>
          <p:nvPr/>
        </p:nvGrpSpPr>
        <p:grpSpPr>
          <a:xfrm>
            <a:off x="1645622" y="1485752"/>
            <a:ext cx="2568407" cy="1395036"/>
            <a:chOff x="2743199" y="1522015"/>
            <a:chExt cx="2568407" cy="1395036"/>
          </a:xfrm>
        </p:grpSpPr>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t="35349" b="33364"/>
            <a:stretch/>
          </p:blipFill>
          <p:spPr>
            <a:xfrm>
              <a:off x="2743199" y="1522015"/>
              <a:ext cx="2568407" cy="1395036"/>
            </a:xfrm>
            <a:prstGeom prst="rect">
              <a:avLst/>
            </a:prstGeom>
          </p:spPr>
        </p:pic>
        <p:sp>
          <p:nvSpPr>
            <p:cNvPr id="12" name="TextBox 11"/>
            <p:cNvSpPr txBox="1"/>
            <p:nvPr/>
          </p:nvSpPr>
          <p:spPr>
            <a:xfrm>
              <a:off x="3240566" y="1884890"/>
              <a:ext cx="1684383" cy="553998"/>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Đầu thư</a:t>
              </a:r>
            </a:p>
          </p:txBody>
        </p:sp>
      </p:grpSp>
      <p:grpSp>
        <p:nvGrpSpPr>
          <p:cNvPr id="42" name="Group 41"/>
          <p:cNvGrpSpPr/>
          <p:nvPr/>
        </p:nvGrpSpPr>
        <p:grpSpPr>
          <a:xfrm>
            <a:off x="2242783" y="2964751"/>
            <a:ext cx="2548310" cy="1492898"/>
            <a:chOff x="3340360" y="3001014"/>
            <a:chExt cx="2548310" cy="1492898"/>
          </a:xfrm>
        </p:grpSpPr>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l="-587" t="66049" r="587" b="2664"/>
            <a:stretch/>
          </p:blipFill>
          <p:spPr>
            <a:xfrm>
              <a:off x="3340360" y="3001014"/>
              <a:ext cx="2548310" cy="1492898"/>
            </a:xfrm>
            <a:prstGeom prst="rect">
              <a:avLst/>
            </a:prstGeom>
          </p:spPr>
        </p:pic>
        <p:sp>
          <p:nvSpPr>
            <p:cNvPr id="40" name="TextBox 39"/>
            <p:cNvSpPr txBox="1"/>
            <p:nvPr/>
          </p:nvSpPr>
          <p:spPr>
            <a:xfrm>
              <a:off x="3702848" y="3380487"/>
              <a:ext cx="1932824" cy="553998"/>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Phần thân</a:t>
              </a:r>
            </a:p>
          </p:txBody>
        </p:sp>
      </p:grpSp>
      <p:grpSp>
        <p:nvGrpSpPr>
          <p:cNvPr id="22" name="Group 21"/>
          <p:cNvGrpSpPr/>
          <p:nvPr/>
        </p:nvGrpSpPr>
        <p:grpSpPr>
          <a:xfrm>
            <a:off x="2705485" y="4541612"/>
            <a:ext cx="2563007" cy="1194319"/>
            <a:chOff x="3803062" y="4577875"/>
            <a:chExt cx="2563007" cy="1194319"/>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7425" b="67546"/>
            <a:stretch/>
          </p:blipFill>
          <p:spPr>
            <a:xfrm>
              <a:off x="3803062" y="4577875"/>
              <a:ext cx="2563007" cy="1194319"/>
            </a:xfrm>
            <a:prstGeom prst="rect">
              <a:avLst/>
            </a:prstGeom>
          </p:spPr>
        </p:pic>
        <p:sp>
          <p:nvSpPr>
            <p:cNvPr id="41" name="TextBox 40"/>
            <p:cNvSpPr txBox="1"/>
            <p:nvPr/>
          </p:nvSpPr>
          <p:spPr>
            <a:xfrm>
              <a:off x="4304427" y="4903751"/>
              <a:ext cx="1684383" cy="553998"/>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Cuối thư</a:t>
              </a:r>
            </a:p>
          </p:txBody>
        </p:sp>
      </p:grpSp>
      <p:cxnSp>
        <p:nvCxnSpPr>
          <p:cNvPr id="44" name="Straight Arrow Connector 43"/>
          <p:cNvCxnSpPr/>
          <p:nvPr/>
        </p:nvCxnSpPr>
        <p:spPr>
          <a:xfrm>
            <a:off x="4086808" y="2136710"/>
            <a:ext cx="2052735" cy="0"/>
          </a:xfrm>
          <a:prstGeom prst="straightConnector1">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674637" y="3649380"/>
            <a:ext cx="1464906" cy="0"/>
          </a:xfrm>
          <a:prstGeom prst="straightConnector1">
            <a:avLst/>
          </a:prstGeom>
          <a:ln w="38100">
            <a:solidFill>
              <a:srgbClr val="FF006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141167" y="5175270"/>
            <a:ext cx="1063690" cy="0"/>
          </a:xfrm>
          <a:prstGeom prst="straightConnector1">
            <a:avLst/>
          </a:prstGeom>
          <a:ln w="3810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147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1+#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50000">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14:bounceEnd="50000">
                                          <p:cBhvr additive="base">
                                            <p:cTn id="36"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5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50000">
                                          <p:cBhvr additive="base">
                                            <p:cTn id="45" dur="5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46" dur="500" fill="hold"/>
                                            <p:tgtEl>
                                              <p:spTgt spid="42"/>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50000">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14:bounceEnd="50000">
                                          <p:cBhvr additive="base">
                                            <p:cTn id="54"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8"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1+#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0-#ppt_w/2"/>
                                              </p:val>
                                            </p:tav>
                                            <p:tav tm="100000">
                                              <p:val>
                                                <p:strVal val="#ppt_x"/>
                                              </p:val>
                                            </p:tav>
                                          </p:tavLst>
                                        </p:anim>
                                        <p:anim calcmode="lin" valueType="num">
                                          <p:cBhvr additive="base">
                                            <p:cTn id="46" dur="500" fill="hold"/>
                                            <p:tgtEl>
                                              <p:spTgt spid="42"/>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0-#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8"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55" t="15556" b="15122"/>
          <a:stretch/>
        </p:blipFill>
        <p:spPr>
          <a:xfrm rot="21199679">
            <a:off x="1932802" y="1117901"/>
            <a:ext cx="9138753" cy="6575466"/>
          </a:xfrm>
          <a:prstGeom prst="rect">
            <a:avLst/>
          </a:prstGeom>
        </p:spPr>
      </p:pic>
      <p:sp>
        <p:nvSpPr>
          <p:cNvPr id="3" name="TextBox 2"/>
          <p:cNvSpPr txBox="1"/>
          <p:nvPr/>
        </p:nvSpPr>
        <p:spPr>
          <a:xfrm>
            <a:off x="2945664" y="2793590"/>
            <a:ext cx="5233136" cy="3323987"/>
          </a:xfrm>
          <a:prstGeom prst="rect">
            <a:avLst/>
          </a:prstGeom>
          <a:noFill/>
        </p:spPr>
        <p:txBody>
          <a:bodyPr wrap="square" rtlCol="0">
            <a:spAutoFit/>
          </a:bodyPr>
          <a:lstStyle/>
          <a:p>
            <a:pPr algn="ctr">
              <a:lnSpc>
                <a:spcPct val="150000"/>
              </a:lnSpc>
              <a:spcBef>
                <a:spcPts val="600"/>
              </a:spcBef>
              <a:spcAft>
                <a:spcPts val="600"/>
              </a:spcAft>
            </a:pPr>
            <a:r>
              <a:rPr lang="en-US" sz="3500" b="1">
                <a:latin typeface="Cambria" panose="02040503050406030204" pitchFamily="18" charset="0"/>
                <a:ea typeface="Cambria" panose="02040503050406030204" pitchFamily="18" charset="0"/>
              </a:rPr>
              <a:t>Bức thư nói lên nỗi lòng thương bạn, muốn chia sẻ khó khăn cùng bạn của Lương.</a:t>
            </a:r>
            <a:endParaRPr lang="vi-VN" sz="3500" b="1">
              <a:latin typeface="Cambria" panose="02040503050406030204" pitchFamily="18" charset="0"/>
              <a:ea typeface="Cambria" panose="02040503050406030204" pitchFamily="18" charset="0"/>
            </a:endParaRPr>
          </a:p>
        </p:txBody>
      </p:sp>
      <p:grpSp>
        <p:nvGrpSpPr>
          <p:cNvPr id="12" name="Nhóm 20">
            <a:extLst>
              <a:ext uri="{FF2B5EF4-FFF2-40B4-BE49-F238E27FC236}">
                <a16:creationId xmlns:a16="http://schemas.microsoft.com/office/drawing/2014/main" id="{D86FB104-5516-4880-B2B9-007BAAE059B5}"/>
              </a:ext>
            </a:extLst>
          </p:cNvPr>
          <p:cNvGrpSpPr/>
          <p:nvPr/>
        </p:nvGrpSpPr>
        <p:grpSpPr>
          <a:xfrm>
            <a:off x="1336905" y="-62814"/>
            <a:ext cx="7759817" cy="1362704"/>
            <a:chOff x="1352313" y="609842"/>
            <a:chExt cx="9423915" cy="1362704"/>
          </a:xfrm>
        </p:grpSpPr>
        <p:sp>
          <p:nvSpPr>
            <p:cNvPr id="13" name="Hình chữ nhật: Góc Tròn 14">
              <a:extLst>
                <a:ext uri="{FF2B5EF4-FFF2-40B4-BE49-F238E27FC236}">
                  <a16:creationId xmlns:a16="http://schemas.microsoft.com/office/drawing/2014/main" id="{B5F7EE2A-2785-4140-948F-8B41FF469045}"/>
                </a:ext>
              </a:extLst>
            </p:cNvPr>
            <p:cNvSpPr/>
            <p:nvPr/>
          </p:nvSpPr>
          <p:spPr>
            <a:xfrm>
              <a:off x="1376045" y="931331"/>
              <a:ext cx="9400183"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         Nêu nội dung bài tập đọc Thư thăm bạn</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a:extLst>
                <a:ext uri="{FF2B5EF4-FFF2-40B4-BE49-F238E27FC236}">
                  <a16:creationId xmlns:a16="http://schemas.microsoft.com/office/drawing/2014/main" id="{137DA93C-52B9-4705-B3F3-60DE47D69C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2313" y="609842"/>
              <a:ext cx="1388013" cy="13627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84796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50"/>
                                      </p:iterate>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50"/>
                                      </p:iterate>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Nhóm 20">
            <a:extLst>
              <a:ext uri="{FF2B5EF4-FFF2-40B4-BE49-F238E27FC236}">
                <a16:creationId xmlns:a16="http://schemas.microsoft.com/office/drawing/2014/main" id="{D86FB104-5516-4880-B2B9-007BAAE059B5}"/>
              </a:ext>
            </a:extLst>
          </p:cNvPr>
          <p:cNvGrpSpPr/>
          <p:nvPr/>
        </p:nvGrpSpPr>
        <p:grpSpPr>
          <a:xfrm>
            <a:off x="1066435" y="3045"/>
            <a:ext cx="8544096" cy="1442177"/>
            <a:chOff x="1023840" y="675701"/>
            <a:chExt cx="10376383" cy="1442177"/>
          </a:xfrm>
        </p:grpSpPr>
        <p:sp>
          <p:nvSpPr>
            <p:cNvPr id="13" name="Hình chữ nhật: Góc Tròn 14">
              <a:extLst>
                <a:ext uri="{FF2B5EF4-FFF2-40B4-BE49-F238E27FC236}">
                  <a16:creationId xmlns:a16="http://schemas.microsoft.com/office/drawing/2014/main" id="{B5F7EE2A-2785-4140-948F-8B41FF469045}"/>
                </a:ext>
              </a:extLst>
            </p:cNvPr>
            <p:cNvSpPr/>
            <p:nvPr/>
          </p:nvSpPr>
          <p:spPr>
            <a:xfrm>
              <a:off x="1376043" y="931331"/>
              <a:ext cx="10024180"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         Qua câu chuyện trên, em học được điều gì?</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a:extLst>
                <a:ext uri="{FF2B5EF4-FFF2-40B4-BE49-F238E27FC236}">
                  <a16:creationId xmlns:a16="http://schemas.microsoft.com/office/drawing/2014/main" id="{137DA93C-52B9-4705-B3F3-60DE47D69C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3840" y="675701"/>
              <a:ext cx="1822578" cy="144217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65496" y="37077"/>
            <a:ext cx="4835087" cy="6727371"/>
          </a:xfrm>
          <a:prstGeom prst="rect">
            <a:avLst/>
          </a:prstGeom>
        </p:spPr>
      </p:pic>
    </p:spTree>
    <p:extLst>
      <p:ext uri="{BB962C8B-B14F-4D97-AF65-F5344CB8AC3E}">
        <p14:creationId xmlns:p14="http://schemas.microsoft.com/office/powerpoint/2010/main" val="24473788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85899" y="229627"/>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550" y="1287166"/>
            <a:ext cx="10942320" cy="5247590"/>
          </a:xfrm>
          <a:prstGeom prst="rect">
            <a:avLst/>
          </a:prstGeom>
          <a:noFill/>
        </p:spPr>
        <p:txBody>
          <a:bodyPr wrap="square" rtlCol="0">
            <a:spAutoFit/>
          </a:bodyPr>
          <a:lstStyle/>
          <a:p>
            <a:pPr algn="r">
              <a:spcBef>
                <a:spcPts val="600"/>
              </a:spcBef>
              <a:spcAft>
                <a:spcPts val="600"/>
              </a:spcAft>
            </a:pPr>
            <a:r>
              <a:rPr lang="en-US" b="1">
                <a:latin typeface="VL FairwaterScriptLight" panose="02000507000000020003" pitchFamily="50" charset="0"/>
              </a:rPr>
              <a:t>							Hòa Bình , ngày 5 tháng 8 năm 2000 </a:t>
            </a:r>
          </a:p>
          <a:p>
            <a:pPr>
              <a:spcBef>
                <a:spcPts val="600"/>
              </a:spcBef>
              <a:spcAft>
                <a:spcPts val="600"/>
              </a:spcAft>
            </a:pPr>
            <a:r>
              <a:rPr lang="en-US" b="1">
                <a:latin typeface="VL FairwaterScriptLight" panose="02000507000000020003" pitchFamily="50" charset="0"/>
              </a:rPr>
              <a:t>	Bạn Hồng thân mến,                                                                        </a:t>
            </a:r>
          </a:p>
          <a:p>
            <a:pPr algn="just">
              <a:spcBef>
                <a:spcPts val="600"/>
              </a:spcBef>
              <a:spcAft>
                <a:spcPts val="600"/>
              </a:spcAft>
            </a:pPr>
            <a:r>
              <a:rPr lang="vi-VN" b="1">
                <a:latin typeface="VL FairwaterScriptLight" panose="02000507000000020003" pitchFamily="50"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a:p>
            <a:pPr algn="just">
              <a:spcBef>
                <a:spcPts val="600"/>
              </a:spcBef>
              <a:spcAft>
                <a:spcPts val="600"/>
              </a:spcAft>
            </a:pPr>
            <a:r>
              <a:rPr lang="vi-VN" b="1">
                <a:latin typeface="VL FairwaterScriptLight" panose="02000507000000020003" pitchFamily="50" charset="0"/>
              </a:rPr>
              <a:t> 	Hồng ơi!</a:t>
            </a:r>
          </a:p>
          <a:p>
            <a:pPr algn="just">
              <a:spcBef>
                <a:spcPts val="600"/>
              </a:spcBef>
              <a:spcAft>
                <a:spcPts val="600"/>
              </a:spcAft>
            </a:pPr>
            <a:r>
              <a:rPr lang="vi-VN" b="1">
                <a:latin typeface="VL FairwaterScriptLight" panose="02000507000000020003" pitchFamily="50"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a:p>
            <a:pPr algn="just">
              <a:spcBef>
                <a:spcPts val="600"/>
              </a:spcBef>
              <a:spcAft>
                <a:spcPts val="600"/>
              </a:spcAft>
            </a:pPr>
            <a:r>
              <a:rPr lang="vi-VN" b="1">
                <a:latin typeface="VL FairwaterScriptLight" panose="02000507000000020003" pitchFamily="50" charset="0"/>
              </a:rPr>
              <a:t>	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b="1">
                <a:latin typeface="VL FairwaterScriptLight" panose="02000507000000020003" pitchFamily="50" charset="0"/>
              </a:rPr>
              <a:t>	 Chúc Hồng khỏe. Mong nhận thư bạn</a:t>
            </a:r>
            <a:r>
              <a:rPr lang="en-US" b="1">
                <a:latin typeface="VL FairwaterScriptLight" panose="02000507000000020003" pitchFamily="50" charset="0"/>
              </a:rPr>
              <a:t>.</a:t>
            </a:r>
            <a:endParaRPr lang="vi-VN" b="1">
              <a:latin typeface="VL FairwaterScriptLight" panose="02000507000000020003" pitchFamily="50" charset="0"/>
            </a:endParaRPr>
          </a:p>
          <a:p>
            <a:r>
              <a:rPr lang="en-US" b="1">
                <a:latin typeface="VL FairwaterScriptLight" panose="02000507000000020003" pitchFamily="50" charset="0"/>
              </a:rPr>
              <a:t>                                                                                        Bạn mới của Hồng </a:t>
            </a:r>
          </a:p>
          <a:p>
            <a:r>
              <a:rPr lang="vi-VN" b="1">
                <a:latin typeface="VL FairwaterScriptLight" panose="02000507000000020003" pitchFamily="50" charset="0"/>
              </a:rPr>
              <a:t>                                                                                        Quách Tuấn Lương</a:t>
            </a:r>
            <a:endParaRPr lang="vi-VN" b="1" i="1">
              <a:latin typeface="VL FairwaterScriptLight" panose="02000507000000020003" pitchFamily="50" charset="0"/>
            </a:endParaRPr>
          </a:p>
        </p:txBody>
      </p:sp>
      <p:sp>
        <p:nvSpPr>
          <p:cNvPr id="8" name="TextBox 7"/>
          <p:cNvSpPr txBox="1"/>
          <p:nvPr/>
        </p:nvSpPr>
        <p:spPr>
          <a:xfrm>
            <a:off x="3911599" y="657645"/>
            <a:ext cx="4013201"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pic>
        <p:nvPicPr>
          <p:cNvPr id="9" name="Picture 2" descr="Free Reading Books Colored Outline Icon - Available in SVG, PNG, EPS, AI &amp;amp;  Icon fonts">
            <a:extLst>
              <a:ext uri="{FF2B5EF4-FFF2-40B4-BE49-F238E27FC236}">
                <a16:creationId xmlns:a16="http://schemas.microsoft.com/office/drawing/2014/main" id="{AA972D7F-8C0E-40A5-BF1B-9D5D90284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614" y="483181"/>
            <a:ext cx="803985" cy="80398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971139" y="-56750"/>
            <a:ext cx="3598364" cy="1198232"/>
            <a:chOff x="8331200" y="-107550"/>
            <a:chExt cx="4238303" cy="1411328"/>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12" name="TextBox 11"/>
            <p:cNvSpPr txBox="1"/>
            <p:nvPr/>
          </p:nvSpPr>
          <p:spPr>
            <a:xfrm>
              <a:off x="9132375" y="395644"/>
              <a:ext cx="2724345" cy="652522"/>
            </a:xfrm>
            <a:prstGeom prst="rect">
              <a:avLst/>
            </a:prstGeom>
            <a:noFill/>
          </p:spPr>
          <p:txBody>
            <a:bodyPr wrap="square" rtlCol="0">
              <a:spAutoFit/>
            </a:bodyPr>
            <a:lstStyle/>
            <a:p>
              <a:pPr algn="ctr"/>
              <a:r>
                <a:rPr lang="en-US" sz="3000" b="1">
                  <a:solidFill>
                    <a:schemeClr val="accent5">
                      <a:lumMod val="50000"/>
                    </a:schemeClr>
                  </a:solidFill>
                  <a:latin typeface="VL Proxima Nova Th" panose="02000506030000020004" pitchFamily="50" charset="0"/>
                </a:rPr>
                <a:t>Luyện đọc</a:t>
              </a:r>
            </a:p>
          </p:txBody>
        </p:sp>
      </p:grpSp>
    </p:spTree>
    <p:extLst>
      <p:ext uri="{BB962C8B-B14F-4D97-AF65-F5344CB8AC3E}">
        <p14:creationId xmlns:p14="http://schemas.microsoft.com/office/powerpoint/2010/main" val="19690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5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iterate type="lt">
                                    <p:tmPct val="0"/>
                                  </p:iterate>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iterate type="lt">
                                    <p:tmPct val="0"/>
                                  </p:iterate>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iterate type="lt">
                                    <p:tmPct val="0"/>
                                  </p:iterate>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iterate type="lt">
                                    <p:tmPct val="0"/>
                                  </p:iterate>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p:cTn id="23"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3" end="3"/>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iterate type="lt">
                                    <p:tmPct val="0"/>
                                  </p:iterate>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iterate type="lt">
                                    <p:tmPct val="0"/>
                                  </p:iterate>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p:cTn id="31"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5" end="5"/>
                                            </p:txEl>
                                          </p:spTgt>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iterate type="lt">
                                    <p:tmPct val="0"/>
                                  </p:iterate>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p:cTn id="35"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6" end="6"/>
                                            </p:txEl>
                                          </p:spTgt>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iterate type="lt">
                                    <p:tmPct val="0"/>
                                  </p:iterate>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p:cTn id="39"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7">
                                            <p:txEl>
                                              <p:pRg st="7" end="7"/>
                                            </p:txEl>
                                          </p:spTgt>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iterate type="lt">
                                    <p:tmPct val="0"/>
                                  </p:iterate>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p:cTn id="43"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9">
            <a:extLst>
              <a:ext uri="{BEBA8EAE-BF5A-486C-A8C5-ECC9F3942E4B}">
                <a14:imgProps xmlns:a14="http://schemas.microsoft.com/office/drawing/2010/main">
                  <a14:imgLayer r:embed="rId10">
                    <a14:imgEffect>
                      <a14:sharpenSoften amount="-1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blipFill dpi="0" rotWithShape="1">
            <a:blip r:embed="rId11"/>
            <a:srcRect/>
            <a:tile tx="0" ty="0" sx="100000" sy="100000" flip="none" algn="tl"/>
          </a:blipFill>
        </p:spPr>
      </p:pic>
      <p:sp>
        <p:nvSpPr>
          <p:cNvPr id="3" name="Freeform 2"/>
          <p:cNvSpPr/>
          <p:nvPr/>
        </p:nvSpPr>
        <p:spPr>
          <a:xfrm>
            <a:off x="300942" y="161517"/>
            <a:ext cx="11663586" cy="6553701"/>
          </a:xfrm>
          <a:custGeom>
            <a:avLst/>
            <a:gdLst>
              <a:gd name="connsiteX0" fmla="*/ 0 w 11663586"/>
              <a:gd name="connsiteY0" fmla="*/ 4341035 h 6553701"/>
              <a:gd name="connsiteX1" fmla="*/ 312516 w 11663586"/>
              <a:gd name="connsiteY1" fmla="*/ 2581683 h 6553701"/>
              <a:gd name="connsiteX2" fmla="*/ 196769 w 11663586"/>
              <a:gd name="connsiteY2" fmla="*/ 498240 h 6553701"/>
              <a:gd name="connsiteX3" fmla="*/ 1701478 w 11663586"/>
              <a:gd name="connsiteY3" fmla="*/ 174149 h 6553701"/>
              <a:gd name="connsiteX4" fmla="*/ 3889093 w 11663586"/>
              <a:gd name="connsiteY4" fmla="*/ 359344 h 6553701"/>
              <a:gd name="connsiteX5" fmla="*/ 6296628 w 11663586"/>
              <a:gd name="connsiteY5" fmla="*/ 529 h 6553701"/>
              <a:gd name="connsiteX6" fmla="*/ 8704162 w 11663586"/>
              <a:gd name="connsiteY6" fmla="*/ 278321 h 6553701"/>
              <a:gd name="connsiteX7" fmla="*/ 9630136 w 11663586"/>
              <a:gd name="connsiteY7" fmla="*/ 255172 h 6553701"/>
              <a:gd name="connsiteX8" fmla="*/ 10695007 w 11663586"/>
              <a:gd name="connsiteY8" fmla="*/ 370918 h 6553701"/>
              <a:gd name="connsiteX9" fmla="*/ 11505235 w 11663586"/>
              <a:gd name="connsiteY9" fmla="*/ 984377 h 6553701"/>
              <a:gd name="connsiteX10" fmla="*/ 11505235 w 11663586"/>
              <a:gd name="connsiteY10" fmla="*/ 2107121 h 6553701"/>
              <a:gd name="connsiteX11" fmla="*/ 11644131 w 11663586"/>
              <a:gd name="connsiteY11" fmla="*/ 3519232 h 6553701"/>
              <a:gd name="connsiteX12" fmla="*/ 11019099 w 11663586"/>
              <a:gd name="connsiteY12" fmla="*/ 5185987 h 6553701"/>
              <a:gd name="connsiteX13" fmla="*/ 11435787 w 11663586"/>
              <a:gd name="connsiteY13" fmla="*/ 6042513 h 6553701"/>
              <a:gd name="connsiteX14" fmla="*/ 10208871 w 11663586"/>
              <a:gd name="connsiteY14" fmla="*/ 6551799 h 6553701"/>
              <a:gd name="connsiteX15" fmla="*/ 8611564 w 11663586"/>
              <a:gd name="connsiteY15" fmla="*/ 6227708 h 6553701"/>
              <a:gd name="connsiteX16" fmla="*/ 6423949 w 11663586"/>
              <a:gd name="connsiteY16" fmla="*/ 6551799 h 6553701"/>
              <a:gd name="connsiteX17" fmla="*/ 4710896 w 11663586"/>
              <a:gd name="connsiteY17" fmla="*/ 6227708 h 6553701"/>
              <a:gd name="connsiteX18" fmla="*/ 4710896 w 11663586"/>
              <a:gd name="connsiteY18" fmla="*/ 6227708 h 655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3586" h="6553701">
                <a:moveTo>
                  <a:pt x="0" y="4341035"/>
                </a:moveTo>
                <a:cubicBezTo>
                  <a:pt x="139860" y="3781592"/>
                  <a:pt x="279721" y="3222149"/>
                  <a:pt x="312516" y="2581683"/>
                </a:cubicBezTo>
                <a:cubicBezTo>
                  <a:pt x="345311" y="1941217"/>
                  <a:pt x="-34725" y="899496"/>
                  <a:pt x="196769" y="498240"/>
                </a:cubicBezTo>
                <a:cubicBezTo>
                  <a:pt x="428263" y="96984"/>
                  <a:pt x="1086091" y="197298"/>
                  <a:pt x="1701478" y="174149"/>
                </a:cubicBezTo>
                <a:cubicBezTo>
                  <a:pt x="2316865" y="151000"/>
                  <a:pt x="3123235" y="388281"/>
                  <a:pt x="3889093" y="359344"/>
                </a:cubicBezTo>
                <a:cubicBezTo>
                  <a:pt x="4654951" y="330407"/>
                  <a:pt x="5494117" y="14033"/>
                  <a:pt x="6296628" y="529"/>
                </a:cubicBezTo>
                <a:cubicBezTo>
                  <a:pt x="7099139" y="-12975"/>
                  <a:pt x="8148577" y="235881"/>
                  <a:pt x="8704162" y="278321"/>
                </a:cubicBezTo>
                <a:cubicBezTo>
                  <a:pt x="9259747" y="320761"/>
                  <a:pt x="9298329" y="239739"/>
                  <a:pt x="9630136" y="255172"/>
                </a:cubicBezTo>
                <a:cubicBezTo>
                  <a:pt x="9961943" y="270605"/>
                  <a:pt x="10382490" y="249384"/>
                  <a:pt x="10695007" y="370918"/>
                </a:cubicBezTo>
                <a:cubicBezTo>
                  <a:pt x="11007524" y="492452"/>
                  <a:pt x="11370197" y="695010"/>
                  <a:pt x="11505235" y="984377"/>
                </a:cubicBezTo>
                <a:cubicBezTo>
                  <a:pt x="11640273" y="1273744"/>
                  <a:pt x="11482086" y="1684645"/>
                  <a:pt x="11505235" y="2107121"/>
                </a:cubicBezTo>
                <a:cubicBezTo>
                  <a:pt x="11528384" y="2529597"/>
                  <a:pt x="11725154" y="3006088"/>
                  <a:pt x="11644131" y="3519232"/>
                </a:cubicBezTo>
                <a:cubicBezTo>
                  <a:pt x="11563108" y="4032376"/>
                  <a:pt x="11053823" y="4765440"/>
                  <a:pt x="11019099" y="5185987"/>
                </a:cubicBezTo>
                <a:cubicBezTo>
                  <a:pt x="10984375" y="5606534"/>
                  <a:pt x="11570825" y="5814878"/>
                  <a:pt x="11435787" y="6042513"/>
                </a:cubicBezTo>
                <a:cubicBezTo>
                  <a:pt x="11300749" y="6270148"/>
                  <a:pt x="10679575" y="6520933"/>
                  <a:pt x="10208871" y="6551799"/>
                </a:cubicBezTo>
                <a:cubicBezTo>
                  <a:pt x="9738167" y="6582665"/>
                  <a:pt x="9242384" y="6227708"/>
                  <a:pt x="8611564" y="6227708"/>
                </a:cubicBezTo>
                <a:cubicBezTo>
                  <a:pt x="7980744" y="6227708"/>
                  <a:pt x="7074060" y="6551799"/>
                  <a:pt x="6423949" y="6551799"/>
                </a:cubicBezTo>
                <a:cubicBezTo>
                  <a:pt x="5773838" y="6551799"/>
                  <a:pt x="4710896" y="6227708"/>
                  <a:pt x="4710896" y="6227708"/>
                </a:cubicBezTo>
                <a:lnTo>
                  <a:pt x="4710896" y="6227708"/>
                </a:lnTo>
              </a:path>
            </a:pathLst>
          </a:cu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_文本框 115"/>
          <p:cNvSpPr txBox="1"/>
          <p:nvPr>
            <p:custDataLst>
              <p:tags r:id="rId1"/>
            </p:custDataLst>
          </p:nvPr>
        </p:nvSpPr>
        <p:spPr>
          <a:xfrm>
            <a:off x="4979834" y="1483554"/>
            <a:ext cx="4621778" cy="1289071"/>
          </a:xfrm>
          <a:prstGeom prst="rect">
            <a:avLst/>
          </a:prstGeom>
          <a:noFill/>
        </p:spPr>
        <p:txBody>
          <a:bodyPr wrap="square" rtlCol="0">
            <a:spAutoFit/>
          </a:bodyPr>
          <a:lstStyle/>
          <a:p>
            <a:pPr>
              <a:lnSpc>
                <a:spcPct val="150000"/>
              </a:lnSpc>
            </a:pPr>
            <a:r>
              <a:rPr kumimoji="1" lang="en-US" altLang="zh-CN" sz="6000" b="1">
                <a:solidFill>
                  <a:srgbClr val="002060"/>
                </a:solidFill>
                <a:latin typeface="Tahoma" panose="020B0604030504040204" pitchFamily="34" charset="0"/>
                <a:ea typeface="Tahoma" panose="020B0604030504040204" pitchFamily="34" charset="0"/>
                <a:cs typeface="Tahoma" panose="020B0604030504040204" pitchFamily="34" charset="0"/>
              </a:rPr>
              <a:t>TẬP ĐỌC 4</a:t>
            </a:r>
            <a:endParaRPr kumimoji="1" lang="zh-CN" altLang="en-US" sz="6000" b="1" dirty="0">
              <a:solidFill>
                <a:srgbClr val="002060"/>
              </a:solidFill>
              <a:latin typeface="Tahoma" panose="020B0604030504040204" pitchFamily="34" charset="0"/>
              <a:ea typeface="萝莉体 第二版" panose="02000500000000000000" pitchFamily="2" charset="-122"/>
              <a:cs typeface="Tahoma" panose="020B0604030504040204" pitchFamily="34" charset="0"/>
            </a:endParaRPr>
          </a:p>
        </p:txBody>
      </p:sp>
      <p:grpSp>
        <p:nvGrpSpPr>
          <p:cNvPr id="117" name="PA_组合 98"/>
          <p:cNvGrpSpPr/>
          <p:nvPr>
            <p:custDataLst>
              <p:tags r:id="rId2"/>
            </p:custDataLst>
          </p:nvPr>
        </p:nvGrpSpPr>
        <p:grpSpPr>
          <a:xfrm>
            <a:off x="-7636560" y="4658289"/>
            <a:ext cx="14520706" cy="15082672"/>
            <a:chOff x="0" y="0"/>
            <a:chExt cx="1232382" cy="1280079"/>
          </a:xfrm>
        </p:grpSpPr>
        <p:sp>
          <p:nvSpPr>
            <p:cNvPr id="118" name="chenying0907 92"/>
            <p:cNvSpPr/>
            <p:nvPr/>
          </p:nvSpPr>
          <p:spPr>
            <a:xfrm>
              <a:off x="63500" y="431806"/>
              <a:ext cx="1168883" cy="848274"/>
            </a:xfrm>
            <a:custGeom>
              <a:avLst/>
              <a:gdLst/>
              <a:ahLst/>
              <a:cxnLst>
                <a:cxn ang="0">
                  <a:pos x="wd2" y="hd2"/>
                </a:cxn>
                <a:cxn ang="5400000">
                  <a:pos x="wd2" y="hd2"/>
                </a:cxn>
                <a:cxn ang="10800000">
                  <a:pos x="wd2" y="hd2"/>
                </a:cxn>
                <a:cxn ang="16200000">
                  <a:pos x="wd2" y="hd2"/>
                </a:cxn>
              </a:cxnLst>
              <a:rect l="0" t="0" r="r" b="b"/>
              <a:pathLst>
                <a:path w="20569" h="20335" extrusionOk="0">
                  <a:moveTo>
                    <a:pt x="13379" y="9888"/>
                  </a:moveTo>
                  <a:cubicBezTo>
                    <a:pt x="16156" y="7987"/>
                    <a:pt x="19260" y="4290"/>
                    <a:pt x="20047" y="0"/>
                  </a:cubicBezTo>
                  <a:cubicBezTo>
                    <a:pt x="21600" y="7245"/>
                    <a:pt x="19676" y="14890"/>
                    <a:pt x="14434" y="18706"/>
                  </a:cubicBezTo>
                  <a:cubicBezTo>
                    <a:pt x="10460" y="21600"/>
                    <a:pt x="5646" y="20542"/>
                    <a:pt x="2448" y="16290"/>
                  </a:cubicBezTo>
                  <a:cubicBezTo>
                    <a:pt x="1349" y="14829"/>
                    <a:pt x="841" y="13153"/>
                    <a:pt x="0" y="11506"/>
                  </a:cubicBezTo>
                  <a:cubicBezTo>
                    <a:pt x="415" y="12319"/>
                    <a:pt x="2222" y="12745"/>
                    <a:pt x="2888" y="12873"/>
                  </a:cubicBezTo>
                  <a:cubicBezTo>
                    <a:pt x="4049" y="13097"/>
                    <a:pt x="5240" y="12941"/>
                    <a:pt x="6395" y="12727"/>
                  </a:cubicBezTo>
                  <a:cubicBezTo>
                    <a:pt x="8821" y="12276"/>
                    <a:pt x="11185" y="11390"/>
                    <a:pt x="13379" y="98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9" name="chenying0907 93"/>
            <p:cNvSpPr/>
            <p:nvPr/>
          </p:nvSpPr>
          <p:spPr>
            <a:xfrm>
              <a:off x="0" y="6"/>
              <a:ext cx="1229464" cy="1277756"/>
            </a:xfrm>
            <a:custGeom>
              <a:avLst/>
              <a:gdLst/>
              <a:ahLst/>
              <a:cxnLst>
                <a:cxn ang="0">
                  <a:pos x="wd2" y="hd2"/>
                </a:cxn>
                <a:cxn ang="5400000">
                  <a:pos x="wd2" y="hd2"/>
                </a:cxn>
                <a:cxn ang="10800000">
                  <a:pos x="wd2" y="hd2"/>
                </a:cxn>
                <a:cxn ang="16200000">
                  <a:pos x="wd2" y="hd2"/>
                </a:cxn>
              </a:cxnLst>
              <a:rect l="0" t="0" r="r" b="b"/>
              <a:pathLst>
                <a:path w="19314" h="17624" extrusionOk="0">
                  <a:moveTo>
                    <a:pt x="18089" y="13212"/>
                  </a:moveTo>
                  <a:cubicBezTo>
                    <a:pt x="20793" y="8665"/>
                    <a:pt x="19051" y="1688"/>
                    <a:pt x="12580" y="249"/>
                  </a:cubicBezTo>
                  <a:cubicBezTo>
                    <a:pt x="5779" y="-1264"/>
                    <a:pt x="-807" y="4397"/>
                    <a:pt x="81" y="10133"/>
                  </a:cubicBezTo>
                  <a:cubicBezTo>
                    <a:pt x="1215" y="17455"/>
                    <a:pt x="11799" y="20336"/>
                    <a:pt x="17105" y="14539"/>
                  </a:cubicBezTo>
                  <a:cubicBezTo>
                    <a:pt x="17481" y="14129"/>
                    <a:pt x="17809" y="13683"/>
                    <a:pt x="18089" y="13212"/>
                  </a:cubicBezTo>
                  <a:close/>
                </a:path>
              </a:pathLst>
            </a:custGeom>
            <a:noFill/>
            <a:ln w="762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0" name="chenying0907 94"/>
            <p:cNvSpPr/>
            <p:nvPr/>
          </p:nvSpPr>
          <p:spPr>
            <a:xfrm flipH="1" flipV="1">
              <a:off x="598375" y="0"/>
              <a:ext cx="12664" cy="1275141"/>
            </a:xfrm>
            <a:prstGeom prst="line">
              <a:avLst/>
            </a:prstGeom>
            <a:noFill/>
            <a:ln w="38100" cap="flat">
              <a:solidFill>
                <a:srgbClr val="46537A"/>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1" name="chenying0907 95"/>
            <p:cNvSpPr/>
            <p:nvPr/>
          </p:nvSpPr>
          <p:spPr>
            <a:xfrm>
              <a:off x="228599" y="6"/>
              <a:ext cx="761433" cy="1264264"/>
            </a:xfrm>
            <a:custGeom>
              <a:avLst/>
              <a:gdLst/>
              <a:ahLst/>
              <a:cxnLst>
                <a:cxn ang="0">
                  <a:pos x="wd2" y="hd2"/>
                </a:cxn>
                <a:cxn ang="5400000">
                  <a:pos x="wd2" y="hd2"/>
                </a:cxn>
                <a:cxn ang="10800000">
                  <a:pos x="wd2" y="hd2"/>
                </a:cxn>
                <a:cxn ang="16200000">
                  <a:pos x="wd2" y="hd2"/>
                </a:cxn>
              </a:cxnLst>
              <a:rect l="0" t="0" r="r" b="b"/>
              <a:pathLst>
                <a:path w="20347" h="18273" extrusionOk="0">
                  <a:moveTo>
                    <a:pt x="12391" y="18096"/>
                  </a:moveTo>
                  <a:cubicBezTo>
                    <a:pt x="20299" y="16704"/>
                    <a:pt x="20971" y="9754"/>
                    <a:pt x="20010" y="6028"/>
                  </a:cubicBezTo>
                  <a:cubicBezTo>
                    <a:pt x="19534" y="4185"/>
                    <a:pt x="18487" y="1426"/>
                    <a:pt x="14982" y="544"/>
                  </a:cubicBezTo>
                  <a:cubicBezTo>
                    <a:pt x="3960" y="-2230"/>
                    <a:pt x="-629" y="6301"/>
                    <a:pt x="69" y="10363"/>
                  </a:cubicBezTo>
                  <a:cubicBezTo>
                    <a:pt x="598" y="13437"/>
                    <a:pt x="5155" y="19370"/>
                    <a:pt x="12391" y="18096"/>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2" name="chenying0907 96"/>
            <p:cNvSpPr/>
            <p:nvPr/>
          </p:nvSpPr>
          <p:spPr>
            <a:xfrm>
              <a:off x="50800" y="381006"/>
              <a:ext cx="1143000" cy="53669"/>
            </a:xfrm>
            <a:custGeom>
              <a:avLst/>
              <a:gdLst/>
              <a:ahLst/>
              <a:cxnLst>
                <a:cxn ang="0">
                  <a:pos x="wd2" y="hd2"/>
                </a:cxn>
                <a:cxn ang="5400000">
                  <a:pos x="wd2" y="hd2"/>
                </a:cxn>
                <a:cxn ang="10800000">
                  <a:pos x="wd2" y="hd2"/>
                </a:cxn>
                <a:cxn ang="16200000">
                  <a:pos x="wd2" y="hd2"/>
                </a:cxn>
              </a:cxnLst>
              <a:rect l="0" t="0" r="r" b="b"/>
              <a:pathLst>
                <a:path w="21600" h="17084" extrusionOk="0">
                  <a:moveTo>
                    <a:pt x="0" y="10975"/>
                  </a:moveTo>
                  <a:cubicBezTo>
                    <a:pt x="5633" y="-4190"/>
                    <a:pt x="11507" y="-2443"/>
                    <a:pt x="17154" y="8930"/>
                  </a:cubicBezTo>
                  <a:cubicBezTo>
                    <a:pt x="18363" y="11362"/>
                    <a:pt x="19610" y="11211"/>
                    <a:pt x="20810" y="14623"/>
                  </a:cubicBezTo>
                  <a:cubicBezTo>
                    <a:pt x="21087" y="15412"/>
                    <a:pt x="21308" y="17410"/>
                    <a:pt x="21600" y="1703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3" name="chenying0907 97"/>
            <p:cNvSpPr/>
            <p:nvPr/>
          </p:nvSpPr>
          <p:spPr>
            <a:xfrm>
              <a:off x="38100" y="825506"/>
              <a:ext cx="1163030" cy="32301"/>
            </a:xfrm>
            <a:custGeom>
              <a:avLst/>
              <a:gdLst/>
              <a:ahLst/>
              <a:cxnLst>
                <a:cxn ang="0">
                  <a:pos x="wd2" y="hd2"/>
                </a:cxn>
                <a:cxn ang="5400000">
                  <a:pos x="wd2" y="hd2"/>
                </a:cxn>
                <a:cxn ang="10800000">
                  <a:pos x="wd2" y="hd2"/>
                </a:cxn>
                <a:cxn ang="16200000">
                  <a:pos x="wd2" y="hd2"/>
                </a:cxn>
              </a:cxnLst>
              <a:rect l="0" t="0" r="r" b="b"/>
              <a:pathLst>
                <a:path w="21600" h="19683" extrusionOk="0">
                  <a:moveTo>
                    <a:pt x="0" y="13166"/>
                  </a:moveTo>
                  <a:cubicBezTo>
                    <a:pt x="1349" y="4232"/>
                    <a:pt x="2977" y="14571"/>
                    <a:pt x="4335" y="16158"/>
                  </a:cubicBezTo>
                  <a:cubicBezTo>
                    <a:pt x="8003" y="20406"/>
                    <a:pt x="11670" y="21600"/>
                    <a:pt x="15337" y="15282"/>
                  </a:cubicBezTo>
                  <a:cubicBezTo>
                    <a:pt x="17520" y="11503"/>
                    <a:pt x="19444" y="14571"/>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11" name="PA_组合 139"/>
          <p:cNvGrpSpPr/>
          <p:nvPr>
            <p:custDataLst>
              <p:tags r:id="rId3"/>
            </p:custDataLst>
          </p:nvPr>
        </p:nvGrpSpPr>
        <p:grpSpPr>
          <a:xfrm rot="9498814">
            <a:off x="1495152" y="2159047"/>
            <a:ext cx="1346801" cy="125238"/>
            <a:chOff x="12700" y="-1"/>
            <a:chExt cx="1395068" cy="386881"/>
          </a:xfrm>
        </p:grpSpPr>
        <p:sp>
          <p:nvSpPr>
            <p:cNvPr id="112" name="chenying0907 135"/>
            <p:cNvSpPr/>
            <p:nvPr/>
          </p:nvSpPr>
          <p:spPr>
            <a:xfrm>
              <a:off x="1371600" y="-1"/>
              <a:ext cx="36168" cy="33651"/>
            </a:xfrm>
            <a:custGeom>
              <a:avLst/>
              <a:gdLst/>
              <a:ahLst/>
              <a:cxnLst>
                <a:cxn ang="0">
                  <a:pos x="wd2" y="hd2"/>
                </a:cxn>
                <a:cxn ang="5400000">
                  <a:pos x="wd2" y="hd2"/>
                </a:cxn>
                <a:cxn ang="10800000">
                  <a:pos x="wd2" y="hd2"/>
                </a:cxn>
                <a:cxn ang="16200000">
                  <a:pos x="wd2" y="hd2"/>
                </a:cxn>
              </a:cxnLst>
              <a:rect l="0" t="0" r="r" b="b"/>
              <a:pathLst>
                <a:path w="14919" h="14783" extrusionOk="0">
                  <a:moveTo>
                    <a:pt x="14668" y="9624"/>
                  </a:moveTo>
                  <a:cubicBezTo>
                    <a:pt x="13296" y="16702"/>
                    <a:pt x="3141" y="16108"/>
                    <a:pt x="711" y="10207"/>
                  </a:cubicBezTo>
                  <a:cubicBezTo>
                    <a:pt x="-4134" y="-1569"/>
                    <a:pt x="17466" y="-4898"/>
                    <a:pt x="14668" y="9624"/>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4" name="chenying0907 136"/>
            <p:cNvSpPr/>
            <p:nvPr/>
          </p:nvSpPr>
          <p:spPr>
            <a:xfrm>
              <a:off x="12700" y="12698"/>
              <a:ext cx="1352489" cy="374182"/>
            </a:xfrm>
            <a:custGeom>
              <a:avLst/>
              <a:gdLst/>
              <a:ahLst/>
              <a:cxnLst>
                <a:cxn ang="0">
                  <a:pos x="wd2" y="hd2"/>
                </a:cxn>
                <a:cxn ang="5400000">
                  <a:pos x="wd2" y="hd2"/>
                </a:cxn>
                <a:cxn ang="10800000">
                  <a:pos x="wd2" y="hd2"/>
                </a:cxn>
                <a:cxn ang="16200000">
                  <a:pos x="wd2" y="hd2"/>
                </a:cxn>
              </a:cxnLst>
              <a:rect l="0" t="0" r="r" b="b"/>
              <a:pathLst>
                <a:path w="21600" h="19912" extrusionOk="0">
                  <a:moveTo>
                    <a:pt x="0" y="11488"/>
                  </a:moveTo>
                  <a:cubicBezTo>
                    <a:pt x="487" y="15274"/>
                    <a:pt x="2411" y="21290"/>
                    <a:pt x="3846" y="19628"/>
                  </a:cubicBezTo>
                  <a:cubicBezTo>
                    <a:pt x="4495" y="18877"/>
                    <a:pt x="4749" y="16868"/>
                    <a:pt x="5017" y="14957"/>
                  </a:cubicBezTo>
                  <a:cubicBezTo>
                    <a:pt x="5420" y="12072"/>
                    <a:pt x="5921" y="7692"/>
                    <a:pt x="6882" y="6380"/>
                  </a:cubicBezTo>
                  <a:cubicBezTo>
                    <a:pt x="7909" y="4976"/>
                    <a:pt x="8909" y="7635"/>
                    <a:pt x="9446" y="10215"/>
                  </a:cubicBezTo>
                  <a:cubicBezTo>
                    <a:pt x="10035" y="13042"/>
                    <a:pt x="10932" y="15637"/>
                    <a:pt x="12033" y="14691"/>
                  </a:cubicBezTo>
                  <a:cubicBezTo>
                    <a:pt x="13984" y="13011"/>
                    <a:pt x="12576" y="4396"/>
                    <a:pt x="14172" y="1656"/>
                  </a:cubicBezTo>
                  <a:cubicBezTo>
                    <a:pt x="14906" y="396"/>
                    <a:pt x="15577" y="1880"/>
                    <a:pt x="16102" y="3544"/>
                  </a:cubicBezTo>
                  <a:cubicBezTo>
                    <a:pt x="16745" y="5586"/>
                    <a:pt x="17079" y="7207"/>
                    <a:pt x="18030" y="7490"/>
                  </a:cubicBezTo>
                  <a:cubicBezTo>
                    <a:pt x="18588" y="7656"/>
                    <a:pt x="19101" y="6897"/>
                    <a:pt x="19447" y="5427"/>
                  </a:cubicBezTo>
                  <a:cubicBezTo>
                    <a:pt x="19755" y="4117"/>
                    <a:pt x="19782" y="1393"/>
                    <a:pt x="20208" y="457"/>
                  </a:cubicBezTo>
                  <a:cubicBezTo>
                    <a:pt x="20555" y="-310"/>
                    <a:pt x="21224" y="60"/>
                    <a:pt x="21600" y="337"/>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24" name="PA_组合 131"/>
          <p:cNvGrpSpPr/>
          <p:nvPr>
            <p:custDataLst>
              <p:tags r:id="rId4"/>
            </p:custDataLst>
          </p:nvPr>
        </p:nvGrpSpPr>
        <p:grpSpPr>
          <a:xfrm rot="11754432" flipV="1">
            <a:off x="2741835" y="773142"/>
            <a:ext cx="1404611" cy="1207108"/>
            <a:chOff x="0" y="0"/>
            <a:chExt cx="1270000" cy="1091425"/>
          </a:xfrm>
        </p:grpSpPr>
        <p:sp>
          <p:nvSpPr>
            <p:cNvPr id="125" name="chenying0907 125"/>
            <p:cNvSpPr/>
            <p:nvPr/>
          </p:nvSpPr>
          <p:spPr>
            <a:xfrm>
              <a:off x="355600" y="266700"/>
              <a:ext cx="648718" cy="808279"/>
            </a:xfrm>
            <a:custGeom>
              <a:avLst/>
              <a:gdLst/>
              <a:ahLst/>
              <a:cxnLst>
                <a:cxn ang="0">
                  <a:pos x="wd2" y="hd2"/>
                </a:cxn>
                <a:cxn ang="5400000">
                  <a:pos x="wd2" y="hd2"/>
                </a:cxn>
                <a:cxn ang="10800000">
                  <a:pos x="wd2" y="hd2"/>
                </a:cxn>
                <a:cxn ang="16200000">
                  <a:pos x="wd2" y="hd2"/>
                </a:cxn>
              </a:cxnLst>
              <a:rect l="0" t="0" r="r" b="b"/>
              <a:pathLst>
                <a:path w="21600" h="21600" extrusionOk="0">
                  <a:moveTo>
                    <a:pt x="17371" y="15519"/>
                  </a:moveTo>
                  <a:cubicBezTo>
                    <a:pt x="18543" y="17158"/>
                    <a:pt x="18935" y="19724"/>
                    <a:pt x="19275" y="21600"/>
                  </a:cubicBezTo>
                  <a:cubicBezTo>
                    <a:pt x="19609" y="18899"/>
                    <a:pt x="20824" y="15817"/>
                    <a:pt x="21600" y="13143"/>
                  </a:cubicBezTo>
                  <a:lnTo>
                    <a:pt x="0" y="0"/>
                  </a:lnTo>
                  <a:cubicBezTo>
                    <a:pt x="0" y="0"/>
                    <a:pt x="17371" y="15519"/>
                    <a:pt x="17371" y="15519"/>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nvGrpSpPr>
            <p:cNvPr id="126" name="Group 130"/>
            <p:cNvGrpSpPr/>
            <p:nvPr/>
          </p:nvGrpSpPr>
          <p:grpSpPr>
            <a:xfrm>
              <a:off x="0" y="0"/>
              <a:ext cx="1270000" cy="1091426"/>
              <a:chOff x="0" y="0"/>
              <a:chExt cx="1270000" cy="1091425"/>
            </a:xfrm>
          </p:grpSpPr>
          <p:sp>
            <p:nvSpPr>
              <p:cNvPr id="127" name="chenying0907 126"/>
              <p:cNvSpPr/>
              <p:nvPr/>
            </p:nvSpPr>
            <p:spPr>
              <a:xfrm>
                <a:off x="0" y="0"/>
                <a:ext cx="888592" cy="1091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16" y="5552"/>
                      <a:pt x="15211" y="10785"/>
                      <a:pt x="21600" y="16688"/>
                    </a:cubicBezTo>
                    <a:cubicBezTo>
                      <a:pt x="18956" y="18979"/>
                      <a:pt x="14998" y="19147"/>
                      <a:pt x="12325" y="21600"/>
                    </a:cubicBezTo>
                    <a:cubicBezTo>
                      <a:pt x="8974" y="17526"/>
                      <a:pt x="8870" y="15376"/>
                      <a:pt x="6637" y="10800"/>
                    </a:cubicBezTo>
                    <a:cubicBezTo>
                      <a:pt x="5366" y="8193"/>
                      <a:pt x="2056" y="2254"/>
                      <a:pt x="0" y="0"/>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8" name="chenying0907 127"/>
              <p:cNvSpPr/>
              <p:nvPr/>
            </p:nvSpPr>
            <p:spPr>
              <a:xfrm>
                <a:off x="0" y="0"/>
                <a:ext cx="1270000" cy="755973"/>
              </a:xfrm>
              <a:custGeom>
                <a:avLst/>
                <a:gdLst/>
                <a:ahLst/>
                <a:cxnLst>
                  <a:cxn ang="0">
                    <a:pos x="wd2" y="hd2"/>
                  </a:cxn>
                  <a:cxn ang="5400000">
                    <a:pos x="wd2" y="hd2"/>
                  </a:cxn>
                  <a:cxn ang="10800000">
                    <a:pos x="wd2" y="hd2"/>
                  </a:cxn>
                  <a:cxn ang="16200000">
                    <a:pos x="wd2" y="hd2"/>
                  </a:cxn>
                </a:cxnLst>
                <a:rect l="0" t="0" r="r" b="b"/>
                <a:pathLst>
                  <a:path w="21600" h="21600" extrusionOk="0">
                    <a:moveTo>
                      <a:pt x="9380" y="12054"/>
                    </a:moveTo>
                    <a:cubicBezTo>
                      <a:pt x="11598" y="15147"/>
                      <a:pt x="14200" y="19689"/>
                      <a:pt x="16833" y="21600"/>
                    </a:cubicBezTo>
                    <a:cubicBezTo>
                      <a:pt x="18014" y="19571"/>
                      <a:pt x="20025" y="17911"/>
                      <a:pt x="21600" y="16704"/>
                    </a:cubicBezTo>
                    <a:cubicBezTo>
                      <a:pt x="14953" y="11525"/>
                      <a:pt x="7053" y="3483"/>
                      <a:pt x="0" y="0"/>
                    </a:cubicBezTo>
                    <a:cubicBezTo>
                      <a:pt x="0" y="0"/>
                      <a:pt x="6515" y="8057"/>
                      <a:pt x="9380" y="12054"/>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9" name="chenying0907 128"/>
              <p:cNvSpPr/>
              <p:nvPr/>
            </p:nvSpPr>
            <p:spPr>
              <a:xfrm>
                <a:off x="876300" y="762000"/>
                <a:ext cx="127000" cy="316465"/>
              </a:xfrm>
              <a:custGeom>
                <a:avLst/>
                <a:gdLst/>
                <a:ahLst/>
                <a:cxnLst>
                  <a:cxn ang="0">
                    <a:pos x="wd2" y="hd2"/>
                  </a:cxn>
                  <a:cxn ang="5400000">
                    <a:pos x="wd2" y="hd2"/>
                  </a:cxn>
                  <a:cxn ang="10800000">
                    <a:pos x="wd2" y="hd2"/>
                  </a:cxn>
                  <a:cxn ang="16200000">
                    <a:pos x="wd2" y="hd2"/>
                  </a:cxn>
                </a:cxnLst>
                <a:rect l="0" t="0" r="r" b="b"/>
                <a:pathLst>
                  <a:path w="21600" h="21600" extrusionOk="0">
                    <a:moveTo>
                      <a:pt x="0" y="6068"/>
                    </a:moveTo>
                    <a:cubicBezTo>
                      <a:pt x="5986" y="10255"/>
                      <a:pt x="7989" y="16810"/>
                      <a:pt x="9724" y="21600"/>
                    </a:cubicBezTo>
                    <a:cubicBezTo>
                      <a:pt x="11432" y="14701"/>
                      <a:pt x="17634" y="6830"/>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0" name="chenying0907 129"/>
              <p:cNvSpPr/>
              <p:nvPr/>
            </p:nvSpPr>
            <p:spPr>
              <a:xfrm>
                <a:off x="749300" y="952500"/>
                <a:ext cx="1778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94" y="9254"/>
                      <a:pt x="14545" y="14595"/>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grpSp>
        <p:nvGrpSpPr>
          <p:cNvPr id="131" name="PA_组合 22"/>
          <p:cNvGrpSpPr/>
          <p:nvPr>
            <p:custDataLst>
              <p:tags r:id="rId5"/>
            </p:custDataLst>
          </p:nvPr>
        </p:nvGrpSpPr>
        <p:grpSpPr>
          <a:xfrm rot="1234529">
            <a:off x="1037296" y="3360498"/>
            <a:ext cx="2146377" cy="980262"/>
            <a:chOff x="0" y="-1"/>
            <a:chExt cx="1887191" cy="861891"/>
          </a:xfrm>
        </p:grpSpPr>
        <p:sp>
          <p:nvSpPr>
            <p:cNvPr id="132"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3"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35" name="PA_组合 22"/>
          <p:cNvGrpSpPr/>
          <p:nvPr>
            <p:custDataLst>
              <p:tags r:id="rId6"/>
            </p:custDataLst>
          </p:nvPr>
        </p:nvGrpSpPr>
        <p:grpSpPr>
          <a:xfrm rot="2133593">
            <a:off x="3993938" y="5500414"/>
            <a:ext cx="588962" cy="268982"/>
            <a:chOff x="0" y="-1"/>
            <a:chExt cx="1887191" cy="861891"/>
          </a:xfrm>
        </p:grpSpPr>
        <p:sp>
          <p:nvSpPr>
            <p:cNvPr id="3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8" name="Group 24"/>
          <p:cNvGrpSpPr/>
          <p:nvPr/>
        </p:nvGrpSpPr>
        <p:grpSpPr>
          <a:xfrm rot="2186241">
            <a:off x="10805976" y="2235949"/>
            <a:ext cx="502523" cy="2550358"/>
            <a:chOff x="0" y="0"/>
            <a:chExt cx="221332" cy="1123292"/>
          </a:xfrm>
        </p:grpSpPr>
        <p:sp>
          <p:nvSpPr>
            <p:cNvPr id="29" name="Shape 20"/>
            <p:cNvSpPr/>
            <p:nvPr/>
          </p:nvSpPr>
          <p:spPr>
            <a:xfrm>
              <a:off x="12699" y="165100"/>
              <a:ext cx="208634" cy="742430"/>
            </a:xfrm>
            <a:custGeom>
              <a:avLst/>
              <a:gdLst/>
              <a:ahLst/>
              <a:cxnLst>
                <a:cxn ang="0">
                  <a:pos x="wd2" y="hd2"/>
                </a:cxn>
                <a:cxn ang="5400000">
                  <a:pos x="wd2" y="hd2"/>
                </a:cxn>
                <a:cxn ang="10800000">
                  <a:pos x="wd2" y="hd2"/>
                </a:cxn>
                <a:cxn ang="16200000">
                  <a:pos x="wd2" y="hd2"/>
                </a:cxn>
              </a:cxnLst>
              <a:rect l="0" t="0" r="r" b="b"/>
              <a:pathLst>
                <a:path w="20522" h="21600" extrusionOk="0">
                  <a:moveTo>
                    <a:pt x="19779" y="21600"/>
                  </a:moveTo>
                  <a:cubicBezTo>
                    <a:pt x="21308" y="19799"/>
                    <a:pt x="20061" y="18140"/>
                    <a:pt x="19699" y="16279"/>
                  </a:cubicBezTo>
                  <a:cubicBezTo>
                    <a:pt x="18646" y="10853"/>
                    <a:pt x="19061" y="5372"/>
                    <a:pt x="15824" y="0"/>
                  </a:cubicBezTo>
                  <a:lnTo>
                    <a:pt x="1" y="0"/>
                  </a:lnTo>
                  <a:lnTo>
                    <a:pt x="775" y="1843"/>
                  </a:lnTo>
                  <a:cubicBezTo>
                    <a:pt x="763" y="4727"/>
                    <a:pt x="1217" y="13025"/>
                    <a:pt x="1506" y="15903"/>
                  </a:cubicBezTo>
                  <a:cubicBezTo>
                    <a:pt x="1688" y="17715"/>
                    <a:pt x="-292" y="19629"/>
                    <a:pt x="37" y="2137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0" name="Shape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1" name="Shape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2" name="Shape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6496" y="2375351"/>
            <a:ext cx="8065707" cy="3481118"/>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7D209C49-1872-4F60-99F4-D0A8AEFAD1FF}"/>
              </a:ext>
            </a:extLst>
          </p:cNvPr>
          <p:cNvPicPr>
            <a:picLocks noChangeAspect="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1144" b="47059" l="3226" r="89785">
                        <a14:foregroundMark x1="5645" y1="30556" x2="12366" y2="40686"/>
                        <a14:foregroundMark x1="12366" y1="40686" x2="18280" y2="30065"/>
                        <a14:foregroundMark x1="18280" y1="30065" x2="5376" y2="37418"/>
                        <a14:foregroundMark x1="5376" y1="37418" x2="4839" y2="38725"/>
                        <a14:foregroundMark x1="3226" y1="37745" x2="5108" y2="40033"/>
                        <a14:foregroundMark x1="13978" y1="29739" x2="13710" y2="28922"/>
                        <a14:foregroundMark x1="19624" y1="27451" x2="19624" y2="28105"/>
                        <a14:foregroundMark x1="8871" y1="30556" x2="9677" y2="31046"/>
                        <a14:foregroundMark x1="4032" y1="29412" x2="5376" y2="33170"/>
                        <a14:foregroundMark x1="9409" y1="29085" x2="10753" y2="31699"/>
                        <a14:foregroundMark x1="13441" y1="27778" x2="14516" y2="29412"/>
                        <a14:foregroundMark x1="31989" y1="33170" x2="34409" y2="35131"/>
                        <a14:foregroundMark x1="29839" y1="41993" x2="48656" y2="47059"/>
                        <a14:foregroundMark x1="48656" y1="47059" x2="68548" y2="45261"/>
                        <a14:foregroundMark x1="68548" y1="45261" x2="56183" y2="39379"/>
                        <a14:foregroundMark x1="56183" y1="39379" x2="36290" y2="41013"/>
                        <a14:foregroundMark x1="51075" y1="40196" x2="48656" y2="40033"/>
                        <a14:foregroundMark x1="54301" y1="41340" x2="55645" y2="44281"/>
                        <a14:foregroundMark x1="48925" y1="38399" x2="36559" y2="39706"/>
                        <a14:foregroundMark x1="77151" y1="25654" x2="87903" y2="36111"/>
                        <a14:foregroundMark x1="87903" y1="36111" x2="88710" y2="41503"/>
                        <a14:foregroundMark x1="66398" y1="3595" x2="46237" y2="1144"/>
                        <a14:foregroundMark x1="46237" y1="1144" x2="62366" y2="4412"/>
                        <a14:foregroundMark x1="62366" y1="4412" x2="64247" y2="3431"/>
                        <a14:foregroundMark x1="55645" y1="1144" x2="58602" y2="6699"/>
                        <a14:foregroundMark x1="44086" y1="21405" x2="59677" y2="23039"/>
                        <a14:foregroundMark x1="59677" y1="23039" x2="58065" y2="24346"/>
                        <a14:foregroundMark x1="61290" y1="21405" x2="60753" y2="25490"/>
                        <a14:foregroundMark x1="51613" y1="36111" x2="58602" y2="45098"/>
                        <a14:foregroundMark x1="58602" y1="45098" x2="44892" y2="39216"/>
                        <a14:foregroundMark x1="44892" y1="39216" x2="45699" y2="39379"/>
                        <a14:foregroundMark x1="57796" y1="38725" x2="57796" y2="37582"/>
                        <a14:foregroundMark x1="51613" y1="40523" x2="55376" y2="40523"/>
                        <a14:foregroundMark x1="56183" y1="42810" x2="58065" y2="43464"/>
                        <a14:foregroundMark x1="58065" y1="42484" x2="58065" y2="42484"/>
                        <a14:foregroundMark x1="58065" y1="42484" x2="59677" y2="42647"/>
                        <a14:foregroundMark x1="59140" y1="42647" x2="59140" y2="42647"/>
                        <a14:foregroundMark x1="59140" y1="42647" x2="59140" y2="42647"/>
                        <a14:foregroundMark x1="56720" y1="42647" x2="56720" y2="42647"/>
                        <a14:foregroundMark x1="45161" y1="38399" x2="59946" y2="43627"/>
                        <a14:foregroundMark x1="59946" y1="43627" x2="55645" y2="43464"/>
                      </a14:backgroundRemoval>
                    </a14:imgEffect>
                  </a14:imgLayer>
                </a14:imgProps>
              </a:ext>
            </a:extLst>
          </a:blip>
          <a:srcRect b="48984"/>
          <a:stretch/>
        </p:blipFill>
        <p:spPr>
          <a:xfrm>
            <a:off x="8795064" y="4867032"/>
            <a:ext cx="2360091" cy="1980827"/>
          </a:xfrm>
          <a:prstGeom prst="rect">
            <a:avLst/>
          </a:prstGeom>
        </p:spPr>
      </p:pic>
    </p:spTree>
    <p:extLst>
      <p:ext uri="{BB962C8B-B14F-4D97-AF65-F5344CB8AC3E}">
        <p14:creationId xmlns:p14="http://schemas.microsoft.com/office/powerpoint/2010/main" val="18851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17"/>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anim calcmode="lin" valueType="num">
                                      <p:cBhvr>
                                        <p:cTn id="9" dur="500" fill="hold"/>
                                        <p:tgtEl>
                                          <p:spTgt spid="131"/>
                                        </p:tgtEl>
                                        <p:attrNameLst>
                                          <p:attrName>ppt_w</p:attrName>
                                        </p:attrNameLst>
                                      </p:cBhvr>
                                      <p:tavLst>
                                        <p:tav tm="0">
                                          <p:val>
                                            <p:fltVal val="0"/>
                                          </p:val>
                                        </p:tav>
                                        <p:tav tm="100000">
                                          <p:val>
                                            <p:strVal val="#ppt_w"/>
                                          </p:val>
                                        </p:tav>
                                      </p:tavLst>
                                    </p:anim>
                                    <p:anim calcmode="lin" valueType="num">
                                      <p:cBhvr>
                                        <p:cTn id="10" dur="500" fill="hold"/>
                                        <p:tgtEl>
                                          <p:spTgt spid="131"/>
                                        </p:tgtEl>
                                        <p:attrNameLst>
                                          <p:attrName>ppt_h</p:attrName>
                                        </p:attrNameLst>
                                      </p:cBhvr>
                                      <p:tavLst>
                                        <p:tav tm="0">
                                          <p:val>
                                            <p:fltVal val="0"/>
                                          </p:val>
                                        </p:tav>
                                        <p:tav tm="100000">
                                          <p:val>
                                            <p:strVal val="#ppt_h"/>
                                          </p:val>
                                        </p:tav>
                                      </p:tavLst>
                                    </p:anim>
                                    <p:animEffect transition="in" filter="fade">
                                      <p:cBhvr>
                                        <p:cTn id="11" dur="500"/>
                                        <p:tgtEl>
                                          <p:spTgt spid="131"/>
                                        </p:tgtEl>
                                      </p:cBhvr>
                                    </p:animEffect>
                                  </p:childTnLst>
                                </p:cTn>
                              </p:par>
                              <p:par>
                                <p:cTn id="12" presetID="53" presetClass="entr" presetSubtype="16"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2" presetClass="entr" presetSubtype="12" fill="hold" nodeType="withEffect">
                                  <p:stCondLst>
                                    <p:cond delay="500"/>
                                  </p:stCondLst>
                                  <p:childTnLst>
                                    <p:set>
                                      <p:cBhvr>
                                        <p:cTn id="18" dur="1" fill="hold">
                                          <p:stCondLst>
                                            <p:cond delay="0"/>
                                          </p:stCondLst>
                                        </p:cTn>
                                        <p:tgtEl>
                                          <p:spTgt spid="124"/>
                                        </p:tgtEl>
                                        <p:attrNameLst>
                                          <p:attrName>style.visibility</p:attrName>
                                        </p:attrNameLst>
                                      </p:cBhvr>
                                      <p:to>
                                        <p:strVal val="visible"/>
                                      </p:to>
                                    </p:set>
                                    <p:anim calcmode="lin" valueType="num">
                                      <p:cBhvr additive="base">
                                        <p:cTn id="19" dur="500" fill="hold"/>
                                        <p:tgtEl>
                                          <p:spTgt spid="124"/>
                                        </p:tgtEl>
                                        <p:attrNameLst>
                                          <p:attrName>ppt_x</p:attrName>
                                        </p:attrNameLst>
                                      </p:cBhvr>
                                      <p:tavLst>
                                        <p:tav tm="0">
                                          <p:val>
                                            <p:strVal val="0-#ppt_w/2"/>
                                          </p:val>
                                        </p:tav>
                                        <p:tav tm="100000">
                                          <p:val>
                                            <p:strVal val="#ppt_x"/>
                                          </p:val>
                                        </p:tav>
                                      </p:tavLst>
                                    </p:anim>
                                    <p:anim calcmode="lin" valueType="num">
                                      <p:cBhvr additive="base">
                                        <p:cTn id="20" dur="500" fill="hold"/>
                                        <p:tgtEl>
                                          <p:spTgt spid="124"/>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1000"/>
                                  </p:stCondLst>
                                  <p:childTnLst>
                                    <p:set>
                                      <p:cBhvr>
                                        <p:cTn id="22" dur="1" fill="hold">
                                          <p:stCondLst>
                                            <p:cond delay="0"/>
                                          </p:stCondLst>
                                        </p:cTn>
                                        <p:tgtEl>
                                          <p:spTgt spid="111"/>
                                        </p:tgtEl>
                                        <p:attrNameLst>
                                          <p:attrName>style.visibility</p:attrName>
                                        </p:attrNameLst>
                                      </p:cBhvr>
                                      <p:to>
                                        <p:strVal val="visible"/>
                                      </p:to>
                                    </p:set>
                                    <p:animEffect transition="in" filter="wipe(down)">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0" presetClass="path" presetSubtype="0" accel="50000" decel="50000" fill="hold" nodeType="withEffect">
                                  <p:stCondLst>
                                    <p:cond delay="0"/>
                                  </p:stCondLst>
                                  <p:childTnLst>
                                    <p:animMotion origin="layout" path="M -0.41849 -0.28195 L -0.41849 -0.28172 L -0.27825 -0.28357 L -0.05794 -0.27871 C -0.05443 -0.27825 -0.06393 -0.2713 -0.06654 -0.2669 C -0.06836 -0.26343 -0.06966 -0.26088 -0.07213 -0.25834 C -0.10117 -0.2294 -0.08203 -0.24769 -0.11211 -0.22963 C -0.12135 -0.22408 -0.13021 -0.2169 -0.13945 -0.21112 C -0.16042 -0.19838 -0.18177 -0.18866 -0.20221 -0.17431 C -0.21159 -0.16737 -0.22109 -0.16019 -0.23073 -0.15371 C -0.23281 -0.15232 -0.23529 -0.15186 -0.23724 -0.15047 C -0.2487 -0.1419 -0.26002 -0.13218 -0.27148 -0.12338 C -0.27734 -0.11875 -0.2832 -0.11366 -0.28958 -0.10996 C -0.29245 -0.10811 -0.29544 -0.10695 -0.29805 -0.10487 C -0.30456 -0.09977 -0.31042 -0.09306 -0.31706 -0.08797 C -0.35417 -0.06019 -0.32005 -0.08704 -0.34544 -0.06459 C -0.347 -0.06297 -0.3487 -0.0625 -0.35039 -0.06112 C -0.35156 -0.0595 -0.35286 -0.05741 -0.35417 -0.05579 C -0.38008 -0.02362 -0.31185 -0.11158 -0.37773 -0.02547 C -0.38502 -0.01621 -0.38229 -0.01899 -0.38815 -0.01366 C -0.39049 -0.0095 -0.39193 -0.00625 -0.39479 -0.00348 C -0.3957 -0.00278 -0.39674 -0.00255 -0.39766 -0.00186 C -0.40312 0.00787 -0.40247 0.00717 -0.40911 0.01666 C -0.41029 0.01851 -0.41159 0.0199 -0.41289 0.02175 C -0.41354 0.02268 -0.41562 0.02523 -0.41471 0.02523 C -0.39271 0.02523 -0.40234 0.02199 -0.38919 0.02013 C -0.37995 0.01875 -0.37083 0.01689 -0.36159 0.01666 C -0.32057 0.01527 -0.2793 0.0155 -0.23828 0.01504 L -0.20325 0.01319 C -0.19844 0.01296 -0.19375 0.01203 -0.1888 0.01157 C -0.17891 0.01088 -0.16875 0.01064 -0.15846 0.00995 L -0.13294 0.00833 C -0.12513 0.00625 -0.10833 0.00162 -0.10156 0.00138 C -0.03294 -0.0007 -0.0668 -0.00024 -1.04167E-6 -0.00024 L -1.04167E-6 4.44444E-6 " pathEditMode="relative" rAng="0" ptsTypes="AAAAAAAAAAAAAAAAAAAAAAAAAAAAAAAAAAA">
                                      <p:cBhvr>
                                        <p:cTn id="32" dur="1000" fill="hold"/>
                                        <p:tgtEl>
                                          <p:spTgt spid="28"/>
                                        </p:tgtEl>
                                        <p:attrNameLst>
                                          <p:attrName>ppt_x</p:attrName>
                                          <p:attrName>ppt_y</p:attrName>
                                        </p:attrNameLst>
                                      </p:cBhvr>
                                      <p:rCtr x="20924" y="15278"/>
                                    </p:animMotion>
                                  </p:childTnLst>
                                </p:cTn>
                              </p:par>
                              <p:par>
                                <p:cTn id="33" presetID="22" presetClass="entr" presetSubtype="8"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wipe(left)">
                                      <p:cBhvr>
                                        <p:cTn id="35" dur="500"/>
                                        <p:tgtEl>
                                          <p:spTgt spid="116"/>
                                        </p:tgtEl>
                                      </p:cBhvr>
                                    </p:animEffect>
                                  </p:childTnLst>
                                </p:cTn>
                              </p:par>
                              <p:par>
                                <p:cTn id="36" presetID="22" presetClass="entr" presetSubtype="8" fill="hold" nodeType="withEffect">
                                  <p:stCondLst>
                                    <p:cond delay="50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71192" y="54680"/>
            <a:ext cx="1830950" cy="646331"/>
          </a:xfrm>
          <a:prstGeom prst="rect">
            <a:avLst/>
          </a:prstGeom>
          <a:noFill/>
        </p:spPr>
        <p:txBody>
          <a:bodyPr wrap="none" rtlCol="0">
            <a:spAutoFit/>
          </a:bodyPr>
          <a:lstStyle/>
          <a:p>
            <a:r>
              <a:rPr kumimoji="1" lang="en-US" altLang="zh-CN" sz="3600" b="1">
                <a:solidFill>
                  <a:srgbClr val="C00000"/>
                </a:solidFill>
                <a:latin typeface="VL Old typewriter" pitchFamily="50" charset="0"/>
                <a:ea typeface="Tahoma" panose="020B0604030504040204" pitchFamily="34" charset="0"/>
                <a:cs typeface="Times New Roman" panose="02020603050405020304" pitchFamily="18" charset="0"/>
              </a:rPr>
              <a:t>DẶN DÒ</a:t>
            </a:r>
            <a:endParaRPr kumimoji="1" lang="zh-CN" altLang="en-US" sz="3600" b="1" dirty="0">
              <a:solidFill>
                <a:srgbClr val="C00000"/>
              </a:solidFill>
              <a:latin typeface="VL Old typewriter" pitchFamily="50" charset="0"/>
              <a:ea typeface="萝莉体 第二版" panose="02000500000000000000" pitchFamily="2" charset="-122"/>
              <a:cs typeface="Times New Roman" panose="02020603050405020304" pitchFamily="18" charset="0"/>
            </a:endParaRPr>
          </a:p>
        </p:txBody>
      </p:sp>
      <p:grpSp>
        <p:nvGrpSpPr>
          <p:cNvPr id="31" name="Group 70"/>
          <p:cNvGrpSpPr/>
          <p:nvPr/>
        </p:nvGrpSpPr>
        <p:grpSpPr>
          <a:xfrm>
            <a:off x="1284791" y="41398"/>
            <a:ext cx="9369272" cy="7072158"/>
            <a:chOff x="-1" y="0"/>
            <a:chExt cx="2335461" cy="2193538"/>
          </a:xfrm>
        </p:grpSpPr>
        <p:sp>
          <p:nvSpPr>
            <p:cNvPr id="32" name="chenying0907 66"/>
            <p:cNvSpPr/>
            <p:nvPr/>
          </p:nvSpPr>
          <p:spPr>
            <a:xfrm>
              <a:off x="88900" y="177800"/>
              <a:ext cx="2125877" cy="1425520"/>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4" name="chenying0907 68"/>
            <p:cNvSpPr/>
            <p:nvPr/>
          </p:nvSpPr>
          <p:spPr>
            <a:xfrm>
              <a:off x="1130300" y="1600198"/>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11" name="TextBox 10"/>
          <p:cNvSpPr txBox="1"/>
          <p:nvPr/>
        </p:nvSpPr>
        <p:spPr>
          <a:xfrm>
            <a:off x="2118166" y="1033303"/>
            <a:ext cx="7778187" cy="900246"/>
          </a:xfrm>
          <a:prstGeom prst="rect">
            <a:avLst/>
          </a:prstGeom>
          <a:noFill/>
        </p:spPr>
        <p:txBody>
          <a:bodyPr wrap="square" rtlCol="0">
            <a:spAutoFit/>
          </a:bodyPr>
          <a:lstStyle/>
          <a:p>
            <a:pPr algn="just">
              <a:lnSpc>
                <a:spcPct val="150000"/>
              </a:lnSpc>
              <a:spcBef>
                <a:spcPts val="600"/>
              </a:spcBef>
              <a:spcAft>
                <a:spcPts val="600"/>
              </a:spcAft>
            </a:pPr>
            <a:r>
              <a:rPr lang="en-US" sz="3500" b="1">
                <a:latin typeface="Cambria" panose="02040503050406030204" pitchFamily="18" charset="0"/>
                <a:ea typeface="Cambria" panose="02040503050406030204" pitchFamily="18" charset="0"/>
              </a:rPr>
              <a:t>- Rèn đọc trôi chảy, rèn đọc diễn cảm.</a:t>
            </a:r>
            <a:endParaRPr lang="vi-VN" sz="3500" b="1">
              <a:latin typeface="Cambria" panose="02040503050406030204" pitchFamily="18" charset="0"/>
              <a:ea typeface="Cambria" panose="02040503050406030204" pitchFamily="18" charset="0"/>
            </a:endParaRPr>
          </a:p>
        </p:txBody>
      </p:sp>
      <p:sp>
        <p:nvSpPr>
          <p:cNvPr id="12" name="TextBox 11"/>
          <p:cNvSpPr txBox="1"/>
          <p:nvPr/>
        </p:nvSpPr>
        <p:spPr>
          <a:xfrm>
            <a:off x="2127494" y="2154431"/>
            <a:ext cx="8042420" cy="900246"/>
          </a:xfrm>
          <a:prstGeom prst="rect">
            <a:avLst/>
          </a:prstGeom>
          <a:noFill/>
        </p:spPr>
        <p:txBody>
          <a:bodyPr wrap="square" rtlCol="0">
            <a:spAutoFit/>
          </a:bodyPr>
          <a:lstStyle/>
          <a:p>
            <a:pPr algn="just">
              <a:lnSpc>
                <a:spcPct val="150000"/>
              </a:lnSpc>
              <a:spcBef>
                <a:spcPts val="600"/>
              </a:spcBef>
              <a:spcAft>
                <a:spcPts val="600"/>
              </a:spcAft>
            </a:pPr>
            <a:r>
              <a:rPr lang="en-US" sz="3500" b="1">
                <a:latin typeface="Cambria" panose="02040503050406030204" pitchFamily="18" charset="0"/>
                <a:ea typeface="Cambria" panose="02040503050406030204" pitchFamily="18" charset="0"/>
              </a:rPr>
              <a:t>- Xem trước bài </a:t>
            </a:r>
            <a:r>
              <a:rPr lang="en-US" sz="3500" b="1">
                <a:solidFill>
                  <a:srgbClr val="0070C0"/>
                </a:solidFill>
                <a:latin typeface="Cambria" panose="02040503050406030204" pitchFamily="18" charset="0"/>
                <a:ea typeface="Cambria" panose="02040503050406030204" pitchFamily="18" charset="0"/>
              </a:rPr>
              <a:t>Người ăn xin</a:t>
            </a:r>
            <a:r>
              <a:rPr lang="en-US" sz="3500" b="1">
                <a:latin typeface="Cambria" panose="02040503050406030204" pitchFamily="18" charset="0"/>
                <a:ea typeface="Cambria" panose="02040503050406030204" pitchFamily="18" charset="0"/>
              </a:rPr>
              <a:t>.</a:t>
            </a:r>
            <a:endParaRPr lang="vi-VN" sz="3500" b="1">
              <a:latin typeface="Cambria" panose="02040503050406030204" pitchFamily="18" charset="0"/>
              <a:ea typeface="Cambria" panose="02040503050406030204" pitchFamily="18" charset="0"/>
            </a:endParaRPr>
          </a:p>
        </p:txBody>
      </p:sp>
      <p:grpSp>
        <p:nvGrpSpPr>
          <p:cNvPr id="13" name="Group 24"/>
          <p:cNvGrpSpPr/>
          <p:nvPr/>
        </p:nvGrpSpPr>
        <p:grpSpPr>
          <a:xfrm rot="2186241">
            <a:off x="9020421" y="1768113"/>
            <a:ext cx="297829" cy="1511514"/>
            <a:chOff x="0" y="-1"/>
            <a:chExt cx="221333" cy="1123294"/>
          </a:xfrm>
        </p:grpSpPr>
        <p:sp>
          <p:nvSpPr>
            <p:cNvPr id="14" name="Shape 20"/>
            <p:cNvSpPr/>
            <p:nvPr/>
          </p:nvSpPr>
          <p:spPr>
            <a:xfrm>
              <a:off x="12699" y="165100"/>
              <a:ext cx="208634" cy="742430"/>
            </a:xfrm>
            <a:custGeom>
              <a:avLst/>
              <a:gdLst/>
              <a:ahLst/>
              <a:cxnLst>
                <a:cxn ang="0">
                  <a:pos x="wd2" y="hd2"/>
                </a:cxn>
                <a:cxn ang="5400000">
                  <a:pos x="wd2" y="hd2"/>
                </a:cxn>
                <a:cxn ang="10800000">
                  <a:pos x="wd2" y="hd2"/>
                </a:cxn>
                <a:cxn ang="16200000">
                  <a:pos x="wd2" y="hd2"/>
                </a:cxn>
              </a:cxnLst>
              <a:rect l="0" t="0" r="r" b="b"/>
              <a:pathLst>
                <a:path w="20522" h="21600" extrusionOk="0">
                  <a:moveTo>
                    <a:pt x="19779" y="21600"/>
                  </a:moveTo>
                  <a:cubicBezTo>
                    <a:pt x="21308" y="19799"/>
                    <a:pt x="20061" y="18140"/>
                    <a:pt x="19699" y="16279"/>
                  </a:cubicBezTo>
                  <a:cubicBezTo>
                    <a:pt x="18646" y="10853"/>
                    <a:pt x="19061" y="5372"/>
                    <a:pt x="15824" y="0"/>
                  </a:cubicBezTo>
                  <a:lnTo>
                    <a:pt x="1" y="0"/>
                  </a:lnTo>
                  <a:lnTo>
                    <a:pt x="775" y="1843"/>
                  </a:lnTo>
                  <a:cubicBezTo>
                    <a:pt x="763" y="4727"/>
                    <a:pt x="1217" y="13025"/>
                    <a:pt x="1506" y="15903"/>
                  </a:cubicBezTo>
                  <a:cubicBezTo>
                    <a:pt x="1688" y="17715"/>
                    <a:pt x="-292" y="19629"/>
                    <a:pt x="37" y="2137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5" name="Shape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6" name="Shape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7" name="Shape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pic>
        <p:nvPicPr>
          <p:cNvPr id="3" name="Picture 2" descr="A picture containing text, vector graphics, businesscard&#10;&#10;Description automatically generated">
            <a:extLst>
              <a:ext uri="{FF2B5EF4-FFF2-40B4-BE49-F238E27FC236}">
                <a16:creationId xmlns:a16="http://schemas.microsoft.com/office/drawing/2014/main" id="{0A0C13B2-4F02-488E-902C-91FB37D778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6088" y="4433061"/>
            <a:ext cx="2718595" cy="2718595"/>
          </a:xfrm>
          <a:prstGeom prst="rect">
            <a:avLst/>
          </a:prstGeom>
        </p:spPr>
      </p:pic>
    </p:spTree>
    <p:extLst>
      <p:ext uri="{BB962C8B-B14F-4D97-AF65-F5344CB8AC3E}">
        <p14:creationId xmlns:p14="http://schemas.microsoft.com/office/powerpoint/2010/main" val="12196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nodeType="afterEffect">
                                  <p:stCondLst>
                                    <p:cond delay="0"/>
                                  </p:stCondLst>
                                  <p:childTnLst>
                                    <p:animMotion origin="layout" path="M -0.49935 -0.20579 L -0.49935 -0.20556 C -0.49544 -0.20787 -0.48724 -0.2125 -0.48229 -0.2125 L -0.09596 -0.21088 C -0.08099 -0.20973 -0.05742 -0.20857 -0.0401 -0.20579 C -0.03711 -0.20533 -0.03424 -0.20487 -0.03138 -0.20417 C -0.03007 -0.20371 -0.0289 -0.20301 -0.0276 -0.20255 C -0.02565 -0.20186 -0.02382 -0.20162 -0.02187 -0.20093 C -0.02096 -0.20047 -0.02005 -0.19977 -0.01901 -0.19908 C -0.02005 -0.197 -0.0207 -0.19422 -0.02187 -0.19237 C -0.02695 -0.18426 -0.0263 -0.18658 -0.03138 -0.18403 C -0.03333 -0.18287 -0.03515 -0.18149 -0.03711 -0.18056 C -0.03932 -0.17963 -0.04153 -0.17963 -0.04375 -0.17894 C -0.04791 -0.17732 -0.05208 -0.17524 -0.05612 -0.17385 C -0.05846 -0.17315 -0.06067 -0.17269 -0.06289 -0.17223 C -0.0681 -0.17061 -0.07343 -0.16829 -0.07903 -0.16713 C -0.08359 -0.16598 -0.08841 -0.16621 -0.0931 -0.16551 C -0.09882 -0.16459 -0.10442 -0.16274 -0.11015 -0.16204 C -0.12474 -0.15996 -0.13932 -0.15996 -0.1539 -0.15695 C -0.18099 -0.15139 -0.18541 -0.15024 -0.22226 -0.14514 C -0.22981 -0.14422 -0.23737 -0.14399 -0.24505 -0.14352 C -0.25169 -0.1419 -0.25833 -0.14051 -0.26497 -0.13843 C -0.26875 -0.13727 -0.27252 -0.13473 -0.2763 -0.13334 C -0.27929 -0.13218 -0.28906 -0.13056 -0.29153 -0.1301 C -0.31731 -0.11482 -0.29297 -0.12801 -0.30872 -0.12153 C -0.31054 -0.12084 -0.3164 -0.11737 -0.31901 -0.11644 C -0.32122 -0.11575 -0.32343 -0.11528 -0.32578 -0.11482 C -0.33151 -0.1095 -0.33138 -0.1095 -0.33997 -0.10463 C -0.3414 -0.10394 -0.3431 -0.10371 -0.34466 -0.10301 C -0.34596 -0.10255 -0.34726 -0.10209 -0.34843 -0.10139 C -0.35039 -0.10024 -0.35221 -0.09885 -0.35416 -0.09792 C -0.35664 -0.09676 -0.35924 -0.09607 -0.36172 -0.09468 C -0.36276 -0.09399 -0.3638 -0.09329 -0.36458 -0.09283 C -0.36588 -0.09213 -0.36718 -0.0919 -0.36836 -0.09121 C -0.36979 -0.09028 -0.37096 -0.08889 -0.37226 -0.08774 C -0.37317 -0.08704 -0.37409 -0.08681 -0.375 -0.08612 C -0.37565 -0.0838 -0.37695 -0.08195 -0.37695 -0.0794 C -0.37695 -0.07084 -0.37604 -0.06389 -0.37226 -0.05926 C -0.37044 -0.05718 -0.36836 -0.05602 -0.36653 -0.05417 C -0.3608 -0.04862 -0.36549 -0.04931 -0.35507 -0.04561 C -0.33346 -0.03797 -0.35586 -0.04561 -0.33906 -0.04051 C -0.33737 -0.04005 -0.3358 -0.03936 -0.33424 -0.03889 C -0.32747 -0.03704 -0.32031 -0.03588 -0.31341 -0.0338 C -0.31145 -0.03334 -0.3095 -0.03241 -0.30781 -0.03218 C -0.30234 -0.03125 -0.29687 -0.03102 -0.29153 -0.03056 L -0.27721 -0.02871 C -0.26875 -0.02801 -0.26015 -0.02778 -0.25169 -0.02709 C -0.23229 -0.02223 -0.25664 -0.02825 -0.21276 -0.02037 C -0.2095 -0.01991 -0.20638 -0.01922 -0.20338 -0.01875 C -0.19817 -0.01806 -0.1931 -0.01783 -0.18802 -0.0169 C -0.18242 -0.01621 -0.17669 -0.01436 -0.17096 -0.01366 C -0.15807 -0.01204 -0.14505 -0.01135 -0.13203 -0.01019 C -0.12513 -0.00973 -0.1181 -0.0088 -0.11119 -0.00857 L -0.02565 -0.00695 L -0.01901 -0.0051 C -0.01653 -0.00463 -0.01393 -0.0044 -0.01145 -0.00348 C -0.01041 -0.00325 -0.00963 -0.00232 -0.00859 -0.00186 C -0.00364 0.00023 -0.00403 -0.00024 -3.33333E-6 -0.00024 L -3.33333E-6 4.44444E-6 " pathEditMode="relative" rAng="0" ptsTypes="AAAAAAAAAAAAAAAAAAAAAAAAAAAAAAAAAAAAAAAAAAAAAAAAAAAAAAAAAAA">
                                      <p:cBhvr>
                                        <p:cTn id="17" dur="3000" fill="hold"/>
                                        <p:tgtEl>
                                          <p:spTgt spid="13"/>
                                        </p:tgtEl>
                                        <p:attrNameLst>
                                          <p:attrName>ppt_x</p:attrName>
                                          <p:attrName>ppt_y</p:attrName>
                                        </p:attrNameLst>
                                      </p:cBhvr>
                                      <p:rCtr x="24961" y="9954"/>
                                    </p:animMotion>
                                  </p:childTnLst>
                                </p:cTn>
                              </p:par>
                              <p:par>
                                <p:cTn id="18" presetID="1" presetClass="entr" presetSubtype="0" fill="hold" grpId="0" nodeType="withEffect">
                                  <p:stCondLst>
                                    <p:cond delay="500"/>
                                  </p:stCondLst>
                                  <p:iterate type="lt">
                                    <p:tmAbs val="50"/>
                                  </p:iterate>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1700"/>
                                  </p:stCondLst>
                                  <p:iterate type="lt">
                                    <p:tmAbs val="50"/>
                                  </p:iterate>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9">
            <a:extLst>
              <a:ext uri="{BEBA8EAE-BF5A-486C-A8C5-ECC9F3942E4B}">
                <a14:imgProps xmlns:a14="http://schemas.microsoft.com/office/drawing/2010/main">
                  <a14:imgLayer r:embed="rId10">
                    <a14:imgEffect>
                      <a14:sharpenSoften amount="-1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blipFill dpi="0" rotWithShape="1">
            <a:blip r:embed="rId11"/>
            <a:srcRect/>
            <a:tile tx="0" ty="0" sx="100000" sy="100000" flip="none" algn="tl"/>
          </a:blipFill>
        </p:spPr>
      </p:pic>
      <p:sp>
        <p:nvSpPr>
          <p:cNvPr id="3" name="Freeform 2"/>
          <p:cNvSpPr/>
          <p:nvPr/>
        </p:nvSpPr>
        <p:spPr>
          <a:xfrm>
            <a:off x="300942" y="161517"/>
            <a:ext cx="11663586" cy="6553701"/>
          </a:xfrm>
          <a:custGeom>
            <a:avLst/>
            <a:gdLst>
              <a:gd name="connsiteX0" fmla="*/ 0 w 11663586"/>
              <a:gd name="connsiteY0" fmla="*/ 4341035 h 6553701"/>
              <a:gd name="connsiteX1" fmla="*/ 312516 w 11663586"/>
              <a:gd name="connsiteY1" fmla="*/ 2581683 h 6553701"/>
              <a:gd name="connsiteX2" fmla="*/ 196769 w 11663586"/>
              <a:gd name="connsiteY2" fmla="*/ 498240 h 6553701"/>
              <a:gd name="connsiteX3" fmla="*/ 1701478 w 11663586"/>
              <a:gd name="connsiteY3" fmla="*/ 174149 h 6553701"/>
              <a:gd name="connsiteX4" fmla="*/ 3889093 w 11663586"/>
              <a:gd name="connsiteY4" fmla="*/ 359344 h 6553701"/>
              <a:gd name="connsiteX5" fmla="*/ 6296628 w 11663586"/>
              <a:gd name="connsiteY5" fmla="*/ 529 h 6553701"/>
              <a:gd name="connsiteX6" fmla="*/ 8704162 w 11663586"/>
              <a:gd name="connsiteY6" fmla="*/ 278321 h 6553701"/>
              <a:gd name="connsiteX7" fmla="*/ 9630136 w 11663586"/>
              <a:gd name="connsiteY7" fmla="*/ 255172 h 6553701"/>
              <a:gd name="connsiteX8" fmla="*/ 10695007 w 11663586"/>
              <a:gd name="connsiteY8" fmla="*/ 370918 h 6553701"/>
              <a:gd name="connsiteX9" fmla="*/ 11505235 w 11663586"/>
              <a:gd name="connsiteY9" fmla="*/ 984377 h 6553701"/>
              <a:gd name="connsiteX10" fmla="*/ 11505235 w 11663586"/>
              <a:gd name="connsiteY10" fmla="*/ 2107121 h 6553701"/>
              <a:gd name="connsiteX11" fmla="*/ 11644131 w 11663586"/>
              <a:gd name="connsiteY11" fmla="*/ 3519232 h 6553701"/>
              <a:gd name="connsiteX12" fmla="*/ 11019099 w 11663586"/>
              <a:gd name="connsiteY12" fmla="*/ 5185987 h 6553701"/>
              <a:gd name="connsiteX13" fmla="*/ 11435787 w 11663586"/>
              <a:gd name="connsiteY13" fmla="*/ 6042513 h 6553701"/>
              <a:gd name="connsiteX14" fmla="*/ 10208871 w 11663586"/>
              <a:gd name="connsiteY14" fmla="*/ 6551799 h 6553701"/>
              <a:gd name="connsiteX15" fmla="*/ 8611564 w 11663586"/>
              <a:gd name="connsiteY15" fmla="*/ 6227708 h 6553701"/>
              <a:gd name="connsiteX16" fmla="*/ 6423949 w 11663586"/>
              <a:gd name="connsiteY16" fmla="*/ 6551799 h 6553701"/>
              <a:gd name="connsiteX17" fmla="*/ 4710896 w 11663586"/>
              <a:gd name="connsiteY17" fmla="*/ 6227708 h 6553701"/>
              <a:gd name="connsiteX18" fmla="*/ 4710896 w 11663586"/>
              <a:gd name="connsiteY18" fmla="*/ 6227708 h 655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3586" h="6553701">
                <a:moveTo>
                  <a:pt x="0" y="4341035"/>
                </a:moveTo>
                <a:cubicBezTo>
                  <a:pt x="139860" y="3781592"/>
                  <a:pt x="279721" y="3222149"/>
                  <a:pt x="312516" y="2581683"/>
                </a:cubicBezTo>
                <a:cubicBezTo>
                  <a:pt x="345311" y="1941217"/>
                  <a:pt x="-34725" y="899496"/>
                  <a:pt x="196769" y="498240"/>
                </a:cubicBezTo>
                <a:cubicBezTo>
                  <a:pt x="428263" y="96984"/>
                  <a:pt x="1086091" y="197298"/>
                  <a:pt x="1701478" y="174149"/>
                </a:cubicBezTo>
                <a:cubicBezTo>
                  <a:pt x="2316865" y="151000"/>
                  <a:pt x="3123235" y="388281"/>
                  <a:pt x="3889093" y="359344"/>
                </a:cubicBezTo>
                <a:cubicBezTo>
                  <a:pt x="4654951" y="330407"/>
                  <a:pt x="5494117" y="14033"/>
                  <a:pt x="6296628" y="529"/>
                </a:cubicBezTo>
                <a:cubicBezTo>
                  <a:pt x="7099139" y="-12975"/>
                  <a:pt x="8148577" y="235881"/>
                  <a:pt x="8704162" y="278321"/>
                </a:cubicBezTo>
                <a:cubicBezTo>
                  <a:pt x="9259747" y="320761"/>
                  <a:pt x="9298329" y="239739"/>
                  <a:pt x="9630136" y="255172"/>
                </a:cubicBezTo>
                <a:cubicBezTo>
                  <a:pt x="9961943" y="270605"/>
                  <a:pt x="10382490" y="249384"/>
                  <a:pt x="10695007" y="370918"/>
                </a:cubicBezTo>
                <a:cubicBezTo>
                  <a:pt x="11007524" y="492452"/>
                  <a:pt x="11370197" y="695010"/>
                  <a:pt x="11505235" y="984377"/>
                </a:cubicBezTo>
                <a:cubicBezTo>
                  <a:pt x="11640273" y="1273744"/>
                  <a:pt x="11482086" y="1684645"/>
                  <a:pt x="11505235" y="2107121"/>
                </a:cubicBezTo>
                <a:cubicBezTo>
                  <a:pt x="11528384" y="2529597"/>
                  <a:pt x="11725154" y="3006088"/>
                  <a:pt x="11644131" y="3519232"/>
                </a:cubicBezTo>
                <a:cubicBezTo>
                  <a:pt x="11563108" y="4032376"/>
                  <a:pt x="11053823" y="4765440"/>
                  <a:pt x="11019099" y="5185987"/>
                </a:cubicBezTo>
                <a:cubicBezTo>
                  <a:pt x="10984375" y="5606534"/>
                  <a:pt x="11570825" y="5814878"/>
                  <a:pt x="11435787" y="6042513"/>
                </a:cubicBezTo>
                <a:cubicBezTo>
                  <a:pt x="11300749" y="6270148"/>
                  <a:pt x="10679575" y="6520933"/>
                  <a:pt x="10208871" y="6551799"/>
                </a:cubicBezTo>
                <a:cubicBezTo>
                  <a:pt x="9738167" y="6582665"/>
                  <a:pt x="9242384" y="6227708"/>
                  <a:pt x="8611564" y="6227708"/>
                </a:cubicBezTo>
                <a:cubicBezTo>
                  <a:pt x="7980744" y="6227708"/>
                  <a:pt x="7074060" y="6551799"/>
                  <a:pt x="6423949" y="6551799"/>
                </a:cubicBezTo>
                <a:cubicBezTo>
                  <a:pt x="5773838" y="6551799"/>
                  <a:pt x="4710896" y="6227708"/>
                  <a:pt x="4710896" y="6227708"/>
                </a:cubicBezTo>
                <a:lnTo>
                  <a:pt x="4710896" y="6227708"/>
                </a:lnTo>
              </a:path>
            </a:pathLst>
          </a:cu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_文本框 115"/>
          <p:cNvSpPr txBox="1"/>
          <p:nvPr>
            <p:custDataLst>
              <p:tags r:id="rId1"/>
            </p:custDataLst>
          </p:nvPr>
        </p:nvSpPr>
        <p:spPr>
          <a:xfrm>
            <a:off x="3920025" y="1065262"/>
            <a:ext cx="5681587" cy="2958567"/>
          </a:xfrm>
          <a:prstGeom prst="rect">
            <a:avLst/>
          </a:prstGeom>
          <a:noFill/>
        </p:spPr>
        <p:txBody>
          <a:bodyPr wrap="square" rtlCol="0">
            <a:spAutoFit/>
          </a:bodyPr>
          <a:lstStyle/>
          <a:p>
            <a:pPr algn="ctr">
              <a:lnSpc>
                <a:spcPct val="150000"/>
              </a:lnSpc>
            </a:pPr>
            <a:r>
              <a:rPr kumimoji="1" lang="en-US" altLang="zh-CN" sz="6600" b="1">
                <a:solidFill>
                  <a:srgbClr val="002060"/>
                </a:solidFill>
                <a:latin typeface="UVN Da Lat" panose="03060902030302020204" pitchFamily="66" charset="0"/>
                <a:ea typeface="Tahoma" panose="020B0604030504040204" pitchFamily="34" charset="0"/>
                <a:cs typeface="Tahoma" panose="020B0604030504040204" pitchFamily="34" charset="0"/>
              </a:rPr>
              <a:t>CHÚC CÁC</a:t>
            </a:r>
          </a:p>
          <a:p>
            <a:pPr algn="ctr">
              <a:lnSpc>
                <a:spcPct val="150000"/>
              </a:lnSpc>
            </a:pPr>
            <a:r>
              <a:rPr kumimoji="1" lang="en-US" altLang="zh-CN" sz="6600" b="1">
                <a:solidFill>
                  <a:srgbClr val="002060"/>
                </a:solidFill>
                <a:latin typeface="UVN Da Lat" panose="03060902030302020204" pitchFamily="66" charset="0"/>
                <a:ea typeface="Tahoma" panose="020B0604030504040204" pitchFamily="34" charset="0"/>
                <a:cs typeface="Tahoma" panose="020B0604030504040204" pitchFamily="34" charset="0"/>
              </a:rPr>
              <a:t>CON HỌC TỐT!</a:t>
            </a:r>
            <a:endParaRPr kumimoji="1" lang="zh-CN" altLang="en-US" sz="6600" b="1" dirty="0">
              <a:solidFill>
                <a:srgbClr val="002060"/>
              </a:solidFill>
              <a:latin typeface="UVN Da Lat" panose="03060902030302020204" pitchFamily="66" charset="0"/>
              <a:ea typeface="萝莉体 第二版" panose="02000500000000000000" pitchFamily="2" charset="-122"/>
              <a:cs typeface="Tahoma" panose="020B0604030504040204" pitchFamily="34" charset="0"/>
            </a:endParaRPr>
          </a:p>
        </p:txBody>
      </p:sp>
      <p:grpSp>
        <p:nvGrpSpPr>
          <p:cNvPr id="117" name="PA_组合 98"/>
          <p:cNvGrpSpPr/>
          <p:nvPr>
            <p:custDataLst>
              <p:tags r:id="rId2"/>
            </p:custDataLst>
          </p:nvPr>
        </p:nvGrpSpPr>
        <p:grpSpPr>
          <a:xfrm>
            <a:off x="-7636560" y="4658289"/>
            <a:ext cx="14520706" cy="15082672"/>
            <a:chOff x="0" y="0"/>
            <a:chExt cx="1232382" cy="1280079"/>
          </a:xfrm>
        </p:grpSpPr>
        <p:sp>
          <p:nvSpPr>
            <p:cNvPr id="118" name="chenying0907 92"/>
            <p:cNvSpPr/>
            <p:nvPr/>
          </p:nvSpPr>
          <p:spPr>
            <a:xfrm>
              <a:off x="63500" y="431806"/>
              <a:ext cx="1168883" cy="848274"/>
            </a:xfrm>
            <a:custGeom>
              <a:avLst/>
              <a:gdLst/>
              <a:ahLst/>
              <a:cxnLst>
                <a:cxn ang="0">
                  <a:pos x="wd2" y="hd2"/>
                </a:cxn>
                <a:cxn ang="5400000">
                  <a:pos x="wd2" y="hd2"/>
                </a:cxn>
                <a:cxn ang="10800000">
                  <a:pos x="wd2" y="hd2"/>
                </a:cxn>
                <a:cxn ang="16200000">
                  <a:pos x="wd2" y="hd2"/>
                </a:cxn>
              </a:cxnLst>
              <a:rect l="0" t="0" r="r" b="b"/>
              <a:pathLst>
                <a:path w="20569" h="20335" extrusionOk="0">
                  <a:moveTo>
                    <a:pt x="13379" y="9888"/>
                  </a:moveTo>
                  <a:cubicBezTo>
                    <a:pt x="16156" y="7987"/>
                    <a:pt x="19260" y="4290"/>
                    <a:pt x="20047" y="0"/>
                  </a:cubicBezTo>
                  <a:cubicBezTo>
                    <a:pt x="21600" y="7245"/>
                    <a:pt x="19676" y="14890"/>
                    <a:pt x="14434" y="18706"/>
                  </a:cubicBezTo>
                  <a:cubicBezTo>
                    <a:pt x="10460" y="21600"/>
                    <a:pt x="5646" y="20542"/>
                    <a:pt x="2448" y="16290"/>
                  </a:cubicBezTo>
                  <a:cubicBezTo>
                    <a:pt x="1349" y="14829"/>
                    <a:pt x="841" y="13153"/>
                    <a:pt x="0" y="11506"/>
                  </a:cubicBezTo>
                  <a:cubicBezTo>
                    <a:pt x="415" y="12319"/>
                    <a:pt x="2222" y="12745"/>
                    <a:pt x="2888" y="12873"/>
                  </a:cubicBezTo>
                  <a:cubicBezTo>
                    <a:pt x="4049" y="13097"/>
                    <a:pt x="5240" y="12941"/>
                    <a:pt x="6395" y="12727"/>
                  </a:cubicBezTo>
                  <a:cubicBezTo>
                    <a:pt x="8821" y="12276"/>
                    <a:pt x="11185" y="11390"/>
                    <a:pt x="13379" y="98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9" name="chenying0907 93"/>
            <p:cNvSpPr/>
            <p:nvPr/>
          </p:nvSpPr>
          <p:spPr>
            <a:xfrm>
              <a:off x="0" y="6"/>
              <a:ext cx="1229464" cy="1277756"/>
            </a:xfrm>
            <a:custGeom>
              <a:avLst/>
              <a:gdLst/>
              <a:ahLst/>
              <a:cxnLst>
                <a:cxn ang="0">
                  <a:pos x="wd2" y="hd2"/>
                </a:cxn>
                <a:cxn ang="5400000">
                  <a:pos x="wd2" y="hd2"/>
                </a:cxn>
                <a:cxn ang="10800000">
                  <a:pos x="wd2" y="hd2"/>
                </a:cxn>
                <a:cxn ang="16200000">
                  <a:pos x="wd2" y="hd2"/>
                </a:cxn>
              </a:cxnLst>
              <a:rect l="0" t="0" r="r" b="b"/>
              <a:pathLst>
                <a:path w="19314" h="17624" extrusionOk="0">
                  <a:moveTo>
                    <a:pt x="18089" y="13212"/>
                  </a:moveTo>
                  <a:cubicBezTo>
                    <a:pt x="20793" y="8665"/>
                    <a:pt x="19051" y="1688"/>
                    <a:pt x="12580" y="249"/>
                  </a:cubicBezTo>
                  <a:cubicBezTo>
                    <a:pt x="5779" y="-1264"/>
                    <a:pt x="-807" y="4397"/>
                    <a:pt x="81" y="10133"/>
                  </a:cubicBezTo>
                  <a:cubicBezTo>
                    <a:pt x="1215" y="17455"/>
                    <a:pt x="11799" y="20336"/>
                    <a:pt x="17105" y="14539"/>
                  </a:cubicBezTo>
                  <a:cubicBezTo>
                    <a:pt x="17481" y="14129"/>
                    <a:pt x="17809" y="13683"/>
                    <a:pt x="18089" y="13212"/>
                  </a:cubicBezTo>
                  <a:close/>
                </a:path>
              </a:pathLst>
            </a:custGeom>
            <a:noFill/>
            <a:ln w="762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0" name="chenying0907 94"/>
            <p:cNvSpPr/>
            <p:nvPr/>
          </p:nvSpPr>
          <p:spPr>
            <a:xfrm flipH="1" flipV="1">
              <a:off x="598375" y="0"/>
              <a:ext cx="12664" cy="1275141"/>
            </a:xfrm>
            <a:prstGeom prst="line">
              <a:avLst/>
            </a:prstGeom>
            <a:noFill/>
            <a:ln w="38100" cap="flat">
              <a:solidFill>
                <a:srgbClr val="46537A"/>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1" name="chenying0907 95"/>
            <p:cNvSpPr/>
            <p:nvPr/>
          </p:nvSpPr>
          <p:spPr>
            <a:xfrm>
              <a:off x="228599" y="6"/>
              <a:ext cx="761433" cy="1264264"/>
            </a:xfrm>
            <a:custGeom>
              <a:avLst/>
              <a:gdLst/>
              <a:ahLst/>
              <a:cxnLst>
                <a:cxn ang="0">
                  <a:pos x="wd2" y="hd2"/>
                </a:cxn>
                <a:cxn ang="5400000">
                  <a:pos x="wd2" y="hd2"/>
                </a:cxn>
                <a:cxn ang="10800000">
                  <a:pos x="wd2" y="hd2"/>
                </a:cxn>
                <a:cxn ang="16200000">
                  <a:pos x="wd2" y="hd2"/>
                </a:cxn>
              </a:cxnLst>
              <a:rect l="0" t="0" r="r" b="b"/>
              <a:pathLst>
                <a:path w="20347" h="18273" extrusionOk="0">
                  <a:moveTo>
                    <a:pt x="12391" y="18096"/>
                  </a:moveTo>
                  <a:cubicBezTo>
                    <a:pt x="20299" y="16704"/>
                    <a:pt x="20971" y="9754"/>
                    <a:pt x="20010" y="6028"/>
                  </a:cubicBezTo>
                  <a:cubicBezTo>
                    <a:pt x="19534" y="4185"/>
                    <a:pt x="18487" y="1426"/>
                    <a:pt x="14982" y="544"/>
                  </a:cubicBezTo>
                  <a:cubicBezTo>
                    <a:pt x="3960" y="-2230"/>
                    <a:pt x="-629" y="6301"/>
                    <a:pt x="69" y="10363"/>
                  </a:cubicBezTo>
                  <a:cubicBezTo>
                    <a:pt x="598" y="13437"/>
                    <a:pt x="5155" y="19370"/>
                    <a:pt x="12391" y="18096"/>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2" name="chenying0907 96"/>
            <p:cNvSpPr/>
            <p:nvPr/>
          </p:nvSpPr>
          <p:spPr>
            <a:xfrm>
              <a:off x="50800" y="381006"/>
              <a:ext cx="1143000" cy="53669"/>
            </a:xfrm>
            <a:custGeom>
              <a:avLst/>
              <a:gdLst/>
              <a:ahLst/>
              <a:cxnLst>
                <a:cxn ang="0">
                  <a:pos x="wd2" y="hd2"/>
                </a:cxn>
                <a:cxn ang="5400000">
                  <a:pos x="wd2" y="hd2"/>
                </a:cxn>
                <a:cxn ang="10800000">
                  <a:pos x="wd2" y="hd2"/>
                </a:cxn>
                <a:cxn ang="16200000">
                  <a:pos x="wd2" y="hd2"/>
                </a:cxn>
              </a:cxnLst>
              <a:rect l="0" t="0" r="r" b="b"/>
              <a:pathLst>
                <a:path w="21600" h="17084" extrusionOk="0">
                  <a:moveTo>
                    <a:pt x="0" y="10975"/>
                  </a:moveTo>
                  <a:cubicBezTo>
                    <a:pt x="5633" y="-4190"/>
                    <a:pt x="11507" y="-2443"/>
                    <a:pt x="17154" y="8930"/>
                  </a:cubicBezTo>
                  <a:cubicBezTo>
                    <a:pt x="18363" y="11362"/>
                    <a:pt x="19610" y="11211"/>
                    <a:pt x="20810" y="14623"/>
                  </a:cubicBezTo>
                  <a:cubicBezTo>
                    <a:pt x="21087" y="15412"/>
                    <a:pt x="21308" y="17410"/>
                    <a:pt x="21600" y="1703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3" name="chenying0907 97"/>
            <p:cNvSpPr/>
            <p:nvPr/>
          </p:nvSpPr>
          <p:spPr>
            <a:xfrm>
              <a:off x="38100" y="825506"/>
              <a:ext cx="1163030" cy="32301"/>
            </a:xfrm>
            <a:custGeom>
              <a:avLst/>
              <a:gdLst/>
              <a:ahLst/>
              <a:cxnLst>
                <a:cxn ang="0">
                  <a:pos x="wd2" y="hd2"/>
                </a:cxn>
                <a:cxn ang="5400000">
                  <a:pos x="wd2" y="hd2"/>
                </a:cxn>
                <a:cxn ang="10800000">
                  <a:pos x="wd2" y="hd2"/>
                </a:cxn>
                <a:cxn ang="16200000">
                  <a:pos x="wd2" y="hd2"/>
                </a:cxn>
              </a:cxnLst>
              <a:rect l="0" t="0" r="r" b="b"/>
              <a:pathLst>
                <a:path w="21600" h="19683" extrusionOk="0">
                  <a:moveTo>
                    <a:pt x="0" y="13166"/>
                  </a:moveTo>
                  <a:cubicBezTo>
                    <a:pt x="1349" y="4232"/>
                    <a:pt x="2977" y="14571"/>
                    <a:pt x="4335" y="16158"/>
                  </a:cubicBezTo>
                  <a:cubicBezTo>
                    <a:pt x="8003" y="20406"/>
                    <a:pt x="11670" y="21600"/>
                    <a:pt x="15337" y="15282"/>
                  </a:cubicBezTo>
                  <a:cubicBezTo>
                    <a:pt x="17520" y="11503"/>
                    <a:pt x="19444" y="14571"/>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11" name="PA_组合 139"/>
          <p:cNvGrpSpPr/>
          <p:nvPr>
            <p:custDataLst>
              <p:tags r:id="rId3"/>
            </p:custDataLst>
          </p:nvPr>
        </p:nvGrpSpPr>
        <p:grpSpPr>
          <a:xfrm rot="9498814">
            <a:off x="1495152" y="2159047"/>
            <a:ext cx="1346801" cy="125238"/>
            <a:chOff x="12700" y="-1"/>
            <a:chExt cx="1395068" cy="386881"/>
          </a:xfrm>
        </p:grpSpPr>
        <p:sp>
          <p:nvSpPr>
            <p:cNvPr id="112" name="chenying0907 135"/>
            <p:cNvSpPr/>
            <p:nvPr/>
          </p:nvSpPr>
          <p:spPr>
            <a:xfrm>
              <a:off x="1371600" y="-1"/>
              <a:ext cx="36168" cy="33651"/>
            </a:xfrm>
            <a:custGeom>
              <a:avLst/>
              <a:gdLst/>
              <a:ahLst/>
              <a:cxnLst>
                <a:cxn ang="0">
                  <a:pos x="wd2" y="hd2"/>
                </a:cxn>
                <a:cxn ang="5400000">
                  <a:pos x="wd2" y="hd2"/>
                </a:cxn>
                <a:cxn ang="10800000">
                  <a:pos x="wd2" y="hd2"/>
                </a:cxn>
                <a:cxn ang="16200000">
                  <a:pos x="wd2" y="hd2"/>
                </a:cxn>
              </a:cxnLst>
              <a:rect l="0" t="0" r="r" b="b"/>
              <a:pathLst>
                <a:path w="14919" h="14783" extrusionOk="0">
                  <a:moveTo>
                    <a:pt x="14668" y="9624"/>
                  </a:moveTo>
                  <a:cubicBezTo>
                    <a:pt x="13296" y="16702"/>
                    <a:pt x="3141" y="16108"/>
                    <a:pt x="711" y="10207"/>
                  </a:cubicBezTo>
                  <a:cubicBezTo>
                    <a:pt x="-4134" y="-1569"/>
                    <a:pt x="17466" y="-4898"/>
                    <a:pt x="14668" y="9624"/>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4" name="chenying0907 136"/>
            <p:cNvSpPr/>
            <p:nvPr/>
          </p:nvSpPr>
          <p:spPr>
            <a:xfrm>
              <a:off x="12700" y="12698"/>
              <a:ext cx="1352489" cy="374182"/>
            </a:xfrm>
            <a:custGeom>
              <a:avLst/>
              <a:gdLst/>
              <a:ahLst/>
              <a:cxnLst>
                <a:cxn ang="0">
                  <a:pos x="wd2" y="hd2"/>
                </a:cxn>
                <a:cxn ang="5400000">
                  <a:pos x="wd2" y="hd2"/>
                </a:cxn>
                <a:cxn ang="10800000">
                  <a:pos x="wd2" y="hd2"/>
                </a:cxn>
                <a:cxn ang="16200000">
                  <a:pos x="wd2" y="hd2"/>
                </a:cxn>
              </a:cxnLst>
              <a:rect l="0" t="0" r="r" b="b"/>
              <a:pathLst>
                <a:path w="21600" h="19912" extrusionOk="0">
                  <a:moveTo>
                    <a:pt x="0" y="11488"/>
                  </a:moveTo>
                  <a:cubicBezTo>
                    <a:pt x="487" y="15274"/>
                    <a:pt x="2411" y="21290"/>
                    <a:pt x="3846" y="19628"/>
                  </a:cubicBezTo>
                  <a:cubicBezTo>
                    <a:pt x="4495" y="18877"/>
                    <a:pt x="4749" y="16868"/>
                    <a:pt x="5017" y="14957"/>
                  </a:cubicBezTo>
                  <a:cubicBezTo>
                    <a:pt x="5420" y="12072"/>
                    <a:pt x="5921" y="7692"/>
                    <a:pt x="6882" y="6380"/>
                  </a:cubicBezTo>
                  <a:cubicBezTo>
                    <a:pt x="7909" y="4976"/>
                    <a:pt x="8909" y="7635"/>
                    <a:pt x="9446" y="10215"/>
                  </a:cubicBezTo>
                  <a:cubicBezTo>
                    <a:pt x="10035" y="13042"/>
                    <a:pt x="10932" y="15637"/>
                    <a:pt x="12033" y="14691"/>
                  </a:cubicBezTo>
                  <a:cubicBezTo>
                    <a:pt x="13984" y="13011"/>
                    <a:pt x="12576" y="4396"/>
                    <a:pt x="14172" y="1656"/>
                  </a:cubicBezTo>
                  <a:cubicBezTo>
                    <a:pt x="14906" y="396"/>
                    <a:pt x="15577" y="1880"/>
                    <a:pt x="16102" y="3544"/>
                  </a:cubicBezTo>
                  <a:cubicBezTo>
                    <a:pt x="16745" y="5586"/>
                    <a:pt x="17079" y="7207"/>
                    <a:pt x="18030" y="7490"/>
                  </a:cubicBezTo>
                  <a:cubicBezTo>
                    <a:pt x="18588" y="7656"/>
                    <a:pt x="19101" y="6897"/>
                    <a:pt x="19447" y="5427"/>
                  </a:cubicBezTo>
                  <a:cubicBezTo>
                    <a:pt x="19755" y="4117"/>
                    <a:pt x="19782" y="1393"/>
                    <a:pt x="20208" y="457"/>
                  </a:cubicBezTo>
                  <a:cubicBezTo>
                    <a:pt x="20555" y="-310"/>
                    <a:pt x="21224" y="60"/>
                    <a:pt x="21600" y="337"/>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24" name="PA_组合 131"/>
          <p:cNvGrpSpPr/>
          <p:nvPr>
            <p:custDataLst>
              <p:tags r:id="rId4"/>
            </p:custDataLst>
          </p:nvPr>
        </p:nvGrpSpPr>
        <p:grpSpPr>
          <a:xfrm rot="11754432" flipV="1">
            <a:off x="2741835" y="773142"/>
            <a:ext cx="1404611" cy="1207108"/>
            <a:chOff x="0" y="0"/>
            <a:chExt cx="1270000" cy="1091425"/>
          </a:xfrm>
        </p:grpSpPr>
        <p:sp>
          <p:nvSpPr>
            <p:cNvPr id="125" name="chenying0907 125"/>
            <p:cNvSpPr/>
            <p:nvPr/>
          </p:nvSpPr>
          <p:spPr>
            <a:xfrm>
              <a:off x="355600" y="266700"/>
              <a:ext cx="648718" cy="808279"/>
            </a:xfrm>
            <a:custGeom>
              <a:avLst/>
              <a:gdLst/>
              <a:ahLst/>
              <a:cxnLst>
                <a:cxn ang="0">
                  <a:pos x="wd2" y="hd2"/>
                </a:cxn>
                <a:cxn ang="5400000">
                  <a:pos x="wd2" y="hd2"/>
                </a:cxn>
                <a:cxn ang="10800000">
                  <a:pos x="wd2" y="hd2"/>
                </a:cxn>
                <a:cxn ang="16200000">
                  <a:pos x="wd2" y="hd2"/>
                </a:cxn>
              </a:cxnLst>
              <a:rect l="0" t="0" r="r" b="b"/>
              <a:pathLst>
                <a:path w="21600" h="21600" extrusionOk="0">
                  <a:moveTo>
                    <a:pt x="17371" y="15519"/>
                  </a:moveTo>
                  <a:cubicBezTo>
                    <a:pt x="18543" y="17158"/>
                    <a:pt x="18935" y="19724"/>
                    <a:pt x="19275" y="21600"/>
                  </a:cubicBezTo>
                  <a:cubicBezTo>
                    <a:pt x="19609" y="18899"/>
                    <a:pt x="20824" y="15817"/>
                    <a:pt x="21600" y="13143"/>
                  </a:cubicBezTo>
                  <a:lnTo>
                    <a:pt x="0" y="0"/>
                  </a:lnTo>
                  <a:cubicBezTo>
                    <a:pt x="0" y="0"/>
                    <a:pt x="17371" y="15519"/>
                    <a:pt x="17371" y="15519"/>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nvGrpSpPr>
            <p:cNvPr id="126" name="Group 130"/>
            <p:cNvGrpSpPr/>
            <p:nvPr/>
          </p:nvGrpSpPr>
          <p:grpSpPr>
            <a:xfrm>
              <a:off x="0" y="0"/>
              <a:ext cx="1270000" cy="1091426"/>
              <a:chOff x="0" y="0"/>
              <a:chExt cx="1270000" cy="1091425"/>
            </a:xfrm>
          </p:grpSpPr>
          <p:sp>
            <p:nvSpPr>
              <p:cNvPr id="127" name="chenying0907 126"/>
              <p:cNvSpPr/>
              <p:nvPr/>
            </p:nvSpPr>
            <p:spPr>
              <a:xfrm>
                <a:off x="0" y="0"/>
                <a:ext cx="888592" cy="1091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16" y="5552"/>
                      <a:pt x="15211" y="10785"/>
                      <a:pt x="21600" y="16688"/>
                    </a:cubicBezTo>
                    <a:cubicBezTo>
                      <a:pt x="18956" y="18979"/>
                      <a:pt x="14998" y="19147"/>
                      <a:pt x="12325" y="21600"/>
                    </a:cubicBezTo>
                    <a:cubicBezTo>
                      <a:pt x="8974" y="17526"/>
                      <a:pt x="8870" y="15376"/>
                      <a:pt x="6637" y="10800"/>
                    </a:cubicBezTo>
                    <a:cubicBezTo>
                      <a:pt x="5366" y="8193"/>
                      <a:pt x="2056" y="2254"/>
                      <a:pt x="0" y="0"/>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8" name="chenying0907 127"/>
              <p:cNvSpPr/>
              <p:nvPr/>
            </p:nvSpPr>
            <p:spPr>
              <a:xfrm>
                <a:off x="0" y="0"/>
                <a:ext cx="1270000" cy="755973"/>
              </a:xfrm>
              <a:custGeom>
                <a:avLst/>
                <a:gdLst/>
                <a:ahLst/>
                <a:cxnLst>
                  <a:cxn ang="0">
                    <a:pos x="wd2" y="hd2"/>
                  </a:cxn>
                  <a:cxn ang="5400000">
                    <a:pos x="wd2" y="hd2"/>
                  </a:cxn>
                  <a:cxn ang="10800000">
                    <a:pos x="wd2" y="hd2"/>
                  </a:cxn>
                  <a:cxn ang="16200000">
                    <a:pos x="wd2" y="hd2"/>
                  </a:cxn>
                </a:cxnLst>
                <a:rect l="0" t="0" r="r" b="b"/>
                <a:pathLst>
                  <a:path w="21600" h="21600" extrusionOk="0">
                    <a:moveTo>
                      <a:pt x="9380" y="12054"/>
                    </a:moveTo>
                    <a:cubicBezTo>
                      <a:pt x="11598" y="15147"/>
                      <a:pt x="14200" y="19689"/>
                      <a:pt x="16833" y="21600"/>
                    </a:cubicBezTo>
                    <a:cubicBezTo>
                      <a:pt x="18014" y="19571"/>
                      <a:pt x="20025" y="17911"/>
                      <a:pt x="21600" y="16704"/>
                    </a:cubicBezTo>
                    <a:cubicBezTo>
                      <a:pt x="14953" y="11525"/>
                      <a:pt x="7053" y="3483"/>
                      <a:pt x="0" y="0"/>
                    </a:cubicBezTo>
                    <a:cubicBezTo>
                      <a:pt x="0" y="0"/>
                      <a:pt x="6515" y="8057"/>
                      <a:pt x="9380" y="12054"/>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9" name="chenying0907 128"/>
              <p:cNvSpPr/>
              <p:nvPr/>
            </p:nvSpPr>
            <p:spPr>
              <a:xfrm>
                <a:off x="876300" y="762000"/>
                <a:ext cx="127000" cy="316465"/>
              </a:xfrm>
              <a:custGeom>
                <a:avLst/>
                <a:gdLst/>
                <a:ahLst/>
                <a:cxnLst>
                  <a:cxn ang="0">
                    <a:pos x="wd2" y="hd2"/>
                  </a:cxn>
                  <a:cxn ang="5400000">
                    <a:pos x="wd2" y="hd2"/>
                  </a:cxn>
                  <a:cxn ang="10800000">
                    <a:pos x="wd2" y="hd2"/>
                  </a:cxn>
                  <a:cxn ang="16200000">
                    <a:pos x="wd2" y="hd2"/>
                  </a:cxn>
                </a:cxnLst>
                <a:rect l="0" t="0" r="r" b="b"/>
                <a:pathLst>
                  <a:path w="21600" h="21600" extrusionOk="0">
                    <a:moveTo>
                      <a:pt x="0" y="6068"/>
                    </a:moveTo>
                    <a:cubicBezTo>
                      <a:pt x="5986" y="10255"/>
                      <a:pt x="7989" y="16810"/>
                      <a:pt x="9724" y="21600"/>
                    </a:cubicBezTo>
                    <a:cubicBezTo>
                      <a:pt x="11432" y="14701"/>
                      <a:pt x="17634" y="6830"/>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0" name="chenying0907 129"/>
              <p:cNvSpPr/>
              <p:nvPr/>
            </p:nvSpPr>
            <p:spPr>
              <a:xfrm>
                <a:off x="749300" y="952500"/>
                <a:ext cx="1778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94" y="9254"/>
                      <a:pt x="14545" y="14595"/>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grpSp>
        <p:nvGrpSpPr>
          <p:cNvPr id="131" name="PA_组合 22"/>
          <p:cNvGrpSpPr/>
          <p:nvPr>
            <p:custDataLst>
              <p:tags r:id="rId5"/>
            </p:custDataLst>
          </p:nvPr>
        </p:nvGrpSpPr>
        <p:grpSpPr>
          <a:xfrm rot="1234529">
            <a:off x="1037296" y="3360498"/>
            <a:ext cx="2146377" cy="980262"/>
            <a:chOff x="0" y="-1"/>
            <a:chExt cx="1887191" cy="861891"/>
          </a:xfrm>
        </p:grpSpPr>
        <p:sp>
          <p:nvSpPr>
            <p:cNvPr id="132"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3"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35" name="PA_组合 22"/>
          <p:cNvGrpSpPr/>
          <p:nvPr>
            <p:custDataLst>
              <p:tags r:id="rId6"/>
            </p:custDataLst>
          </p:nvPr>
        </p:nvGrpSpPr>
        <p:grpSpPr>
          <a:xfrm rot="2133593">
            <a:off x="3993938" y="5500414"/>
            <a:ext cx="588962" cy="268982"/>
            <a:chOff x="0" y="-1"/>
            <a:chExt cx="1887191" cy="861891"/>
          </a:xfrm>
        </p:grpSpPr>
        <p:sp>
          <p:nvSpPr>
            <p:cNvPr id="3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8" name="Group 24"/>
          <p:cNvGrpSpPr/>
          <p:nvPr/>
        </p:nvGrpSpPr>
        <p:grpSpPr>
          <a:xfrm rot="2186241">
            <a:off x="10805976" y="2235949"/>
            <a:ext cx="502523" cy="2550358"/>
            <a:chOff x="0" y="0"/>
            <a:chExt cx="221332" cy="1123292"/>
          </a:xfrm>
        </p:grpSpPr>
        <p:sp>
          <p:nvSpPr>
            <p:cNvPr id="29" name="Shape 20"/>
            <p:cNvSpPr/>
            <p:nvPr/>
          </p:nvSpPr>
          <p:spPr>
            <a:xfrm>
              <a:off x="12699" y="165100"/>
              <a:ext cx="208634" cy="742430"/>
            </a:xfrm>
            <a:custGeom>
              <a:avLst/>
              <a:gdLst/>
              <a:ahLst/>
              <a:cxnLst>
                <a:cxn ang="0">
                  <a:pos x="wd2" y="hd2"/>
                </a:cxn>
                <a:cxn ang="5400000">
                  <a:pos x="wd2" y="hd2"/>
                </a:cxn>
                <a:cxn ang="10800000">
                  <a:pos x="wd2" y="hd2"/>
                </a:cxn>
                <a:cxn ang="16200000">
                  <a:pos x="wd2" y="hd2"/>
                </a:cxn>
              </a:cxnLst>
              <a:rect l="0" t="0" r="r" b="b"/>
              <a:pathLst>
                <a:path w="20522" h="21600" extrusionOk="0">
                  <a:moveTo>
                    <a:pt x="19779" y="21600"/>
                  </a:moveTo>
                  <a:cubicBezTo>
                    <a:pt x="21308" y="19799"/>
                    <a:pt x="20061" y="18140"/>
                    <a:pt x="19699" y="16279"/>
                  </a:cubicBezTo>
                  <a:cubicBezTo>
                    <a:pt x="18646" y="10853"/>
                    <a:pt x="19061" y="5372"/>
                    <a:pt x="15824" y="0"/>
                  </a:cubicBezTo>
                  <a:lnTo>
                    <a:pt x="1" y="0"/>
                  </a:lnTo>
                  <a:lnTo>
                    <a:pt x="775" y="1843"/>
                  </a:lnTo>
                  <a:cubicBezTo>
                    <a:pt x="763" y="4727"/>
                    <a:pt x="1217" y="13025"/>
                    <a:pt x="1506" y="15903"/>
                  </a:cubicBezTo>
                  <a:cubicBezTo>
                    <a:pt x="1688" y="17715"/>
                    <a:pt x="-292" y="19629"/>
                    <a:pt x="37" y="2137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0" name="Shape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1" name="Shape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2" name="Shape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pic>
        <p:nvPicPr>
          <p:cNvPr id="5" name="Picture 4" descr="A picture containing clipart&#10;&#10;Description automatically generated">
            <a:extLst>
              <a:ext uri="{FF2B5EF4-FFF2-40B4-BE49-F238E27FC236}">
                <a16:creationId xmlns:a16="http://schemas.microsoft.com/office/drawing/2014/main" id="{7D209C49-1872-4F60-99F4-D0A8AEFAD1FF}"/>
              </a:ext>
            </a:extLst>
          </p:cNvPr>
          <p:cNvPicPr>
            <a:picLocks noChangeAspect="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1144" b="47059" l="3226" r="89785">
                        <a14:foregroundMark x1="5645" y1="30556" x2="12366" y2="40686"/>
                        <a14:foregroundMark x1="12366" y1="40686" x2="18280" y2="30065"/>
                        <a14:foregroundMark x1="18280" y1="30065" x2="5376" y2="37418"/>
                        <a14:foregroundMark x1="5376" y1="37418" x2="4839" y2="38725"/>
                        <a14:foregroundMark x1="3226" y1="37745" x2="5108" y2="40033"/>
                        <a14:foregroundMark x1="13978" y1="29739" x2="13710" y2="28922"/>
                        <a14:foregroundMark x1="19624" y1="27451" x2="19624" y2="28105"/>
                        <a14:foregroundMark x1="8871" y1="30556" x2="9677" y2="31046"/>
                        <a14:foregroundMark x1="4032" y1="29412" x2="5376" y2="33170"/>
                        <a14:foregroundMark x1="9409" y1="29085" x2="10753" y2="31699"/>
                        <a14:foregroundMark x1="13441" y1="27778" x2="14516" y2="29412"/>
                        <a14:foregroundMark x1="31989" y1="33170" x2="34409" y2="35131"/>
                        <a14:foregroundMark x1="29839" y1="41993" x2="48656" y2="47059"/>
                        <a14:foregroundMark x1="48656" y1="47059" x2="68548" y2="45261"/>
                        <a14:foregroundMark x1="68548" y1="45261" x2="56183" y2="39379"/>
                        <a14:foregroundMark x1="56183" y1="39379" x2="36290" y2="41013"/>
                        <a14:foregroundMark x1="51075" y1="40196" x2="48656" y2="40033"/>
                        <a14:foregroundMark x1="54301" y1="41340" x2="55645" y2="44281"/>
                        <a14:foregroundMark x1="48925" y1="38399" x2="36559" y2="39706"/>
                        <a14:foregroundMark x1="77151" y1="25654" x2="87903" y2="36111"/>
                        <a14:foregroundMark x1="87903" y1="36111" x2="88710" y2="41503"/>
                        <a14:foregroundMark x1="66398" y1="3595" x2="46237" y2="1144"/>
                        <a14:foregroundMark x1="46237" y1="1144" x2="62366" y2="4412"/>
                        <a14:foregroundMark x1="62366" y1="4412" x2="64247" y2="3431"/>
                        <a14:foregroundMark x1="55645" y1="1144" x2="58602" y2="6699"/>
                        <a14:foregroundMark x1="44086" y1="21405" x2="59677" y2="23039"/>
                        <a14:foregroundMark x1="59677" y1="23039" x2="58065" y2="24346"/>
                        <a14:foregroundMark x1="61290" y1="21405" x2="60753" y2="25490"/>
                        <a14:foregroundMark x1="51613" y1="36111" x2="58602" y2="45098"/>
                        <a14:foregroundMark x1="58602" y1="45098" x2="44892" y2="39216"/>
                        <a14:foregroundMark x1="44892" y1="39216" x2="45699" y2="39379"/>
                        <a14:foregroundMark x1="57796" y1="38725" x2="57796" y2="37582"/>
                        <a14:foregroundMark x1="51613" y1="40523" x2="55376" y2="40523"/>
                        <a14:foregroundMark x1="56183" y1="42810" x2="58065" y2="43464"/>
                        <a14:foregroundMark x1="58065" y1="42484" x2="58065" y2="42484"/>
                        <a14:foregroundMark x1="58065" y1="42484" x2="59677" y2="42647"/>
                        <a14:foregroundMark x1="59140" y1="42647" x2="59140" y2="42647"/>
                        <a14:foregroundMark x1="59140" y1="42647" x2="59140" y2="42647"/>
                        <a14:foregroundMark x1="56720" y1="42647" x2="56720" y2="42647"/>
                        <a14:foregroundMark x1="45161" y1="38399" x2="59946" y2="43627"/>
                        <a14:foregroundMark x1="59946" y1="43627" x2="55645" y2="43464"/>
                      </a14:backgroundRemoval>
                    </a14:imgEffect>
                  </a14:imgLayer>
                </a14:imgProps>
              </a:ext>
            </a:extLst>
          </a:blip>
          <a:srcRect b="48984"/>
          <a:stretch/>
        </p:blipFill>
        <p:spPr>
          <a:xfrm>
            <a:off x="8795064" y="4867032"/>
            <a:ext cx="2360091" cy="1980827"/>
          </a:xfrm>
          <a:prstGeom prst="rect">
            <a:avLst/>
          </a:prstGeom>
        </p:spPr>
      </p:pic>
    </p:spTree>
    <p:extLst>
      <p:ext uri="{BB962C8B-B14F-4D97-AF65-F5344CB8AC3E}">
        <p14:creationId xmlns:p14="http://schemas.microsoft.com/office/powerpoint/2010/main" val="110790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17"/>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anim calcmode="lin" valueType="num">
                                      <p:cBhvr>
                                        <p:cTn id="9" dur="500" fill="hold"/>
                                        <p:tgtEl>
                                          <p:spTgt spid="131"/>
                                        </p:tgtEl>
                                        <p:attrNameLst>
                                          <p:attrName>ppt_w</p:attrName>
                                        </p:attrNameLst>
                                      </p:cBhvr>
                                      <p:tavLst>
                                        <p:tav tm="0">
                                          <p:val>
                                            <p:fltVal val="0"/>
                                          </p:val>
                                        </p:tav>
                                        <p:tav tm="100000">
                                          <p:val>
                                            <p:strVal val="#ppt_w"/>
                                          </p:val>
                                        </p:tav>
                                      </p:tavLst>
                                    </p:anim>
                                    <p:anim calcmode="lin" valueType="num">
                                      <p:cBhvr>
                                        <p:cTn id="10" dur="500" fill="hold"/>
                                        <p:tgtEl>
                                          <p:spTgt spid="131"/>
                                        </p:tgtEl>
                                        <p:attrNameLst>
                                          <p:attrName>ppt_h</p:attrName>
                                        </p:attrNameLst>
                                      </p:cBhvr>
                                      <p:tavLst>
                                        <p:tav tm="0">
                                          <p:val>
                                            <p:fltVal val="0"/>
                                          </p:val>
                                        </p:tav>
                                        <p:tav tm="100000">
                                          <p:val>
                                            <p:strVal val="#ppt_h"/>
                                          </p:val>
                                        </p:tav>
                                      </p:tavLst>
                                    </p:anim>
                                    <p:animEffect transition="in" filter="fade">
                                      <p:cBhvr>
                                        <p:cTn id="11" dur="500"/>
                                        <p:tgtEl>
                                          <p:spTgt spid="131"/>
                                        </p:tgtEl>
                                      </p:cBhvr>
                                    </p:animEffect>
                                  </p:childTnLst>
                                </p:cTn>
                              </p:par>
                              <p:par>
                                <p:cTn id="12" presetID="53" presetClass="entr" presetSubtype="16"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2" presetClass="entr" presetSubtype="12" fill="hold" nodeType="withEffect">
                                  <p:stCondLst>
                                    <p:cond delay="500"/>
                                  </p:stCondLst>
                                  <p:childTnLst>
                                    <p:set>
                                      <p:cBhvr>
                                        <p:cTn id="18" dur="1" fill="hold">
                                          <p:stCondLst>
                                            <p:cond delay="0"/>
                                          </p:stCondLst>
                                        </p:cTn>
                                        <p:tgtEl>
                                          <p:spTgt spid="124"/>
                                        </p:tgtEl>
                                        <p:attrNameLst>
                                          <p:attrName>style.visibility</p:attrName>
                                        </p:attrNameLst>
                                      </p:cBhvr>
                                      <p:to>
                                        <p:strVal val="visible"/>
                                      </p:to>
                                    </p:set>
                                    <p:anim calcmode="lin" valueType="num">
                                      <p:cBhvr additive="base">
                                        <p:cTn id="19" dur="500" fill="hold"/>
                                        <p:tgtEl>
                                          <p:spTgt spid="124"/>
                                        </p:tgtEl>
                                        <p:attrNameLst>
                                          <p:attrName>ppt_x</p:attrName>
                                        </p:attrNameLst>
                                      </p:cBhvr>
                                      <p:tavLst>
                                        <p:tav tm="0">
                                          <p:val>
                                            <p:strVal val="0-#ppt_w/2"/>
                                          </p:val>
                                        </p:tav>
                                        <p:tav tm="100000">
                                          <p:val>
                                            <p:strVal val="#ppt_x"/>
                                          </p:val>
                                        </p:tav>
                                      </p:tavLst>
                                    </p:anim>
                                    <p:anim calcmode="lin" valueType="num">
                                      <p:cBhvr additive="base">
                                        <p:cTn id="20" dur="500" fill="hold"/>
                                        <p:tgtEl>
                                          <p:spTgt spid="124"/>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1000"/>
                                  </p:stCondLst>
                                  <p:childTnLst>
                                    <p:set>
                                      <p:cBhvr>
                                        <p:cTn id="22" dur="1" fill="hold">
                                          <p:stCondLst>
                                            <p:cond delay="0"/>
                                          </p:stCondLst>
                                        </p:cTn>
                                        <p:tgtEl>
                                          <p:spTgt spid="111"/>
                                        </p:tgtEl>
                                        <p:attrNameLst>
                                          <p:attrName>style.visibility</p:attrName>
                                        </p:attrNameLst>
                                      </p:cBhvr>
                                      <p:to>
                                        <p:strVal val="visible"/>
                                      </p:to>
                                    </p:set>
                                    <p:animEffect transition="in" filter="wipe(down)">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0" presetClass="path" presetSubtype="0" accel="50000" decel="50000" fill="hold" nodeType="withEffect">
                                  <p:stCondLst>
                                    <p:cond delay="0"/>
                                  </p:stCondLst>
                                  <p:childTnLst>
                                    <p:animMotion origin="layout" path="M -0.41849 -0.28195 L -0.41849 -0.28172 L -0.27825 -0.28357 L -0.05794 -0.27871 C -0.05443 -0.27825 -0.06393 -0.2713 -0.06654 -0.2669 C -0.06836 -0.26343 -0.06966 -0.26088 -0.07213 -0.25834 C -0.10117 -0.2294 -0.08203 -0.24769 -0.11211 -0.22963 C -0.12135 -0.22408 -0.13021 -0.2169 -0.13945 -0.21112 C -0.16042 -0.19838 -0.18177 -0.18866 -0.20221 -0.17431 C -0.21159 -0.16737 -0.22109 -0.16019 -0.23073 -0.15371 C -0.23281 -0.15232 -0.23529 -0.15186 -0.23724 -0.15047 C -0.2487 -0.1419 -0.26002 -0.13218 -0.27148 -0.12338 C -0.27734 -0.11875 -0.2832 -0.11366 -0.28958 -0.10996 C -0.29245 -0.10811 -0.29544 -0.10695 -0.29805 -0.10487 C -0.30456 -0.09977 -0.31042 -0.09306 -0.31706 -0.08797 C -0.35417 -0.06019 -0.32005 -0.08704 -0.34544 -0.06459 C -0.347 -0.06297 -0.3487 -0.0625 -0.35039 -0.06112 C -0.35156 -0.0595 -0.35286 -0.05741 -0.35417 -0.05579 C -0.38008 -0.02362 -0.31185 -0.11158 -0.37773 -0.02547 C -0.38502 -0.01621 -0.38229 -0.01899 -0.38815 -0.01366 C -0.39049 -0.0095 -0.39193 -0.00625 -0.39479 -0.00348 C -0.3957 -0.00278 -0.39674 -0.00255 -0.39766 -0.00186 C -0.40312 0.00787 -0.40247 0.00717 -0.40911 0.01666 C -0.41029 0.01851 -0.41159 0.0199 -0.41289 0.02175 C -0.41354 0.02268 -0.41562 0.02523 -0.41471 0.02523 C -0.39271 0.02523 -0.40234 0.02199 -0.38919 0.02013 C -0.37995 0.01875 -0.37083 0.01689 -0.36159 0.01666 C -0.32057 0.01527 -0.2793 0.0155 -0.23828 0.01504 L -0.20325 0.01319 C -0.19844 0.01296 -0.19375 0.01203 -0.1888 0.01157 C -0.17891 0.01088 -0.16875 0.01064 -0.15846 0.00995 L -0.13294 0.00833 C -0.12513 0.00625 -0.10833 0.00162 -0.10156 0.00138 C -0.03294 -0.0007 -0.0668 -0.00024 -1.04167E-6 -0.00024 L -1.04167E-6 4.44444E-6 " pathEditMode="relative" rAng="0" ptsTypes="AAAAAAAAAAAAAAAAAAAAAAAAAAAAAAAAAAA">
                                      <p:cBhvr>
                                        <p:cTn id="32" dur="1000" fill="hold"/>
                                        <p:tgtEl>
                                          <p:spTgt spid="28"/>
                                        </p:tgtEl>
                                        <p:attrNameLst>
                                          <p:attrName>ppt_x</p:attrName>
                                          <p:attrName>ppt_y</p:attrName>
                                        </p:attrNameLst>
                                      </p:cBhvr>
                                      <p:rCtr x="20924" y="15278"/>
                                    </p:animMotion>
                                  </p:childTnLst>
                                </p:cTn>
                              </p:par>
                              <p:par>
                                <p:cTn id="33" presetID="22" presetClass="entr" presetSubtype="8"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wipe(left)">
                                      <p:cBhvr>
                                        <p:cTn id="3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88E64-F62F-46AB-A2EE-6745FF6F2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10" y="0"/>
            <a:ext cx="11994181" cy="6858000"/>
          </a:xfrm>
          <a:prstGeom prst="rect">
            <a:avLst/>
          </a:prstGeom>
        </p:spPr>
      </p:pic>
      <p:sp>
        <p:nvSpPr>
          <p:cNvPr id="4" name="TextBox 3">
            <a:extLst>
              <a:ext uri="{FF2B5EF4-FFF2-40B4-BE49-F238E27FC236}">
                <a16:creationId xmlns:a16="http://schemas.microsoft.com/office/drawing/2014/main" id="{FEB5D304-68AB-4E19-A800-7C6AB3E94292}"/>
              </a:ext>
            </a:extLst>
          </p:cNvPr>
          <p:cNvSpPr txBox="1"/>
          <p:nvPr/>
        </p:nvSpPr>
        <p:spPr>
          <a:xfrm>
            <a:off x="2212628" y="409337"/>
            <a:ext cx="9771305" cy="2164194"/>
          </a:xfrm>
          <a:prstGeom prst="rect">
            <a:avLst/>
          </a:prstGeom>
          <a:noFill/>
        </p:spPr>
        <p:txBody>
          <a:bodyPr wrap="square" rtlCol="0">
            <a:spAutoFit/>
          </a:bodyPr>
          <a:lstStyle/>
          <a:p>
            <a:pPr algn="ctr" defTabSz="914217">
              <a:spcBef>
                <a:spcPts val="800"/>
              </a:spcBef>
              <a:spcAft>
                <a:spcPts val="800"/>
              </a:spcAft>
            </a:pPr>
            <a:r>
              <a:rPr lang="en-US" sz="3599" b="1" dirty="0" err="1">
                <a:solidFill>
                  <a:srgbClr val="000000"/>
                </a:solidFill>
                <a:latin typeface="HP001 4 hàng" panose="020B0603050302020204" pitchFamily="34" charset="0"/>
              </a:rPr>
              <a:t>Thứ</a:t>
            </a:r>
            <a:r>
              <a:rPr lang="en-US" sz="3599" b="1" dirty="0">
                <a:solidFill>
                  <a:srgbClr val="000000"/>
                </a:solidFill>
                <a:latin typeface="HP001 4 hàng" panose="020B0603050302020204" pitchFamily="34" charset="0"/>
              </a:rPr>
              <a:t> </a:t>
            </a:r>
            <a:r>
              <a:rPr lang="en-US" sz="3599" b="1" dirty="0" err="1">
                <a:solidFill>
                  <a:srgbClr val="000000"/>
                </a:solidFill>
                <a:latin typeface="HP001 4 hàng" panose="020B0603050302020204" pitchFamily="34" charset="0"/>
              </a:rPr>
              <a:t>hai</a:t>
            </a:r>
            <a:r>
              <a:rPr lang="en-US" sz="3599" b="1" dirty="0">
                <a:solidFill>
                  <a:srgbClr val="000000"/>
                </a:solidFill>
                <a:latin typeface="HP001 4 hàng" panose="020B0603050302020204" pitchFamily="34" charset="0"/>
              </a:rPr>
              <a:t> </a:t>
            </a:r>
            <a:r>
              <a:rPr lang="en-US" sz="3599" b="1" dirty="0" err="1">
                <a:solidFill>
                  <a:srgbClr val="000000"/>
                </a:solidFill>
                <a:latin typeface="HP001 4 hàng" panose="020B0603050302020204" pitchFamily="34" charset="0"/>
              </a:rPr>
              <a:t>ngày</a:t>
            </a:r>
            <a:r>
              <a:rPr lang="en-US" sz="3599" b="1">
                <a:solidFill>
                  <a:srgbClr val="000000"/>
                </a:solidFill>
                <a:latin typeface="HP001 4 hàng" panose="020B0603050302020204" pitchFamily="34" charset="0"/>
              </a:rPr>
              <a:t> 20 </a:t>
            </a:r>
            <a:r>
              <a:rPr lang="en-US" sz="3599" b="1" dirty="0" err="1">
                <a:solidFill>
                  <a:srgbClr val="000000"/>
                </a:solidFill>
                <a:latin typeface="HP001 4 hàng" panose="020B0603050302020204" pitchFamily="34" charset="0"/>
              </a:rPr>
              <a:t>tháng</a:t>
            </a:r>
            <a:r>
              <a:rPr lang="en-US" sz="3599" b="1" dirty="0">
                <a:solidFill>
                  <a:srgbClr val="000000"/>
                </a:solidFill>
                <a:latin typeface="HP001 4 hàng" panose="020B0603050302020204" pitchFamily="34" charset="0"/>
              </a:rPr>
              <a:t> 9 </a:t>
            </a:r>
            <a:r>
              <a:rPr lang="en-US" sz="3599" b="1" dirty="0" err="1">
                <a:solidFill>
                  <a:srgbClr val="000000"/>
                </a:solidFill>
                <a:latin typeface="HP001 4 hàng" panose="020B0603050302020204" pitchFamily="34" charset="0"/>
              </a:rPr>
              <a:t>năm</a:t>
            </a:r>
            <a:r>
              <a:rPr lang="en-US" sz="3599" b="1" dirty="0">
                <a:solidFill>
                  <a:srgbClr val="000000"/>
                </a:solidFill>
                <a:latin typeface="HP001 4 hàng" panose="020B0603050302020204" pitchFamily="34" charset="0"/>
              </a:rPr>
              <a:t> 2021</a:t>
            </a:r>
          </a:p>
          <a:p>
            <a:pPr defTabSz="914217">
              <a:spcBef>
                <a:spcPts val="800"/>
              </a:spcBef>
              <a:spcAft>
                <a:spcPts val="800"/>
              </a:spcAft>
            </a:pPr>
            <a:r>
              <a:rPr lang="en-US" sz="3599" b="1" dirty="0">
                <a:solidFill>
                  <a:srgbClr val="000000"/>
                </a:solidFill>
                <a:latin typeface="HP001 4 hàng" panose="020B0603050302020204" pitchFamily="34" charset="0"/>
              </a:rPr>
              <a:t>                   </a:t>
            </a:r>
            <a:r>
              <a:rPr lang="en-US" sz="3599" b="1" dirty="0" err="1">
                <a:solidFill>
                  <a:srgbClr val="000000"/>
                </a:solidFill>
                <a:latin typeface="HP001 4 hàng" panose="020B0603050302020204" pitchFamily="34" charset="0"/>
              </a:rPr>
              <a:t>Tập</a:t>
            </a:r>
            <a:r>
              <a:rPr lang="en-US" sz="3599" b="1" dirty="0">
                <a:solidFill>
                  <a:srgbClr val="000000"/>
                </a:solidFill>
                <a:latin typeface="HP001 4 hàng" panose="020B0603050302020204" pitchFamily="34" charset="0"/>
              </a:rPr>
              <a:t> </a:t>
            </a:r>
            <a:r>
              <a:rPr lang="en-US" sz="3599" b="1" dirty="0" err="1">
                <a:solidFill>
                  <a:srgbClr val="000000"/>
                </a:solidFill>
                <a:latin typeface="HP001 4 hàng" panose="020B0603050302020204" pitchFamily="34" charset="0"/>
              </a:rPr>
              <a:t>đọc</a:t>
            </a:r>
            <a:endParaRPr lang="en-US" sz="3599" b="1" dirty="0">
              <a:solidFill>
                <a:srgbClr val="000000"/>
              </a:solidFill>
              <a:latin typeface="HP001 4 hàng" panose="020B0603050302020204" pitchFamily="34" charset="0"/>
            </a:endParaRPr>
          </a:p>
          <a:p>
            <a:pPr defTabSz="914217">
              <a:spcBef>
                <a:spcPts val="800"/>
              </a:spcBef>
              <a:spcAft>
                <a:spcPts val="800"/>
              </a:spcAft>
            </a:pPr>
            <a:r>
              <a:rPr lang="en-US" sz="3599" b="1" dirty="0">
                <a:solidFill>
                  <a:srgbClr val="000000"/>
                </a:solidFill>
                <a:latin typeface="HP001 4 hàng" panose="020B0603050302020204" pitchFamily="34" charset="0"/>
              </a:rPr>
              <a:t>              </a:t>
            </a:r>
            <a:r>
              <a:rPr lang="en-US" sz="3599" b="1" dirty="0" err="1">
                <a:solidFill>
                  <a:srgbClr val="000000"/>
                </a:solidFill>
                <a:latin typeface="HP001 4 hàng" panose="020B0603050302020204" pitchFamily="34" charset="0"/>
              </a:rPr>
              <a:t>Thư</a:t>
            </a:r>
            <a:r>
              <a:rPr lang="en-US" sz="3599" b="1" dirty="0">
                <a:solidFill>
                  <a:srgbClr val="000000"/>
                </a:solidFill>
                <a:latin typeface="HP001 4 hàng" panose="020B0603050302020204" pitchFamily="34" charset="0"/>
              </a:rPr>
              <a:t> </a:t>
            </a:r>
            <a:r>
              <a:rPr lang="en-US" sz="3599" b="1" dirty="0" err="1">
                <a:solidFill>
                  <a:srgbClr val="000000"/>
                </a:solidFill>
                <a:latin typeface="HP001 4 hàng" panose="020B0603050302020204" pitchFamily="34" charset="0"/>
              </a:rPr>
              <a:t>thăm</a:t>
            </a:r>
            <a:r>
              <a:rPr lang="en-US" sz="3599" b="1" dirty="0">
                <a:solidFill>
                  <a:srgbClr val="000000"/>
                </a:solidFill>
                <a:latin typeface="HP001 4 hàng" panose="020B0603050302020204" pitchFamily="34" charset="0"/>
              </a:rPr>
              <a:t> </a:t>
            </a:r>
            <a:r>
              <a:rPr lang="en-US" sz="3599" b="1" dirty="0" err="1">
                <a:solidFill>
                  <a:srgbClr val="000000"/>
                </a:solidFill>
                <a:latin typeface="HP001 4 hàng" panose="020B0603050302020204" pitchFamily="34" charset="0"/>
              </a:rPr>
              <a:t>bạn</a:t>
            </a:r>
            <a:endParaRPr lang="vi-VN" sz="3599" b="1" dirty="0">
              <a:solidFill>
                <a:srgbClr val="000000"/>
              </a:solidFill>
              <a:latin typeface="HP001 4 hàng" panose="020B0603050302020204" pitchFamily="34" charset="0"/>
            </a:endParaRPr>
          </a:p>
        </p:txBody>
      </p:sp>
    </p:spTree>
    <p:extLst>
      <p:ext uri="{BB962C8B-B14F-4D97-AF65-F5344CB8AC3E}">
        <p14:creationId xmlns:p14="http://schemas.microsoft.com/office/powerpoint/2010/main" val="45964343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1238490" y="428149"/>
            <a:ext cx="9195829" cy="6634993"/>
            <a:chOff x="1238490" y="428149"/>
            <a:chExt cx="9195829" cy="6634993"/>
          </a:xfrm>
        </p:grpSpPr>
        <p:sp>
          <p:nvSpPr>
            <p:cNvPr id="32" name="chenying0907 66"/>
            <p:cNvSpPr/>
            <p:nvPr/>
          </p:nvSpPr>
          <p:spPr>
            <a:xfrm>
              <a:off x="1238490" y="428149"/>
              <a:ext cx="9195829" cy="5579112"/>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4" name="chenying0907 68"/>
            <p:cNvSpPr/>
            <p:nvPr/>
          </p:nvSpPr>
          <p:spPr>
            <a:xfrm>
              <a:off x="5742269" y="6007261"/>
              <a:ext cx="45720" cy="464659"/>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5" name="chenying0907 69"/>
            <p:cNvSpPr/>
            <p:nvPr/>
          </p:nvSpPr>
          <p:spPr>
            <a:xfrm>
              <a:off x="5439857" y="6471920"/>
              <a:ext cx="604824" cy="591222"/>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pic>
        <p:nvPicPr>
          <p:cNvPr id="11" name="Picture 2" descr="Soạn bài – Tập đọc: Thư thăm bạn - SGK Tiếng Việt lớp 4 Tập 1">
            <a:extLst>
              <a:ext uri="{FF2B5EF4-FFF2-40B4-BE49-F238E27FC236}">
                <a16:creationId xmlns:a16="http://schemas.microsoft.com/office/drawing/2014/main" id="{12FC54C9-2530-4D98-9004-9FA287871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60" y="452733"/>
            <a:ext cx="8891704" cy="5457284"/>
          </a:xfrm>
          <a:prstGeom prst="rect">
            <a:avLst/>
          </a:prstGeom>
          <a:noFill/>
          <a:extLst>
            <a:ext uri="{909E8E84-426E-40DD-AFC4-6F175D3DCCD1}">
              <a14:hiddenFill xmlns:a14="http://schemas.microsoft.com/office/drawing/2010/main">
                <a:solidFill>
                  <a:srgbClr val="FFFFFF"/>
                </a:solidFill>
              </a14:hiddenFill>
            </a:ext>
          </a:extLst>
        </p:spPr>
      </p:pic>
      <p:sp>
        <p:nvSpPr>
          <p:cNvPr id="33" name="chenying0907 67"/>
          <p:cNvSpPr/>
          <p:nvPr/>
        </p:nvSpPr>
        <p:spPr>
          <a:xfrm rot="10800000">
            <a:off x="823556" y="-226774"/>
            <a:ext cx="10007332" cy="679507"/>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Tree>
    <p:extLst>
      <p:ext uri="{BB962C8B-B14F-4D97-AF65-F5344CB8AC3E}">
        <p14:creationId xmlns:p14="http://schemas.microsoft.com/office/powerpoint/2010/main" val="117400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85899" y="229627"/>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550" y="1287166"/>
            <a:ext cx="10942320" cy="5247590"/>
          </a:xfrm>
          <a:prstGeom prst="rect">
            <a:avLst/>
          </a:prstGeom>
          <a:noFill/>
        </p:spPr>
        <p:txBody>
          <a:bodyPr wrap="square" rtlCol="0">
            <a:spAutoFit/>
          </a:bodyPr>
          <a:lstStyle/>
          <a:p>
            <a:pPr algn="r">
              <a:spcBef>
                <a:spcPts val="600"/>
              </a:spcBef>
              <a:spcAft>
                <a:spcPts val="600"/>
              </a:spcAft>
            </a:pPr>
            <a:r>
              <a:rPr lang="en-US" b="1">
                <a:latin typeface="VL FairwaterScriptLight" panose="02000507000000020003" pitchFamily="50" charset="0"/>
              </a:rPr>
              <a:t>							Hòa Bình , ngày 5 tháng 8 năm 2000 </a:t>
            </a:r>
          </a:p>
          <a:p>
            <a:pPr>
              <a:spcBef>
                <a:spcPts val="600"/>
              </a:spcBef>
              <a:spcAft>
                <a:spcPts val="600"/>
              </a:spcAft>
            </a:pPr>
            <a:r>
              <a:rPr lang="en-US" b="1">
                <a:latin typeface="VL FairwaterScriptLight" panose="02000507000000020003" pitchFamily="50" charset="0"/>
              </a:rPr>
              <a:t>	Bạn Hồng thân mến,                                                                        </a:t>
            </a:r>
          </a:p>
          <a:p>
            <a:pPr algn="just">
              <a:spcBef>
                <a:spcPts val="600"/>
              </a:spcBef>
              <a:spcAft>
                <a:spcPts val="600"/>
              </a:spcAft>
            </a:pPr>
            <a:r>
              <a:rPr lang="vi-VN" b="1">
                <a:latin typeface="VL FairwaterScriptLight" panose="02000507000000020003" pitchFamily="50"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a:p>
            <a:pPr algn="just">
              <a:spcBef>
                <a:spcPts val="600"/>
              </a:spcBef>
              <a:spcAft>
                <a:spcPts val="600"/>
              </a:spcAft>
            </a:pPr>
            <a:r>
              <a:rPr lang="vi-VN" b="1">
                <a:latin typeface="VL FairwaterScriptLight" panose="02000507000000020003" pitchFamily="50" charset="0"/>
              </a:rPr>
              <a:t> 	Hồng ơi!</a:t>
            </a:r>
          </a:p>
          <a:p>
            <a:pPr algn="just">
              <a:spcBef>
                <a:spcPts val="600"/>
              </a:spcBef>
              <a:spcAft>
                <a:spcPts val="600"/>
              </a:spcAft>
            </a:pPr>
            <a:r>
              <a:rPr lang="vi-VN" b="1">
                <a:latin typeface="VL FairwaterScriptLight" panose="02000507000000020003" pitchFamily="50"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a:p>
            <a:pPr algn="just">
              <a:spcBef>
                <a:spcPts val="600"/>
              </a:spcBef>
              <a:spcAft>
                <a:spcPts val="600"/>
              </a:spcAft>
            </a:pPr>
            <a:r>
              <a:rPr lang="vi-VN" b="1">
                <a:latin typeface="VL FairwaterScriptLight" panose="02000507000000020003" pitchFamily="50" charset="0"/>
              </a:rPr>
              <a:t>	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b="1">
                <a:latin typeface="VL FairwaterScriptLight" panose="02000507000000020003" pitchFamily="50" charset="0"/>
              </a:rPr>
              <a:t>	 Chúc Hồng khỏe. Mong nhận thư bạn</a:t>
            </a:r>
            <a:r>
              <a:rPr lang="en-US" b="1">
                <a:latin typeface="VL FairwaterScriptLight" panose="02000507000000020003" pitchFamily="50" charset="0"/>
              </a:rPr>
              <a:t>.</a:t>
            </a:r>
            <a:endParaRPr lang="vi-VN" b="1">
              <a:latin typeface="VL FairwaterScriptLight" panose="02000507000000020003" pitchFamily="50" charset="0"/>
            </a:endParaRPr>
          </a:p>
          <a:p>
            <a:r>
              <a:rPr lang="en-US" b="1">
                <a:latin typeface="VL FairwaterScriptLight" panose="02000507000000020003" pitchFamily="50" charset="0"/>
              </a:rPr>
              <a:t>                                                                                        Bạn mới của Hồng </a:t>
            </a:r>
          </a:p>
          <a:p>
            <a:r>
              <a:rPr lang="vi-VN" b="1">
                <a:latin typeface="VL FairwaterScriptLight" panose="02000507000000020003" pitchFamily="50" charset="0"/>
              </a:rPr>
              <a:t>                                                                                        Quách Tuấn Lương</a:t>
            </a:r>
            <a:endParaRPr lang="vi-VN" b="1" i="1">
              <a:latin typeface="VL FairwaterScriptLight" panose="02000507000000020003" pitchFamily="50" charset="0"/>
            </a:endParaRPr>
          </a:p>
        </p:txBody>
      </p:sp>
      <p:sp>
        <p:nvSpPr>
          <p:cNvPr id="8" name="TextBox 7"/>
          <p:cNvSpPr txBox="1"/>
          <p:nvPr/>
        </p:nvSpPr>
        <p:spPr>
          <a:xfrm>
            <a:off x="3558989" y="657645"/>
            <a:ext cx="4233732"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spTree>
    <p:extLst>
      <p:ext uri="{BB962C8B-B14F-4D97-AF65-F5344CB8AC3E}">
        <p14:creationId xmlns:p14="http://schemas.microsoft.com/office/powerpoint/2010/main" val="211767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5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451"/>
                            </p:stCondLst>
                            <p:childTnLst>
                              <p:par>
                                <p:cTn id="8" presetID="1" presetClass="entr" presetSubtype="0" fill="hold" nodeType="afterEffect">
                                  <p:stCondLst>
                                    <p:cond delay="0"/>
                                  </p:stCondLst>
                                  <p:iterate type="lt">
                                    <p:tmAbs val="50"/>
                                  </p:iterate>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p:stCondLst>
                              <p:cond delay="1702"/>
                            </p:stCondLst>
                            <p:childTnLst>
                              <p:par>
                                <p:cTn id="11" presetID="1" presetClass="entr" presetSubtype="0" fill="hold" nodeType="afterEffect">
                                  <p:stCondLst>
                                    <p:cond delay="0"/>
                                  </p:stCondLst>
                                  <p:iterate type="lt">
                                    <p:tmAbs val="50"/>
                                  </p:iterate>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par>
                          <p:cTn id="13" fill="hold">
                            <p:stCondLst>
                              <p:cond delay="2403"/>
                            </p:stCondLst>
                            <p:childTnLst>
                              <p:par>
                                <p:cTn id="14" presetID="1" presetClass="entr" presetSubtype="0" fill="hold" nodeType="afterEffect">
                                  <p:stCondLst>
                                    <p:cond delay="0"/>
                                  </p:stCondLst>
                                  <p:iterate type="lt">
                                    <p:tmAbs val="50"/>
                                  </p:iterate>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par>
                          <p:cTn id="16" fill="hold">
                            <p:stCondLst>
                              <p:cond delay="12004"/>
                            </p:stCondLst>
                            <p:childTnLst>
                              <p:par>
                                <p:cTn id="17" presetID="1" presetClass="entr" presetSubtype="0" fill="hold" nodeType="afterEffect">
                                  <p:stCondLst>
                                    <p:cond delay="0"/>
                                  </p:stCondLst>
                                  <p:iterate type="lt">
                                    <p:tmAbs val="50"/>
                                  </p:iterate>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12305"/>
                            </p:stCondLst>
                            <p:childTnLst>
                              <p:par>
                                <p:cTn id="20" presetID="1" presetClass="entr" presetSubtype="0" fill="hold" nodeType="afterEffect">
                                  <p:stCondLst>
                                    <p:cond delay="0"/>
                                  </p:stCondLst>
                                  <p:iterate type="lt">
                                    <p:tmAbs val="50"/>
                                  </p:iterate>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23956"/>
                            </p:stCondLst>
                            <p:childTnLst>
                              <p:par>
                                <p:cTn id="23" presetID="1" presetClass="entr" presetSubtype="0" fill="hold" nodeType="afterEffect">
                                  <p:stCondLst>
                                    <p:cond delay="0"/>
                                  </p:stCondLst>
                                  <p:iterate type="lt">
                                    <p:tmAbs val="50"/>
                                  </p:iterate>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34957"/>
                            </p:stCondLst>
                            <p:childTnLst>
                              <p:par>
                                <p:cTn id="26" presetID="1" presetClass="entr" presetSubtype="0" fill="hold" nodeType="afterEffect">
                                  <p:stCondLst>
                                    <p:cond delay="0"/>
                                  </p:stCondLst>
                                  <p:iterate type="lt">
                                    <p:tmAbs val="50"/>
                                  </p:iterate>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36308"/>
                            </p:stCondLst>
                            <p:childTnLst>
                              <p:par>
                                <p:cTn id="29" presetID="1" presetClass="entr" presetSubtype="0" fill="hold" nodeType="afterEffect">
                                  <p:stCondLst>
                                    <p:cond delay="0"/>
                                  </p:stCondLst>
                                  <p:iterate type="lt">
                                    <p:tmAbs val="50"/>
                                  </p:iterate>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par>
                          <p:cTn id="31" fill="hold">
                            <p:stCondLst>
                              <p:cond delay="36909"/>
                            </p:stCondLst>
                            <p:childTnLst>
                              <p:par>
                                <p:cTn id="32" presetID="1" presetClass="entr" presetSubtype="0" fill="hold" nodeType="afterEffect">
                                  <p:stCondLst>
                                    <p:cond delay="0"/>
                                  </p:stCondLst>
                                  <p:iterate type="lt">
                                    <p:tmAbs val="50"/>
                                  </p:iterate>
                                  <p:childTnLst>
                                    <p:set>
                                      <p:cBhvr>
                                        <p:cTn id="3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334279" y="789209"/>
            <a:ext cx="5644361" cy="630942"/>
          </a:xfrm>
          <a:custGeom>
            <a:avLst/>
            <a:gdLst>
              <a:gd name="connsiteX0" fmla="*/ 0 w 5644361"/>
              <a:gd name="connsiteY0" fmla="*/ 0 h 630942"/>
              <a:gd name="connsiteX1" fmla="*/ 457820 w 5644361"/>
              <a:gd name="connsiteY1" fmla="*/ 0 h 630942"/>
              <a:gd name="connsiteX2" fmla="*/ 1197859 w 5644361"/>
              <a:gd name="connsiteY2" fmla="*/ 0 h 630942"/>
              <a:gd name="connsiteX3" fmla="*/ 1655679 w 5644361"/>
              <a:gd name="connsiteY3" fmla="*/ 0 h 630942"/>
              <a:gd name="connsiteX4" fmla="*/ 2339274 w 5644361"/>
              <a:gd name="connsiteY4" fmla="*/ 0 h 630942"/>
              <a:gd name="connsiteX5" fmla="*/ 2966425 w 5644361"/>
              <a:gd name="connsiteY5" fmla="*/ 0 h 630942"/>
              <a:gd name="connsiteX6" fmla="*/ 3424246 w 5644361"/>
              <a:gd name="connsiteY6" fmla="*/ 0 h 630942"/>
              <a:gd name="connsiteX7" fmla="*/ 4051397 w 5644361"/>
              <a:gd name="connsiteY7" fmla="*/ 0 h 630942"/>
              <a:gd name="connsiteX8" fmla="*/ 4678548 w 5644361"/>
              <a:gd name="connsiteY8" fmla="*/ 0 h 630942"/>
              <a:gd name="connsiteX9" fmla="*/ 5644361 w 5644361"/>
              <a:gd name="connsiteY9" fmla="*/ 0 h 630942"/>
              <a:gd name="connsiteX10" fmla="*/ 5644361 w 5644361"/>
              <a:gd name="connsiteY10" fmla="*/ 630942 h 630942"/>
              <a:gd name="connsiteX11" fmla="*/ 5186541 w 5644361"/>
              <a:gd name="connsiteY11" fmla="*/ 630942 h 630942"/>
              <a:gd name="connsiteX12" fmla="*/ 4672277 w 5644361"/>
              <a:gd name="connsiteY12" fmla="*/ 630942 h 630942"/>
              <a:gd name="connsiteX13" fmla="*/ 4101569 w 5644361"/>
              <a:gd name="connsiteY13" fmla="*/ 630942 h 630942"/>
              <a:gd name="connsiteX14" fmla="*/ 3530861 w 5644361"/>
              <a:gd name="connsiteY14" fmla="*/ 630942 h 630942"/>
              <a:gd name="connsiteX15" fmla="*/ 2847267 w 5644361"/>
              <a:gd name="connsiteY15" fmla="*/ 630942 h 630942"/>
              <a:gd name="connsiteX16" fmla="*/ 2389446 w 5644361"/>
              <a:gd name="connsiteY16" fmla="*/ 630942 h 630942"/>
              <a:gd name="connsiteX17" fmla="*/ 1931626 w 5644361"/>
              <a:gd name="connsiteY17" fmla="*/ 630942 h 630942"/>
              <a:gd name="connsiteX18" fmla="*/ 1248031 w 5644361"/>
              <a:gd name="connsiteY18" fmla="*/ 630942 h 630942"/>
              <a:gd name="connsiteX19" fmla="*/ 0 w 5644361"/>
              <a:gd name="connsiteY19" fmla="*/ 630942 h 630942"/>
              <a:gd name="connsiteX20" fmla="*/ 0 w 5644361"/>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4361" h="630942" fill="none" extrusionOk="0">
                <a:moveTo>
                  <a:pt x="0" y="0"/>
                </a:moveTo>
                <a:cubicBezTo>
                  <a:pt x="165716" y="-14014"/>
                  <a:pt x="277945" y="6230"/>
                  <a:pt x="457820" y="0"/>
                </a:cubicBezTo>
                <a:cubicBezTo>
                  <a:pt x="637695" y="-6230"/>
                  <a:pt x="997628" y="7493"/>
                  <a:pt x="1197859" y="0"/>
                </a:cubicBezTo>
                <a:cubicBezTo>
                  <a:pt x="1398090" y="-7493"/>
                  <a:pt x="1434945" y="-5730"/>
                  <a:pt x="1655679" y="0"/>
                </a:cubicBezTo>
                <a:cubicBezTo>
                  <a:pt x="1876413" y="5730"/>
                  <a:pt x="2153978" y="21756"/>
                  <a:pt x="2339274" y="0"/>
                </a:cubicBezTo>
                <a:cubicBezTo>
                  <a:pt x="2524570" y="-21756"/>
                  <a:pt x="2727156" y="5902"/>
                  <a:pt x="2966425" y="0"/>
                </a:cubicBezTo>
                <a:cubicBezTo>
                  <a:pt x="3205694" y="-5902"/>
                  <a:pt x="3319444" y="551"/>
                  <a:pt x="3424246" y="0"/>
                </a:cubicBezTo>
                <a:cubicBezTo>
                  <a:pt x="3529048" y="-551"/>
                  <a:pt x="3802526" y="3994"/>
                  <a:pt x="4051397" y="0"/>
                </a:cubicBezTo>
                <a:cubicBezTo>
                  <a:pt x="4300268" y="-3994"/>
                  <a:pt x="4455992" y="11665"/>
                  <a:pt x="4678548" y="0"/>
                </a:cubicBezTo>
                <a:cubicBezTo>
                  <a:pt x="4901104" y="-11665"/>
                  <a:pt x="5234824" y="-985"/>
                  <a:pt x="5644361" y="0"/>
                </a:cubicBezTo>
                <a:cubicBezTo>
                  <a:pt x="5659477" y="268592"/>
                  <a:pt x="5630210" y="334937"/>
                  <a:pt x="5644361" y="630942"/>
                </a:cubicBezTo>
                <a:cubicBezTo>
                  <a:pt x="5445919" y="612484"/>
                  <a:pt x="5312737" y="652155"/>
                  <a:pt x="5186541" y="630942"/>
                </a:cubicBezTo>
                <a:cubicBezTo>
                  <a:pt x="5060345" y="609729"/>
                  <a:pt x="4833408" y="606915"/>
                  <a:pt x="4672277" y="630942"/>
                </a:cubicBezTo>
                <a:cubicBezTo>
                  <a:pt x="4511146" y="654969"/>
                  <a:pt x="4286156" y="630229"/>
                  <a:pt x="4101569" y="630942"/>
                </a:cubicBezTo>
                <a:cubicBezTo>
                  <a:pt x="3916982" y="631655"/>
                  <a:pt x="3767044" y="634458"/>
                  <a:pt x="3530861" y="630942"/>
                </a:cubicBezTo>
                <a:cubicBezTo>
                  <a:pt x="3294678" y="627426"/>
                  <a:pt x="3138980" y="661265"/>
                  <a:pt x="2847267" y="630942"/>
                </a:cubicBezTo>
                <a:cubicBezTo>
                  <a:pt x="2555554" y="600619"/>
                  <a:pt x="2507211" y="648747"/>
                  <a:pt x="2389446" y="630942"/>
                </a:cubicBezTo>
                <a:cubicBezTo>
                  <a:pt x="2271681" y="613137"/>
                  <a:pt x="2079981" y="609467"/>
                  <a:pt x="1931626" y="630942"/>
                </a:cubicBezTo>
                <a:cubicBezTo>
                  <a:pt x="1783271" y="652417"/>
                  <a:pt x="1526746" y="664784"/>
                  <a:pt x="1248031" y="630942"/>
                </a:cubicBezTo>
                <a:cubicBezTo>
                  <a:pt x="969316" y="597100"/>
                  <a:pt x="615547" y="611086"/>
                  <a:pt x="0" y="630942"/>
                </a:cubicBezTo>
                <a:cubicBezTo>
                  <a:pt x="18393" y="325779"/>
                  <a:pt x="28677" y="169685"/>
                  <a:pt x="0" y="0"/>
                </a:cubicBezTo>
                <a:close/>
              </a:path>
              <a:path w="5644361" h="630942" stroke="0" extrusionOk="0">
                <a:moveTo>
                  <a:pt x="0" y="0"/>
                </a:moveTo>
                <a:cubicBezTo>
                  <a:pt x="168147" y="29539"/>
                  <a:pt x="430324" y="1130"/>
                  <a:pt x="740038" y="0"/>
                </a:cubicBezTo>
                <a:cubicBezTo>
                  <a:pt x="1049752" y="-1130"/>
                  <a:pt x="1171623" y="20620"/>
                  <a:pt x="1480077" y="0"/>
                </a:cubicBezTo>
                <a:cubicBezTo>
                  <a:pt x="1788531" y="-20620"/>
                  <a:pt x="1782649" y="-14131"/>
                  <a:pt x="1994341" y="0"/>
                </a:cubicBezTo>
                <a:cubicBezTo>
                  <a:pt x="2206033" y="14131"/>
                  <a:pt x="2268430" y="-19001"/>
                  <a:pt x="2508605" y="0"/>
                </a:cubicBezTo>
                <a:cubicBezTo>
                  <a:pt x="2748780" y="19001"/>
                  <a:pt x="2929681" y="8804"/>
                  <a:pt x="3079313" y="0"/>
                </a:cubicBezTo>
                <a:cubicBezTo>
                  <a:pt x="3228945" y="-8804"/>
                  <a:pt x="3431266" y="-13681"/>
                  <a:pt x="3537133" y="0"/>
                </a:cubicBezTo>
                <a:cubicBezTo>
                  <a:pt x="3643000" y="13681"/>
                  <a:pt x="3874211" y="2683"/>
                  <a:pt x="3994953" y="0"/>
                </a:cubicBezTo>
                <a:cubicBezTo>
                  <a:pt x="4115695" y="-2683"/>
                  <a:pt x="4412769" y="-23789"/>
                  <a:pt x="4565661" y="0"/>
                </a:cubicBezTo>
                <a:cubicBezTo>
                  <a:pt x="4718553" y="23789"/>
                  <a:pt x="4937364" y="22878"/>
                  <a:pt x="5079925" y="0"/>
                </a:cubicBezTo>
                <a:cubicBezTo>
                  <a:pt x="5222486" y="-22878"/>
                  <a:pt x="5450495" y="6253"/>
                  <a:pt x="5644361" y="0"/>
                </a:cubicBezTo>
                <a:cubicBezTo>
                  <a:pt x="5652401" y="299928"/>
                  <a:pt x="5619670" y="495957"/>
                  <a:pt x="5644361" y="630942"/>
                </a:cubicBezTo>
                <a:cubicBezTo>
                  <a:pt x="5410255" y="617664"/>
                  <a:pt x="5267149" y="645065"/>
                  <a:pt x="5130097" y="630942"/>
                </a:cubicBezTo>
                <a:cubicBezTo>
                  <a:pt x="4993045" y="616819"/>
                  <a:pt x="4842542" y="646114"/>
                  <a:pt x="4615833" y="630942"/>
                </a:cubicBezTo>
                <a:cubicBezTo>
                  <a:pt x="4389124" y="615770"/>
                  <a:pt x="4156460" y="662119"/>
                  <a:pt x="3875795" y="630942"/>
                </a:cubicBezTo>
                <a:cubicBezTo>
                  <a:pt x="3595130" y="599765"/>
                  <a:pt x="3382663" y="638282"/>
                  <a:pt x="3248643" y="630942"/>
                </a:cubicBezTo>
                <a:cubicBezTo>
                  <a:pt x="3114623" y="623602"/>
                  <a:pt x="2862986" y="654749"/>
                  <a:pt x="2734379" y="630942"/>
                </a:cubicBezTo>
                <a:cubicBezTo>
                  <a:pt x="2605772" y="607135"/>
                  <a:pt x="2461267" y="646740"/>
                  <a:pt x="2276559" y="630942"/>
                </a:cubicBezTo>
                <a:cubicBezTo>
                  <a:pt x="2091851" y="615144"/>
                  <a:pt x="1872510" y="620283"/>
                  <a:pt x="1592964" y="630942"/>
                </a:cubicBezTo>
                <a:cubicBezTo>
                  <a:pt x="1313418" y="641601"/>
                  <a:pt x="1227926" y="639578"/>
                  <a:pt x="1135144" y="630942"/>
                </a:cubicBezTo>
                <a:cubicBezTo>
                  <a:pt x="1042362" y="622306"/>
                  <a:pt x="420358" y="593068"/>
                  <a:pt x="0" y="630942"/>
                </a:cubicBezTo>
                <a:cubicBezTo>
                  <a:pt x="8521" y="401916"/>
                  <a:pt x="26387" y="145926"/>
                  <a:pt x="0" y="0"/>
                </a:cubicBezTo>
                <a:close/>
              </a:path>
            </a:pathLst>
          </a:custGeom>
          <a:solidFill>
            <a:schemeClr val="accent4">
              <a:lumMod val="20000"/>
              <a:lumOff val="80000"/>
            </a:schemeClr>
          </a:solidFill>
          <a:ln w="28575">
            <a:extLst>
              <a:ext uri="{C807C97D-BFC1-408E-A445-0C87EB9F89A2}">
                <ask:lineSketchStyleProps xmlns:ask="http://schemas.microsoft.com/office/drawing/2018/sketchyshapes" sd="3871379894">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zh-CN" sz="35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 đầu … chia buồn với bạn.</a:t>
            </a:r>
            <a:endParaRPr kumimoji="1" lang="zh-CN" altLang="en-US" sz="3500" b="1" dirty="0">
              <a:solidFill>
                <a:srgbClr val="002060"/>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nvGrpSpPr>
          <p:cNvPr id="68" name="组 67"/>
          <p:cNvGrpSpPr/>
          <p:nvPr/>
        </p:nvGrpSpPr>
        <p:grpSpPr>
          <a:xfrm>
            <a:off x="5272404" y="585745"/>
            <a:ext cx="898870" cy="1059267"/>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28" name="文本框 27"/>
            <p:cNvSpPr txBox="1"/>
            <p:nvPr/>
          </p:nvSpPr>
          <p:spPr>
            <a:xfrm>
              <a:off x="6778794" y="1824924"/>
              <a:ext cx="213165" cy="367175"/>
            </a:xfrm>
            <a:prstGeom prst="rect">
              <a:avLst/>
            </a:prstGeom>
            <a:noFill/>
          </p:spPr>
          <p:txBody>
            <a:bodyPr wrap="none" rtlCol="0">
              <a:spAutoFit/>
            </a:bodyPr>
            <a:lstStyle/>
            <a:p>
              <a:r>
                <a:rPr kumimoji="1" lang="en-US" altLang="zh-CN" sz="2400">
                  <a:latin typeface="VL Hagin Caps Medium" panose="02000000000000000000" pitchFamily="50" charset="0"/>
                  <a:ea typeface="萝莉体 第二版" panose="02000500000000000000" pitchFamily="2" charset="-122"/>
                  <a:cs typeface="萝莉体 第二版" panose="02000500000000000000" pitchFamily="2" charset="-122"/>
                </a:rPr>
                <a:t>1</a:t>
              </a:r>
              <a:endParaRPr kumimoji="1" lang="zh-CN" altLang="en-US" sz="2400">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55" name="Group 98"/>
          <p:cNvGrpSpPr/>
          <p:nvPr/>
        </p:nvGrpSpPr>
        <p:grpSpPr>
          <a:xfrm>
            <a:off x="-7636560" y="4658289"/>
            <a:ext cx="14520706" cy="15082672"/>
            <a:chOff x="0" y="0"/>
            <a:chExt cx="1232382" cy="1280079"/>
          </a:xfrm>
        </p:grpSpPr>
        <p:sp>
          <p:nvSpPr>
            <p:cNvPr id="56" name="chenying0907 92"/>
            <p:cNvSpPr/>
            <p:nvPr/>
          </p:nvSpPr>
          <p:spPr>
            <a:xfrm>
              <a:off x="63500" y="431806"/>
              <a:ext cx="1168883" cy="848274"/>
            </a:xfrm>
            <a:custGeom>
              <a:avLst/>
              <a:gdLst/>
              <a:ahLst/>
              <a:cxnLst>
                <a:cxn ang="0">
                  <a:pos x="wd2" y="hd2"/>
                </a:cxn>
                <a:cxn ang="5400000">
                  <a:pos x="wd2" y="hd2"/>
                </a:cxn>
                <a:cxn ang="10800000">
                  <a:pos x="wd2" y="hd2"/>
                </a:cxn>
                <a:cxn ang="16200000">
                  <a:pos x="wd2" y="hd2"/>
                </a:cxn>
              </a:cxnLst>
              <a:rect l="0" t="0" r="r" b="b"/>
              <a:pathLst>
                <a:path w="20569" h="20335" extrusionOk="0">
                  <a:moveTo>
                    <a:pt x="13379" y="9888"/>
                  </a:moveTo>
                  <a:cubicBezTo>
                    <a:pt x="16156" y="7987"/>
                    <a:pt x="19260" y="4290"/>
                    <a:pt x="20047" y="0"/>
                  </a:cubicBezTo>
                  <a:cubicBezTo>
                    <a:pt x="21600" y="7245"/>
                    <a:pt x="19676" y="14890"/>
                    <a:pt x="14434" y="18706"/>
                  </a:cubicBezTo>
                  <a:cubicBezTo>
                    <a:pt x="10460" y="21600"/>
                    <a:pt x="5646" y="20542"/>
                    <a:pt x="2448" y="16290"/>
                  </a:cubicBezTo>
                  <a:cubicBezTo>
                    <a:pt x="1349" y="14829"/>
                    <a:pt x="841" y="13153"/>
                    <a:pt x="0" y="11506"/>
                  </a:cubicBezTo>
                  <a:cubicBezTo>
                    <a:pt x="415" y="12319"/>
                    <a:pt x="2222" y="12745"/>
                    <a:pt x="2888" y="12873"/>
                  </a:cubicBezTo>
                  <a:cubicBezTo>
                    <a:pt x="4049" y="13097"/>
                    <a:pt x="5240" y="12941"/>
                    <a:pt x="6395" y="12727"/>
                  </a:cubicBezTo>
                  <a:cubicBezTo>
                    <a:pt x="8821" y="12276"/>
                    <a:pt x="11185" y="11390"/>
                    <a:pt x="13379" y="98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57" name="chenying0907 93"/>
            <p:cNvSpPr/>
            <p:nvPr/>
          </p:nvSpPr>
          <p:spPr>
            <a:xfrm>
              <a:off x="0" y="6"/>
              <a:ext cx="1229464" cy="1277756"/>
            </a:xfrm>
            <a:custGeom>
              <a:avLst/>
              <a:gdLst/>
              <a:ahLst/>
              <a:cxnLst>
                <a:cxn ang="0">
                  <a:pos x="wd2" y="hd2"/>
                </a:cxn>
                <a:cxn ang="5400000">
                  <a:pos x="wd2" y="hd2"/>
                </a:cxn>
                <a:cxn ang="10800000">
                  <a:pos x="wd2" y="hd2"/>
                </a:cxn>
                <a:cxn ang="16200000">
                  <a:pos x="wd2" y="hd2"/>
                </a:cxn>
              </a:cxnLst>
              <a:rect l="0" t="0" r="r" b="b"/>
              <a:pathLst>
                <a:path w="19314" h="17624" extrusionOk="0">
                  <a:moveTo>
                    <a:pt x="18089" y="13212"/>
                  </a:moveTo>
                  <a:cubicBezTo>
                    <a:pt x="20793" y="8665"/>
                    <a:pt x="19051" y="1688"/>
                    <a:pt x="12580" y="249"/>
                  </a:cubicBezTo>
                  <a:cubicBezTo>
                    <a:pt x="5779" y="-1264"/>
                    <a:pt x="-807" y="4397"/>
                    <a:pt x="81" y="10133"/>
                  </a:cubicBezTo>
                  <a:cubicBezTo>
                    <a:pt x="1215" y="17455"/>
                    <a:pt x="11799" y="20336"/>
                    <a:pt x="17105" y="14539"/>
                  </a:cubicBezTo>
                  <a:cubicBezTo>
                    <a:pt x="17481" y="14129"/>
                    <a:pt x="17809" y="13683"/>
                    <a:pt x="18089" y="13212"/>
                  </a:cubicBezTo>
                  <a:close/>
                </a:path>
              </a:pathLst>
            </a:custGeom>
            <a:noFill/>
            <a:ln w="762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58" name="chenying0907 94"/>
            <p:cNvSpPr/>
            <p:nvPr/>
          </p:nvSpPr>
          <p:spPr>
            <a:xfrm flipH="1" flipV="1">
              <a:off x="598375" y="0"/>
              <a:ext cx="12664" cy="1275141"/>
            </a:xfrm>
            <a:prstGeom prst="line">
              <a:avLst/>
            </a:prstGeom>
            <a:noFill/>
            <a:ln w="38100" cap="flat">
              <a:solidFill>
                <a:srgbClr val="46537A"/>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59" name="chenying0907 95"/>
            <p:cNvSpPr/>
            <p:nvPr/>
          </p:nvSpPr>
          <p:spPr>
            <a:xfrm>
              <a:off x="228599" y="6"/>
              <a:ext cx="761433" cy="1264264"/>
            </a:xfrm>
            <a:custGeom>
              <a:avLst/>
              <a:gdLst/>
              <a:ahLst/>
              <a:cxnLst>
                <a:cxn ang="0">
                  <a:pos x="wd2" y="hd2"/>
                </a:cxn>
                <a:cxn ang="5400000">
                  <a:pos x="wd2" y="hd2"/>
                </a:cxn>
                <a:cxn ang="10800000">
                  <a:pos x="wd2" y="hd2"/>
                </a:cxn>
                <a:cxn ang="16200000">
                  <a:pos x="wd2" y="hd2"/>
                </a:cxn>
              </a:cxnLst>
              <a:rect l="0" t="0" r="r" b="b"/>
              <a:pathLst>
                <a:path w="20347" h="18273" extrusionOk="0">
                  <a:moveTo>
                    <a:pt x="12391" y="18096"/>
                  </a:moveTo>
                  <a:cubicBezTo>
                    <a:pt x="20299" y="16704"/>
                    <a:pt x="20971" y="9754"/>
                    <a:pt x="20010" y="6028"/>
                  </a:cubicBezTo>
                  <a:cubicBezTo>
                    <a:pt x="19534" y="4185"/>
                    <a:pt x="18487" y="1426"/>
                    <a:pt x="14982" y="544"/>
                  </a:cubicBezTo>
                  <a:cubicBezTo>
                    <a:pt x="3960" y="-2230"/>
                    <a:pt x="-629" y="6301"/>
                    <a:pt x="69" y="10363"/>
                  </a:cubicBezTo>
                  <a:cubicBezTo>
                    <a:pt x="598" y="13437"/>
                    <a:pt x="5155" y="19370"/>
                    <a:pt x="12391" y="18096"/>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0" name="chenying0907 96"/>
            <p:cNvSpPr/>
            <p:nvPr/>
          </p:nvSpPr>
          <p:spPr>
            <a:xfrm>
              <a:off x="50800" y="381006"/>
              <a:ext cx="1143000" cy="53669"/>
            </a:xfrm>
            <a:custGeom>
              <a:avLst/>
              <a:gdLst/>
              <a:ahLst/>
              <a:cxnLst>
                <a:cxn ang="0">
                  <a:pos x="wd2" y="hd2"/>
                </a:cxn>
                <a:cxn ang="5400000">
                  <a:pos x="wd2" y="hd2"/>
                </a:cxn>
                <a:cxn ang="10800000">
                  <a:pos x="wd2" y="hd2"/>
                </a:cxn>
                <a:cxn ang="16200000">
                  <a:pos x="wd2" y="hd2"/>
                </a:cxn>
              </a:cxnLst>
              <a:rect l="0" t="0" r="r" b="b"/>
              <a:pathLst>
                <a:path w="21600" h="17084" extrusionOk="0">
                  <a:moveTo>
                    <a:pt x="0" y="10975"/>
                  </a:moveTo>
                  <a:cubicBezTo>
                    <a:pt x="5633" y="-4190"/>
                    <a:pt x="11507" y="-2443"/>
                    <a:pt x="17154" y="8930"/>
                  </a:cubicBezTo>
                  <a:cubicBezTo>
                    <a:pt x="18363" y="11362"/>
                    <a:pt x="19610" y="11211"/>
                    <a:pt x="20810" y="14623"/>
                  </a:cubicBezTo>
                  <a:cubicBezTo>
                    <a:pt x="21087" y="15412"/>
                    <a:pt x="21308" y="17410"/>
                    <a:pt x="21600" y="1703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1" name="chenying0907 97"/>
            <p:cNvSpPr/>
            <p:nvPr/>
          </p:nvSpPr>
          <p:spPr>
            <a:xfrm>
              <a:off x="38100" y="825506"/>
              <a:ext cx="1163030" cy="32301"/>
            </a:xfrm>
            <a:custGeom>
              <a:avLst/>
              <a:gdLst/>
              <a:ahLst/>
              <a:cxnLst>
                <a:cxn ang="0">
                  <a:pos x="wd2" y="hd2"/>
                </a:cxn>
                <a:cxn ang="5400000">
                  <a:pos x="wd2" y="hd2"/>
                </a:cxn>
                <a:cxn ang="10800000">
                  <a:pos x="wd2" y="hd2"/>
                </a:cxn>
                <a:cxn ang="16200000">
                  <a:pos x="wd2" y="hd2"/>
                </a:cxn>
              </a:cxnLst>
              <a:rect l="0" t="0" r="r" b="b"/>
              <a:pathLst>
                <a:path w="21600" h="19683" extrusionOk="0">
                  <a:moveTo>
                    <a:pt x="0" y="13166"/>
                  </a:moveTo>
                  <a:cubicBezTo>
                    <a:pt x="1349" y="4232"/>
                    <a:pt x="2977" y="14571"/>
                    <a:pt x="4335" y="16158"/>
                  </a:cubicBezTo>
                  <a:cubicBezTo>
                    <a:pt x="8003" y="20406"/>
                    <a:pt x="11670" y="21600"/>
                    <a:pt x="15337" y="15282"/>
                  </a:cubicBezTo>
                  <a:cubicBezTo>
                    <a:pt x="17520" y="11503"/>
                    <a:pt x="19444" y="14571"/>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62" name="Group 22"/>
          <p:cNvGrpSpPr/>
          <p:nvPr/>
        </p:nvGrpSpPr>
        <p:grpSpPr>
          <a:xfrm rot="1234529">
            <a:off x="694860" y="3345471"/>
            <a:ext cx="2146377" cy="980262"/>
            <a:chOff x="0" y="-1"/>
            <a:chExt cx="1887191" cy="861891"/>
          </a:xfrm>
        </p:grpSpPr>
        <p:sp>
          <p:nvSpPr>
            <p:cNvPr id="63"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4"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65" name="Group 22"/>
          <p:cNvGrpSpPr/>
          <p:nvPr/>
        </p:nvGrpSpPr>
        <p:grpSpPr>
          <a:xfrm rot="2133593">
            <a:off x="3993938" y="5500414"/>
            <a:ext cx="588962" cy="268982"/>
            <a:chOff x="0" y="-1"/>
            <a:chExt cx="1887191" cy="861891"/>
          </a:xfrm>
        </p:grpSpPr>
        <p:sp>
          <p:nvSpPr>
            <p:cNvPr id="6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72" name="文本框 71"/>
          <p:cNvSpPr txBox="1"/>
          <p:nvPr/>
        </p:nvSpPr>
        <p:spPr>
          <a:xfrm>
            <a:off x="7476529" y="2586699"/>
            <a:ext cx="4473246" cy="630942"/>
          </a:xfrm>
          <a:custGeom>
            <a:avLst/>
            <a:gdLst>
              <a:gd name="connsiteX0" fmla="*/ 0 w 4473246"/>
              <a:gd name="connsiteY0" fmla="*/ 0 h 630942"/>
              <a:gd name="connsiteX1" fmla="*/ 683768 w 4473246"/>
              <a:gd name="connsiteY1" fmla="*/ 0 h 630942"/>
              <a:gd name="connsiteX2" fmla="*/ 1367535 w 4473246"/>
              <a:gd name="connsiteY2" fmla="*/ 0 h 630942"/>
              <a:gd name="connsiteX3" fmla="*/ 2006570 w 4473246"/>
              <a:gd name="connsiteY3" fmla="*/ 0 h 630942"/>
              <a:gd name="connsiteX4" fmla="*/ 2556141 w 4473246"/>
              <a:gd name="connsiteY4" fmla="*/ 0 h 630942"/>
              <a:gd name="connsiteX5" fmla="*/ 3105711 w 4473246"/>
              <a:gd name="connsiteY5" fmla="*/ 0 h 630942"/>
              <a:gd name="connsiteX6" fmla="*/ 3655281 w 4473246"/>
              <a:gd name="connsiteY6" fmla="*/ 0 h 630942"/>
              <a:gd name="connsiteX7" fmla="*/ 4473246 w 4473246"/>
              <a:gd name="connsiteY7" fmla="*/ 0 h 630942"/>
              <a:gd name="connsiteX8" fmla="*/ 4473246 w 4473246"/>
              <a:gd name="connsiteY8" fmla="*/ 630942 h 630942"/>
              <a:gd name="connsiteX9" fmla="*/ 3744746 w 4473246"/>
              <a:gd name="connsiteY9" fmla="*/ 630942 h 630942"/>
              <a:gd name="connsiteX10" fmla="*/ 3239908 w 4473246"/>
              <a:gd name="connsiteY10" fmla="*/ 630942 h 630942"/>
              <a:gd name="connsiteX11" fmla="*/ 2645605 w 4473246"/>
              <a:gd name="connsiteY11" fmla="*/ 630942 h 630942"/>
              <a:gd name="connsiteX12" fmla="*/ 2096035 w 4473246"/>
              <a:gd name="connsiteY12" fmla="*/ 630942 h 630942"/>
              <a:gd name="connsiteX13" fmla="*/ 1457000 w 4473246"/>
              <a:gd name="connsiteY13" fmla="*/ 630942 h 630942"/>
              <a:gd name="connsiteX14" fmla="*/ 952162 w 4473246"/>
              <a:gd name="connsiteY14" fmla="*/ 630942 h 630942"/>
              <a:gd name="connsiteX15" fmla="*/ 0 w 4473246"/>
              <a:gd name="connsiteY15" fmla="*/ 630942 h 630942"/>
              <a:gd name="connsiteX16" fmla="*/ 0 w 4473246"/>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3246" h="630942" fill="none" extrusionOk="0">
                <a:moveTo>
                  <a:pt x="0" y="0"/>
                </a:moveTo>
                <a:cubicBezTo>
                  <a:pt x="170509" y="29761"/>
                  <a:pt x="462871" y="-23921"/>
                  <a:pt x="683768" y="0"/>
                </a:cubicBezTo>
                <a:cubicBezTo>
                  <a:pt x="904665" y="23921"/>
                  <a:pt x="1127969" y="27600"/>
                  <a:pt x="1367535" y="0"/>
                </a:cubicBezTo>
                <a:cubicBezTo>
                  <a:pt x="1607101" y="-27600"/>
                  <a:pt x="1744641" y="1267"/>
                  <a:pt x="2006570" y="0"/>
                </a:cubicBezTo>
                <a:cubicBezTo>
                  <a:pt x="2268500" y="-1267"/>
                  <a:pt x="2402503" y="-15243"/>
                  <a:pt x="2556141" y="0"/>
                </a:cubicBezTo>
                <a:cubicBezTo>
                  <a:pt x="2709779" y="15243"/>
                  <a:pt x="2848184" y="-18944"/>
                  <a:pt x="3105711" y="0"/>
                </a:cubicBezTo>
                <a:cubicBezTo>
                  <a:pt x="3363238" y="18944"/>
                  <a:pt x="3514281" y="9944"/>
                  <a:pt x="3655281" y="0"/>
                </a:cubicBezTo>
                <a:cubicBezTo>
                  <a:pt x="3796281" y="-9944"/>
                  <a:pt x="4234525" y="14721"/>
                  <a:pt x="4473246" y="0"/>
                </a:cubicBezTo>
                <a:cubicBezTo>
                  <a:pt x="4474927" y="227921"/>
                  <a:pt x="4480185" y="387810"/>
                  <a:pt x="4473246" y="630942"/>
                </a:cubicBezTo>
                <a:cubicBezTo>
                  <a:pt x="4133745" y="620548"/>
                  <a:pt x="4023120" y="635500"/>
                  <a:pt x="3744746" y="630942"/>
                </a:cubicBezTo>
                <a:cubicBezTo>
                  <a:pt x="3466372" y="626384"/>
                  <a:pt x="3390809" y="618498"/>
                  <a:pt x="3239908" y="630942"/>
                </a:cubicBezTo>
                <a:cubicBezTo>
                  <a:pt x="3089007" y="643386"/>
                  <a:pt x="2873257" y="609637"/>
                  <a:pt x="2645605" y="630942"/>
                </a:cubicBezTo>
                <a:cubicBezTo>
                  <a:pt x="2417953" y="652247"/>
                  <a:pt x="2255156" y="616782"/>
                  <a:pt x="2096035" y="630942"/>
                </a:cubicBezTo>
                <a:cubicBezTo>
                  <a:pt x="1936914" y="645103"/>
                  <a:pt x="1611593" y="609781"/>
                  <a:pt x="1457000" y="630942"/>
                </a:cubicBezTo>
                <a:cubicBezTo>
                  <a:pt x="1302408" y="652103"/>
                  <a:pt x="1113935" y="648851"/>
                  <a:pt x="952162" y="630942"/>
                </a:cubicBezTo>
                <a:cubicBezTo>
                  <a:pt x="790389" y="613033"/>
                  <a:pt x="322509" y="592619"/>
                  <a:pt x="0" y="630942"/>
                </a:cubicBezTo>
                <a:cubicBezTo>
                  <a:pt x="1204" y="369855"/>
                  <a:pt x="-21777" y="261932"/>
                  <a:pt x="0" y="0"/>
                </a:cubicBezTo>
                <a:close/>
              </a:path>
              <a:path w="4473246" h="630942" stroke="0" extrusionOk="0">
                <a:moveTo>
                  <a:pt x="0" y="0"/>
                </a:moveTo>
                <a:cubicBezTo>
                  <a:pt x="215406" y="-16608"/>
                  <a:pt x="541300" y="9796"/>
                  <a:pt x="728500" y="0"/>
                </a:cubicBezTo>
                <a:cubicBezTo>
                  <a:pt x="915700" y="-9796"/>
                  <a:pt x="1240363" y="7542"/>
                  <a:pt x="1412268" y="0"/>
                </a:cubicBezTo>
                <a:cubicBezTo>
                  <a:pt x="1584173" y="-7542"/>
                  <a:pt x="1887090" y="-13029"/>
                  <a:pt x="2051303" y="0"/>
                </a:cubicBezTo>
                <a:cubicBezTo>
                  <a:pt x="2215517" y="13029"/>
                  <a:pt x="2370011" y="-21413"/>
                  <a:pt x="2556141" y="0"/>
                </a:cubicBezTo>
                <a:cubicBezTo>
                  <a:pt x="2742271" y="21413"/>
                  <a:pt x="3048318" y="738"/>
                  <a:pt x="3195176" y="0"/>
                </a:cubicBezTo>
                <a:cubicBezTo>
                  <a:pt x="3342034" y="-738"/>
                  <a:pt x="3550049" y="-17045"/>
                  <a:pt x="3789478" y="0"/>
                </a:cubicBezTo>
                <a:cubicBezTo>
                  <a:pt x="4028907" y="17045"/>
                  <a:pt x="4231390" y="19890"/>
                  <a:pt x="4473246" y="0"/>
                </a:cubicBezTo>
                <a:cubicBezTo>
                  <a:pt x="4488571" y="256611"/>
                  <a:pt x="4504469" y="369956"/>
                  <a:pt x="4473246" y="630942"/>
                </a:cubicBezTo>
                <a:cubicBezTo>
                  <a:pt x="4309327" y="637671"/>
                  <a:pt x="4029147" y="604222"/>
                  <a:pt x="3878943" y="630942"/>
                </a:cubicBezTo>
                <a:cubicBezTo>
                  <a:pt x="3728739" y="657662"/>
                  <a:pt x="3501352" y="653011"/>
                  <a:pt x="3150443" y="630942"/>
                </a:cubicBezTo>
                <a:cubicBezTo>
                  <a:pt x="2799534" y="608873"/>
                  <a:pt x="2822812" y="628868"/>
                  <a:pt x="2556141" y="630942"/>
                </a:cubicBezTo>
                <a:cubicBezTo>
                  <a:pt x="2289470" y="633016"/>
                  <a:pt x="2162632" y="631809"/>
                  <a:pt x="2051303" y="630942"/>
                </a:cubicBezTo>
                <a:cubicBezTo>
                  <a:pt x="1939974" y="630075"/>
                  <a:pt x="1746945" y="612922"/>
                  <a:pt x="1501733" y="630942"/>
                </a:cubicBezTo>
                <a:cubicBezTo>
                  <a:pt x="1256521" y="648963"/>
                  <a:pt x="1069123" y="602217"/>
                  <a:pt x="907430" y="630942"/>
                </a:cubicBezTo>
                <a:cubicBezTo>
                  <a:pt x="745737" y="659667"/>
                  <a:pt x="267091" y="602019"/>
                  <a:pt x="0" y="630942"/>
                </a:cubicBezTo>
                <a:cubicBezTo>
                  <a:pt x="5687" y="341685"/>
                  <a:pt x="7645" y="186051"/>
                  <a:pt x="0" y="0"/>
                </a:cubicBezTo>
                <a:close/>
              </a:path>
            </a:pathLst>
          </a:custGeom>
          <a:solidFill>
            <a:schemeClr val="accent4">
              <a:lumMod val="40000"/>
              <a:lumOff val="60000"/>
            </a:schemeClr>
          </a:solidFill>
          <a:ln w="28575">
            <a:extLst>
              <a:ext uri="{C807C97D-BFC1-408E-A445-0C87EB9F89A2}">
                <ask:lineSketchStyleProps xmlns:ask="http://schemas.microsoft.com/office/drawing/2018/sketchyshapes" sd="1887454635">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zh-CN" sz="35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Hồng ơi! … như mình.</a:t>
            </a:r>
            <a:endParaRPr kumimoji="1" lang="zh-CN" altLang="en-US" sz="3500" b="1" dirty="0">
              <a:solidFill>
                <a:srgbClr val="002060"/>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nvGrpSpPr>
          <p:cNvPr id="73" name="组 72"/>
          <p:cNvGrpSpPr/>
          <p:nvPr/>
        </p:nvGrpSpPr>
        <p:grpSpPr>
          <a:xfrm>
            <a:off x="6334279" y="2397772"/>
            <a:ext cx="898870" cy="1059267"/>
            <a:chOff x="6528664" y="1618363"/>
            <a:chExt cx="714896" cy="842464"/>
          </a:xfrm>
        </p:grpSpPr>
        <p:sp>
          <p:nvSpPr>
            <p:cNvPr id="74"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75" name="文本框 74"/>
            <p:cNvSpPr txBox="1"/>
            <p:nvPr/>
          </p:nvSpPr>
          <p:spPr>
            <a:xfrm>
              <a:off x="6738392" y="1866160"/>
              <a:ext cx="252688" cy="367175"/>
            </a:xfrm>
            <a:prstGeom prst="rect">
              <a:avLst/>
            </a:prstGeom>
            <a:noFill/>
          </p:spPr>
          <p:txBody>
            <a:bodyPr wrap="none" rtlCol="0">
              <a:spAutoFit/>
            </a:bodyPr>
            <a:lstStyle/>
            <a:p>
              <a:r>
                <a:rPr kumimoji="1" lang="en-US" altLang="zh-CN" sz="2400">
                  <a:latin typeface="VL Hagin Caps Medium" panose="02000000000000000000" pitchFamily="50" charset="0"/>
                  <a:ea typeface="萝莉体 第二版" panose="02000500000000000000" pitchFamily="2" charset="-122"/>
                  <a:cs typeface="萝莉体 第二版" panose="02000500000000000000" pitchFamily="2" charset="-122"/>
                </a:rPr>
                <a:t>2</a:t>
              </a:r>
              <a:endParaRPr kumimoji="1" lang="zh-CN" altLang="en-US" sz="2400">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sp>
        <p:nvSpPr>
          <p:cNvPr id="76" name="文本框 75"/>
          <p:cNvSpPr txBox="1"/>
          <p:nvPr/>
        </p:nvSpPr>
        <p:spPr>
          <a:xfrm>
            <a:off x="6529362" y="4561792"/>
            <a:ext cx="2700139" cy="630942"/>
          </a:xfrm>
          <a:custGeom>
            <a:avLst/>
            <a:gdLst>
              <a:gd name="connsiteX0" fmla="*/ 0 w 2700139"/>
              <a:gd name="connsiteY0" fmla="*/ 0 h 630942"/>
              <a:gd name="connsiteX1" fmla="*/ 594031 w 2700139"/>
              <a:gd name="connsiteY1" fmla="*/ 0 h 630942"/>
              <a:gd name="connsiteX2" fmla="*/ 1188061 w 2700139"/>
              <a:gd name="connsiteY2" fmla="*/ 0 h 630942"/>
              <a:gd name="connsiteX3" fmla="*/ 1836095 w 2700139"/>
              <a:gd name="connsiteY3" fmla="*/ 0 h 630942"/>
              <a:gd name="connsiteX4" fmla="*/ 2700139 w 2700139"/>
              <a:gd name="connsiteY4" fmla="*/ 0 h 630942"/>
              <a:gd name="connsiteX5" fmla="*/ 2700139 w 2700139"/>
              <a:gd name="connsiteY5" fmla="*/ 630942 h 630942"/>
              <a:gd name="connsiteX6" fmla="*/ 2025104 w 2700139"/>
              <a:gd name="connsiteY6" fmla="*/ 630942 h 630942"/>
              <a:gd name="connsiteX7" fmla="*/ 1404072 w 2700139"/>
              <a:gd name="connsiteY7" fmla="*/ 630942 h 630942"/>
              <a:gd name="connsiteX8" fmla="*/ 810042 w 2700139"/>
              <a:gd name="connsiteY8" fmla="*/ 630942 h 630942"/>
              <a:gd name="connsiteX9" fmla="*/ 0 w 2700139"/>
              <a:gd name="connsiteY9" fmla="*/ 630942 h 630942"/>
              <a:gd name="connsiteX10" fmla="*/ 0 w 2700139"/>
              <a:gd name="connsiteY1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139" h="630942" fill="none" extrusionOk="0">
                <a:moveTo>
                  <a:pt x="0" y="0"/>
                </a:moveTo>
                <a:cubicBezTo>
                  <a:pt x="210327" y="18317"/>
                  <a:pt x="316111" y="-28798"/>
                  <a:pt x="594031" y="0"/>
                </a:cubicBezTo>
                <a:cubicBezTo>
                  <a:pt x="871951" y="28798"/>
                  <a:pt x="1049421" y="1107"/>
                  <a:pt x="1188061" y="0"/>
                </a:cubicBezTo>
                <a:cubicBezTo>
                  <a:pt x="1326701" y="-1107"/>
                  <a:pt x="1574655" y="2848"/>
                  <a:pt x="1836095" y="0"/>
                </a:cubicBezTo>
                <a:cubicBezTo>
                  <a:pt x="2097535" y="-2848"/>
                  <a:pt x="2483588" y="-11151"/>
                  <a:pt x="2700139" y="0"/>
                </a:cubicBezTo>
                <a:cubicBezTo>
                  <a:pt x="2674485" y="173480"/>
                  <a:pt x="2700889" y="341692"/>
                  <a:pt x="2700139" y="630942"/>
                </a:cubicBezTo>
                <a:cubicBezTo>
                  <a:pt x="2509610" y="637852"/>
                  <a:pt x="2176810" y="633018"/>
                  <a:pt x="2025104" y="630942"/>
                </a:cubicBezTo>
                <a:cubicBezTo>
                  <a:pt x="1873399" y="628866"/>
                  <a:pt x="1569190" y="630018"/>
                  <a:pt x="1404072" y="630942"/>
                </a:cubicBezTo>
                <a:cubicBezTo>
                  <a:pt x="1238954" y="631866"/>
                  <a:pt x="1080300" y="623149"/>
                  <a:pt x="810042" y="630942"/>
                </a:cubicBezTo>
                <a:cubicBezTo>
                  <a:pt x="539784" y="638736"/>
                  <a:pt x="297431" y="607331"/>
                  <a:pt x="0" y="630942"/>
                </a:cubicBezTo>
                <a:cubicBezTo>
                  <a:pt x="-3567" y="349311"/>
                  <a:pt x="-23625" y="277277"/>
                  <a:pt x="0" y="0"/>
                </a:cubicBezTo>
                <a:close/>
              </a:path>
              <a:path w="2700139" h="630942" stroke="0" extrusionOk="0">
                <a:moveTo>
                  <a:pt x="0" y="0"/>
                </a:moveTo>
                <a:cubicBezTo>
                  <a:pt x="260551" y="-28803"/>
                  <a:pt x="331871" y="-8254"/>
                  <a:pt x="648033" y="0"/>
                </a:cubicBezTo>
                <a:cubicBezTo>
                  <a:pt x="964195" y="8254"/>
                  <a:pt x="974319" y="20386"/>
                  <a:pt x="1269065" y="0"/>
                </a:cubicBezTo>
                <a:cubicBezTo>
                  <a:pt x="1563811" y="-20386"/>
                  <a:pt x="1683187" y="-27354"/>
                  <a:pt x="1998103" y="0"/>
                </a:cubicBezTo>
                <a:cubicBezTo>
                  <a:pt x="2313019" y="27354"/>
                  <a:pt x="2480422" y="-17319"/>
                  <a:pt x="2700139" y="0"/>
                </a:cubicBezTo>
                <a:cubicBezTo>
                  <a:pt x="2671491" y="140210"/>
                  <a:pt x="2682916" y="411693"/>
                  <a:pt x="2700139" y="630942"/>
                </a:cubicBezTo>
                <a:cubicBezTo>
                  <a:pt x="2521316" y="662221"/>
                  <a:pt x="2222246" y="651356"/>
                  <a:pt x="2052106" y="630942"/>
                </a:cubicBezTo>
                <a:cubicBezTo>
                  <a:pt x="1881966" y="610528"/>
                  <a:pt x="1627635" y="622246"/>
                  <a:pt x="1350070" y="630942"/>
                </a:cubicBezTo>
                <a:cubicBezTo>
                  <a:pt x="1072505" y="639638"/>
                  <a:pt x="956139" y="656198"/>
                  <a:pt x="702036" y="630942"/>
                </a:cubicBezTo>
                <a:cubicBezTo>
                  <a:pt x="447933" y="605686"/>
                  <a:pt x="277993" y="603039"/>
                  <a:pt x="0" y="630942"/>
                </a:cubicBezTo>
                <a:cubicBezTo>
                  <a:pt x="28626" y="387406"/>
                  <a:pt x="-14191" y="257806"/>
                  <a:pt x="0" y="0"/>
                </a:cubicBezTo>
                <a:close/>
              </a:path>
            </a:pathLst>
          </a:custGeom>
          <a:solidFill>
            <a:schemeClr val="accent4">
              <a:lumMod val="60000"/>
              <a:lumOff val="40000"/>
            </a:schemeClr>
          </a:solidFill>
          <a:ln w="38100">
            <a:extLst>
              <a:ext uri="{C807C97D-BFC1-408E-A445-0C87EB9F89A2}">
                <ask:lineSketchStyleProps xmlns:ask="http://schemas.microsoft.com/office/drawing/2018/sketchyshapes" sd="1890548342">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zh-CN" sz="35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 còn lại.</a:t>
            </a:r>
            <a:endParaRPr kumimoji="1" lang="zh-CN" altLang="en-US" sz="3500" b="1" dirty="0">
              <a:solidFill>
                <a:srgbClr val="002060"/>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nvGrpSpPr>
          <p:cNvPr id="77" name="组 76"/>
          <p:cNvGrpSpPr/>
          <p:nvPr/>
        </p:nvGrpSpPr>
        <p:grpSpPr>
          <a:xfrm>
            <a:off x="5337278" y="4339549"/>
            <a:ext cx="898870" cy="1059267"/>
            <a:chOff x="6528664" y="1618363"/>
            <a:chExt cx="714896" cy="842464"/>
          </a:xfrm>
        </p:grpSpPr>
        <p:sp>
          <p:nvSpPr>
            <p:cNvPr id="78"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79" name="文本框 78"/>
            <p:cNvSpPr txBox="1"/>
            <p:nvPr/>
          </p:nvSpPr>
          <p:spPr>
            <a:xfrm>
              <a:off x="6754965" y="1862966"/>
              <a:ext cx="255238" cy="367175"/>
            </a:xfrm>
            <a:prstGeom prst="rect">
              <a:avLst/>
            </a:prstGeom>
            <a:noFill/>
          </p:spPr>
          <p:txBody>
            <a:bodyPr wrap="none" rtlCol="0">
              <a:spAutoFit/>
            </a:bodyPr>
            <a:lstStyle/>
            <a:p>
              <a:r>
                <a:rPr kumimoji="1" lang="en-US" altLang="zh-CN" sz="2400">
                  <a:latin typeface="VL Hagin Caps Medium" panose="02000000000000000000" pitchFamily="50" charset="0"/>
                  <a:ea typeface="萝莉体 第二版" panose="02000500000000000000" pitchFamily="2" charset="-122"/>
                  <a:cs typeface="萝莉体 第二版" panose="02000500000000000000" pitchFamily="2" charset="-122"/>
                </a:rPr>
                <a:t>3</a:t>
              </a:r>
              <a:endParaRPr kumimoji="1" lang="zh-CN" altLang="en-US" sz="2400">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575" t="10638" r="23342" b="16859"/>
          <a:stretch/>
        </p:blipFill>
        <p:spPr>
          <a:xfrm rot="20679302" flipH="1">
            <a:off x="1237438" y="1487927"/>
            <a:ext cx="1066437" cy="13786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735" y="1503782"/>
            <a:ext cx="3462828" cy="1755800"/>
          </a:xfrm>
          <a:prstGeom prst="rect">
            <a:avLst/>
          </a:prstGeom>
        </p:spPr>
      </p:pic>
      <p:pic>
        <p:nvPicPr>
          <p:cNvPr id="5" name="Picture 4" descr="A child reading a book&#10;&#10;Description automatically generated with low confidence">
            <a:extLst>
              <a:ext uri="{FF2B5EF4-FFF2-40B4-BE49-F238E27FC236}">
                <a16:creationId xmlns:a16="http://schemas.microsoft.com/office/drawing/2014/main" id="{351D118B-B546-4647-8E5B-D13E930B543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75704" y="4024428"/>
            <a:ext cx="3217640" cy="3217640"/>
          </a:xfrm>
          <a:prstGeom prst="rect">
            <a:avLst/>
          </a:prstGeom>
        </p:spPr>
      </p:pic>
    </p:spTree>
    <p:extLst>
      <p:ext uri="{BB962C8B-B14F-4D97-AF65-F5344CB8AC3E}">
        <p14:creationId xmlns:p14="http://schemas.microsoft.com/office/powerpoint/2010/main" val="3391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par>
                                <p:cTn id="15" presetID="5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par>
                                <p:cTn id="20" presetID="5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Scale>
                                      <p:cBhvr>
                                        <p:cTn id="2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
                                        </p:tgtEl>
                                        <p:attrNameLst>
                                          <p:attrName>ppt_x</p:attrName>
                                          <p:attrName>ppt_y</p:attrName>
                                        </p:attrNameLst>
                                      </p:cBhvr>
                                    </p:animMotion>
                                    <p:animEffect transition="in" filter="fade">
                                      <p:cBhvr>
                                        <p:cTn id="24" dur="1000"/>
                                        <p:tgtEl>
                                          <p:spTgt spid="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par>
                                <p:cTn id="43" presetID="32" presetClass="emph" presetSubtype="0" fill="hold" nodeType="withEffect">
                                  <p:stCondLst>
                                    <p:cond delay="0"/>
                                  </p:stCondLst>
                                  <p:childTnLst>
                                    <p:animRot by="120000">
                                      <p:cBhvr>
                                        <p:cTn id="44" dur="100" fill="hold">
                                          <p:stCondLst>
                                            <p:cond delay="0"/>
                                          </p:stCondLst>
                                        </p:cTn>
                                        <p:tgtEl>
                                          <p:spTgt spid="73"/>
                                        </p:tgtEl>
                                        <p:attrNameLst>
                                          <p:attrName>r</p:attrName>
                                        </p:attrNameLst>
                                      </p:cBhvr>
                                    </p:animRot>
                                    <p:animRot by="-240000">
                                      <p:cBhvr>
                                        <p:cTn id="45" dur="200" fill="hold">
                                          <p:stCondLst>
                                            <p:cond delay="200"/>
                                          </p:stCondLst>
                                        </p:cTn>
                                        <p:tgtEl>
                                          <p:spTgt spid="73"/>
                                        </p:tgtEl>
                                        <p:attrNameLst>
                                          <p:attrName>r</p:attrName>
                                        </p:attrNameLst>
                                      </p:cBhvr>
                                    </p:animRot>
                                    <p:animRot by="240000">
                                      <p:cBhvr>
                                        <p:cTn id="46" dur="200" fill="hold">
                                          <p:stCondLst>
                                            <p:cond delay="400"/>
                                          </p:stCondLst>
                                        </p:cTn>
                                        <p:tgtEl>
                                          <p:spTgt spid="73"/>
                                        </p:tgtEl>
                                        <p:attrNameLst>
                                          <p:attrName>r</p:attrName>
                                        </p:attrNameLst>
                                      </p:cBhvr>
                                    </p:animRot>
                                    <p:animRot by="-240000">
                                      <p:cBhvr>
                                        <p:cTn id="47" dur="200" fill="hold">
                                          <p:stCondLst>
                                            <p:cond delay="600"/>
                                          </p:stCondLst>
                                        </p:cTn>
                                        <p:tgtEl>
                                          <p:spTgt spid="73"/>
                                        </p:tgtEl>
                                        <p:attrNameLst>
                                          <p:attrName>r</p:attrName>
                                        </p:attrNameLst>
                                      </p:cBhvr>
                                    </p:animRot>
                                    <p:animRot by="120000">
                                      <p:cBhvr>
                                        <p:cTn id="48" dur="200" fill="hold">
                                          <p:stCondLst>
                                            <p:cond delay="800"/>
                                          </p:stCondLst>
                                        </p:cTn>
                                        <p:tgtEl>
                                          <p:spTgt spid="73"/>
                                        </p:tgtEl>
                                        <p:attrNameLst>
                                          <p:attrName>r</p:attrName>
                                        </p:attrNameLst>
                                      </p:cBhvr>
                                    </p:animRo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left)">
                                      <p:cBhvr>
                                        <p:cTn id="52" dur="500"/>
                                        <p:tgtEl>
                                          <p:spTgt spid="72"/>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77"/>
                                        </p:tgtEl>
                                        <p:attrNameLst>
                                          <p:attrName>r</p:attrName>
                                        </p:attrNameLst>
                                      </p:cBhvr>
                                    </p:animRot>
                                    <p:animRot by="-240000">
                                      <p:cBhvr>
                                        <p:cTn id="59" dur="200" fill="hold">
                                          <p:stCondLst>
                                            <p:cond delay="200"/>
                                          </p:stCondLst>
                                        </p:cTn>
                                        <p:tgtEl>
                                          <p:spTgt spid="77"/>
                                        </p:tgtEl>
                                        <p:attrNameLst>
                                          <p:attrName>r</p:attrName>
                                        </p:attrNameLst>
                                      </p:cBhvr>
                                    </p:animRot>
                                    <p:animRot by="240000">
                                      <p:cBhvr>
                                        <p:cTn id="60" dur="200" fill="hold">
                                          <p:stCondLst>
                                            <p:cond delay="400"/>
                                          </p:stCondLst>
                                        </p:cTn>
                                        <p:tgtEl>
                                          <p:spTgt spid="77"/>
                                        </p:tgtEl>
                                        <p:attrNameLst>
                                          <p:attrName>r</p:attrName>
                                        </p:attrNameLst>
                                      </p:cBhvr>
                                    </p:animRot>
                                    <p:animRot by="-240000">
                                      <p:cBhvr>
                                        <p:cTn id="61" dur="200" fill="hold">
                                          <p:stCondLst>
                                            <p:cond delay="600"/>
                                          </p:stCondLst>
                                        </p:cTn>
                                        <p:tgtEl>
                                          <p:spTgt spid="77"/>
                                        </p:tgtEl>
                                        <p:attrNameLst>
                                          <p:attrName>r</p:attrName>
                                        </p:attrNameLst>
                                      </p:cBhvr>
                                    </p:animRot>
                                    <p:animRot by="120000">
                                      <p:cBhvr>
                                        <p:cTn id="62" dur="200" fill="hold">
                                          <p:stCondLst>
                                            <p:cond delay="800"/>
                                          </p:stCondLst>
                                        </p:cTn>
                                        <p:tgtEl>
                                          <p:spTgt spid="77"/>
                                        </p:tgtEl>
                                        <p:attrNameLst>
                                          <p:attrName>r</p:attrName>
                                        </p:attrNameLst>
                                      </p:cBhvr>
                                    </p:animRo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left)">
                                      <p:cBhvr>
                                        <p:cTn id="6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2" grpId="0"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85899" y="229627"/>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559878" y="2742783"/>
            <a:ext cx="731520" cy="274766"/>
          </a:xfrm>
          <a:prstGeom prst="rect">
            <a:avLst/>
          </a:prstGeom>
          <a:gradFill>
            <a:gsLst>
              <a:gs pos="0">
                <a:schemeClr val="accent4">
                  <a:lumMod val="110000"/>
                  <a:satMod val="105000"/>
                  <a:tint val="67000"/>
                </a:schemeClr>
              </a:gs>
              <a:gs pos="50000">
                <a:schemeClr val="accent4">
                  <a:lumMod val="105000"/>
                  <a:satMod val="103000"/>
                  <a:tint val="73000"/>
                  <a:alpha val="6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p:cNvSpPr txBox="1"/>
          <p:nvPr/>
        </p:nvSpPr>
        <p:spPr>
          <a:xfrm>
            <a:off x="3714751" y="814381"/>
            <a:ext cx="4062728" cy="707886"/>
          </a:xfrm>
          <a:prstGeom prst="rect">
            <a:avLst/>
          </a:prstGeom>
          <a:noFill/>
        </p:spPr>
        <p:txBody>
          <a:bodyPr wrap="square" rtlCol="0">
            <a:spAutoFit/>
          </a:bodyPr>
          <a:lstStyle/>
          <a:p>
            <a:pPr algn="ctr"/>
            <a:r>
              <a:rPr lang="en-US" sz="4000" b="1">
                <a:solidFill>
                  <a:srgbClr val="FF0000"/>
                </a:solidFill>
                <a:latin typeface="VL Deepika Sketch" panose="02000507000000020004" pitchFamily="50" charset="0"/>
              </a:rPr>
              <a:t>Thư thăm bạn</a:t>
            </a:r>
          </a:p>
        </p:txBody>
      </p:sp>
      <p:grpSp>
        <p:nvGrpSpPr>
          <p:cNvPr id="5" name="Group 4"/>
          <p:cNvGrpSpPr/>
          <p:nvPr/>
        </p:nvGrpSpPr>
        <p:grpSpPr>
          <a:xfrm>
            <a:off x="707550" y="936808"/>
            <a:ext cx="1503680" cy="711826"/>
            <a:chOff x="853440" y="852814"/>
            <a:chExt cx="1645920" cy="71182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667" b="34666"/>
            <a:stretch/>
          </p:blipFill>
          <p:spPr>
            <a:xfrm>
              <a:off x="853440" y="852814"/>
              <a:ext cx="1645920" cy="711826"/>
            </a:xfrm>
            <a:prstGeom prst="rect">
              <a:avLst/>
            </a:prstGeom>
          </p:spPr>
        </p:pic>
        <p:sp>
          <p:nvSpPr>
            <p:cNvPr id="10" name="文本框 6"/>
            <p:cNvSpPr txBox="1"/>
            <p:nvPr/>
          </p:nvSpPr>
          <p:spPr>
            <a:xfrm>
              <a:off x="853440" y="982528"/>
              <a:ext cx="1276745" cy="430887"/>
            </a:xfrm>
            <a:prstGeom prst="rect">
              <a:avLst/>
            </a:prstGeom>
            <a:noFill/>
          </p:spPr>
          <p:txBody>
            <a:bodyPr wrap="square" rtlCol="0">
              <a:spAutoFit/>
            </a:bodyPr>
            <a:lstStyle/>
            <a:p>
              <a:pPr algn="r"/>
              <a:r>
                <a:rPr kumimoji="1" lang="en-US" altLang="zh-CN"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rPr>
                <a:t>Đoạn 1</a:t>
              </a:r>
              <a:endParaRPr kumimoji="1" lang="zh-CN" altLang="en-US"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15" name="Group 14"/>
          <p:cNvGrpSpPr/>
          <p:nvPr/>
        </p:nvGrpSpPr>
        <p:grpSpPr>
          <a:xfrm>
            <a:off x="2783839" y="3312161"/>
            <a:ext cx="6410950" cy="1666240"/>
            <a:chOff x="2783839" y="2997201"/>
            <a:chExt cx="6410950" cy="1666240"/>
          </a:xfrm>
        </p:grpSpPr>
        <p:pic>
          <p:nvPicPr>
            <p:cNvPr id="11" name="Picture 10"/>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783839" y="2997201"/>
              <a:ext cx="6410950" cy="1666240"/>
            </a:xfrm>
            <a:prstGeom prst="rect">
              <a:avLst/>
            </a:prstGeom>
          </p:spPr>
        </p:pic>
        <p:sp>
          <p:nvSpPr>
            <p:cNvPr id="14" name="TextBox 13"/>
            <p:cNvSpPr txBox="1"/>
            <p:nvPr/>
          </p:nvSpPr>
          <p:spPr>
            <a:xfrm>
              <a:off x="3371060" y="3438017"/>
              <a:ext cx="5130800" cy="646331"/>
            </a:xfrm>
            <a:prstGeom prst="rect">
              <a:avLst/>
            </a:prstGeom>
            <a:noFill/>
          </p:spPr>
          <p:txBody>
            <a:bodyPr wrap="square" rtlCol="0">
              <a:spAutoFit/>
            </a:bodyPr>
            <a:lstStyle/>
            <a:p>
              <a:pPr algn="just"/>
              <a:r>
                <a:rPr lang="en-US" b="1">
                  <a:solidFill>
                    <a:srgbClr val="002060"/>
                  </a:solidFill>
                  <a:latin typeface="Cambria" panose="02040503050406030204" pitchFamily="18" charset="0"/>
                  <a:ea typeface="Cambria" panose="02040503050406030204" pitchFamily="18" charset="0"/>
                </a:rPr>
                <a:t>Chết vì nghĩa vụ, lí tưởng cao đẹp, tự nhận về mình cái chết để giành sự sống cho người khác.</a:t>
              </a:r>
              <a:endParaRPr lang="en-US"/>
            </a:p>
          </p:txBody>
        </p:sp>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836456">
            <a:off x="8150410" y="2572109"/>
            <a:ext cx="1647802" cy="164780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5122" y="4732053"/>
            <a:ext cx="2721458" cy="2721458"/>
          </a:xfrm>
          <a:prstGeom prst="rect">
            <a:avLst/>
          </a:prstGeom>
        </p:spPr>
      </p:pic>
      <p:sp>
        <p:nvSpPr>
          <p:cNvPr id="7" name="TextBox 6"/>
          <p:cNvSpPr txBox="1"/>
          <p:nvPr/>
        </p:nvSpPr>
        <p:spPr>
          <a:xfrm>
            <a:off x="707550" y="1602126"/>
            <a:ext cx="10942320" cy="1785104"/>
          </a:xfrm>
          <a:prstGeom prst="rect">
            <a:avLst/>
          </a:prstGeom>
          <a:noFill/>
        </p:spPr>
        <p:txBody>
          <a:bodyPr wrap="square" rtlCol="0">
            <a:spAutoFit/>
          </a:bodyPr>
          <a:lstStyle/>
          <a:p>
            <a:pPr algn="r">
              <a:spcBef>
                <a:spcPts val="600"/>
              </a:spcBef>
              <a:spcAft>
                <a:spcPts val="600"/>
              </a:spcAft>
            </a:pPr>
            <a:r>
              <a:rPr lang="en-US" b="1">
                <a:latin typeface="VL FairwaterScriptLight" panose="02000507000000020003" pitchFamily="50" charset="0"/>
              </a:rPr>
              <a:t>							Hòa Bình , ngày 5 tháng 8 năm 2000 </a:t>
            </a:r>
          </a:p>
          <a:p>
            <a:pPr>
              <a:spcBef>
                <a:spcPts val="600"/>
              </a:spcBef>
              <a:spcAft>
                <a:spcPts val="600"/>
              </a:spcAft>
            </a:pPr>
            <a:r>
              <a:rPr lang="en-US" b="1">
                <a:latin typeface="VL FairwaterScriptLight" panose="02000507000000020003" pitchFamily="50" charset="0"/>
              </a:rPr>
              <a:t>	Bạn Hồng thân mến,                                                                        </a:t>
            </a:r>
          </a:p>
          <a:p>
            <a:pPr algn="just">
              <a:spcBef>
                <a:spcPts val="600"/>
              </a:spcBef>
              <a:spcAft>
                <a:spcPts val="600"/>
              </a:spcAft>
            </a:pPr>
            <a:r>
              <a:rPr lang="vi-VN" b="1">
                <a:latin typeface="VL FairwaterScriptLight" panose="02000507000000020003" pitchFamily="50"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p:txBody>
      </p:sp>
      <p:grpSp>
        <p:nvGrpSpPr>
          <p:cNvPr id="26" name="Group 25"/>
          <p:cNvGrpSpPr/>
          <p:nvPr/>
        </p:nvGrpSpPr>
        <p:grpSpPr>
          <a:xfrm>
            <a:off x="8671560" y="-56750"/>
            <a:ext cx="3897943" cy="1411328"/>
            <a:chOff x="8671560" y="-107550"/>
            <a:chExt cx="3897943" cy="1411328"/>
          </a:xfrm>
        </p:grpSpPr>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t="25084" b="25584"/>
            <a:stretch/>
          </p:blipFill>
          <p:spPr>
            <a:xfrm>
              <a:off x="8671560" y="-107550"/>
              <a:ext cx="3897943" cy="1411328"/>
            </a:xfrm>
            <a:prstGeom prst="rect">
              <a:avLst/>
            </a:prstGeom>
          </p:spPr>
        </p:pic>
        <p:sp>
          <p:nvSpPr>
            <p:cNvPr id="25" name="TextBox 24"/>
            <p:cNvSpPr txBox="1"/>
            <p:nvPr/>
          </p:nvSpPr>
          <p:spPr>
            <a:xfrm>
              <a:off x="9462605" y="395644"/>
              <a:ext cx="2394115" cy="553998"/>
            </a:xfrm>
            <a:prstGeom prst="rect">
              <a:avLst/>
            </a:prstGeom>
            <a:noFill/>
          </p:spPr>
          <p:txBody>
            <a:bodyPr wrap="square" rtlCol="0">
              <a:spAutoFit/>
            </a:bodyPr>
            <a:lstStyle/>
            <a:p>
              <a:r>
                <a:rPr lang="en-US" sz="3000" b="1">
                  <a:solidFill>
                    <a:schemeClr val="accent5">
                      <a:lumMod val="50000"/>
                    </a:schemeClr>
                  </a:solidFill>
                  <a:latin typeface="VL Proxima Nova Th" panose="02000506030000020004" pitchFamily="50" charset="0"/>
                </a:rPr>
                <a:t>Giải nghĩa từ</a:t>
              </a:r>
            </a:p>
          </p:txBody>
        </p:sp>
      </p:grpSp>
      <p:grpSp>
        <p:nvGrpSpPr>
          <p:cNvPr id="28" name="Group 27"/>
          <p:cNvGrpSpPr/>
          <p:nvPr/>
        </p:nvGrpSpPr>
        <p:grpSpPr>
          <a:xfrm>
            <a:off x="2006932" y="5209384"/>
            <a:ext cx="5780385" cy="1123129"/>
            <a:chOff x="2700719" y="4718050"/>
            <a:chExt cx="7926564" cy="1123129"/>
          </a:xfrm>
        </p:grpSpPr>
        <p:sp>
          <p:nvSpPr>
            <p:cNvPr id="29" name="Rectangle 28"/>
            <p:cNvSpPr/>
            <p:nvPr/>
          </p:nvSpPr>
          <p:spPr>
            <a:xfrm>
              <a:off x="2862453" y="4805329"/>
              <a:ext cx="7751338" cy="646331"/>
            </a:xfrm>
            <a:prstGeom prst="rect">
              <a:avLst/>
            </a:prstGeom>
          </p:spPr>
          <p:txBody>
            <a:bodyPr wrap="square">
              <a:spAutoFit/>
            </a:bodyPr>
            <a:lstStyle/>
            <a:p>
              <a:pPr algn="ctr"/>
              <a:r>
                <a:rPr lang="en-US" b="1">
                  <a:solidFill>
                    <a:srgbClr val="FF0000"/>
                  </a:solidFill>
                  <a:latin typeface="Cambria" panose="02040503050406030204" pitchFamily="18" charset="0"/>
                  <a:ea typeface="Cambria" panose="02040503050406030204" pitchFamily="18" charset="0"/>
                </a:rPr>
                <a:t>Chúng ta biết ơn những hi sinh thầm lặng của các “thiên thần áo trắng” trong cuộc chiến chống Covid.</a:t>
              </a:r>
              <a:endParaRPr lang="vi-VN" b="1" dirty="0">
                <a:solidFill>
                  <a:srgbClr val="FF0000"/>
                </a:solidFill>
                <a:latin typeface="Cambria" panose="02040503050406030204" pitchFamily="18" charset="0"/>
                <a:ea typeface="Cambria" panose="02040503050406030204" pitchFamily="18" charset="0"/>
              </a:endParaRPr>
            </a:p>
          </p:txBody>
        </p:sp>
        <p:sp>
          <p:nvSpPr>
            <p:cNvPr id="30" name="Freeform 29"/>
            <p:cNvSpPr/>
            <p:nvPr/>
          </p:nvSpPr>
          <p:spPr>
            <a:xfrm>
              <a:off x="2700719" y="4718050"/>
              <a:ext cx="7926564" cy="1123129"/>
            </a:xfrm>
            <a:custGeom>
              <a:avLst/>
              <a:gdLst>
                <a:gd name="connsiteX0" fmla="*/ 0 w 8109444"/>
                <a:gd name="connsiteY0" fmla="*/ 940441 h 940441"/>
                <a:gd name="connsiteX1" fmla="*/ 314960 w 8109444"/>
                <a:gd name="connsiteY1" fmla="*/ 534041 h 940441"/>
                <a:gd name="connsiteX2" fmla="*/ 304800 w 8109444"/>
                <a:gd name="connsiteY2" fmla="*/ 117481 h 940441"/>
                <a:gd name="connsiteX3" fmla="*/ 457200 w 8109444"/>
                <a:gd name="connsiteY3" fmla="*/ 26041 h 940441"/>
                <a:gd name="connsiteX4" fmla="*/ 894080 w 8109444"/>
                <a:gd name="connsiteY4" fmla="*/ 15881 h 940441"/>
                <a:gd name="connsiteX5" fmla="*/ 2570480 w 8109444"/>
                <a:gd name="connsiteY5" fmla="*/ 26041 h 940441"/>
                <a:gd name="connsiteX6" fmla="*/ 4185920 w 8109444"/>
                <a:gd name="connsiteY6" fmla="*/ 46361 h 940441"/>
                <a:gd name="connsiteX7" fmla="*/ 5811520 w 8109444"/>
                <a:gd name="connsiteY7" fmla="*/ 36201 h 940441"/>
                <a:gd name="connsiteX8" fmla="*/ 6949440 w 8109444"/>
                <a:gd name="connsiteY8" fmla="*/ 26041 h 940441"/>
                <a:gd name="connsiteX9" fmla="*/ 7711440 w 8109444"/>
                <a:gd name="connsiteY9" fmla="*/ 5721 h 940441"/>
                <a:gd name="connsiteX10" fmla="*/ 8016240 w 8109444"/>
                <a:gd name="connsiteY10" fmla="*/ 26041 h 940441"/>
                <a:gd name="connsiteX11" fmla="*/ 8107680 w 8109444"/>
                <a:gd name="connsiteY11" fmla="*/ 259721 h 940441"/>
                <a:gd name="connsiteX12" fmla="*/ 8056880 w 8109444"/>
                <a:gd name="connsiteY12" fmla="*/ 401961 h 940441"/>
                <a:gd name="connsiteX13" fmla="*/ 7833360 w 8109444"/>
                <a:gd name="connsiteY13" fmla="*/ 493401 h 940441"/>
                <a:gd name="connsiteX14" fmla="*/ 7183120 w 8109444"/>
                <a:gd name="connsiteY14" fmla="*/ 493401 h 940441"/>
                <a:gd name="connsiteX15" fmla="*/ 6451600 w 8109444"/>
                <a:gd name="connsiteY15" fmla="*/ 493401 h 940441"/>
                <a:gd name="connsiteX16" fmla="*/ 4795520 w 8109444"/>
                <a:gd name="connsiteY16" fmla="*/ 513721 h 940441"/>
                <a:gd name="connsiteX17" fmla="*/ 3921760 w 8109444"/>
                <a:gd name="connsiteY17" fmla="*/ 493401 h 940441"/>
                <a:gd name="connsiteX18" fmla="*/ 2956560 w 8109444"/>
                <a:gd name="connsiteY18" fmla="*/ 513721 h 940441"/>
                <a:gd name="connsiteX19" fmla="*/ 2316480 w 8109444"/>
                <a:gd name="connsiteY19" fmla="*/ 513721 h 940441"/>
                <a:gd name="connsiteX20" fmla="*/ 1259840 w 8109444"/>
                <a:gd name="connsiteY20" fmla="*/ 493401 h 940441"/>
                <a:gd name="connsiteX21" fmla="*/ 619760 w 8109444"/>
                <a:gd name="connsiteY21" fmla="*/ 483241 h 940441"/>
                <a:gd name="connsiteX22" fmla="*/ 274320 w 8109444"/>
                <a:gd name="connsiteY22" fmla="*/ 605161 h 940441"/>
                <a:gd name="connsiteX0" fmla="*/ 0 w 7926564"/>
                <a:gd name="connsiteY0" fmla="*/ 706761 h 706761"/>
                <a:gd name="connsiteX1" fmla="*/ 132080 w 7926564"/>
                <a:gd name="connsiteY1" fmla="*/ 534041 h 706761"/>
                <a:gd name="connsiteX2" fmla="*/ 121920 w 7926564"/>
                <a:gd name="connsiteY2" fmla="*/ 117481 h 706761"/>
                <a:gd name="connsiteX3" fmla="*/ 274320 w 7926564"/>
                <a:gd name="connsiteY3" fmla="*/ 26041 h 706761"/>
                <a:gd name="connsiteX4" fmla="*/ 711200 w 7926564"/>
                <a:gd name="connsiteY4" fmla="*/ 15881 h 706761"/>
                <a:gd name="connsiteX5" fmla="*/ 2387600 w 7926564"/>
                <a:gd name="connsiteY5" fmla="*/ 26041 h 706761"/>
                <a:gd name="connsiteX6" fmla="*/ 4003040 w 7926564"/>
                <a:gd name="connsiteY6" fmla="*/ 46361 h 706761"/>
                <a:gd name="connsiteX7" fmla="*/ 5628640 w 7926564"/>
                <a:gd name="connsiteY7" fmla="*/ 36201 h 706761"/>
                <a:gd name="connsiteX8" fmla="*/ 6766560 w 7926564"/>
                <a:gd name="connsiteY8" fmla="*/ 26041 h 706761"/>
                <a:gd name="connsiteX9" fmla="*/ 7528560 w 7926564"/>
                <a:gd name="connsiteY9" fmla="*/ 5721 h 706761"/>
                <a:gd name="connsiteX10" fmla="*/ 7833360 w 7926564"/>
                <a:gd name="connsiteY10" fmla="*/ 26041 h 706761"/>
                <a:gd name="connsiteX11" fmla="*/ 7924800 w 7926564"/>
                <a:gd name="connsiteY11" fmla="*/ 259721 h 706761"/>
                <a:gd name="connsiteX12" fmla="*/ 7874000 w 7926564"/>
                <a:gd name="connsiteY12" fmla="*/ 401961 h 706761"/>
                <a:gd name="connsiteX13" fmla="*/ 7650480 w 7926564"/>
                <a:gd name="connsiteY13" fmla="*/ 493401 h 706761"/>
                <a:gd name="connsiteX14" fmla="*/ 7000240 w 7926564"/>
                <a:gd name="connsiteY14" fmla="*/ 493401 h 706761"/>
                <a:gd name="connsiteX15" fmla="*/ 6268720 w 7926564"/>
                <a:gd name="connsiteY15" fmla="*/ 493401 h 706761"/>
                <a:gd name="connsiteX16" fmla="*/ 4612640 w 7926564"/>
                <a:gd name="connsiteY16" fmla="*/ 513721 h 706761"/>
                <a:gd name="connsiteX17" fmla="*/ 3738880 w 7926564"/>
                <a:gd name="connsiteY17" fmla="*/ 493401 h 706761"/>
                <a:gd name="connsiteX18" fmla="*/ 2773680 w 7926564"/>
                <a:gd name="connsiteY18" fmla="*/ 513721 h 706761"/>
                <a:gd name="connsiteX19" fmla="*/ 2133600 w 7926564"/>
                <a:gd name="connsiteY19" fmla="*/ 513721 h 706761"/>
                <a:gd name="connsiteX20" fmla="*/ 1076960 w 7926564"/>
                <a:gd name="connsiteY20" fmla="*/ 493401 h 706761"/>
                <a:gd name="connsiteX21" fmla="*/ 436880 w 7926564"/>
                <a:gd name="connsiteY21" fmla="*/ 483241 h 706761"/>
                <a:gd name="connsiteX22" fmla="*/ 91440 w 7926564"/>
                <a:gd name="connsiteY22" fmla="*/ 605161 h 7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26564" h="706761">
                  <a:moveTo>
                    <a:pt x="0" y="706761"/>
                  </a:moveTo>
                  <a:cubicBezTo>
                    <a:pt x="132080" y="572141"/>
                    <a:pt x="111760" y="632254"/>
                    <a:pt x="132080" y="534041"/>
                  </a:cubicBezTo>
                  <a:cubicBezTo>
                    <a:pt x="152400" y="435828"/>
                    <a:pt x="98213" y="202148"/>
                    <a:pt x="121920" y="117481"/>
                  </a:cubicBezTo>
                  <a:cubicBezTo>
                    <a:pt x="145627" y="32814"/>
                    <a:pt x="176107" y="42974"/>
                    <a:pt x="274320" y="26041"/>
                  </a:cubicBezTo>
                  <a:cubicBezTo>
                    <a:pt x="372533" y="9108"/>
                    <a:pt x="711200" y="15881"/>
                    <a:pt x="711200" y="15881"/>
                  </a:cubicBezTo>
                  <a:lnTo>
                    <a:pt x="2387600" y="26041"/>
                  </a:lnTo>
                  <a:lnTo>
                    <a:pt x="4003040" y="46361"/>
                  </a:lnTo>
                  <a:lnTo>
                    <a:pt x="5628640" y="36201"/>
                  </a:lnTo>
                  <a:lnTo>
                    <a:pt x="6766560" y="26041"/>
                  </a:lnTo>
                  <a:cubicBezTo>
                    <a:pt x="7083213" y="20961"/>
                    <a:pt x="7350760" y="5721"/>
                    <a:pt x="7528560" y="5721"/>
                  </a:cubicBezTo>
                  <a:cubicBezTo>
                    <a:pt x="7706360" y="5721"/>
                    <a:pt x="7767320" y="-16292"/>
                    <a:pt x="7833360" y="26041"/>
                  </a:cubicBezTo>
                  <a:cubicBezTo>
                    <a:pt x="7899400" y="68374"/>
                    <a:pt x="7918027" y="197068"/>
                    <a:pt x="7924800" y="259721"/>
                  </a:cubicBezTo>
                  <a:cubicBezTo>
                    <a:pt x="7931573" y="322374"/>
                    <a:pt x="7919720" y="363014"/>
                    <a:pt x="7874000" y="401961"/>
                  </a:cubicBezTo>
                  <a:cubicBezTo>
                    <a:pt x="7828280" y="440908"/>
                    <a:pt x="7796107" y="478161"/>
                    <a:pt x="7650480" y="493401"/>
                  </a:cubicBezTo>
                  <a:cubicBezTo>
                    <a:pt x="7504853" y="508641"/>
                    <a:pt x="7000240" y="493401"/>
                    <a:pt x="7000240" y="493401"/>
                  </a:cubicBezTo>
                  <a:lnTo>
                    <a:pt x="6268720" y="493401"/>
                  </a:lnTo>
                  <a:lnTo>
                    <a:pt x="4612640" y="513721"/>
                  </a:lnTo>
                  <a:cubicBezTo>
                    <a:pt x="4191000" y="513721"/>
                    <a:pt x="4045373" y="493401"/>
                    <a:pt x="3738880" y="493401"/>
                  </a:cubicBezTo>
                  <a:cubicBezTo>
                    <a:pt x="3432387" y="493401"/>
                    <a:pt x="3041227" y="510334"/>
                    <a:pt x="2773680" y="513721"/>
                  </a:cubicBezTo>
                  <a:cubicBezTo>
                    <a:pt x="2506133" y="517108"/>
                    <a:pt x="2133600" y="513721"/>
                    <a:pt x="2133600" y="513721"/>
                  </a:cubicBezTo>
                  <a:lnTo>
                    <a:pt x="1076960" y="493401"/>
                  </a:lnTo>
                  <a:cubicBezTo>
                    <a:pt x="794173" y="488321"/>
                    <a:pt x="601133" y="464614"/>
                    <a:pt x="436880" y="483241"/>
                  </a:cubicBezTo>
                  <a:cubicBezTo>
                    <a:pt x="272627" y="501868"/>
                    <a:pt x="182033" y="553514"/>
                    <a:pt x="91440" y="6051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a:blip r:embed="rId8">
            <a:extLst>
              <a:ext uri="{BEBA8EAE-BF5A-486C-A8C5-ECC9F3942E4B}">
                <a14:imgProps xmlns:a14="http://schemas.microsoft.com/office/drawing/2010/main">
                  <a14:imgLayer r:embed="rId9">
                    <a14:imgEffect>
                      <a14:backgroundRemoval t="4375" b="95313" l="4792" r="90000">
                        <a14:foregroundMark x1="18333" y1="15104" x2="24271" y2="23542"/>
                        <a14:foregroundMark x1="12917" y1="16146" x2="28646" y2="27500"/>
                        <a14:foregroundMark x1="12917" y1="15104" x2="26771" y2="14688"/>
                        <a14:foregroundMark x1="10729" y1="19479" x2="23542" y2="29688"/>
                        <a14:foregroundMark x1="18021" y1="32708" x2="26042" y2="32708"/>
                        <a14:foregroundMark x1="19792" y1="40000" x2="26458" y2="38854"/>
                        <a14:foregroundMark x1="15417" y1="11771" x2="27917" y2="14375"/>
                      </a14:backgroundRemoval>
                    </a14:imgEffect>
                  </a14:imgLayer>
                </a14:imgProps>
              </a:ext>
              <a:ext uri="{28A0092B-C50C-407E-A947-70E740481C1C}">
                <a14:useLocalDpi xmlns:a14="http://schemas.microsoft.com/office/drawing/2010/main" val="0"/>
              </a:ext>
            </a:extLst>
          </a:blip>
          <a:stretch>
            <a:fillRect/>
          </a:stretch>
        </p:blipFill>
        <p:spPr>
          <a:xfrm rot="326387">
            <a:off x="8301449" y="3325765"/>
            <a:ext cx="3767237" cy="3767237"/>
          </a:xfrm>
          <a:prstGeom prst="rect">
            <a:avLst/>
          </a:prstGeom>
        </p:spPr>
      </p:pic>
    </p:spTree>
    <p:extLst>
      <p:ext uri="{BB962C8B-B14F-4D97-AF65-F5344CB8AC3E}">
        <p14:creationId xmlns:p14="http://schemas.microsoft.com/office/powerpoint/2010/main" val="395143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righ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31" presetClass="entr" presetSubtype="0"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1000" fill="hold"/>
                                        <p:tgtEl>
                                          <p:spTgt spid="28"/>
                                        </p:tgtEl>
                                        <p:attrNameLst>
                                          <p:attrName>ppt_w</p:attrName>
                                        </p:attrNameLst>
                                      </p:cBhvr>
                                      <p:tavLst>
                                        <p:tav tm="0">
                                          <p:val>
                                            <p:fltVal val="0"/>
                                          </p:val>
                                        </p:tav>
                                        <p:tav tm="100000">
                                          <p:val>
                                            <p:strVal val="#ppt_w"/>
                                          </p:val>
                                        </p:tav>
                                      </p:tavLst>
                                    </p:anim>
                                    <p:anim calcmode="lin" valueType="num">
                                      <p:cBhvr>
                                        <p:cTn id="62" dur="1000" fill="hold"/>
                                        <p:tgtEl>
                                          <p:spTgt spid="28"/>
                                        </p:tgtEl>
                                        <p:attrNameLst>
                                          <p:attrName>ppt_h</p:attrName>
                                        </p:attrNameLst>
                                      </p:cBhvr>
                                      <p:tavLst>
                                        <p:tav tm="0">
                                          <p:val>
                                            <p:fltVal val="0"/>
                                          </p:val>
                                        </p:tav>
                                        <p:tav tm="100000">
                                          <p:val>
                                            <p:strVal val="#ppt_h"/>
                                          </p:val>
                                        </p:tav>
                                      </p:tavLst>
                                    </p:anim>
                                    <p:anim calcmode="lin" valueType="num">
                                      <p:cBhvr>
                                        <p:cTn id="63" dur="1000" fill="hold"/>
                                        <p:tgtEl>
                                          <p:spTgt spid="28"/>
                                        </p:tgtEl>
                                        <p:attrNameLst>
                                          <p:attrName>style.rotation</p:attrName>
                                        </p:attrNameLst>
                                      </p:cBhvr>
                                      <p:tavLst>
                                        <p:tav tm="0">
                                          <p:val>
                                            <p:fltVal val="90"/>
                                          </p:val>
                                        </p:tav>
                                        <p:tav tm="100000">
                                          <p:val>
                                            <p:fltVal val="0"/>
                                          </p:val>
                                        </p:tav>
                                      </p:tavLst>
                                    </p:anim>
                                    <p:animEffect transition="in" filter="fade">
                                      <p:cBhvr>
                                        <p:cTn id="6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03188" y="33105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17146" y="2524946"/>
            <a:ext cx="731520" cy="274766"/>
          </a:xfrm>
          <a:prstGeom prst="rect">
            <a:avLst/>
          </a:prstGeom>
          <a:gradFill>
            <a:gsLst>
              <a:gs pos="0">
                <a:schemeClr val="accent4">
                  <a:lumMod val="110000"/>
                  <a:satMod val="105000"/>
                  <a:tint val="67000"/>
                </a:schemeClr>
              </a:gs>
              <a:gs pos="50000">
                <a:schemeClr val="accent4">
                  <a:lumMod val="105000"/>
                  <a:satMod val="103000"/>
                  <a:tint val="73000"/>
                  <a:alpha val="6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p:cNvSpPr txBox="1"/>
          <p:nvPr/>
        </p:nvSpPr>
        <p:spPr>
          <a:xfrm>
            <a:off x="3675529" y="814381"/>
            <a:ext cx="4101949"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grpSp>
        <p:nvGrpSpPr>
          <p:cNvPr id="5" name="Group 4"/>
          <p:cNvGrpSpPr/>
          <p:nvPr/>
        </p:nvGrpSpPr>
        <p:grpSpPr>
          <a:xfrm>
            <a:off x="707550" y="936808"/>
            <a:ext cx="1503680" cy="711826"/>
            <a:chOff x="853440" y="852814"/>
            <a:chExt cx="1645920" cy="71182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667" b="34666"/>
            <a:stretch/>
          </p:blipFill>
          <p:spPr>
            <a:xfrm>
              <a:off x="853440" y="852814"/>
              <a:ext cx="1645920" cy="711826"/>
            </a:xfrm>
            <a:prstGeom prst="rect">
              <a:avLst/>
            </a:prstGeom>
          </p:spPr>
        </p:pic>
        <p:sp>
          <p:nvSpPr>
            <p:cNvPr id="10" name="文本框 6"/>
            <p:cNvSpPr txBox="1"/>
            <p:nvPr/>
          </p:nvSpPr>
          <p:spPr>
            <a:xfrm>
              <a:off x="1046494" y="967288"/>
              <a:ext cx="1117055" cy="430887"/>
            </a:xfrm>
            <a:prstGeom prst="rect">
              <a:avLst/>
            </a:prstGeom>
            <a:noFill/>
          </p:spPr>
          <p:txBody>
            <a:bodyPr wrap="square" rtlCol="0">
              <a:spAutoFit/>
            </a:bodyPr>
            <a:lstStyle/>
            <a:p>
              <a:pPr algn="r"/>
              <a:r>
                <a:rPr kumimoji="1" lang="en-US" altLang="zh-CN"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rPr>
                <a:t>Đoạn 2</a:t>
              </a:r>
              <a:endParaRPr kumimoji="1" lang="zh-CN" altLang="en-US"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15" name="Group 14"/>
          <p:cNvGrpSpPr/>
          <p:nvPr/>
        </p:nvGrpSpPr>
        <p:grpSpPr>
          <a:xfrm>
            <a:off x="74170" y="3424377"/>
            <a:ext cx="5164987" cy="1092645"/>
            <a:chOff x="2783836" y="2997202"/>
            <a:chExt cx="5164987" cy="1057480"/>
          </a:xfrm>
        </p:grpSpPr>
        <p:pic>
          <p:nvPicPr>
            <p:cNvPr id="11" name="Picture 10"/>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783836" y="2997202"/>
              <a:ext cx="5164987" cy="1057480"/>
            </a:xfrm>
            <a:prstGeom prst="rect">
              <a:avLst/>
            </a:prstGeom>
          </p:spPr>
        </p:pic>
        <p:sp>
          <p:nvSpPr>
            <p:cNvPr id="14" name="TextBox 13"/>
            <p:cNvSpPr txBox="1"/>
            <p:nvPr/>
          </p:nvSpPr>
          <p:spPr>
            <a:xfrm>
              <a:off x="3371060" y="3327892"/>
              <a:ext cx="3958006" cy="369332"/>
            </a:xfrm>
            <a:prstGeom prst="rect">
              <a:avLst/>
            </a:prstGeom>
            <a:noFill/>
          </p:spPr>
          <p:txBody>
            <a:bodyPr wrap="square" rtlCol="0">
              <a:spAutoFit/>
            </a:bodyPr>
            <a:lstStyle/>
            <a:p>
              <a:pPr algn="just"/>
              <a:r>
                <a:rPr lang="en-US" b="1">
                  <a:solidFill>
                    <a:srgbClr val="002060"/>
                  </a:solidFill>
                  <a:latin typeface="Cambria" panose="02040503050406030204" pitchFamily="18" charset="0"/>
                  <a:ea typeface="Cambria" panose="02040503050406030204" pitchFamily="18" charset="0"/>
                </a:rPr>
                <a:t>Không tiếc thân mình vì việc nghĩa.</a:t>
              </a:r>
              <a:endParaRPr lang="en-US"/>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2946" y="4631836"/>
            <a:ext cx="2721458" cy="2721458"/>
          </a:xfrm>
          <a:prstGeom prst="rect">
            <a:avLst/>
          </a:prstGeom>
        </p:spPr>
      </p:pic>
      <p:sp>
        <p:nvSpPr>
          <p:cNvPr id="7" name="TextBox 6"/>
          <p:cNvSpPr txBox="1"/>
          <p:nvPr/>
        </p:nvSpPr>
        <p:spPr>
          <a:xfrm>
            <a:off x="624840" y="1807318"/>
            <a:ext cx="10942320" cy="1354217"/>
          </a:xfrm>
          <a:prstGeom prst="rect">
            <a:avLst/>
          </a:prstGeom>
          <a:noFill/>
        </p:spPr>
        <p:txBody>
          <a:bodyPr wrap="square" rtlCol="0">
            <a:spAutoFit/>
          </a:bodyPr>
          <a:lstStyle/>
          <a:p>
            <a:pPr algn="just">
              <a:spcBef>
                <a:spcPts val="600"/>
              </a:spcBef>
              <a:spcAft>
                <a:spcPts val="600"/>
              </a:spcAft>
            </a:pPr>
            <a:r>
              <a:rPr lang="en-US" b="1">
                <a:latin typeface="VL FairwaterScriptLight" panose="02000507000000020003" pitchFamily="50" charset="0"/>
              </a:rPr>
              <a:t>	</a:t>
            </a:r>
            <a:r>
              <a:rPr lang="vi-VN" b="1">
                <a:latin typeface="VL FairwaterScriptLight" panose="02000507000000020003" pitchFamily="50" charset="0"/>
              </a:rPr>
              <a:t>Hồng ơi!</a:t>
            </a:r>
          </a:p>
          <a:p>
            <a:pPr algn="just">
              <a:spcBef>
                <a:spcPts val="600"/>
              </a:spcBef>
              <a:spcAft>
                <a:spcPts val="600"/>
              </a:spcAft>
            </a:pPr>
            <a:r>
              <a:rPr lang="vi-VN" b="1">
                <a:latin typeface="VL FairwaterScriptLight" panose="02000507000000020003" pitchFamily="50"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97032" flipH="1" flipV="1">
            <a:off x="4605119" y="2976565"/>
            <a:ext cx="954310" cy="1170082"/>
          </a:xfrm>
          <a:prstGeom prst="rect">
            <a:avLst/>
          </a:prstGeom>
        </p:spPr>
      </p:pic>
      <p:grpSp>
        <p:nvGrpSpPr>
          <p:cNvPr id="27" name="Group 26"/>
          <p:cNvGrpSpPr/>
          <p:nvPr/>
        </p:nvGrpSpPr>
        <p:grpSpPr>
          <a:xfrm>
            <a:off x="2859588" y="5139596"/>
            <a:ext cx="5100769" cy="1115263"/>
            <a:chOff x="2824480" y="5145399"/>
            <a:chExt cx="7926564" cy="706761"/>
          </a:xfrm>
        </p:grpSpPr>
        <p:sp>
          <p:nvSpPr>
            <p:cNvPr id="28" name="Rectangle 27"/>
            <p:cNvSpPr/>
            <p:nvPr/>
          </p:nvSpPr>
          <p:spPr>
            <a:xfrm>
              <a:off x="2847730" y="5210383"/>
              <a:ext cx="7784828" cy="409591"/>
            </a:xfrm>
            <a:prstGeom prst="rect">
              <a:avLst/>
            </a:prstGeom>
          </p:spPr>
          <p:txBody>
            <a:bodyPr wrap="square">
              <a:spAutoFit/>
            </a:bodyPr>
            <a:lstStyle/>
            <a:p>
              <a:pPr algn="ctr"/>
              <a:r>
                <a:rPr lang="en-US" b="1">
                  <a:solidFill>
                    <a:srgbClr val="FF0000"/>
                  </a:solidFill>
                  <a:latin typeface="Cambria" panose="02040503050406030204" pitchFamily="18" charset="0"/>
                  <a:ea typeface="Cambria" panose="02040503050406030204" pitchFamily="18" charset="0"/>
                </a:rPr>
                <a:t>Những người lính cứu hoả không ngại xả thân xông vào đám cháy cứu người.</a:t>
              </a:r>
              <a:endParaRPr lang="vi-VN" b="1" dirty="0">
                <a:solidFill>
                  <a:srgbClr val="FF0000"/>
                </a:solidFill>
                <a:latin typeface="Cambria" panose="02040503050406030204" pitchFamily="18" charset="0"/>
                <a:ea typeface="Cambria" panose="02040503050406030204" pitchFamily="18" charset="0"/>
              </a:endParaRPr>
            </a:p>
          </p:txBody>
        </p:sp>
        <p:sp>
          <p:nvSpPr>
            <p:cNvPr id="29" name="Freeform 28"/>
            <p:cNvSpPr/>
            <p:nvPr/>
          </p:nvSpPr>
          <p:spPr>
            <a:xfrm>
              <a:off x="2824480" y="5145399"/>
              <a:ext cx="7926564" cy="706761"/>
            </a:xfrm>
            <a:custGeom>
              <a:avLst/>
              <a:gdLst>
                <a:gd name="connsiteX0" fmla="*/ 0 w 8109444"/>
                <a:gd name="connsiteY0" fmla="*/ 940441 h 940441"/>
                <a:gd name="connsiteX1" fmla="*/ 314960 w 8109444"/>
                <a:gd name="connsiteY1" fmla="*/ 534041 h 940441"/>
                <a:gd name="connsiteX2" fmla="*/ 304800 w 8109444"/>
                <a:gd name="connsiteY2" fmla="*/ 117481 h 940441"/>
                <a:gd name="connsiteX3" fmla="*/ 457200 w 8109444"/>
                <a:gd name="connsiteY3" fmla="*/ 26041 h 940441"/>
                <a:gd name="connsiteX4" fmla="*/ 894080 w 8109444"/>
                <a:gd name="connsiteY4" fmla="*/ 15881 h 940441"/>
                <a:gd name="connsiteX5" fmla="*/ 2570480 w 8109444"/>
                <a:gd name="connsiteY5" fmla="*/ 26041 h 940441"/>
                <a:gd name="connsiteX6" fmla="*/ 4185920 w 8109444"/>
                <a:gd name="connsiteY6" fmla="*/ 46361 h 940441"/>
                <a:gd name="connsiteX7" fmla="*/ 5811520 w 8109444"/>
                <a:gd name="connsiteY7" fmla="*/ 36201 h 940441"/>
                <a:gd name="connsiteX8" fmla="*/ 6949440 w 8109444"/>
                <a:gd name="connsiteY8" fmla="*/ 26041 h 940441"/>
                <a:gd name="connsiteX9" fmla="*/ 7711440 w 8109444"/>
                <a:gd name="connsiteY9" fmla="*/ 5721 h 940441"/>
                <a:gd name="connsiteX10" fmla="*/ 8016240 w 8109444"/>
                <a:gd name="connsiteY10" fmla="*/ 26041 h 940441"/>
                <a:gd name="connsiteX11" fmla="*/ 8107680 w 8109444"/>
                <a:gd name="connsiteY11" fmla="*/ 259721 h 940441"/>
                <a:gd name="connsiteX12" fmla="*/ 8056880 w 8109444"/>
                <a:gd name="connsiteY12" fmla="*/ 401961 h 940441"/>
                <a:gd name="connsiteX13" fmla="*/ 7833360 w 8109444"/>
                <a:gd name="connsiteY13" fmla="*/ 493401 h 940441"/>
                <a:gd name="connsiteX14" fmla="*/ 7183120 w 8109444"/>
                <a:gd name="connsiteY14" fmla="*/ 493401 h 940441"/>
                <a:gd name="connsiteX15" fmla="*/ 6451600 w 8109444"/>
                <a:gd name="connsiteY15" fmla="*/ 493401 h 940441"/>
                <a:gd name="connsiteX16" fmla="*/ 4795520 w 8109444"/>
                <a:gd name="connsiteY16" fmla="*/ 513721 h 940441"/>
                <a:gd name="connsiteX17" fmla="*/ 3921760 w 8109444"/>
                <a:gd name="connsiteY17" fmla="*/ 493401 h 940441"/>
                <a:gd name="connsiteX18" fmla="*/ 2956560 w 8109444"/>
                <a:gd name="connsiteY18" fmla="*/ 513721 h 940441"/>
                <a:gd name="connsiteX19" fmla="*/ 2316480 w 8109444"/>
                <a:gd name="connsiteY19" fmla="*/ 513721 h 940441"/>
                <a:gd name="connsiteX20" fmla="*/ 1259840 w 8109444"/>
                <a:gd name="connsiteY20" fmla="*/ 493401 h 940441"/>
                <a:gd name="connsiteX21" fmla="*/ 619760 w 8109444"/>
                <a:gd name="connsiteY21" fmla="*/ 483241 h 940441"/>
                <a:gd name="connsiteX22" fmla="*/ 274320 w 8109444"/>
                <a:gd name="connsiteY22" fmla="*/ 605161 h 940441"/>
                <a:gd name="connsiteX0" fmla="*/ 0 w 7926564"/>
                <a:gd name="connsiteY0" fmla="*/ 706761 h 706761"/>
                <a:gd name="connsiteX1" fmla="*/ 132080 w 7926564"/>
                <a:gd name="connsiteY1" fmla="*/ 534041 h 706761"/>
                <a:gd name="connsiteX2" fmla="*/ 121920 w 7926564"/>
                <a:gd name="connsiteY2" fmla="*/ 117481 h 706761"/>
                <a:gd name="connsiteX3" fmla="*/ 274320 w 7926564"/>
                <a:gd name="connsiteY3" fmla="*/ 26041 h 706761"/>
                <a:gd name="connsiteX4" fmla="*/ 711200 w 7926564"/>
                <a:gd name="connsiteY4" fmla="*/ 15881 h 706761"/>
                <a:gd name="connsiteX5" fmla="*/ 2387600 w 7926564"/>
                <a:gd name="connsiteY5" fmla="*/ 26041 h 706761"/>
                <a:gd name="connsiteX6" fmla="*/ 4003040 w 7926564"/>
                <a:gd name="connsiteY6" fmla="*/ 46361 h 706761"/>
                <a:gd name="connsiteX7" fmla="*/ 5628640 w 7926564"/>
                <a:gd name="connsiteY7" fmla="*/ 36201 h 706761"/>
                <a:gd name="connsiteX8" fmla="*/ 6766560 w 7926564"/>
                <a:gd name="connsiteY8" fmla="*/ 26041 h 706761"/>
                <a:gd name="connsiteX9" fmla="*/ 7528560 w 7926564"/>
                <a:gd name="connsiteY9" fmla="*/ 5721 h 706761"/>
                <a:gd name="connsiteX10" fmla="*/ 7833360 w 7926564"/>
                <a:gd name="connsiteY10" fmla="*/ 26041 h 706761"/>
                <a:gd name="connsiteX11" fmla="*/ 7924800 w 7926564"/>
                <a:gd name="connsiteY11" fmla="*/ 259721 h 706761"/>
                <a:gd name="connsiteX12" fmla="*/ 7874000 w 7926564"/>
                <a:gd name="connsiteY12" fmla="*/ 401961 h 706761"/>
                <a:gd name="connsiteX13" fmla="*/ 7650480 w 7926564"/>
                <a:gd name="connsiteY13" fmla="*/ 493401 h 706761"/>
                <a:gd name="connsiteX14" fmla="*/ 7000240 w 7926564"/>
                <a:gd name="connsiteY14" fmla="*/ 493401 h 706761"/>
                <a:gd name="connsiteX15" fmla="*/ 6268720 w 7926564"/>
                <a:gd name="connsiteY15" fmla="*/ 493401 h 706761"/>
                <a:gd name="connsiteX16" fmla="*/ 4612640 w 7926564"/>
                <a:gd name="connsiteY16" fmla="*/ 513721 h 706761"/>
                <a:gd name="connsiteX17" fmla="*/ 3738880 w 7926564"/>
                <a:gd name="connsiteY17" fmla="*/ 493401 h 706761"/>
                <a:gd name="connsiteX18" fmla="*/ 2773680 w 7926564"/>
                <a:gd name="connsiteY18" fmla="*/ 513721 h 706761"/>
                <a:gd name="connsiteX19" fmla="*/ 2133600 w 7926564"/>
                <a:gd name="connsiteY19" fmla="*/ 513721 h 706761"/>
                <a:gd name="connsiteX20" fmla="*/ 1076960 w 7926564"/>
                <a:gd name="connsiteY20" fmla="*/ 493401 h 706761"/>
                <a:gd name="connsiteX21" fmla="*/ 436880 w 7926564"/>
                <a:gd name="connsiteY21" fmla="*/ 483241 h 706761"/>
                <a:gd name="connsiteX22" fmla="*/ 91440 w 7926564"/>
                <a:gd name="connsiteY22" fmla="*/ 605161 h 7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26564" h="706761">
                  <a:moveTo>
                    <a:pt x="0" y="706761"/>
                  </a:moveTo>
                  <a:cubicBezTo>
                    <a:pt x="132080" y="572141"/>
                    <a:pt x="111760" y="632254"/>
                    <a:pt x="132080" y="534041"/>
                  </a:cubicBezTo>
                  <a:cubicBezTo>
                    <a:pt x="152400" y="435828"/>
                    <a:pt x="98213" y="202148"/>
                    <a:pt x="121920" y="117481"/>
                  </a:cubicBezTo>
                  <a:cubicBezTo>
                    <a:pt x="145627" y="32814"/>
                    <a:pt x="176107" y="42974"/>
                    <a:pt x="274320" y="26041"/>
                  </a:cubicBezTo>
                  <a:cubicBezTo>
                    <a:pt x="372533" y="9108"/>
                    <a:pt x="711200" y="15881"/>
                    <a:pt x="711200" y="15881"/>
                  </a:cubicBezTo>
                  <a:lnTo>
                    <a:pt x="2387600" y="26041"/>
                  </a:lnTo>
                  <a:lnTo>
                    <a:pt x="4003040" y="46361"/>
                  </a:lnTo>
                  <a:lnTo>
                    <a:pt x="5628640" y="36201"/>
                  </a:lnTo>
                  <a:lnTo>
                    <a:pt x="6766560" y="26041"/>
                  </a:lnTo>
                  <a:cubicBezTo>
                    <a:pt x="7083213" y="20961"/>
                    <a:pt x="7350760" y="5721"/>
                    <a:pt x="7528560" y="5721"/>
                  </a:cubicBezTo>
                  <a:cubicBezTo>
                    <a:pt x="7706360" y="5721"/>
                    <a:pt x="7767320" y="-16292"/>
                    <a:pt x="7833360" y="26041"/>
                  </a:cubicBezTo>
                  <a:cubicBezTo>
                    <a:pt x="7899400" y="68374"/>
                    <a:pt x="7918027" y="197068"/>
                    <a:pt x="7924800" y="259721"/>
                  </a:cubicBezTo>
                  <a:cubicBezTo>
                    <a:pt x="7931573" y="322374"/>
                    <a:pt x="7919720" y="363014"/>
                    <a:pt x="7874000" y="401961"/>
                  </a:cubicBezTo>
                  <a:cubicBezTo>
                    <a:pt x="7828280" y="440908"/>
                    <a:pt x="7796107" y="478161"/>
                    <a:pt x="7650480" y="493401"/>
                  </a:cubicBezTo>
                  <a:cubicBezTo>
                    <a:pt x="7504853" y="508641"/>
                    <a:pt x="7000240" y="493401"/>
                    <a:pt x="7000240" y="493401"/>
                  </a:cubicBezTo>
                  <a:lnTo>
                    <a:pt x="6268720" y="493401"/>
                  </a:lnTo>
                  <a:lnTo>
                    <a:pt x="4612640" y="513721"/>
                  </a:lnTo>
                  <a:cubicBezTo>
                    <a:pt x="4191000" y="513721"/>
                    <a:pt x="4045373" y="493401"/>
                    <a:pt x="3738880" y="493401"/>
                  </a:cubicBezTo>
                  <a:cubicBezTo>
                    <a:pt x="3432387" y="493401"/>
                    <a:pt x="3041227" y="510334"/>
                    <a:pt x="2773680" y="513721"/>
                  </a:cubicBezTo>
                  <a:cubicBezTo>
                    <a:pt x="2506133" y="517108"/>
                    <a:pt x="2133600" y="513721"/>
                    <a:pt x="2133600" y="513721"/>
                  </a:cubicBezTo>
                  <a:lnTo>
                    <a:pt x="1076960" y="493401"/>
                  </a:lnTo>
                  <a:cubicBezTo>
                    <a:pt x="794173" y="488321"/>
                    <a:pt x="601133" y="464614"/>
                    <a:pt x="436880" y="483241"/>
                  </a:cubicBezTo>
                  <a:cubicBezTo>
                    <a:pt x="272627" y="501868"/>
                    <a:pt x="182033" y="553514"/>
                    <a:pt x="91440" y="6051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8793480" y="-56750"/>
            <a:ext cx="3776023" cy="1198232"/>
            <a:chOff x="8542489" y="-107550"/>
            <a:chExt cx="4027014" cy="1411328"/>
          </a:xfrm>
        </p:grpSpPr>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t="25084" b="25584"/>
            <a:stretch/>
          </p:blipFill>
          <p:spPr>
            <a:xfrm>
              <a:off x="8542489" y="-107550"/>
              <a:ext cx="4027014" cy="1411328"/>
            </a:xfrm>
            <a:prstGeom prst="rect">
              <a:avLst/>
            </a:prstGeom>
          </p:spPr>
        </p:pic>
        <p:sp>
          <p:nvSpPr>
            <p:cNvPr id="32" name="TextBox 31"/>
            <p:cNvSpPr txBox="1"/>
            <p:nvPr/>
          </p:nvSpPr>
          <p:spPr>
            <a:xfrm>
              <a:off x="9256089" y="395644"/>
              <a:ext cx="2600630" cy="652522"/>
            </a:xfrm>
            <a:prstGeom prst="rect">
              <a:avLst/>
            </a:prstGeom>
            <a:noFill/>
          </p:spPr>
          <p:txBody>
            <a:bodyPr wrap="square" rtlCol="0">
              <a:spAutoFit/>
            </a:bodyPr>
            <a:lstStyle/>
            <a:p>
              <a:r>
                <a:rPr lang="en-US" sz="3000" b="1">
                  <a:solidFill>
                    <a:schemeClr val="accent5">
                      <a:lumMod val="50000"/>
                    </a:schemeClr>
                  </a:solidFill>
                  <a:latin typeface="VL Proxima Nova Th" panose="02000506030000020004" pitchFamily="50" charset="0"/>
                </a:rPr>
                <a:t>Giải nghĩa từ</a:t>
              </a:r>
            </a:p>
          </p:txBody>
        </p:sp>
      </p:grpSp>
      <p:grpSp>
        <p:nvGrpSpPr>
          <p:cNvPr id="9" name="Group 8">
            <a:extLst>
              <a:ext uri="{FF2B5EF4-FFF2-40B4-BE49-F238E27FC236}">
                <a16:creationId xmlns:a16="http://schemas.microsoft.com/office/drawing/2014/main" id="{45C7286A-EAED-4012-8FC1-74F61638F647}"/>
              </a:ext>
            </a:extLst>
          </p:cNvPr>
          <p:cNvGrpSpPr/>
          <p:nvPr/>
        </p:nvGrpSpPr>
        <p:grpSpPr>
          <a:xfrm>
            <a:off x="7884111" y="3920802"/>
            <a:ext cx="3544498" cy="2652325"/>
            <a:chOff x="7884111" y="3920802"/>
            <a:chExt cx="3544498" cy="2652325"/>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111" y="3920802"/>
              <a:ext cx="3544498" cy="2652325"/>
            </a:xfrm>
            <a:prstGeom prst="rect">
              <a:avLst/>
            </a:prstGeom>
          </p:spPr>
        </p:pic>
        <p:sp>
          <p:nvSpPr>
            <p:cNvPr id="4" name="Rectangle 3">
              <a:extLst>
                <a:ext uri="{FF2B5EF4-FFF2-40B4-BE49-F238E27FC236}">
                  <a16:creationId xmlns:a16="http://schemas.microsoft.com/office/drawing/2014/main" id="{38273CCE-7939-423F-AA0A-1435DE5C3D71}"/>
                </a:ext>
              </a:extLst>
            </p:cNvPr>
            <p:cNvSpPr/>
            <p:nvPr/>
          </p:nvSpPr>
          <p:spPr>
            <a:xfrm>
              <a:off x="9715500" y="4307452"/>
              <a:ext cx="209550" cy="15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97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1000" fill="hold"/>
                                        <p:tgtEl>
                                          <p:spTgt spid="27"/>
                                        </p:tgtEl>
                                        <p:attrNameLst>
                                          <p:attrName>ppt_w</p:attrName>
                                        </p:attrNameLst>
                                      </p:cBhvr>
                                      <p:tavLst>
                                        <p:tav tm="0">
                                          <p:val>
                                            <p:fltVal val="0"/>
                                          </p:val>
                                        </p:tav>
                                        <p:tav tm="100000">
                                          <p:val>
                                            <p:strVal val="#ppt_w"/>
                                          </p:val>
                                        </p:tav>
                                      </p:tavLst>
                                    </p:anim>
                                    <p:anim calcmode="lin" valueType="num">
                                      <p:cBhvr>
                                        <p:cTn id="47" dur="1000" fill="hold"/>
                                        <p:tgtEl>
                                          <p:spTgt spid="27"/>
                                        </p:tgtEl>
                                        <p:attrNameLst>
                                          <p:attrName>ppt_h</p:attrName>
                                        </p:attrNameLst>
                                      </p:cBhvr>
                                      <p:tavLst>
                                        <p:tav tm="0">
                                          <p:val>
                                            <p:fltVal val="0"/>
                                          </p:val>
                                        </p:tav>
                                        <p:tav tm="100000">
                                          <p:val>
                                            <p:strVal val="#ppt_h"/>
                                          </p:val>
                                        </p:tav>
                                      </p:tavLst>
                                    </p:anim>
                                    <p:anim calcmode="lin" valueType="num">
                                      <p:cBhvr>
                                        <p:cTn id="48" dur="1000" fill="hold"/>
                                        <p:tgtEl>
                                          <p:spTgt spid="27"/>
                                        </p:tgtEl>
                                        <p:attrNameLst>
                                          <p:attrName>style.rotation</p:attrName>
                                        </p:attrNameLst>
                                      </p:cBhvr>
                                      <p:tavLst>
                                        <p:tav tm="0">
                                          <p:val>
                                            <p:fltVal val="90"/>
                                          </p:val>
                                        </p:tav>
                                        <p:tav tm="100000">
                                          <p:val>
                                            <p:fltVal val="0"/>
                                          </p:val>
                                        </p:tav>
                                      </p:tavLst>
                                    </p:anim>
                                    <p:animEffect transition="in" filter="fade">
                                      <p:cBhvr>
                                        <p:cTn id="4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03188" y="33105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2178" y="2077258"/>
            <a:ext cx="1115341" cy="274766"/>
          </a:xfrm>
          <a:prstGeom prst="rect">
            <a:avLst/>
          </a:prstGeom>
          <a:gradFill>
            <a:gsLst>
              <a:gs pos="0">
                <a:schemeClr val="accent4">
                  <a:lumMod val="110000"/>
                  <a:satMod val="105000"/>
                  <a:tint val="67000"/>
                </a:schemeClr>
              </a:gs>
              <a:gs pos="50000">
                <a:schemeClr val="accent4">
                  <a:lumMod val="105000"/>
                  <a:satMod val="103000"/>
                  <a:tint val="73000"/>
                  <a:alpha val="6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p:cNvSpPr txBox="1"/>
          <p:nvPr/>
        </p:nvSpPr>
        <p:spPr>
          <a:xfrm>
            <a:off x="3729319" y="814381"/>
            <a:ext cx="4048160"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grpSp>
        <p:nvGrpSpPr>
          <p:cNvPr id="5" name="Group 4"/>
          <p:cNvGrpSpPr/>
          <p:nvPr/>
        </p:nvGrpSpPr>
        <p:grpSpPr>
          <a:xfrm>
            <a:off x="707550" y="936808"/>
            <a:ext cx="1503680" cy="711826"/>
            <a:chOff x="853440" y="852814"/>
            <a:chExt cx="1645920" cy="71182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667" b="34666"/>
            <a:stretch/>
          </p:blipFill>
          <p:spPr>
            <a:xfrm>
              <a:off x="853440" y="852814"/>
              <a:ext cx="1645920" cy="711826"/>
            </a:xfrm>
            <a:prstGeom prst="rect">
              <a:avLst/>
            </a:prstGeom>
          </p:spPr>
        </p:pic>
        <p:sp>
          <p:nvSpPr>
            <p:cNvPr id="10" name="文本框 6"/>
            <p:cNvSpPr txBox="1"/>
            <p:nvPr/>
          </p:nvSpPr>
          <p:spPr>
            <a:xfrm>
              <a:off x="1013130" y="967288"/>
              <a:ext cx="1117055" cy="430887"/>
            </a:xfrm>
            <a:prstGeom prst="rect">
              <a:avLst/>
            </a:prstGeom>
            <a:noFill/>
          </p:spPr>
          <p:txBody>
            <a:bodyPr wrap="square" rtlCol="0">
              <a:spAutoFit/>
            </a:bodyPr>
            <a:lstStyle/>
            <a:p>
              <a:pPr algn="r"/>
              <a:r>
                <a:rPr kumimoji="1" lang="en-US" altLang="zh-CN"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rPr>
                <a:t>Đoạn 3</a:t>
              </a:r>
              <a:endParaRPr kumimoji="1" lang="zh-CN" altLang="en-US"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15" name="Group 14"/>
          <p:cNvGrpSpPr/>
          <p:nvPr/>
        </p:nvGrpSpPr>
        <p:grpSpPr>
          <a:xfrm>
            <a:off x="776730" y="3632342"/>
            <a:ext cx="4386070" cy="1092645"/>
            <a:chOff x="2783836" y="2997202"/>
            <a:chExt cx="4386070" cy="1057480"/>
          </a:xfrm>
        </p:grpSpPr>
        <p:pic>
          <p:nvPicPr>
            <p:cNvPr id="11" name="Picture 10"/>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783836" y="2997202"/>
              <a:ext cx="4386070" cy="1057480"/>
            </a:xfrm>
            <a:prstGeom prst="rect">
              <a:avLst/>
            </a:prstGeom>
          </p:spPr>
        </p:pic>
        <p:sp>
          <p:nvSpPr>
            <p:cNvPr id="14" name="TextBox 13"/>
            <p:cNvSpPr txBox="1"/>
            <p:nvPr/>
          </p:nvSpPr>
          <p:spPr>
            <a:xfrm>
              <a:off x="3371060" y="3327892"/>
              <a:ext cx="3234963" cy="369332"/>
            </a:xfrm>
            <a:prstGeom prst="rect">
              <a:avLst/>
            </a:prstGeom>
            <a:noFill/>
          </p:spPr>
          <p:txBody>
            <a:bodyPr wrap="square" rtlCol="0">
              <a:spAutoFit/>
            </a:bodyPr>
            <a:lstStyle/>
            <a:p>
              <a:pPr algn="just"/>
              <a:r>
                <a:rPr lang="en-US" b="1">
                  <a:solidFill>
                    <a:srgbClr val="002060"/>
                  </a:solidFill>
                  <a:latin typeface="Cambria" panose="02040503050406030204" pitchFamily="18" charset="0"/>
                  <a:ea typeface="Cambria" panose="02040503050406030204" pitchFamily="18" charset="0"/>
                </a:rPr>
                <a:t>Vượt qua khó khăn, trở ngại.</a:t>
              </a:r>
              <a:endParaRPr lang="en-US"/>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2946" y="4631836"/>
            <a:ext cx="2721458" cy="2721458"/>
          </a:xfrm>
          <a:prstGeom prst="rect">
            <a:avLst/>
          </a:prstGeom>
        </p:spPr>
      </p:pic>
      <p:grpSp>
        <p:nvGrpSpPr>
          <p:cNvPr id="27" name="Group 26"/>
          <p:cNvGrpSpPr/>
          <p:nvPr/>
        </p:nvGrpSpPr>
        <p:grpSpPr>
          <a:xfrm>
            <a:off x="2823277" y="5139596"/>
            <a:ext cx="5137081" cy="1115263"/>
            <a:chOff x="2768052" y="5145399"/>
            <a:chExt cx="7982992" cy="706761"/>
          </a:xfrm>
        </p:grpSpPr>
        <p:sp>
          <p:nvSpPr>
            <p:cNvPr id="28" name="Rectangle 27"/>
            <p:cNvSpPr/>
            <p:nvPr/>
          </p:nvSpPr>
          <p:spPr>
            <a:xfrm>
              <a:off x="2768052" y="5184480"/>
              <a:ext cx="7784828" cy="409591"/>
            </a:xfrm>
            <a:prstGeom prst="rect">
              <a:avLst/>
            </a:prstGeom>
          </p:spPr>
          <p:txBody>
            <a:bodyPr wrap="square">
              <a:spAutoFit/>
            </a:bodyPr>
            <a:lstStyle/>
            <a:p>
              <a:pPr algn="ctr"/>
              <a:r>
                <a:rPr lang="en-US" b="1">
                  <a:solidFill>
                    <a:srgbClr val="FF0000"/>
                  </a:solidFill>
                  <a:latin typeface="Cambria" panose="02040503050406030204" pitchFamily="18" charset="0"/>
                  <a:ea typeface="Cambria" panose="02040503050406030204" pitchFamily="18" charset="0"/>
                </a:rPr>
                <a:t>Chính phủ đang tích cực khắc phục những khó khăn do đại dịch Covid-19 gây ra.</a:t>
              </a:r>
              <a:endParaRPr lang="vi-VN" b="1" dirty="0">
                <a:solidFill>
                  <a:srgbClr val="FF0000"/>
                </a:solidFill>
                <a:latin typeface="Cambria" panose="02040503050406030204" pitchFamily="18" charset="0"/>
                <a:ea typeface="Cambria" panose="02040503050406030204" pitchFamily="18" charset="0"/>
              </a:endParaRPr>
            </a:p>
          </p:txBody>
        </p:sp>
        <p:sp>
          <p:nvSpPr>
            <p:cNvPr id="29" name="Freeform 28"/>
            <p:cNvSpPr/>
            <p:nvPr/>
          </p:nvSpPr>
          <p:spPr>
            <a:xfrm>
              <a:off x="2824480" y="5145399"/>
              <a:ext cx="7926564" cy="706761"/>
            </a:xfrm>
            <a:custGeom>
              <a:avLst/>
              <a:gdLst>
                <a:gd name="connsiteX0" fmla="*/ 0 w 8109444"/>
                <a:gd name="connsiteY0" fmla="*/ 940441 h 940441"/>
                <a:gd name="connsiteX1" fmla="*/ 314960 w 8109444"/>
                <a:gd name="connsiteY1" fmla="*/ 534041 h 940441"/>
                <a:gd name="connsiteX2" fmla="*/ 304800 w 8109444"/>
                <a:gd name="connsiteY2" fmla="*/ 117481 h 940441"/>
                <a:gd name="connsiteX3" fmla="*/ 457200 w 8109444"/>
                <a:gd name="connsiteY3" fmla="*/ 26041 h 940441"/>
                <a:gd name="connsiteX4" fmla="*/ 894080 w 8109444"/>
                <a:gd name="connsiteY4" fmla="*/ 15881 h 940441"/>
                <a:gd name="connsiteX5" fmla="*/ 2570480 w 8109444"/>
                <a:gd name="connsiteY5" fmla="*/ 26041 h 940441"/>
                <a:gd name="connsiteX6" fmla="*/ 4185920 w 8109444"/>
                <a:gd name="connsiteY6" fmla="*/ 46361 h 940441"/>
                <a:gd name="connsiteX7" fmla="*/ 5811520 w 8109444"/>
                <a:gd name="connsiteY7" fmla="*/ 36201 h 940441"/>
                <a:gd name="connsiteX8" fmla="*/ 6949440 w 8109444"/>
                <a:gd name="connsiteY8" fmla="*/ 26041 h 940441"/>
                <a:gd name="connsiteX9" fmla="*/ 7711440 w 8109444"/>
                <a:gd name="connsiteY9" fmla="*/ 5721 h 940441"/>
                <a:gd name="connsiteX10" fmla="*/ 8016240 w 8109444"/>
                <a:gd name="connsiteY10" fmla="*/ 26041 h 940441"/>
                <a:gd name="connsiteX11" fmla="*/ 8107680 w 8109444"/>
                <a:gd name="connsiteY11" fmla="*/ 259721 h 940441"/>
                <a:gd name="connsiteX12" fmla="*/ 8056880 w 8109444"/>
                <a:gd name="connsiteY12" fmla="*/ 401961 h 940441"/>
                <a:gd name="connsiteX13" fmla="*/ 7833360 w 8109444"/>
                <a:gd name="connsiteY13" fmla="*/ 493401 h 940441"/>
                <a:gd name="connsiteX14" fmla="*/ 7183120 w 8109444"/>
                <a:gd name="connsiteY14" fmla="*/ 493401 h 940441"/>
                <a:gd name="connsiteX15" fmla="*/ 6451600 w 8109444"/>
                <a:gd name="connsiteY15" fmla="*/ 493401 h 940441"/>
                <a:gd name="connsiteX16" fmla="*/ 4795520 w 8109444"/>
                <a:gd name="connsiteY16" fmla="*/ 513721 h 940441"/>
                <a:gd name="connsiteX17" fmla="*/ 3921760 w 8109444"/>
                <a:gd name="connsiteY17" fmla="*/ 493401 h 940441"/>
                <a:gd name="connsiteX18" fmla="*/ 2956560 w 8109444"/>
                <a:gd name="connsiteY18" fmla="*/ 513721 h 940441"/>
                <a:gd name="connsiteX19" fmla="*/ 2316480 w 8109444"/>
                <a:gd name="connsiteY19" fmla="*/ 513721 h 940441"/>
                <a:gd name="connsiteX20" fmla="*/ 1259840 w 8109444"/>
                <a:gd name="connsiteY20" fmla="*/ 493401 h 940441"/>
                <a:gd name="connsiteX21" fmla="*/ 619760 w 8109444"/>
                <a:gd name="connsiteY21" fmla="*/ 483241 h 940441"/>
                <a:gd name="connsiteX22" fmla="*/ 274320 w 8109444"/>
                <a:gd name="connsiteY22" fmla="*/ 605161 h 940441"/>
                <a:gd name="connsiteX0" fmla="*/ 0 w 7926564"/>
                <a:gd name="connsiteY0" fmla="*/ 706761 h 706761"/>
                <a:gd name="connsiteX1" fmla="*/ 132080 w 7926564"/>
                <a:gd name="connsiteY1" fmla="*/ 534041 h 706761"/>
                <a:gd name="connsiteX2" fmla="*/ 121920 w 7926564"/>
                <a:gd name="connsiteY2" fmla="*/ 117481 h 706761"/>
                <a:gd name="connsiteX3" fmla="*/ 274320 w 7926564"/>
                <a:gd name="connsiteY3" fmla="*/ 26041 h 706761"/>
                <a:gd name="connsiteX4" fmla="*/ 711200 w 7926564"/>
                <a:gd name="connsiteY4" fmla="*/ 15881 h 706761"/>
                <a:gd name="connsiteX5" fmla="*/ 2387600 w 7926564"/>
                <a:gd name="connsiteY5" fmla="*/ 26041 h 706761"/>
                <a:gd name="connsiteX6" fmla="*/ 4003040 w 7926564"/>
                <a:gd name="connsiteY6" fmla="*/ 46361 h 706761"/>
                <a:gd name="connsiteX7" fmla="*/ 5628640 w 7926564"/>
                <a:gd name="connsiteY7" fmla="*/ 36201 h 706761"/>
                <a:gd name="connsiteX8" fmla="*/ 6766560 w 7926564"/>
                <a:gd name="connsiteY8" fmla="*/ 26041 h 706761"/>
                <a:gd name="connsiteX9" fmla="*/ 7528560 w 7926564"/>
                <a:gd name="connsiteY9" fmla="*/ 5721 h 706761"/>
                <a:gd name="connsiteX10" fmla="*/ 7833360 w 7926564"/>
                <a:gd name="connsiteY10" fmla="*/ 26041 h 706761"/>
                <a:gd name="connsiteX11" fmla="*/ 7924800 w 7926564"/>
                <a:gd name="connsiteY11" fmla="*/ 259721 h 706761"/>
                <a:gd name="connsiteX12" fmla="*/ 7874000 w 7926564"/>
                <a:gd name="connsiteY12" fmla="*/ 401961 h 706761"/>
                <a:gd name="connsiteX13" fmla="*/ 7650480 w 7926564"/>
                <a:gd name="connsiteY13" fmla="*/ 493401 h 706761"/>
                <a:gd name="connsiteX14" fmla="*/ 7000240 w 7926564"/>
                <a:gd name="connsiteY14" fmla="*/ 493401 h 706761"/>
                <a:gd name="connsiteX15" fmla="*/ 6268720 w 7926564"/>
                <a:gd name="connsiteY15" fmla="*/ 493401 h 706761"/>
                <a:gd name="connsiteX16" fmla="*/ 4612640 w 7926564"/>
                <a:gd name="connsiteY16" fmla="*/ 513721 h 706761"/>
                <a:gd name="connsiteX17" fmla="*/ 3738880 w 7926564"/>
                <a:gd name="connsiteY17" fmla="*/ 493401 h 706761"/>
                <a:gd name="connsiteX18" fmla="*/ 2773680 w 7926564"/>
                <a:gd name="connsiteY18" fmla="*/ 513721 h 706761"/>
                <a:gd name="connsiteX19" fmla="*/ 2133600 w 7926564"/>
                <a:gd name="connsiteY19" fmla="*/ 513721 h 706761"/>
                <a:gd name="connsiteX20" fmla="*/ 1076960 w 7926564"/>
                <a:gd name="connsiteY20" fmla="*/ 493401 h 706761"/>
                <a:gd name="connsiteX21" fmla="*/ 436880 w 7926564"/>
                <a:gd name="connsiteY21" fmla="*/ 483241 h 706761"/>
                <a:gd name="connsiteX22" fmla="*/ 91440 w 7926564"/>
                <a:gd name="connsiteY22" fmla="*/ 605161 h 7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26564" h="706761">
                  <a:moveTo>
                    <a:pt x="0" y="706761"/>
                  </a:moveTo>
                  <a:cubicBezTo>
                    <a:pt x="132080" y="572141"/>
                    <a:pt x="111760" y="632254"/>
                    <a:pt x="132080" y="534041"/>
                  </a:cubicBezTo>
                  <a:cubicBezTo>
                    <a:pt x="152400" y="435828"/>
                    <a:pt x="98213" y="202148"/>
                    <a:pt x="121920" y="117481"/>
                  </a:cubicBezTo>
                  <a:cubicBezTo>
                    <a:pt x="145627" y="32814"/>
                    <a:pt x="176107" y="42974"/>
                    <a:pt x="274320" y="26041"/>
                  </a:cubicBezTo>
                  <a:cubicBezTo>
                    <a:pt x="372533" y="9108"/>
                    <a:pt x="711200" y="15881"/>
                    <a:pt x="711200" y="15881"/>
                  </a:cubicBezTo>
                  <a:lnTo>
                    <a:pt x="2387600" y="26041"/>
                  </a:lnTo>
                  <a:lnTo>
                    <a:pt x="4003040" y="46361"/>
                  </a:lnTo>
                  <a:lnTo>
                    <a:pt x="5628640" y="36201"/>
                  </a:lnTo>
                  <a:lnTo>
                    <a:pt x="6766560" y="26041"/>
                  </a:lnTo>
                  <a:cubicBezTo>
                    <a:pt x="7083213" y="20961"/>
                    <a:pt x="7350760" y="5721"/>
                    <a:pt x="7528560" y="5721"/>
                  </a:cubicBezTo>
                  <a:cubicBezTo>
                    <a:pt x="7706360" y="5721"/>
                    <a:pt x="7767320" y="-16292"/>
                    <a:pt x="7833360" y="26041"/>
                  </a:cubicBezTo>
                  <a:cubicBezTo>
                    <a:pt x="7899400" y="68374"/>
                    <a:pt x="7918027" y="197068"/>
                    <a:pt x="7924800" y="259721"/>
                  </a:cubicBezTo>
                  <a:cubicBezTo>
                    <a:pt x="7931573" y="322374"/>
                    <a:pt x="7919720" y="363014"/>
                    <a:pt x="7874000" y="401961"/>
                  </a:cubicBezTo>
                  <a:cubicBezTo>
                    <a:pt x="7828280" y="440908"/>
                    <a:pt x="7796107" y="478161"/>
                    <a:pt x="7650480" y="493401"/>
                  </a:cubicBezTo>
                  <a:cubicBezTo>
                    <a:pt x="7504853" y="508641"/>
                    <a:pt x="7000240" y="493401"/>
                    <a:pt x="7000240" y="493401"/>
                  </a:cubicBezTo>
                  <a:lnTo>
                    <a:pt x="6268720" y="493401"/>
                  </a:lnTo>
                  <a:lnTo>
                    <a:pt x="4612640" y="513721"/>
                  </a:lnTo>
                  <a:cubicBezTo>
                    <a:pt x="4191000" y="513721"/>
                    <a:pt x="4045373" y="493401"/>
                    <a:pt x="3738880" y="493401"/>
                  </a:cubicBezTo>
                  <a:cubicBezTo>
                    <a:pt x="3432387" y="493401"/>
                    <a:pt x="3041227" y="510334"/>
                    <a:pt x="2773680" y="513721"/>
                  </a:cubicBezTo>
                  <a:cubicBezTo>
                    <a:pt x="2506133" y="517108"/>
                    <a:pt x="2133600" y="513721"/>
                    <a:pt x="2133600" y="513721"/>
                  </a:cubicBezTo>
                  <a:lnTo>
                    <a:pt x="1076960" y="493401"/>
                  </a:lnTo>
                  <a:cubicBezTo>
                    <a:pt x="794173" y="488321"/>
                    <a:pt x="601133" y="464614"/>
                    <a:pt x="436880" y="483241"/>
                  </a:cubicBezTo>
                  <a:cubicBezTo>
                    <a:pt x="272627" y="501868"/>
                    <a:pt x="182033" y="553514"/>
                    <a:pt x="91440" y="6051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624840" y="1807318"/>
            <a:ext cx="10942320" cy="1985159"/>
          </a:xfrm>
          <a:prstGeom prst="rect">
            <a:avLst/>
          </a:prstGeom>
          <a:noFill/>
        </p:spPr>
        <p:txBody>
          <a:bodyPr wrap="square" rtlCol="0">
            <a:spAutoFit/>
          </a:bodyPr>
          <a:lstStyle/>
          <a:p>
            <a:pPr algn="just">
              <a:spcBef>
                <a:spcPts val="600"/>
              </a:spcBef>
              <a:spcAft>
                <a:spcPts val="600"/>
              </a:spcAft>
            </a:pPr>
            <a:r>
              <a:rPr lang="en-US" b="1">
                <a:latin typeface="VL FairwaterScriptLight" panose="02000507000000020003" pitchFamily="50" charset="0"/>
              </a:rPr>
              <a:t>	</a:t>
            </a:r>
            <a:r>
              <a:rPr lang="vi-VN" b="1">
                <a:latin typeface="VL FairwaterScriptLight" panose="02000507000000020003" pitchFamily="50" charset="0"/>
              </a:rPr>
              <a:t>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b="1">
                <a:latin typeface="VL FairwaterScriptLight" panose="02000507000000020003" pitchFamily="50" charset="0"/>
              </a:rPr>
              <a:t>	 Chúc Hồng khỏe. Mong nhận thư bạn</a:t>
            </a:r>
            <a:r>
              <a:rPr lang="en-US" b="1">
                <a:latin typeface="VL FairwaterScriptLight" panose="02000507000000020003" pitchFamily="50" charset="0"/>
              </a:rPr>
              <a:t>.</a:t>
            </a:r>
            <a:endParaRPr lang="vi-VN" b="1">
              <a:latin typeface="VL FairwaterScriptLight" panose="02000507000000020003" pitchFamily="50" charset="0"/>
            </a:endParaRPr>
          </a:p>
          <a:p>
            <a:r>
              <a:rPr lang="en-US" b="1">
                <a:latin typeface="VL FairwaterScriptLight" panose="02000507000000020003" pitchFamily="50" charset="0"/>
              </a:rPr>
              <a:t>                                                                                        Bạn mới của Hồng </a:t>
            </a:r>
          </a:p>
          <a:p>
            <a:r>
              <a:rPr lang="vi-VN" b="1">
                <a:latin typeface="VL FairwaterScriptLight" panose="02000507000000020003" pitchFamily="50" charset="0"/>
              </a:rPr>
              <a:t>                                                                                        Quách Tuấn Lương</a:t>
            </a:r>
            <a:endParaRPr lang="vi-VN" b="1" i="1">
              <a:latin typeface="VL FairwaterScriptLight" panose="02000507000000020003" pitchFamily="50"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03186">
            <a:off x="-3374" y="2944103"/>
            <a:ext cx="1441752" cy="451372"/>
          </a:xfrm>
          <a:prstGeom prst="rect">
            <a:avLst/>
          </a:prstGeom>
        </p:spPr>
      </p:pic>
      <p:pic>
        <p:nvPicPr>
          <p:cNvPr id="1026" name="Picture 2" descr="VGP News :. | Chùm ảnh: Thường trực Chính phủ họp phòng chống COVID-19 |  BÁO ĐIỆN TỬ CHÍNH PHỦ NƯỚC CHXHC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1200" y="4164836"/>
            <a:ext cx="2901409" cy="202163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8793480" y="-56750"/>
            <a:ext cx="3776023" cy="1198232"/>
            <a:chOff x="8542489" y="-107550"/>
            <a:chExt cx="4027014" cy="1411328"/>
          </a:xfrm>
        </p:grpSpPr>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25084" b="25584"/>
            <a:stretch/>
          </p:blipFill>
          <p:spPr>
            <a:xfrm>
              <a:off x="8542489" y="-107550"/>
              <a:ext cx="4027014" cy="1411328"/>
            </a:xfrm>
            <a:prstGeom prst="rect">
              <a:avLst/>
            </a:prstGeom>
          </p:spPr>
        </p:pic>
        <p:sp>
          <p:nvSpPr>
            <p:cNvPr id="32" name="TextBox 31"/>
            <p:cNvSpPr txBox="1"/>
            <p:nvPr/>
          </p:nvSpPr>
          <p:spPr>
            <a:xfrm>
              <a:off x="9256089" y="395644"/>
              <a:ext cx="2600630" cy="652522"/>
            </a:xfrm>
            <a:prstGeom prst="rect">
              <a:avLst/>
            </a:prstGeom>
            <a:noFill/>
          </p:spPr>
          <p:txBody>
            <a:bodyPr wrap="square" rtlCol="0">
              <a:spAutoFit/>
            </a:bodyPr>
            <a:lstStyle/>
            <a:p>
              <a:r>
                <a:rPr lang="en-US" sz="3000" b="1">
                  <a:solidFill>
                    <a:schemeClr val="accent5">
                      <a:lumMod val="50000"/>
                    </a:schemeClr>
                  </a:solidFill>
                  <a:latin typeface="VL Proxima Nova Th" panose="02000506030000020004" pitchFamily="50" charset="0"/>
                </a:rPr>
                <a:t>Giải nghĩa từ</a:t>
              </a:r>
            </a:p>
          </p:txBody>
        </p:sp>
      </p:grpSp>
    </p:spTree>
    <p:extLst>
      <p:ext uri="{BB962C8B-B14F-4D97-AF65-F5344CB8AC3E}">
        <p14:creationId xmlns:p14="http://schemas.microsoft.com/office/powerpoint/2010/main" val="20402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1000"/>
                                        <p:tgtEl>
                                          <p:spTgt spid="1026"/>
                                        </p:tgtEl>
                                      </p:cBhvr>
                                    </p:animEffect>
                                    <p:anim calcmode="lin" valueType="num">
                                      <p:cBhvr>
                                        <p:cTn id="44" dur="1000" fill="hold"/>
                                        <p:tgtEl>
                                          <p:spTgt spid="1026"/>
                                        </p:tgtEl>
                                        <p:attrNameLst>
                                          <p:attrName>ppt_x</p:attrName>
                                        </p:attrNameLst>
                                      </p:cBhvr>
                                      <p:tavLst>
                                        <p:tav tm="0">
                                          <p:val>
                                            <p:strVal val="#ppt_x"/>
                                          </p:val>
                                        </p:tav>
                                        <p:tav tm="100000">
                                          <p:val>
                                            <p:strVal val="#ppt_x"/>
                                          </p:val>
                                        </p:tav>
                                      </p:tavLst>
                                    </p:anim>
                                    <p:anim calcmode="lin" valueType="num">
                                      <p:cBhvr>
                                        <p:cTn id="45" dur="1000" fill="hold"/>
                                        <p:tgtEl>
                                          <p:spTgt spid="1026"/>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31"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fltVal val="0"/>
                                          </p:val>
                                        </p:tav>
                                        <p:tav tm="100000">
                                          <p:val>
                                            <p:strVal val="#ppt_w"/>
                                          </p:val>
                                        </p:tav>
                                      </p:tavLst>
                                    </p:anim>
                                    <p:anim calcmode="lin" valueType="num">
                                      <p:cBhvr>
                                        <p:cTn id="50" dur="1000" fill="hold"/>
                                        <p:tgtEl>
                                          <p:spTgt spid="27"/>
                                        </p:tgtEl>
                                        <p:attrNameLst>
                                          <p:attrName>ppt_h</p:attrName>
                                        </p:attrNameLst>
                                      </p:cBhvr>
                                      <p:tavLst>
                                        <p:tav tm="0">
                                          <p:val>
                                            <p:fltVal val="0"/>
                                          </p:val>
                                        </p:tav>
                                        <p:tav tm="100000">
                                          <p:val>
                                            <p:strVal val="#ppt_h"/>
                                          </p:val>
                                        </p:tav>
                                      </p:tavLst>
                                    </p:anim>
                                    <p:anim calcmode="lin" valueType="num">
                                      <p:cBhvr>
                                        <p:cTn id="51" dur="1000" fill="hold"/>
                                        <p:tgtEl>
                                          <p:spTgt spid="27"/>
                                        </p:tgtEl>
                                        <p:attrNameLst>
                                          <p:attrName>style.rotation</p:attrName>
                                        </p:attrNameLst>
                                      </p:cBhvr>
                                      <p:tavLst>
                                        <p:tav tm="0">
                                          <p:val>
                                            <p:fltVal val="90"/>
                                          </p:val>
                                        </p:tav>
                                        <p:tav tm="100000">
                                          <p:val>
                                            <p:fltVal val="0"/>
                                          </p:val>
                                        </p:tav>
                                      </p:tavLst>
                                    </p:anim>
                                    <p:animEffect transition="in" filter="fade">
                                      <p:cBhvr>
                                        <p:cTn id="5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9662C1C-F846-4778-A890-1AF178AAD3C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INzh0lEcWpARkUAAIaqAAAXAAAAdW5pdmVyc2FsL3VuaXZlcnNhbC5wbmftvQk4FGr7P45KsoQjhWzlpEWF7MsgKuckS0hKSFP2sUS2MTMptFimTovdNHVE2RKGLDMay7QwMyVZBiNThjKGhhnMDL9R5/2+hzTvef/X/3td/0XXlZZ55n6e534+931/7me95mBnLSGqICogICDx+28HHAUE1lgJCKyKEhHm/c/Iixks7w/BMEdrS4ESvOII7x+rffbb7hcQKIOLcbzW8P69LuS3E2ECAusbF34L4oILzgoIPN78+4H9zlEetD46IfD4ibWcOVuO4JygOuTBNf0Wg6E6naHxw5tvTK8KuHjA6LT/7ceCvzhyDj5JtxDpyLy3EXi5R2oDaMshkat5BXsSXEKUS9nRLoi+vozuMBq4LTvg/Vzvy5wwPCCA3s3OJLReGKOfBA/F9X38stZ8+vlYZacHqX72c6EBmcwdi4QUCq4S12oQ+OHHqZS4u6BDePlo6uSXOCa8+uj0Ts65i4LCcqeX/oi7KX5grBsdhCXSYfPsSw4jZstLFPdT/UqYjhmAzbNgV0yf33wbQD2jn7isRJL8VcVJwTQcueSq1GOVZcVNSRxYP9vAQrMAGlZ7YN7Ltwy5UOjiuxqoP037q5z2Mo3SCgGvwhIvXZsvLEXXsAsxs4XIW1H2/Y32HvB5mmfXtKPVD3K7fCzkdonL1mzUURWfOlPspbNUbEO0ePg6KxXI5Ju+SXY7Yq7iTkqVSNde6UTulOf8VNActy0YGtZ1Whc/9Y4BHsrwCfJnfNKEzaDfUX6Bw0w9zZllcBoAMz2DJN31uArE1H/ZiNsHS/Gb9wBn00zxoXU2eufZ0ZkZNY81ltS7U7gmHhkc/dotwnyeYT4fc3rifRX6QiQVn5NFd1qPTTc4U39AjpmFmcmqFSlWm0wyN599Ax8b9CGYsQMzcKONKnMhVaf34Gm3b4wVenI/2yodkrSiGG0mMy4azimZe7J7U0BgTHOjrjj3g8rchyzgF9nEXEpUfa4feqla3+kR94jnrFWVfszpgnO7bInCFusb8rDEaEO5/b6rbxxTLnVa1eqUynoHOWi7Vc7sHIKqEHYNZ27ZEAXFH3dpwbgNVA9x8Ep7UarhbWU00lAvjvTFkLadpfDY43PzkgF80dCNJVY3iridWXOcA7B8ozKLVKk5cWEjWbq64vJ10iCZhvKzYCAlIcNTiCrZAlBt9I03LknNNOnMOnYfHd2tP2YAfX8pl1m+caAEgAoDlPFGiia2Vk0kGYGLrpR9gGGYYMIY5SJVFJ8JFhMgUUNB6evPJcveLTY7yhqJAE35Bcp8CHC7Y+yeYdz3MAGFY8rg9gHezwB1AORpNmJuBIGGHgmdn59BzM88ZCRBmiBV3JaINJEkzYlpXJhqrhtD9h4tWocbbVraE6aTa0MzUiIg5DYRGCjMSNg+5VI5sjJdjsSUgaGoM2iuYkyQkqgVUG8WDcFB7SASGWNq+JF3VccMO79c5Pr3Lh2ISYOFgfBQV/H6fbWYdHyFqgYW7xelL3GYgtqYXPE6XE31GkhtwPeDTe9GduCWIUe5npYW6MmB7lTkmgdx/m1lOTKUbdgnIszBeu0H+jQTISzTsGJA51JRNcBfBXk6PjF0bMJHTI4nLL0FND9pPz8ZU6BAsj9+sgUEMqeZDfqUuSva9773N5HQsu+2N3kPgbehtXRTTfBqQvhq+kaoXeN09Z7Pb/EmQUkUNBOHAUQ+JLyJyqY8I2JfGuKmwabHSTOHUoCkCDcOQF1piPCywCnQQOJpPtuPgIsSP0Oage7z8hVzJ4WZMDdRZdlmU3pnZ2OkWErUCmaxEN6vEc022K93zGmRDZ92E65JREqrHhCRJpcpFBYX+Qsejt9Aq00BeZ1dLcmwoamtTgl1uj1BFzlJ8bHx8t3ciU2ZQQ/OvVcmGSF2pIla5RfqUejSJ1GyOaA8HxOCiBiF6RelIOgoJkoC38Afb+dBy9G2KqmhHPLbG92oQMEvaK1wP/N2qanbWuGzGwXtAVPvvgj6cOqU2tE2Q27pYBocBh5r+vWQ6XFK7CBhYyD+csPGk6iB8wqJdmQfVHF/kNfZQifTTRT0w1JB2oX7NMZtVmFf1T5dqD7MJFXEgxLLg4FfnH9y1dZwN9vxbMI5tve1RR6rwOeem5yxxD61yfQSoQAva7ZD3ggibqtlftdD90MqMLjFmZhucKOMecD+Nh4AXG63oK7sLXUHB1KbYh9pTXatFT3I+/YuN8MeM786rvz+M++2Wr6LGIkWM6FQtfe6HMdXJQ0EQFW00e4PyXNm7ifSuwmciYxS8ZxcsKK1G81I0opKf2QE0YgLk69uopBzTaS3oqj+HHn46/BzvqaSpE8UmpGup7xxsRVY8+2IP53JCaAfNIbMWUPyBb842komIBnXbo9c2W3rufbM/BUPqx7/90x95X56tUfjya8fIuDyS9zgH3Hl8cjQfOmiijvpoKlP4c3H3Pw2At1uvIG+d0luflUicih/uzQ70Px1PFJ6uPV44qEdv8RZj24HB9ok1LfR0kQa75o5+Co7o+4g2xnXMw+KKGgYu1XLmSfhat31VQT9xI6QUGW2YMm30V1RO8TbxvKt5RRwRjA40VU+ZowlUd9EMYeMNZFJbCaKCswKSS9pSiX1kFwrQvfIgaaC2KC0xwab2LkwGkgiaHNiC5qa2nPFKmdW4a3LXlx0U6jt8RLy0LNAN9v0pcHspDB+YyKK9TmgsPDMsS7druxENWmo3eVXqMdFtAdrlKQdj5B1dJlvXCCVpB4MVePFkMrQPhiBOMqz4a88Gw6U6+nfVOH+SlHQt0ggJUTLsrHLE0wn6Ou3NE2PrN3V3DXN2unl6+ZV420OwBK7rFcj2kIUreuONfxGl1egdvWTq9z3mrvL9+wNDp5Kpv6eZdq16Yyd1fsuVMJjBtUTjG4J46C8htFUJgdgJVmfWEFJCUOgYZ85gAOEmdgq+knbN5QPE4tDaYs+cZt4SgOQzOYebCD2V+kEBSOM+8x25324TnqIUDeXUKciJs3cBd8L3Yk4EdDrWQvAdsz4l43kn8FxK4EePIDGnD+1VTyl54j5BAS69+itmet4JjRDOtZOMwEOIl1RqWRtyYlJh4pC4pNoUFYfjvOWMx0pdkKHnYEgTMZSqcq4N6kGqaCY/gn6SH4fIeD8+lVpUZx8QndUajOGtAuP2ve0+I9AQhvqjEluO40bwYIoQArPre5vZzFMmRyTqcbrTEApxVCSZhJkwlTYV2w1WgvZCsn+spPuFZOKI5vhgmqUPeGai+MVTILHDgBXISpNNvFeyuVo+AlCTAzni5k+QMWH/dVwKZ0IieYRlHk3IxeJXK2ifuD539WU50Hmc2kVQ2hX4BJmkinoVaBVcUqurnL7B05sAlLhzXvEKjw5bAkxGjglHI/EOnj5aq/COmhOU2OeV3miltAcVJCF3MndIiTj36j0gxnLsKu/hGhYyZ9ehnx1xQt67RjOuggt6V7N1nNqXoZgwhca6yz3ahlS1tCgLi5itZ+8OlxHt1PHilL21fUH8tbwjFckgdeCZYifoLC+l4Wc6Kz6PUSA/nNom/My1K8TOBCnGftBzITsvxwv5P14sFkqUfRywodl2Wwg9qLWhklbCxWIS+NMxjPgj024K/EP2pclfyJX/qia3pkfuOubf/J1uFnhB05r7zLde/19iHcs27MsLVXxNRAZYlvybkJywU2FH5U7/E++bo3oCIF6jy1DvM/xgMUb3dvLsnJbOanES+h1w96H7vocevdbyt8/vXc/jpoLDmINJmmOeUBnPuVoyjoIyl7tvBRle7UzUa/0BE/u8C7DgCfdLbCiJbL3CaOnm3lfg0wdG4GLFlwUrXskNNEjVSqd0XlbTkNcNvHhm7M35enmJku6EyDO6YRx00R+W+NssWa9i6qH2tPSPQvmoWC7MWNirr1xsQKetFwU/1b07q4bEJB0oihvmJZq6bbukw2Xqt0XSsUjFVxfCt9N8Ks7AVyiDe1vrdx9TJWkUSQumytqv9SUdvid3rk6tHahlIiV3pM/JHaLtUfpNCyp7Yzygo5cH1ugjrvK7zKVzd23ZMgc3jY4igxGLJSSSvQ/vW2z68aHE94Xl9TWZLrrntCuJ85xgaVP9jlH7TJdmu7d+zMuT6qJtlBKVbyj4bD+k91HKG0CSxzW1Whep51PPxLq9vA6VzDuHLXUwC1+X2Wz5SrpGK+UhdzjuDuBp0+kt2QJLknhpBi8Thc0OK55Wo995fDh0fhSLMX9IXzXUqqqkFfqopbzKo3uhqdaKQarWhfXpjp0VFDWIS5P9Cw44Q4S6/Rh51Iwb5PYnaAadJxXiuePhF2exp3zUggWXhJ9LVofCPH6bSP7gimqYZWQj3VaCuzDCq6i+3tLFkphHSSKzq56jdXtF9daXNvFdOu/gEOTdUkUtU/I/0fAkT+9ApwV4PzfAhzCBeeBvDSPHsBEk0xtVT0NZECWBEwSx56vVdk9pYR7l6qZqpfa3SnHr71yao/l2bu3OteBWUGPBhi3VfVTT6gaJ9r+XAunkwu8R8urI+n9HWuQe3anAFkXuPxqqJ5L9+boFET9ztmpYQU8osjOLN2OiD3f5o0ycuLTvTidc9sjSGVC+cLwY7hzNtL7fbOTSo35VVQgU2X4h5VsgcL53JhTGdaoNUgs8UgH3tzl5/gyhCUPKge5xVkhgbFn2OUEMzCpjxzDpiJgc0O3xiSVqI8itSQsE5D5LrR9FD4Y3CuTV51Gch5AbaGAxkzKaaDUMOV4USudO+bzrj/X5ABH+zq4GrQmSGZfPxOtQyoF4CH7C7R0nWYY8Laf9/Nfja7kVUY3qOVmUkw38Cor7zCnR/GprE76ej2roCHzRhmO6826CcADF+py4zJSCXzqCo4/QwfsuiEhD+6lZkLOpobtFJFNLIleja9K+bm9haCnm3LBx1Rl9jFrCHpsoylD+3U8LQYoxzFAt34O+r++NvDuRlknt7iPsBMX7S+1S9ydvSPbx4RPz0zfXKtnFjXs3AIksN1qS/Morat5Q18Jx0ajXvPpmn34mVKAxpMN+5h1paTRL12h3pd5fASkfG2OJPpzP8sFyoBH3eMCJK06F2rpvx5UheHjK0kHf0WhD6wpAYgDwjk25pgDoD6cHz8HbJdkmVyD4JXoJ3yupRf85c5tH7zcqtMPO72kF+/lpKbelV7UqpgD6s5Ke3u6LU/0tkkkKw8mh0CxRGnl5i9ma/+ty/dLdVmjlglSrNcK3wwP+1TeysfYFBsMUfNVQp3Kif21kfQBI0W21DY4LIdfiLowuNH6fMHCV1qii9cduFbgxC/KGIcmqckbibvLXP3laD4fd2qRU918M1k50XvV0a2fnflE0Xt2vYO/oaQSvYUWCvKJOt8cSXE8Ml/4/oF3j/gE1G9VB+4UB2yT2nbfjp8zW+hM90m5mg3fOsMnKC7o6Gmz1qSr6uED/1GZTzu0Jh2+FeQT2N5dc1P8XV8cMnht+6sNtJfbEb2A6YHLYIw94AWYNVbvxXaq0hnj8IMkXuVB9RWSy4DDi6g95oTseV2ptkCf0WgNPvErpF+kuR/sPHDSkkAqEQdV+sf5wnu6rRH8egS5/wvYyGfNWH89ePyXyc/7/RZChcgBSMd/HALFxw0UuDm00stXsbb0SykfJhDC1W6b9hl/a6NJG+t9FnYhzlcx7Nt3+NGmKZwuyfCyiKxK9MebhesOUFzXICldG36ur5ZrAdnXeLTlGb8IH1Iy3gTl0Z+WR3yaq2V3inKExwLwx/hZSljCdmah0C4tvggMHVTwuS+0K6SEH1ayNUzLPHlMKZQft0uW6TSU4RUK40dZB059uMZ9fFE02YkPoTqdXd2SwWN42YX8TIIqaj96nEcms/mBh9Kkhz+wxnngFD+GYHg86gyGx80o/KxfbntJqDqvEJUvlX6GlWEfE5SV4+eZGgxDU3R4zNPwOD/+ipfN7SrlocWQnwn+U0idTWJzWwzQZWBmtw95sj7hZN3kWxsDqhJsjO1fhQPlp5Is+0o+KSb8HCcB64AlHwxVYJyJvsuSZtMP6SaRY6O5sLmZP/KlcL0UDSz+inKML6tJxn60z72XQOpnorJI9w9JXx1jX0fgaGh/fqi45/LxfJ91O5Y4cuLAb3JbTq9OkMXECMNZY32kvnpwJN3vkCrn4y37/t6IwHMFWhX3/3CfrbSRe/wh781ZmUhK29CSgSjSdtCJeYZ/0LMpsSXDlDvZblCoBLzge+qwCvI0Z3dLlewfEz6cWgiumikb5x/YHpTled2sfo+Lt10wHHTGE0SqJjM7UqtS/PZ/QlKusq+F+VYRVPKq9+DDYkZBiHatqBhYKDscUezSHgYP82d1C3VEsCd7H07V2e2/ADdm92wVl00UtVqml0Gc8xDriB3iKQKl7grKSJ+iP5LprtoKHzzFpFXAo2VZxNK+fss2V9DMCzV4b+97lwwUaeuO5HvaQUk0Cl0bBal8zQQitNWDguOGTcXdjVOr6RG97ex0M8fQIoYNHdjsq0iaTD8pooh7i/KjmrkXK7Dag+DcJhDNkVOwv7BjklOI3vZ86trcPNz13zjXW4Lz6qGLD3vK7BubRz6/ElFdmLjfNz7y+aWIPDUtrWp8H15bqGHGnxDxKHoUrKDbAs2nv5SHIRJvaaPqI31IkYWUt6FNNOnflNnXBwxSITVPdVJDY9DtlKzE8jLb1Tl7eD4/s8Q7hYvTPwqfedbEbGepFw9RMuHb+biMzFWZ/rh+LFFEIp88wdjoPQa2bxWZP8PRtUgJqUi4C9Lz5SmSRy5LUfcrQGSX66gnYbNeBxlPQmpEGbcp6aWz2ebCtMu3ez63Gvb7TRsDHm7sxbPepPp5VitSe7DvXMpHmP1hk6YEUb5c8qU+K2Z430zek73YetdQIwkrCr2dhQtEnklOuZMmPVs5EIzum6zXoSJ60RsSlU1SIR8oaOuYmBOxgTowBGHETXiULZDvJ9fj8gJP0L7k7DX8KdeHj3dLS3JqweRXeg1P3nrvdmfw7fh0kIqUbrFH/MWywxXFRdmw00dP+fe7eHtjiUCcNAvmL6fAUip0IiHYLlDUaw5VpVrXfY8x5qMZU0bDnnSY5LrNGBMII+tTXpvMy/PhsVT4UVSYZEAjkfn80J6GQJWz4cOQ/fkqju/6qeXuxuYQ+zYnzVvBCAvYqOE+L99kUNqMPZlQ8Xu6cIW0d0ukIiwWFwE651v7EaoQdUikd28tfPbAcE+/sOqldxCVgQqlOKpJO5+QxWjeTiIx0Cxc9vEtl/AzYN+W9I1/HpKSEyRPvv3ape4CQtknItDBPqsTpaXszPWgs36fQz3bYThovuC51Sk0J1paqhoqy/MrdPho6rHiMvLM446Nj1HATJX5ukTtkjV/0gC2+SrqsiyZKf9glSeasX25TXM+u38e0ybhtqNHeTGmgl90TN7YY6jCC3xz/Dz1LE6dWcALxif5+fxDYqBsuGiBxTy/kLaQaTjzQkwxv+D4IEEfb73G+R6MX+yfK7sGWIjFLvxYxBvLzdQHQruIGH5ce76rSZlHWg4V8ouNvsgUBi/sDXvyCf33YIFn4Lwo+4DvvFcFsWWGxw8m+VE6orl+mTVvVN7wC41aJ30psTwiNXucT+QfVsnqesALsr58J0z2VISa8RrO1VBdgdMKnFbg9P9bOA18SvNU3lP1bfiUNKRKpXkt252imtQSVV6+RFlpWuO9YQQaep5Lj0y2Gz3MG8vbok0BVnWHznomLcj/azXr96WrWRKxIzaePfVfX2k8+GiAt+Kp0mrNoN4Wj83v60oWlhQLB4qee2+en/FaZtm2GvFP1v3o1OTLbH3KMou673glliO4i9aEg5h5LaNJuOeUH2tgtfPMTG6X+LI7DU/L8Bp3L1holpsdGkL2rltmaVHhH616ot+lQyYMoxR/XNOGKkgtu563aMkXg9BZP0ZK3vRjJQ6N/6D5Nd1pCuWaymvhqxbnJeOfNGHRLFowDMz6+lqTHMuOAa7xANMqOwNkLsx2wridbvMl888IkCCWNWzSutZaBRLO6mehI1njjZKSbCVqJ5qSTentNKxsu1CHXsfrRO7AD15IT+pDbmnsGjS7jz6WCx57dgz+bVOo12WCk2VfZB1FqbYgLoRhjG0bpfwq3jFu+mwZCBd6cv3N1lQ0f5F1lbnacpjoJNS4J/nasfvd99qmZwUfazk3Mpq8f7RGEUZsX4lQ6DruJsx08y1lsmTswKpLxG6SYOzXWwjTRxGWxNktvuBkntHnbtf70VX17hWuuFBoUdfR4OjK4uV7opasOk3/U/swziZVnvZSCvA7CxX/+WPFgqHeGNEFkzCelYPPbfm96lnR/LXtuTtmOFLYEjGvhIX6dH+sbzJJiLazHzblELURkQvNehIyCaLQVq2Gf7mEu35BJtE/Kpf4o49XxY4ej0vzhM4MAOum7OHm21q5HKq551cjR+3AIugRnrETbmX86DxnD8YxN8gahj/imJBn7DSsWHWew7q/XnhUdwe5zfPXwu2E1ODs7am4t8CXi+rLJjf0iDA2k6dbxrp9EPUzqRh7jEfMSF4Wwnyew7CGKVdVQUbZOsz2MR+oSrtSFYhEGJo3m2QAWZDRudSO0YRNHlFOueXMy7d4MGLRBr9OeHKaPWOtbsQMU6V3o79tjlRHA3t1A7P737ccmU8mUdDMvvdQfcDdmblBcn6RAEBXvd+pI2yOQ5ixedf1yqEcltv6o1ZuSFgBp/qtJAEV4PHna8nj3C4gvB5dKCJPYS6sQAV38ZQUyo4153H1aZwKjON9hBM9XAhqDwqeT5U6P3vBtxcNNIyA4fyZPQGl9SOhqaqhtr91YT/65EYPSZCqEPaszTDYRPMmcrivdGylAEMHMdP65ooJL71VZPuz5J/zLINZaSDBbTTnNB6j9nyWoRfHXHuCh2QbhMsuDOSLZZq8zkpNJGVAi5dYipEixazdpqN4SRSFZLYwA1hOX5gEnSt3zYnO0tJN1XBJw1u9ncHkU9/OKVOfML88o+aCG4Hc1Mg64DELQ/cTJhJmVC/fIgGQJ4I76hMp7d8SKabhlq7A9q2qhDQhaD6gKZ9RjUsdTMYIgvdXMQ8SKFRlYuqVRmlvkZ27zFyL/kT/40uvGMJ30gpKF1B+YBnzclqFEVF3G56ZbLfHeJVPR67OkPZt6XzkNRy+HXRn2DS+zlZOAafrXhbje274kZ7hhd5JxxmRG53Cl9u1dC+1oRDRcj2WBBFLalqztaG8J+Pi0+JfUszzSRV3kKEqV1JrU65ZhBurW6K6gqDR0CEOpf6YpvT7Z3CGcMkCqGWWAbWdxHTPY+LGKHxVgIYJiX0x93wG51kjMeIIjWsumYBk95tMvqsZ3WxQ7zz3xlql/gIv+/VC2RDzeS0+NoyWzQA1D203m7hmoIhzlFMQ/MKpt3J7IZ/WV3Wjslg1pazqhLSxxBFg85MnX+u8Pj37orHgra4t463eEUuLidkYSV8StOZp+atXRNSZSqWwIYCVffFrZGjoI559zs907PeNv7xnMllKF4ubTlX9tvOSEkYWbbVCUh3lauh1DwsPqskBcODEFqMmoxyTovJ5RmLxN3NOX67n3BJt8ZQw8Meb1kF7PwQ/9+XUQypDKliviF2wU7tgWTYf8714FZY91UEPOk7bxCNxLol4zUJ4R3776XDa2kO2rM37nzZ8rYv7ZPS9Y3HLdUyrIuEaQ3LbdRrF6noP+1oLubBIPAUYQL/QszeDvCkx9+Tl1moVzsDaWp5x17u7JKJCytak0p7OTEcXbQB5si1fbMyGTjeq2LmrYyZzkWVPw9EEEX9KIeS001C9JRWo9puZj6sPmSpx8puL1PrRRZ4VQo9sR9tXJdlfRGCsfd0uGHGl7unvdcnAY/ATgodpZj2P39tALjrWkqNd0yXWUlVu69b/ajb2IAFBg+xX250SUtFnf8pDxZP2dXaEq+muDtstnsLw92xnBxQeV/Ntzf0SG7v6pdBrhvBdatE33K9eBvdHeOA44SYYwxrrc1+dPuETnzzB8BvvxrZt/MNuHjDfNG2YmKdVsSaj3TytXyw8JohmyCoWB6DoRyBDwOBay/PKiYdOd7l42jUSRX7NLzwErB0BvjGL2imTqGxMZ44wcGN01JYQEzwBMha2DaFDFZe27q5aaMvHZQhnYNemtOf2l9s2RrQQqJ4M2Qzp38bELIG1OGXwqDemXUoTqozYrWxOZimRKlQvzD63A41ORg1CqebmFeTpaFIkyqx9omwrQ1/jVxL7Mso+FA6plHS4bmwLM5M8TDEcPD87kz7y+E0XznRHysSeI30sn80quDcuf6LCUi9WHJdSwM08l4Q++RjmfbvhazZ1ywJwopcBjr4XApSmQdRRrLN9EpNCQjNy6Ltnso18rhq+Qn8bas1ldjrgog/1PhSq4hmrglVrLk5R47L1OpGqcOVv1p/2ow0EyUx2MytEj5ifLfBxqE6ANF85ANp5QPHTqW817F1mGWEjVf5ClijnuQrneXG/SbgYkooMi8WZ9B/9Gq1z2De6hCG14Kurl5nCzrpBQOUfUzW76vs6bghE4N5CcM6+pOKfXWqSZn4zH79ltFBhSCgguQy402PSLCbnzbZAbbU+O85o3o6lGW7sEbXSqyu0MsHujg+rRm+ygWfgkv/Wu9ebq0EvfNjtu8a7CdCIY1LV6qaKoVkE2Bzj6R2NV53xyOOTp/3q0oLr/EuGFk/uc3VCTt72eQfSGB9M0hS1Ol4inhLC4pERqUSPo2h18fr7a21WoWESrrSO3MW0vC6OlBiLMq8XwnBJmD1S7vJXzWaHH2CJ/7G6mNs+H3nVteoQRKyOJyLLjN/lfWXRL2xlK+zhEfXM+tPLLD8Lx6KO87K0UiFNDOfr3v6eD7yA5jZVs42nSpfnLx+OtXgSxK/hXgEX8f9j4smbKIZqvGTSQzZqquN4pCdncFP7s7s8Ppx5yClvp/H6+f3Apbt/NXTLFtJPbY1xz/kpz5FTNjzubPtgApFSNl/+YWJq+u+pmIXsKmCLAZ6XB93zWfO09PiyGwx5yIsRVmfm8dJV77/ljxm+S4ppP9jswytELOeXiQJWybAdeYoo57dek/4mpZxXaPgEv0w0N+4a5BEvXT3BJ38ccA1n8PgNDc2lBdM9Yiea+zDzbAzbZZWwsI4UgRaVigvjdh3nk6SWCXw0n6OYR5Bn8JERpejZz+mv+7LviAbWCU30plKjTDsTkJnOL9Xv2A6mGLx+vWSNs5X39V9dLs8u9BcjZEOYClQp2+f8ZJfrj70R9Bqe3p+m4xyXt5DrF/whsSsLuzmYucQJnH55USt8p/r5WtFkz+U3+n7b44uTrMlGiu4+ZiH3+APo/oc9betr+sT3LV7QRPNqdDzyMWKhZcuP+sKO0lSVcCMrWdfHvAyskXSgUafRZE68FNcFXDRXY8NLwWy0b5KO3YtYw4uKdFouhNnd9+2Mzhx3xB4Ww8rThIx8XLVp2SwwENuwDUsshdACapmQ88ZhiXGh4tKKM45xR3eNk+e55FpJyLDVgrcPpLNU5idUEOGPecgJlpEI9osg0rxvLHJDcRMS2RriKcSJ0vnZ0mChTJGArbevmQPXkLjT14k7UrfNTeYJqTmr5gIn6kQ7CaaM1s2X5kKUC60oqPzcGP+J8IRlE90srZASLV0ekwM+9JTuOmAoo6GryZ26Uxr7ST15Kk/ogfM9AGJ9Qk77k/ARo+08g9Z/M946nmre+EWbKaez+BBFWAJyYi6hbF/4nKw5Ap3mFa8r/bmJxQGsB15wq90zly1sHOqWHEyqIvWwt+NZm+ZT2dAPvJSCTHW00D3sO2TaUvRthV1mXAX85YoW9NVnh5/BYEEPd5DS2CbEFWymiI0a0S/OJxn+5CmkeVvDhFJVVRkN1RVcdDVJa4clXsRabfoaDEcgPX7mKq3gqa3O7BgrhXS1pmtnlPdYrhmc+SU1DW0n/1ff7nqv7QsSXsxO5cgNz7DELvokwIqK9I2/zWCNJ0/Q3s66ThlhWs0utaIydYQI05FgSaLIKTUR0AefXtjog2K7FNJDjWOk68/yVF/SdjlUCuXHZ4eO5ifL/AwpRo3ErsjaQMCl164Z3S5Qu+N+qDtIRkdmu80wlW6gQLLnET6MyuzHUeaH39uP5ZdhnMz9av3lhqpR7nG8/8LtvRV8az27/+mZkwCvgsSqa4k+iZEceQ94GW6R47grnq0mnnIvlJyPqrLpIvlXRhix0aw1KaSebV+lhytej7k1KBT2PdzikGy+YbqJKd1ih1lfnz+Couj5wGxlX8RefBu+9TTZSHTZveb6XgOKXr7gUuIMWq03EBELwPwJuNS28f6YmCZprWqzGQl8Gd/YJteO3pqc0lBOi5y7RgpNbrf5XLpzdVjRLuIuossV/S80qjS0ZbWFIZwuFxm45tF383TLVAqvlT+72GXErqKKWJHWbq60B8PHnxaPBtJn5Olre3i24fdwv19yypOKYu8kcx48vKi6ciCcOfdi3sZ4lIDupft+Dj1MA4krg65UlUMy7OygTRTS9rdJFOd7lmuwZ03TTg5HjxKAcQXLTs6clhHGSycesmgXejPyqmLkcGv0VR0JJUr6GTYKFP+H9I2WyNjmrhF2AsqGqlYQSDpg8Q6LnwaLeQEDFXGxeb6jYXPlXeTJdKBKfmxMZMKNVu3AQqEPFfXUII78XYrRL7dE2y9OOqju+g/GFo8kXUdmF4u+K7YoupQrfL9dtrP9wcafgOuiVkXQjU8vnO9ZrzmpGrNDJIW9QI6yfKNsyi8HGVxePD2dHGwh16MW9FRStnpMVOQn42whF9O35e6D43HKsn+J8o7CIT5MyYGT5Zd49Qrr22dVdoX0yUr9tHWTNVa7rUuFAAtbQn5uhv+XRP1MgcD9r5I00dVsfCS6XS2gTJJHK+7LXl0Ie3DInvrU1mCYam3cRKbsj+dQsAuRc+FUNISRRe5tfqxN9ueFdeFBI2XCBa+CDqTLlaXBVqsu7n5Sh+Jd0QILpOjZ7d5F4h2mV4Jzu7cnTHhXyy+ZkBT9tGf9QR5p8eWRls6fkZbr3prrbXiFHP5NWmJTTrjCL+Pi/l54LD/OMjrJ6qig7I6TcaMBt382r7+hzeOv1v17Nr6csKRYwteNV+4L7XKo4MeBDpZvusIjSg4F/ObQkXXNyIKLohuK+W26ejPa7MXjQBse81lIcdgRHLpj1z2hg/z2iTnogkNdeYUS+G042vDKTfE6TwNv+C1/LKemHxYtbKJfa5TWPWWXm7PL++hzY/QxKK0TCmKlRtY1VilohXwSHnymSBiJCsKFxY5o8Jn6dxX5ihXTHFWGTn/o66v9dvL+ssJfCF338/pxQjfgsR/VhJ7sX6UlWHUR5q+a+wXrEJffcGspjD5IKIpZFInKpq+zrfL6VkoieDrRR7jrB9JaJnBACpWi2koZDV2//EkdnjARqzVePFcRj8zsG2/Dj5Z2ey4povVEXZx7U2XmZg69LEBVtc/Dwv9cgYWz6g8Rflz4fSKSPPu+KgKNK3q+3WxinUp25XNJ/C88T9NoYFre4L10giMeCRTOrFr3OAFJcpP9vC96f4HqsqRP1Ir6nBdR5Ixh7i/ssgE3+hqidMJ+POO/7nsnw7M+UDkQL3f1YOEQGZ2Lab5FY42wgcVSa76vIBRovTv39ZLD/h3LLSLIJn4PlwvUjtAa2JdxAp6CW3STwd5z3+4I+Kuc13+UQncsTx7DJesvtobO76sJ/yq4nNf+16cK/eoKuRndNTrlypvhEov826v/Tkp/nrd8H1wetJj1l3zn8P8quJyn/tenenW2uqY65Rd8vAH6ypsXpbG3/zspdTZt+2pUdHoWexv374P5r4Lyy6wy/evT74HM+wu+NSbQVH8RJHb+l1LSMs+Fm3tXyC8Plu8Fl3q9J+v+Xcn34NX6PidjqisqcFHi5/hfStmr93oY2uq72ONd+Ou4oNdPSc7/VPIt08rIKDbR+VI20bXIUvPE/zsp7v5333DT3yyel/v81yIa1uHned+/Pv2Wqum4RXq/B1LK/r4iGWcj/99JqX23+wFb+0Hbknso/m1nP0sc//XpN47tjRprLcK1ABed+Uvb999JiXx04hALeChr8Q7xgP/OJfyvO5YeHXHuC2uzp0l0kc676IXrKaIN5qGfH+UHoZIQmiBzDNcASjFwJDVB6qkAulEMLIPhh2OMN0pi0OQRJmbSBlORRJer8sZ0x5zFqYD3vEAnmvMc8HSNLXbJWC6wvZffqtQQ53bhzCIaR24hOB9/R55NThEIm+3Dvgx80u2i7y3UIHKKxFWswRimORHy+1jhWX4CxvUYPXZbNimzDOtQaFW8/gdIRi1Yhy9ca1Jl7oNKxDwzeB6VZG4vIdnYjySW0NSwTa4HZ0wwDBOD5+fcLnRjm6Yj3fyid1xN0S6Dd6kz28fClO1QCBykBXJQy0RyD8VnTx2IBQBc6UIVR+SsrdesG8eOhSHYvW2fiTPQfGDn6gwASvpb3Kq76b0vJykjenFzcr4dwbaW63EJ93YxHXOT7xFq2Xj70G9yW87EWr+Q2z8YiWbkZGlp7w2DY3CEwTnS3NDz06tv7PkzpSEiZifUTbpnTHMMk3C3rE/3dMqd0lBYGYSXfxbmsCZ/mekKUo5p0W6Z7rLuxVXYhQaGImg+EyzI/gB4A6PLbPmV78aFQ8xW4Hgke6+0pygd288BWLlVGy5sUdyjmKyljW1E0VEnJ7vOfZU+jeKiBirqNUdMxVMszs/m5kv7o449lnbEByeRqFQjCeN8GDkyI1bRPraS9UsKpI3u8yi1PmjTX0H84Rdv2w7bvkXK+HVhbIa54laSa6LbtcJnvQ5LXz8kIC/ow4lVsFOuGTXbmwI/ltH++p1kArK9YV/LkcZWCOEORGXy9jorteQ+1oXPbhKTopZu6bHDU6rsTOqq26sLLx37cUfMQhdLd4rnJMKkfz30olvoDZC+X4HU/Pm16wkF5DBSS/fS+xH2dXwj0QmLC5Sr0XQAfILGwMv2Od/a1f3n09/rJryLlgSA1G/ehyCfiJIU69nUqySmKVksnvJknxARhak+ayaERz0NnXs0Tts3uTGk5dPXsseTDnI9exuD04qrWF+TJ2gQa9I2djtLJSfXk6d6sx07LQkQurwCrj1Vk6nk2W6BihyODtQruYMUOhr3w5hZfR+zRGTZ4bCYkZh4+BUXM2U36e6gJBpprfLBq5u8vOJv0DRaKkP2YV+NYNyGN+F4KXhUIG4TG0TfZgy4Ox3NS1lF9EjT1YhqOFMPUOLXILffW8wsf+rqDV2ocpU9TBlHxPvFxKaJ7idxXeUfd0v0jbaKZ8kvWWAR+WZbBK3Jt4K57Fr2Q8mQk24yy7vj8b+uFMBYhIKkTniZ8DyhQWyjjljgxqUnIv/yX5DMOlVnqf8cHFYFCv9Ewj/0o+JPfjgG+V9ymYYf9kT9l2Ff4MdTqv9dhFxRwooSVpTw/24lBDQSebmySveMcrnwwkINOimklYXyDxmtVDUJZVpErKK0tf54Ecc2cV5Srwyd9opLd7gRJyF3lVqj9U58QN1bQPONa9+V+QbtJWkAr7jZ15twEay+VPwJwZpi2XtsZXpUidiyyV+iQchugegPCZsiXK6IvorPA26++n2lSKF//KcMdMBX6CvMYI6E4ZLGFihikVSl5e04QYmmMJNcio1nd6caXX6Xq2zRP7tNIPP/A7cJ3IBUzTd7cprxrC49VwpWn+LCR6SrDPmA1GxxMOQ1657edNN2s7LEBJBwCb/9p5mcQ3LGEVK7xd0ZRXLgzXxOx9nGq/HQVxIKzPpSzFdi1CEeTt0pLfqdbvxO29marshbkbcib0Xe/6Y8fF8sZTO5CzDz8Vbtwg7QIfYMFeH559Rkuz1dOfrjzb5vR0bpCyvroVlhklcpeEVceGxg5HAdhVMyw2fS/bStxXf5vc/CqOriEGa3TzCWlwViaiPp/avhZbaxOLKaYj3CM1QxXxFs0jIyLWLpGTOSV39lfuCyZD+hvWYKIvbzufkAx18WppU/qws9X9gSGvfWcXqTxu/AIxwjbqbwTendqHvh6MF9KJNwN/ZMOFmaiAL1kElcOzrVVU4BR3RBo4hhxmbYgREIinK1rD3mCBwCnQvIhad1qfPr0o2FQ6TKYTLIgZ2FGsBzvslJrz9RPaVVW/zbqwFCL0Yev4lwW/0klGQlCQgv36qDxU2D2dGB800y9r2jxtgX1Rg5lUJ7Coopy5ImNUGamOxUgOXr6mIlG059QiYoliOPk/LULunz7D0uZqXmkIKpAiaDerRLovd6+PMNPenf2nVexsszHpZf5+O7On2PbvJFLVSA15nVj9sbztf8oYu6RiIdj38UCpPWsoP1Y99sTLTT9Ar+8DH22BekqoHQ65FtnDJ3sdOsBCSvUalqqaE11yOguf9QJWNh7ZfqnS4RISTcq1aRnSR2aguZSqY9ndyYidcsQ8zXJeQyXjNJGNI5Osj8yt5b8AEdy1bU+YqEkvYJ0LlhNKSCnaTNxge0Mcb/IPFZEQoQkl0Y9TF17POIkemdD89w0JI2/ml3CVavgEifeDjoIHXyD7aIFiW95xVxxOykobyGWT5CGfZq7Y7mdEM8M+4o4w6y7LpeEDkS1m4zYv/I6Y42H5YSgN34DWQP3bHKz8+wifdQljpBSafD5jouvZr5NLbHIcczSGWLT22x+9N+s9iC+tJhDpUGsYAnIGnQHvTWe32sXGRZqV+DPKVnZqz2iFlq5Zry0NT2cT0UiLVp/6ipoTsj25Slz2ePU6bUQZ4x59Rcc9ASej4TmXztyQTxys5K2du0pxMi6/LTuqoEKuoRw5Moke2kiPY7Oe0I3FwPOx4P95qlR0TDRjWZen2eJoQu+/i7NDMge/qEotNmFRgKGLglIBmxtkh6PYFVPhQd9RLEh2S9X71rYS5JwQD1rJ/fcl3AoPyCtlI2k04F8yNt75t0/jfkaRvQbn2kAtdzY1P2k06h+O0cy/ztm1ZrM6DGbCQGt72AXYPnt1pZdM2bl2IQn2VZ7adOUrFEPQJKgS9M73/HzVAZTpl0kNjtEo8iMogEIGl7btSgd2ys+dcXaiZpxNJodY+gLD5kWy/0Oi+piQk8N4zsuEejEsznObZRPULEadbClv7E+6C9znw9/N0F2+znOV/OBC4ycqy3uxlBAyuklmj7ZTFc+B29s43/9k198ZTXlHwvXw534aiDQirqGb8rruL0jL41N0trcuHekj6eo59y/3ajwXOeMtrKJ/aR+OrYcUHHEK9hzqrbZ1rRki7XxxljfbUGKtkbtvgGGkhYd6ZXtEXzO3hXdM3h+zBNS/05bfGniHE+Qhw2TC2DxN6PjUeWOb47TuM/yqcXvq4XFBhWz+9U3iL88pXnsyJvRd6KvBV5K/L4y5NOnFWuEoaxq2C1/3FGpmEmxclJUHaYX+i75+RyxmDXPaFVx/lFuQFOy6NHF0XD+e2LIu7UKNss6xAXx29flFYIlPLO2WKN8TF+B8xv3+lKES1oaOB7wNwQE+rPa3gOvwm28FeHRw+tcT49wE/74tlkQz1ew+34qd743LaIB0K7tEL48SthfHB2pmiBRT4/spbz9Jfao4KyctX8Zv1WUQ3sbNc43+N7k6TdiWt9BRdFxU/xm4aMY2zOfyi0i/iI3+a4/KKmIN6orMBpBU4rcFqB0wqcVuC0AqcVOK3AaQVOK3BagdMKnFbgtAKnFTitwGkFTitwWoHTCpxW4LQCpxU4rcBpBU4rcFqB0wqcVuC0AqcVOK3AaQVOK3BagdMKnFbgtAKnFTitwGkFTitwWoHTCpxW4LTMZfKf0jzHNqR9G76rslc7r35vWeahWwe96+YbtJa+ifs/T43B0z8YbucNgpuLqsfmQb2t31+s/eupMcDPnxqrSrYNLOGNi+PKU2P/z3hqTHl6LBJTyygWXla+llbNwoU3rnL4ZT77fuHOfvLqyTc+etmIDJNlKuj+Jw+dZdz8lCGt56j2QxG5vn+i++FyBTyhVenHBj4JtFj2kp1/XzdENBDsa33xtfWqwiPpH4okB/H/eiGWGAxjk2rtIZ+dasmzxeSe+i/u9B4AZ7zxE5pSPTg9aEiJsravzEFkbP4ReY/j/FyOaecbT6VvfX2dDodxKI9MNfDmKD8SIgYmi8sxIdhcQXrOz3ZGYqaTMK57OabMgeaJltDgqTXPowMSfxypx3GlsZ80zm360qcemMwTBRoJTdLuvNuR45jmOhz1akazwwcKNhbnDlubxxzb76sRpBiJMsxPnu/CmaGS6E4tcxzCPGfstefc16yWuQ5PbsfYwntLM3PEK2bhb9F2z8yBdzf3lRPM2DE0c+6IPQbJbMdta1F67GPqTZtgDxlgZhJDu3FTN24qs8rCd9OhrNpIHJ6Byo0p3eFZO0sK3W2uGcR2JXmkyC++1PTMhFtH4V37dZy7LbHjl1VOtV470/oWWjLFjAoEa4YcuYLszNTFhbKgWw9ZTN2tqvukLmJyjhw51hvdXi3iSKFK1zWzJOfHJcmc6Fdzyc8gYdd6rEUU9GBf3MgxDFZBQHwmrewqCTqKg46evqFEak7v0m+pxG07daChy7Jjmv0WiCL8ZoIi9eLKgNfCUsJEXlOfRo7JfsovmYtQrILhd8tH1CroLL77tOlMGpg1JrF5NUog7FFup0J4bkzvhBwrVqw1XC7mc5yLYlX89jBwvLV0bDMiPx5ZtjXcU26jhmC+oLNbfZrRRmCnXubG86jZ5scvRCwo5D2mgVUHx5XgxzgmQqPM9EqtyhQxSVBeSHxS+5375pNW5hUGDiCS8r6nTLNBxZ7DH4G4X6i9pggN8fqm61+dXGAmqRcIsqXan1v+jgdZiSZqk3MrIkal3ZEGJns2c5uB9c5XnII3JZZw/nwSYTTx6MO5eD/G6ycswG8uiR4lzytsCPlwq/jECXr0b0pbvNwq5ZERYqZqA9lBZNMDIkaen7pdBFRizn9vxxx25G1ZRUP4yLQd5Gi3wdgvGq/sT3BphntZnJqUTaSY7MVPfFjUpZ1tJo4p4iqck8J6fSohubNzj2wqr5MSkBqNRJdep0aia7QBzPzlzKoNgqfcIFGvLvu00jIb0biSBCTjdIhC4piYPVWZmeIpullS3g9XwTSzA9zNo9SmVNnUX92r9IBS3Rfm/QgddHzR3dPV8XHVZ2M+stblzI/VOLfbcEvAGPr2vWmej5t3VolZaW5IHANrvmAKHPxNoUrMUpOk+zgBeSVZxErFLBoVPHKQ7qjZG5AKjBz4soAve7P5wMZTxnZVnky93+s7/nZpa1y7eDInbj8bGux+PvQR+YJGLwFnPjfhtvY+ligWjwyN5iBZsimquv3gyduSnSewdGa7h65bzqAjy08AACEQp6NrN5i12JN1wk9So9wuR2REc+rqfXw5RfXzvpthowAruPwzGiQ7ZjcLfG74ijnnQ98m9HhCH4NgjnHbLLAXsHbvFLZ+yJB5DhnwJeRzVqCmUj4prHTn5zyPxY8Attub18c8f5EH3T4KMbcpiSF7TnG5fWRuX7HQG/bGRDxsArFxtgtUFW1xd7zoGff2649qw4F0bWMMXKRvqzgIoa4Cs2us1MOdzWr3iH2Al3ZA4bxn9ddIx7dQfvG6IFbkZmjMFcgb0S9D+A3IbxkKz4o2NIZk302uIOqHqbRLOhh/ch07LjeLZtUHsypLITQJezYhdkinMJP0B1evVOVK6rb108S594o4zoVgkMRDXEW4YpA5rdIy5921RfEUPTdVSt87cUIqABppStW3mcNHk2VZSsJYrKP7+r694vWfXhFFah9qiLBkZ4mfCLSv09WQ2foKTKUkitbPGVSqTH1NpNQmIIrtpC1QpDPNPuyZyVW3Tzr0tNiq1G481QKS/kOZ/Sczr+roVeDrfmu2QJ7hmFPqJ1dVsJvJFQ9TyprR5k2esYC1yRi6m/zsNfvYQe9TRbdN30/fTdVhbFVmyeDO75g0jZSbfaVROrp1B16x/PXHAM5a0EskCWD3dzqlI0WXf8aM/NM1ZN98qsYG0txg5OAIbQI8vNZsPM6A64EKNp8on4ZU0oDkY9CyUrlNMG+C10ubCJi2Weo2fGgNyKTFED4dnY1DMlJID6Ch7IrUCUZXMMcUWmpWwe05WUGpb2NfEbUKlk/cGxfOrtlkeGFzYdAVj3S3Lrnng2V3boTOcCa/ZPjkdm/esPeZUeX+A6uuaj2FtB0vwWEIsoktzypLDRNJrTF7OxppQADBNFfZ/t/jcFOiCXwwd9akDx16xSwfuebSBHgAWTqdU0FjENOnufotFeRtVMzrSo2tbsR0o7Q8nF556Uz0kcbu6XpTdA/hIaacXnvdZON4U+dkZKfIIUphB+X00U3nLzrh/WgLjeaxwjRZTYB8X4m0wSq2R9OZxEeQgwJRowljxCSqqYX7vqohsyGkD5tlhCXqgw2LbXVbK+OGHQG9Y0aLCHrn6YGFN3aCZeNRa/bsuRdQuCkf6S5mlY/xORTSXeIduABUCAaIWrO3/VhaGSi2mR6ZHx/bXTj3frScm6tE7USZb0hUJsFI6ngTaCTIa9x0EjSVYyYckApG23a9UFh4e6Pd9+mL5M5TrPqGyo7cCSx492hA+eH2jj8mztQG64Ne9oCwxGiRHhPxHM9D0jqBbw4EhT3jLLT02cvFLb2Hy8fRxbRJ/m3T7qGecgrm86M+5uzEjj9svHzd9hhJmKnJpZRWqvxROylXvE42Pyn1pECdungKO+hCoMbvLPeZ6BIt3cDdvDhf++05rQUSPxQz+kuC726cR3V+Wopm2597ThQqJo6ZoHzvV0WTiXkxPMe56IGAkucNmU+C0bZsyD7LZ9NBW3x2W2QkIqWHK1nPsuF+GkdY7vWGEgIk/7dM9ikxMcKFDnLmbIWDQeoef2I/XReKDs/gxF7wEbsIJI0cbh8JzdHgNW9BScrrrOY/ec6dY3UB4X0X06E4wiAqsCyl8yzKf8BVrmby0QitLZ0kfowum0HrWu9+HeZ7cPhZKvDRtXP9nt6F/dlVnSf//ibYvieT4Lc7q1Rmc0oh0/ZiXx6qfN28xetUhyEXsJspYw63CJkFuE91W76bLnffiplkhuDwXi8ZO6kYTcVUSjBViRrte26Yc4qalPkwDadSI+4hNzsPmX6xYXByf8Yqd8a9MZL3OvtawCV8w8KLgX3gfkZuH5s8P2cQO/+5dO7zWD5sNj+4ReQgLiYO0HE19BmOq69hRUIVZ2RrxNclaulmUtGvhySLlT/pUp3r3yX9zX9lCvdPlUQWx5S2Rb/fUKhKekWcya8haN4Kfj5gOu1Wc8RsLGz2uSXtl5mZ7SU+T0u2pWVAbDetrhx46n6ze28YolTcvWd+EjR+34xh/whRWufe4znEfFLmjJihuSTiXRKhPN7Twx0lzI3uFSJcjBlms6B0VlBLU1eXulsUJQDdEHMKz6geBW8J0Hx65S6RUOWXJqsIbhzJw9G7xD47yhmD5Ghvr1qxa9tCFXuok7ck8uN8wcFvSEcE9iiVkgiMOofjF/5Gxwd0V9kDppzTtCa7rrBGwQQiEzzMaf9oPyN1b0S03QlGr/9IT293iKx5GkY+9xUHTQtSEVDUy0hsYBw0oZ6UV9B/SlDzGt4tnnLs3gKXhgsj2y/qtrTod2M3w3rEco1TjuZDNLPb7Y941jhDZ7ccZnun98yl1WUb1+rW/wpD/3IB2s3JlPr6jpIOz3q/W+jNdCT7T7QersxZswo+wWEYxij+m20e0hp3w0y5VYkeSHMJV57VnUGFPCy+a8pDrKkqSMMSyHnrc243N7V6cnoPCDbs3zaibQ+j55byrFadfIlQfaYGMh4M1oiL6GckHKGKWDU2OYKYvHCTE4/kkeLRtk90nEv8WC1tO+zr9kjeb9hTNhszDyYfd7lsPvvAvCbaZDX5SoBUuVGAx6mHJMUYr1z8bSXRAxSjTiHMNKNrs52mks/D/U1iU2X3Jk6lfdFUouhKASZd1PITG22mztfO6+osfuWOPMesgs+ZVU/WOq+Owlm+nO4zaGk1nwBg65nIw6Eq7EvPmeUj2gcMu6C5M6NX9MTc7+K5xI5MRkzTp697hpNBg0wr6uap62QKhTlzPw+FGHFbVTHbry8XRP2l2yLdleIkZ7zOinL55iDAkhrnY1oNm0mDRTP6zFrPGQ8dh346HoHhvMbsFql/qlqR0HmJ+Ekrqi3p9U4v39qm2oQY7bB3ZpWac4F0k7dBnjHwO3mUVv2rUaGA8JlGrqgVRXFI47ik0usFH2iOWvTegq3w3ATPX7sUWpVjZFzkMZNyx4zwNso4Hk0hF4taPrjL2iNefzbOzn3blI45Q8cg+E8TCWO1vtzS6WSELa7paS9i+hpiIWO+4u5VM4mtDWeXUcGtNypZXkaT6Jwyy7C5ofdpmXvcGCcvZMXs7iObWgTpuTnB8yjhtfOL3gqy0FuFmH2Xr7/p6l6AsA3GOjWCbW0++6Zjf4FWOBOK/JaAPCZapaEJx+Fzw/C57ze65gDye8SYb8WCixqSf08cOceQ/tqMAa7jPkrb4OwnRTVOtdpfcAc5d7nmLJ6W/LdU8+xAfz04i4dM5do88jPrGoAZAEr7NFGc6pJoh93sNaxPZrw795VF3zfTr/nimEJTpSLubWhNHyz978nUvftxpTDul6qYeWI/JikXDLOBP39Gx7ydw3y9U9rrf4xXc/mxQPbeW3DWUFbp+hxMcMHrj6UmB2QTc83FAUykdb2HM8XsrkI8ZVzl2Ta1IJ/4v/mtL1o8ttL9hfXyM/vEvhPcabASeYFQToPnHYvjkeVak1w6bL5f0mGWYT7P6Fz1ZprN+WVmWiCvCsOl7b0VmVH3+qPkKXUVOvXNl2Y6EWoXTZDChSrNPzLKi5anlJ1d9KQDJzVyjHzOvnv+jyknZigNaDeTA3tkR2NOnvua5nriQura4dvHgAh2LzUIWxTd9WySjph9hOjhztHn0VqToo1EzEwWRl6/YbRycIoKHaMGARjnx2zkBmeUWGWTWKohx8fv5VWS/N9mmwZqxJs6aqgvbj4e1elXC3t5NvnR+TqqYWpUcpr/jWcApUSPgM9Q/0scMcy4WC0vNfYEGEmllJXZPhxu8egUK8QVEiiy9C+hqeqy7NY6n6uUYUZUjEeB2t8TdGetkLGDmlQR1j626TZCzfuisdvG2TXTO4HaPOlqT498QM92lI4N1lstvMuoLHEARud5bu8jySmgfQcNXBqXmb2albt6ULMzZhujzGL8nekXhfIap8vE1sF8J4T9iJZuRGzJnWP5G7aaqNf678ZrYtui5onVpoZz2Z7q818wc18M0lxwoEtEM81T+Zf07Op/mB47HTSQ+fSx09PiwNzKKQahTr1I1EonMqQNiIj5/Kivlswd68sxiewfVzJPIpXM9CrWtjxfbppEbxWWuAoBrdcTwXcmqSw3iTT8bYJM4xTfCTqz2aJEhk4Y7scqdm+OGgCT2blaR354UOh/rsm/qjgZ1+kBBg3fun1Vc/ug/5+Hliv34Fu5haeQsQ6PzJcVJS4OUj1PXBsxzzp3oeAjbPIjeUZ7mamxwE6Lj4iJCzKJLZ3zHMK8eA4Hi3YfVQbDActoyH3VTTCqtLOROP2chZnn9hWWondtqPw1c5kprwV+1mPxMftmpB1mTuVU7Qc76ya/6wK8X78ftDtQYnn60v8BUEsDBBQAAgAIAINzh0mZ25pjTQAAAGsAAAAbAAAAdW5pdmVyc2FsL3VuaXZlcnNhbC5wbmcueG1ss7GvyM1RKEstKs7Mz7NVMtQzULK34+WyKShKLctMLVeoAIoZ6RlAgJJCpa2SCRK3PDOlJAOowsDEFCGYkZqZnlFiq2RuYQIX1AeaCQBQSwECAAAUAAIACABElFdHI7RO+/sCAACwCAAAFAAAAAAAAAABAAAAAAAAAAAAdW5pdmVyc2FsL3BsYXllci54bWxQSwECAAAUAAIACACDc4dJRHFqQEZFAACGqgAAFwAAAAAAAAAAAAAAAAAtAwAAdW5pdmVyc2FsL3VuaXZlcnNhbC5wbmdQSwECAAAUAAIACACDc4dJmduaY00AAABrAAAAGwAAAAAAAAABAAAAAACoSAAAdW5pdmVyc2FsL3VuaXZlcnNhbC5wbmcueG1sUEsFBgAAAAADAAMA0AAAAC5JAAAAAA=="/>
  <p:tag name="ISPRING_PRESENTATION_TITLE" val="2"/>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
      <a:dk1>
        <a:srgbClr val="000000"/>
      </a:dk1>
      <a:lt1>
        <a:srgbClr val="FFFFFF"/>
      </a:lt1>
      <a:dk2>
        <a:srgbClr val="51647E"/>
      </a:dk2>
      <a:lt2>
        <a:srgbClr val="E7E6E6"/>
      </a:lt2>
      <a:accent1>
        <a:srgbClr val="5B9BD5"/>
      </a:accent1>
      <a:accent2>
        <a:srgbClr val="ED7D31"/>
      </a:accent2>
      <a:accent3>
        <a:srgbClr val="A5A5A5"/>
      </a:accent3>
      <a:accent4>
        <a:srgbClr val="FFD77A"/>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Simple and creative cute hand-painted PPT template-slidepp.blogspot.com</Template>
  <TotalTime>71</TotalTime>
  <Words>1702</Words>
  <Application>Microsoft Office PowerPoint</Application>
  <PresentationFormat>Widescreen</PresentationFormat>
  <Paragraphs>134</Paragraphs>
  <Slides>21</Slides>
  <Notes>9</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21</vt:i4>
      </vt:variant>
    </vt:vector>
  </HeadingPairs>
  <TitlesOfParts>
    <vt:vector size="41" baseType="lpstr">
      <vt:lpstr>VL Hagin Caps Medium</vt:lpstr>
      <vt:lpstr>UVN Da Lat</vt:lpstr>
      <vt:lpstr>Calibri</vt:lpstr>
      <vt:lpstr>Arial</vt:lpstr>
      <vt:lpstr>Times New Roman</vt:lpstr>
      <vt:lpstr>HP001 4 hàng</vt:lpstr>
      <vt:lpstr>VL Deepika</vt:lpstr>
      <vt:lpstr>等线</vt:lpstr>
      <vt:lpstr>VL FairwaterScriptLight</vt:lpstr>
      <vt:lpstr>VL Deepika Sketch</vt:lpstr>
      <vt:lpstr>VL Proxima Nova Th</vt:lpstr>
      <vt:lpstr>VL Old typewriter</vt:lpstr>
      <vt:lpstr>ITC Avant Garde Std Bk</vt:lpstr>
      <vt:lpstr>Tahoma</vt:lpstr>
      <vt:lpstr>UTM Bienvenue</vt:lpstr>
      <vt:lpstr>DengXian Light</vt:lpstr>
      <vt:lpstr>Cambria</vt:lpstr>
      <vt:lpstr>Helvetica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Lũ lụt</vt:lpstr>
      <vt:lpstr>PowerPoint Presentation</vt:lpstr>
      <vt:lpstr>PowerPoint Presentation</vt:lpstr>
      <vt:lpstr>PowerPoint Presentation</vt:lpstr>
      <vt:lpstr>Bố cục thư</vt:lpstr>
      <vt:lpstr>Bố cục thư</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dc:creator>
  <cp:keywords>KTUTS</cp:keywords>
  <cp:lastModifiedBy>Windows User</cp:lastModifiedBy>
  <cp:revision>13</cp:revision>
  <dcterms:created xsi:type="dcterms:W3CDTF">2021-09-11T21:05:01Z</dcterms:created>
  <dcterms:modified xsi:type="dcterms:W3CDTF">2021-09-19T13:37:47Z</dcterms:modified>
</cp:coreProperties>
</file>