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.svg" ContentType="image/svg+xml"/>
  <Override PartName="/ppt/media/image2.svg" ContentType="image/svg+xml"/>
  <Override PartName="/ppt/media/image3.svg" ContentType="image/svg+xml"/>
  <Override PartName="/ppt/media/image4.svg" ContentType="image/svg+xml"/>
  <Override PartName="/ppt/media/image5.svg" ContentType="image/svg+xml"/>
  <Override PartName="/ppt/media/image6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8" r:id="rId3"/>
    <p:sldId id="256" r:id="rId5"/>
    <p:sldId id="291" r:id="rId6"/>
    <p:sldId id="295" r:id="rId7"/>
    <p:sldId id="293" r:id="rId8"/>
    <p:sldId id="292" r:id="rId9"/>
    <p:sldId id="290" r:id="rId10"/>
    <p:sldId id="287" r:id="rId11"/>
    <p:sldId id="288" r:id="rId12"/>
    <p:sldId id="301" r:id="rId13"/>
    <p:sldId id="302" r:id="rId14"/>
    <p:sldId id="303" r:id="rId15"/>
    <p:sldId id="300" r:id="rId16"/>
    <p:sldId id="297" r:id="rId17"/>
    <p:sldId id="296" r:id="rId18"/>
    <p:sldId id="298" r:id="rId19"/>
  </p:sldIdLst>
  <p:sldSz cx="12192000" cy="6858000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060"/>
    <a:srgbClr val="0365A1"/>
    <a:srgbClr val="9DC3E6"/>
    <a:srgbClr val="35A538"/>
    <a:srgbClr val="0B91DE"/>
    <a:srgbClr val="048B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866" autoAdjust="0"/>
    <p:restoredTop sz="94660"/>
  </p:normalViewPr>
  <p:slideViewPr>
    <p:cSldViewPr snapToGrid="0">
      <p:cViewPr varScale="1">
        <p:scale>
          <a:sx n="75" d="100"/>
          <a:sy n="75" d="100"/>
        </p:scale>
        <p:origin x="67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3" Type="http://schemas.openxmlformats.org/officeDocument/2006/relationships/tags" Target="tags/tag3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EF1A96-A5A4-4333-95BA-6C8E26799DD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24D8A5-CF50-484F-B59F-833F2584A72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24D8A5-CF50-484F-B59F-833F2584A72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24D8A5-CF50-484F-B59F-833F2584A72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Tùy vào địa phương GV dạy mà chọn địa điểm phù hợp. Ở đây là TPHCM.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24D8A5-CF50-484F-B59F-833F2584A72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Tùy vào địa phương GV dạy mà chọn địa điểm phù hợp. Ở đây là TPHCM.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24D8A5-CF50-484F-B59F-833F2584A72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Theo danh mục Di tích quốc gia đặc biệt: Dinh Độc Lập </a:t>
            </a:r>
            <a:r>
              <a:rPr lang="en-US">
                <a:sym typeface="Wingdings" panose="05000000000000000000" pitchFamily="2" charset="2"/>
              </a:rPr>
              <a:t> viết hoa chữ “Dinh”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24D8A5-CF50-484F-B59F-833F2584A72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24D8A5-CF50-484F-B59F-833F2584A72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png"/><Relationship Id="rId8" Type="http://schemas.openxmlformats.org/officeDocument/2006/relationships/image" Target="../media/image10.png"/><Relationship Id="rId7" Type="http://schemas.openxmlformats.org/officeDocument/2006/relationships/image" Target="../media/image9.pn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2" Type="http://schemas.openxmlformats.org/officeDocument/2006/relationships/image" Target="../media/image14.png"/><Relationship Id="rId11" Type="http://schemas.openxmlformats.org/officeDocument/2006/relationships/image" Target="../media/image13.png"/><Relationship Id="rId10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5" Type="http://schemas.openxmlformats.org/officeDocument/2006/relationships/image" Target="../media/image3.png"/><Relationship Id="rId4" Type="http://schemas.openxmlformats.org/officeDocument/2006/relationships/image" Target="../media/image16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物体&#10;&#10;描述已自动生成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9"/>
          <a:stretch>
            <a:fillRect/>
          </a:stretch>
        </p:blipFill>
        <p:spPr>
          <a:xfrm>
            <a:off x="0" y="1679221"/>
            <a:ext cx="12192000" cy="5178779"/>
          </a:xfrm>
          <a:prstGeom prst="rect">
            <a:avLst/>
          </a:prstGeom>
        </p:spPr>
      </p:pic>
      <p:pic>
        <p:nvPicPr>
          <p:cNvPr id="13" name="图片 12" descr="图片包含 恐龙, 爬行动物, 树叶&#10;&#10;描述已自动生成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94" t="55271"/>
          <a:stretch>
            <a:fillRect/>
          </a:stretch>
        </p:blipFill>
        <p:spPr>
          <a:xfrm>
            <a:off x="8589363" y="4661942"/>
            <a:ext cx="3602637" cy="218891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 descr="图片包含 恐龙, 爬行动物, 树叶&#10;&#10;描述已自动生成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r="82628" b="76009"/>
          <a:stretch>
            <a:fillRect/>
          </a:stretch>
        </p:blipFill>
        <p:spPr>
          <a:xfrm>
            <a:off x="0" y="-1"/>
            <a:ext cx="1756690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4" descr="图片包含 恐龙, 爬行动物, 树叶&#10;&#10;描述已自动生成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57" t="7" b="76009"/>
          <a:stretch>
            <a:fillRect/>
          </a:stretch>
        </p:blipFill>
        <p:spPr>
          <a:xfrm>
            <a:off x="9578714" y="-2"/>
            <a:ext cx="2613286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31" t="34998" r="6425"/>
          <a:stretch>
            <a:fillRect/>
          </a:stretch>
        </p:blipFill>
        <p:spPr>
          <a:xfrm>
            <a:off x="9162717" y="2442297"/>
            <a:ext cx="3211813" cy="4457376"/>
          </a:xfrm>
          <a:prstGeom prst="rect">
            <a:avLst/>
          </a:prstGeom>
        </p:spPr>
      </p:pic>
      <p:pic>
        <p:nvPicPr>
          <p:cNvPr id="21" name="图片 20" descr="图片包含 恐龙, 爬行动物, 树叶&#10;&#10;描述已自动生成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96" r="72090"/>
          <a:stretch>
            <a:fillRect/>
          </a:stretch>
        </p:blipFill>
        <p:spPr>
          <a:xfrm>
            <a:off x="0" y="5012531"/>
            <a:ext cx="2428407" cy="1845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 userDrawn="1"/>
        </p:nvSpPr>
        <p:spPr>
          <a:xfrm>
            <a:off x="-78968" y="6509505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00B050"/>
                </a:solidFill>
                <a:latin typeface="UTM Spring" panose="02040603050506020204" pitchFamily="18" charset="0"/>
              </a:rPr>
              <a:t>KTUTS</a:t>
            </a:r>
            <a:endParaRPr lang="en-US">
              <a:solidFill>
                <a:srgbClr val="00B050"/>
              </a:solidFill>
              <a:latin typeface="UTM Spring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946"/>
          <a:stretch>
            <a:fillRect/>
          </a:stretch>
        </p:blipFill>
        <p:spPr>
          <a:xfrm>
            <a:off x="0" y="4591050"/>
            <a:ext cx="12192000" cy="2266627"/>
          </a:xfrm>
          <a:prstGeom prst="rect">
            <a:avLst/>
          </a:prstGeom>
        </p:spPr>
      </p:pic>
      <p:sp>
        <p:nvSpPr>
          <p:cNvPr id="3" name="矩形: 圆角 8"/>
          <p:cNvSpPr/>
          <p:nvPr userDrawn="1"/>
        </p:nvSpPr>
        <p:spPr>
          <a:xfrm>
            <a:off x="826477" y="592015"/>
            <a:ext cx="10539046" cy="5673969"/>
          </a:xfrm>
          <a:prstGeom prst="roundRect">
            <a:avLst>
              <a:gd name="adj" fmla="val 600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1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77" t="23512" r="58077" b="11278"/>
          <a:stretch>
            <a:fillRect/>
          </a:stretch>
        </p:blipFill>
        <p:spPr>
          <a:xfrm rot="1014639">
            <a:off x="-62814" y="2730209"/>
            <a:ext cx="2660713" cy="4092351"/>
          </a:xfrm>
          <a:prstGeom prst="rect">
            <a:avLst/>
          </a:prstGeom>
        </p:spPr>
      </p:pic>
      <p:grpSp>
        <p:nvGrpSpPr>
          <p:cNvPr id="5" name="Group 4"/>
          <p:cNvGrpSpPr/>
          <p:nvPr userDrawn="1"/>
        </p:nvGrpSpPr>
        <p:grpSpPr>
          <a:xfrm>
            <a:off x="347507" y="986356"/>
            <a:ext cx="3091111" cy="1241945"/>
            <a:chOff x="347507" y="986356"/>
            <a:chExt cx="3091111" cy="1241945"/>
          </a:xfrm>
        </p:grpSpPr>
        <p:sp>
          <p:nvSpPr>
            <p:cNvPr id="6" name="直角三角形 16"/>
            <p:cNvSpPr/>
            <p:nvPr/>
          </p:nvSpPr>
          <p:spPr>
            <a:xfrm flipH="1" flipV="1">
              <a:off x="347507" y="1846523"/>
              <a:ext cx="478969" cy="381778"/>
            </a:xfrm>
            <a:prstGeom prst="rtTriangle">
              <a:avLst/>
            </a:prstGeom>
            <a:solidFill>
              <a:srgbClr val="139B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: 圆顶角 17"/>
            <p:cNvSpPr/>
            <p:nvPr/>
          </p:nvSpPr>
          <p:spPr>
            <a:xfrm rot="5400000">
              <a:off x="1469261" y="-135397"/>
              <a:ext cx="847604" cy="309111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55BDF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9" name="图片 10" descr="图片包含 树叶, 恐龙, 植物, 蕨&#10;&#10;描述已自动生成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55" t="445" r="-27" b="63167"/>
          <a:stretch>
            <a:fillRect/>
          </a:stretch>
        </p:blipFill>
        <p:spPr>
          <a:xfrm>
            <a:off x="10117015" y="-1"/>
            <a:ext cx="2074985" cy="1647791"/>
          </a:xfrm>
          <a:prstGeom prst="rect">
            <a:avLst/>
          </a:prstGeom>
        </p:spPr>
      </p:pic>
      <p:pic>
        <p:nvPicPr>
          <p:cNvPr id="10" name="图片 8" descr="图片包含 树叶, 恐龙, 植物, 蕨&#10;&#10;描述已自动生成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75" t="55416" r="-85" b="-1"/>
          <a:stretch>
            <a:fillRect/>
          </a:stretch>
        </p:blipFill>
        <p:spPr>
          <a:xfrm>
            <a:off x="9906001" y="4565921"/>
            <a:ext cx="2286000" cy="22920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2A9607-E9D5-4923-86BC-49CBBA32C4ED}" type="slidenum">
              <a:rPr lang="en-US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物体&#10;&#10;描述已自动生成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9"/>
          <a:stretch>
            <a:fillRect/>
          </a:stretch>
        </p:blipFill>
        <p:spPr>
          <a:xfrm>
            <a:off x="0" y="1679221"/>
            <a:ext cx="12192000" cy="5178779"/>
          </a:xfrm>
          <a:prstGeom prst="rect">
            <a:avLst/>
          </a:prstGeom>
        </p:spPr>
      </p:pic>
      <p:pic>
        <p:nvPicPr>
          <p:cNvPr id="8" name="图片 7" descr="图片包含 恐龙, 爬行动物, 树叶&#10;&#10;描述已自动生成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94" t="55271"/>
          <a:stretch>
            <a:fillRect/>
          </a:stretch>
        </p:blipFill>
        <p:spPr>
          <a:xfrm>
            <a:off x="8589363" y="4661942"/>
            <a:ext cx="3602637" cy="218891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 descr="图片包含 恐龙, 爬行动物, 树叶&#10;&#10;描述已自动生成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96" r="72090"/>
          <a:stretch>
            <a:fillRect/>
          </a:stretch>
        </p:blipFill>
        <p:spPr>
          <a:xfrm>
            <a:off x="0" y="5012531"/>
            <a:ext cx="2428407" cy="1845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7839"/>
            <a:ext cx="12192000" cy="6858000"/>
          </a:xfrm>
          <a:prstGeom prst="rect">
            <a:avLst/>
          </a:prstGeom>
        </p:spPr>
      </p:pic>
      <p:pic>
        <p:nvPicPr>
          <p:cNvPr id="4" name="图片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767" y="-89490"/>
            <a:ext cx="12895385" cy="6762149"/>
          </a:xfrm>
          <a:prstGeom prst="rect">
            <a:avLst/>
          </a:prstGeom>
        </p:spPr>
      </p:pic>
      <p:pic>
        <p:nvPicPr>
          <p:cNvPr id="5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2378" y="290562"/>
            <a:ext cx="14161477" cy="6943649"/>
          </a:xfrm>
          <a:prstGeom prst="rect">
            <a:avLst/>
          </a:prstGeom>
        </p:spPr>
      </p:pic>
      <p:grpSp>
        <p:nvGrpSpPr>
          <p:cNvPr id="6" name="组合 18"/>
          <p:cNvGrpSpPr/>
          <p:nvPr userDrawn="1"/>
        </p:nvGrpSpPr>
        <p:grpSpPr>
          <a:xfrm>
            <a:off x="-1241771" y="2082131"/>
            <a:ext cx="4390245" cy="3728908"/>
            <a:chOff x="-1483102" y="834699"/>
            <a:chExt cx="4908113" cy="4168765"/>
          </a:xfrm>
        </p:grpSpPr>
        <p:pic>
          <p:nvPicPr>
            <p:cNvPr id="7" name="图片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83102" y="834699"/>
              <a:ext cx="3796649" cy="3651739"/>
            </a:xfrm>
            <a:prstGeom prst="rect">
              <a:avLst/>
            </a:prstGeom>
          </p:spPr>
        </p:pic>
        <p:pic>
          <p:nvPicPr>
            <p:cNvPr id="8" name="图片 1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8852" y="2075812"/>
              <a:ext cx="2506159" cy="2410626"/>
            </a:xfrm>
            <a:prstGeom prst="rect">
              <a:avLst/>
            </a:prstGeom>
          </p:spPr>
        </p:pic>
        <p:pic>
          <p:nvPicPr>
            <p:cNvPr id="9" name="图片 1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567782" y="2582810"/>
              <a:ext cx="2519169" cy="2420654"/>
            </a:xfrm>
            <a:prstGeom prst="rect">
              <a:avLst/>
            </a:prstGeom>
          </p:spPr>
        </p:pic>
      </p:grpSp>
      <p:grpSp>
        <p:nvGrpSpPr>
          <p:cNvPr id="10" name="组合 19"/>
          <p:cNvGrpSpPr/>
          <p:nvPr userDrawn="1"/>
        </p:nvGrpSpPr>
        <p:grpSpPr>
          <a:xfrm>
            <a:off x="8155263" y="2183988"/>
            <a:ext cx="4657549" cy="3767021"/>
            <a:chOff x="-1799413" y="912505"/>
            <a:chExt cx="5212190" cy="4215614"/>
          </a:xfrm>
        </p:grpSpPr>
        <p:pic>
          <p:nvPicPr>
            <p:cNvPr id="11" name="图片 2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12" name="图片 2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13" name="图片 2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grpSp>
        <p:nvGrpSpPr>
          <p:cNvPr id="14" name="组合 54"/>
          <p:cNvGrpSpPr/>
          <p:nvPr userDrawn="1"/>
        </p:nvGrpSpPr>
        <p:grpSpPr>
          <a:xfrm>
            <a:off x="-445477" y="4478950"/>
            <a:ext cx="13340862" cy="4046151"/>
            <a:chOff x="-445477" y="4058961"/>
            <a:chExt cx="13340862" cy="4046151"/>
          </a:xfrm>
        </p:grpSpPr>
        <p:pic>
          <p:nvPicPr>
            <p:cNvPr id="15" name="图片 2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5477" y="4058961"/>
              <a:ext cx="13340862" cy="4046151"/>
            </a:xfrm>
            <a:prstGeom prst="rect">
              <a:avLst/>
            </a:prstGeom>
          </p:spPr>
        </p:pic>
        <p:pic>
          <p:nvPicPr>
            <p:cNvPr id="16" name="图片 2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grpSp>
        <p:nvGrpSpPr>
          <p:cNvPr id="20" name="组合 52"/>
          <p:cNvGrpSpPr/>
          <p:nvPr userDrawn="1"/>
        </p:nvGrpSpPr>
        <p:grpSpPr>
          <a:xfrm>
            <a:off x="8333021" y="5198067"/>
            <a:ext cx="5162885" cy="4605932"/>
            <a:chOff x="8333021" y="4778078"/>
            <a:chExt cx="5162885" cy="4605932"/>
          </a:xfrm>
        </p:grpSpPr>
        <p:pic>
          <p:nvPicPr>
            <p:cNvPr id="21" name="图片 35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52397">
              <a:off x="9488342" y="4866595"/>
              <a:ext cx="2722376" cy="3757789"/>
            </a:xfrm>
            <a:prstGeom prst="rect">
              <a:avLst/>
            </a:prstGeom>
          </p:spPr>
        </p:pic>
        <p:pic>
          <p:nvPicPr>
            <p:cNvPr id="22" name="图片 42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38" b="47345"/>
            <a:stretch>
              <a:fillRect/>
            </a:stretch>
          </p:blipFill>
          <p:spPr>
            <a:xfrm rot="16454897">
              <a:off x="7967201" y="6144693"/>
              <a:ext cx="2229784" cy="1498144"/>
            </a:xfrm>
            <a:prstGeom prst="rect">
              <a:avLst/>
            </a:prstGeom>
          </p:spPr>
        </p:pic>
        <p:pic>
          <p:nvPicPr>
            <p:cNvPr id="23" name="图片 40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0200">
              <a:off x="9241061" y="5718501"/>
              <a:ext cx="2631713" cy="3665509"/>
            </a:xfrm>
            <a:prstGeom prst="rect">
              <a:avLst/>
            </a:prstGeom>
          </p:spPr>
        </p:pic>
        <p:pic>
          <p:nvPicPr>
            <p:cNvPr id="24" name="图片 4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33830">
              <a:off x="10262298" y="5166499"/>
              <a:ext cx="3622030" cy="2845187"/>
            </a:xfrm>
            <a:prstGeom prst="rect">
              <a:avLst/>
            </a:prstGeom>
          </p:spPr>
        </p:pic>
      </p:grpSp>
      <p:grpSp>
        <p:nvGrpSpPr>
          <p:cNvPr id="25" name="组合 53"/>
          <p:cNvGrpSpPr/>
          <p:nvPr userDrawn="1"/>
        </p:nvGrpSpPr>
        <p:grpSpPr>
          <a:xfrm>
            <a:off x="-1894909" y="5836498"/>
            <a:ext cx="4683737" cy="4065743"/>
            <a:chOff x="-1894909" y="5416509"/>
            <a:chExt cx="4683737" cy="4065743"/>
          </a:xfrm>
        </p:grpSpPr>
        <p:pic>
          <p:nvPicPr>
            <p:cNvPr id="26" name="图片 37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830327">
              <a:off x="-1234424" y="5331572"/>
              <a:ext cx="3362767" cy="4683737"/>
            </a:xfrm>
            <a:prstGeom prst="rect">
              <a:avLst/>
            </a:prstGeom>
          </p:spPr>
        </p:pic>
        <p:pic>
          <p:nvPicPr>
            <p:cNvPr id="27" name="图片 39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49046">
              <a:off x="-1075999" y="5416509"/>
              <a:ext cx="2640514" cy="2074184"/>
            </a:xfrm>
            <a:prstGeom prst="rect">
              <a:avLst/>
            </a:prstGeom>
          </p:spPr>
        </p:pic>
        <p:pic>
          <p:nvPicPr>
            <p:cNvPr id="28" name="图片 4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20130">
              <a:off x="-215237" y="5724463"/>
              <a:ext cx="2722376" cy="3757789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物体&#10;&#10;描述已自动生成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9"/>
          <a:stretch>
            <a:fillRect/>
          </a:stretch>
        </p:blipFill>
        <p:spPr>
          <a:xfrm>
            <a:off x="0" y="1679221"/>
            <a:ext cx="12192000" cy="5178779"/>
          </a:xfrm>
          <a:prstGeom prst="rect">
            <a:avLst/>
          </a:prstGeom>
        </p:spPr>
      </p:pic>
      <p:pic>
        <p:nvPicPr>
          <p:cNvPr id="8" name="图片 7" descr="图片包含 恐龙, 爬行动物, 树叶&#10;&#10;描述已自动生成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94" t="55271"/>
          <a:stretch>
            <a:fillRect/>
          </a:stretch>
        </p:blipFill>
        <p:spPr>
          <a:xfrm>
            <a:off x="8589363" y="4661942"/>
            <a:ext cx="3602637" cy="218891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 descr="图片包含 恐龙, 爬行动物, 树叶&#10;&#10;描述已自动生成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r="82628" b="76009"/>
          <a:stretch>
            <a:fillRect/>
          </a:stretch>
        </p:blipFill>
        <p:spPr>
          <a:xfrm>
            <a:off x="0" y="-1"/>
            <a:ext cx="1756690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 descr="图片包含 恐龙, 爬行动物, 树叶&#10;&#10;描述已自动生成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57" t="7" b="76009"/>
          <a:stretch>
            <a:fillRect/>
          </a:stretch>
        </p:blipFill>
        <p:spPr>
          <a:xfrm>
            <a:off x="9578714" y="-2"/>
            <a:ext cx="2613286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 descr="图片包含 恐龙, 爬行动物, 树叶&#10;&#10;描述已自动生成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96" r="72090"/>
          <a:stretch>
            <a:fillRect/>
          </a:stretch>
        </p:blipFill>
        <p:spPr>
          <a:xfrm>
            <a:off x="0" y="5012531"/>
            <a:ext cx="2428407" cy="1845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物体&#10;&#10;描述已自动生成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9"/>
          <a:stretch>
            <a:fillRect/>
          </a:stretch>
        </p:blipFill>
        <p:spPr>
          <a:xfrm>
            <a:off x="0" y="1679221"/>
            <a:ext cx="12192000" cy="5178779"/>
          </a:xfrm>
          <a:prstGeom prst="rect">
            <a:avLst/>
          </a:prstGeom>
        </p:spPr>
      </p:pic>
      <p:sp>
        <p:nvSpPr>
          <p:cNvPr id="9" name="矩形: 圆角 8"/>
          <p:cNvSpPr/>
          <p:nvPr userDrawn="1"/>
        </p:nvSpPr>
        <p:spPr>
          <a:xfrm>
            <a:off x="723255" y="542441"/>
            <a:ext cx="10755823" cy="5842861"/>
          </a:xfrm>
          <a:prstGeom prst="roundRect">
            <a:avLst>
              <a:gd name="adj" fmla="val 4465"/>
            </a:avLst>
          </a:prstGeom>
          <a:solidFill>
            <a:schemeClr val="bg1"/>
          </a:solidFill>
          <a:ln w="63500">
            <a:solidFill>
              <a:srgbClr val="0365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: 圆角 9"/>
          <p:cNvSpPr/>
          <p:nvPr userDrawn="1"/>
        </p:nvSpPr>
        <p:spPr>
          <a:xfrm>
            <a:off x="4243952" y="750535"/>
            <a:ext cx="3704095" cy="720592"/>
          </a:xfrm>
          <a:prstGeom prst="roundRect">
            <a:avLst>
              <a:gd name="adj" fmla="val 50000"/>
            </a:avLst>
          </a:prstGeom>
          <a:solidFill>
            <a:srgbClr val="0365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31" t="34998" r="6425"/>
          <a:stretch>
            <a:fillRect/>
          </a:stretch>
        </p:blipFill>
        <p:spPr>
          <a:xfrm>
            <a:off x="10291538" y="4461164"/>
            <a:ext cx="2041619" cy="2396512"/>
          </a:xfrm>
          <a:prstGeom prst="rect">
            <a:avLst/>
          </a:prstGeom>
        </p:spPr>
      </p:pic>
      <p:pic>
        <p:nvPicPr>
          <p:cNvPr id="12" name="图片 11" descr="图片包含 恐龙, 爬行动物, 树叶&#10;&#10;描述已自动生成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57" t="7" b="76009"/>
          <a:stretch>
            <a:fillRect/>
          </a:stretch>
        </p:blipFill>
        <p:spPr>
          <a:xfrm>
            <a:off x="9578714" y="-2"/>
            <a:ext cx="2613286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图片 12" descr="图片包含 恐龙, 爬行动物, 树叶&#10;&#10;描述已自动生成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r="82628" b="76009"/>
          <a:stretch>
            <a:fillRect/>
          </a:stretch>
        </p:blipFill>
        <p:spPr>
          <a:xfrm>
            <a:off x="0" y="-1"/>
            <a:ext cx="1756690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图片包含 物体&#10;&#10;描述已自动生成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9"/>
          <a:stretch>
            <a:fillRect/>
          </a:stretch>
        </p:blipFill>
        <p:spPr>
          <a:xfrm>
            <a:off x="0" y="1679221"/>
            <a:ext cx="12192000" cy="5178779"/>
          </a:xfrm>
          <a:prstGeom prst="rect">
            <a:avLst/>
          </a:prstGeom>
        </p:spPr>
      </p:pic>
      <p:sp>
        <p:nvSpPr>
          <p:cNvPr id="11" name="矩形: 圆角 10"/>
          <p:cNvSpPr/>
          <p:nvPr userDrawn="1"/>
        </p:nvSpPr>
        <p:spPr>
          <a:xfrm>
            <a:off x="723255" y="542441"/>
            <a:ext cx="10755823" cy="5842861"/>
          </a:xfrm>
          <a:prstGeom prst="roundRect">
            <a:avLst>
              <a:gd name="adj" fmla="val 4465"/>
            </a:avLst>
          </a:prstGeom>
          <a:solidFill>
            <a:schemeClr val="bg1"/>
          </a:solidFill>
          <a:ln w="63500">
            <a:solidFill>
              <a:srgbClr val="0365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4243952" y="852407"/>
            <a:ext cx="3704095" cy="542440"/>
          </a:xfrm>
          <a:prstGeom prst="roundRect">
            <a:avLst>
              <a:gd name="adj" fmla="val 50000"/>
            </a:avLst>
          </a:prstGeom>
          <a:solidFill>
            <a:srgbClr val="0365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14" t="32767" r="40127"/>
          <a:stretch>
            <a:fillRect/>
          </a:stretch>
        </p:blipFill>
        <p:spPr>
          <a:xfrm>
            <a:off x="-216977" y="3463871"/>
            <a:ext cx="2386740" cy="3463441"/>
          </a:xfrm>
          <a:prstGeom prst="rect">
            <a:avLst/>
          </a:prstGeom>
        </p:spPr>
      </p:pic>
      <p:pic>
        <p:nvPicPr>
          <p:cNvPr id="15" name="图片 14" descr="图片包含 恐龙, 爬行动物, 树叶&#10;&#10;描述已自动生成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57" t="7" b="76009"/>
          <a:stretch>
            <a:fillRect/>
          </a:stretch>
        </p:blipFill>
        <p:spPr>
          <a:xfrm>
            <a:off x="9578714" y="-2"/>
            <a:ext cx="2613286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图片 15" descr="图片包含 恐龙, 爬行动物, 树叶&#10;&#10;描述已自动生成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r="82628" b="76009"/>
          <a:stretch>
            <a:fillRect/>
          </a:stretch>
        </p:blipFill>
        <p:spPr>
          <a:xfrm>
            <a:off x="0" y="-1"/>
            <a:ext cx="1756690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物体&#10;&#10;描述已自动生成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9"/>
          <a:stretch>
            <a:fillRect/>
          </a:stretch>
        </p:blipFill>
        <p:spPr>
          <a:xfrm>
            <a:off x="0" y="1679221"/>
            <a:ext cx="12192000" cy="5178779"/>
          </a:xfrm>
          <a:prstGeom prst="rect">
            <a:avLst/>
          </a:prstGeom>
        </p:spPr>
      </p:pic>
      <p:sp>
        <p:nvSpPr>
          <p:cNvPr id="7" name="矩形: 圆角 6"/>
          <p:cNvSpPr/>
          <p:nvPr userDrawn="1"/>
        </p:nvSpPr>
        <p:spPr>
          <a:xfrm>
            <a:off x="723255" y="542441"/>
            <a:ext cx="10755823" cy="5842861"/>
          </a:xfrm>
          <a:prstGeom prst="roundRect">
            <a:avLst>
              <a:gd name="adj" fmla="val 4465"/>
            </a:avLst>
          </a:prstGeom>
          <a:solidFill>
            <a:schemeClr val="bg1"/>
          </a:solidFill>
          <a:ln w="63500">
            <a:solidFill>
              <a:srgbClr val="0365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 descr="图片包含 恐龙, 爬行动物, 树叶&#10;&#10;描述已自动生成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96" r="72090"/>
          <a:stretch>
            <a:fillRect/>
          </a:stretch>
        </p:blipFill>
        <p:spPr>
          <a:xfrm>
            <a:off x="0" y="5012531"/>
            <a:ext cx="2428407" cy="1845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7" descr="图片包含 恐龙, 爬行动物, 树叶&#10;&#10;描述已自动生成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94" t="55271"/>
          <a:stretch>
            <a:fillRect/>
          </a:stretch>
        </p:blipFill>
        <p:spPr>
          <a:xfrm>
            <a:off x="9245600" y="4932218"/>
            <a:ext cx="2946400" cy="191864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物体&#10;&#10;描述已自动生成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9"/>
          <a:stretch>
            <a:fillRect/>
          </a:stretch>
        </p:blipFill>
        <p:spPr>
          <a:xfrm>
            <a:off x="0" y="1679221"/>
            <a:ext cx="12192000" cy="5178779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23255" y="542441"/>
            <a:ext cx="10755823" cy="5842861"/>
          </a:xfrm>
          <a:prstGeom prst="roundRect">
            <a:avLst>
              <a:gd name="adj" fmla="val 4465"/>
            </a:avLst>
          </a:prstGeom>
          <a:solidFill>
            <a:schemeClr val="bg1"/>
          </a:solidFill>
          <a:ln w="63500">
            <a:solidFill>
              <a:srgbClr val="0365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6"/>
          <p:cNvSpPr/>
          <p:nvPr userDrawn="1"/>
        </p:nvSpPr>
        <p:spPr>
          <a:xfrm>
            <a:off x="4243952" y="720436"/>
            <a:ext cx="3704095" cy="674411"/>
          </a:xfrm>
          <a:prstGeom prst="roundRect">
            <a:avLst>
              <a:gd name="adj" fmla="val 50000"/>
            </a:avLst>
          </a:prstGeom>
          <a:solidFill>
            <a:srgbClr val="0365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图片包含 恐龙, 爬行动物, 树叶&#10;&#10;描述已自动生成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96" r="72090"/>
          <a:stretch>
            <a:fillRect/>
          </a:stretch>
        </p:blipFill>
        <p:spPr>
          <a:xfrm>
            <a:off x="0" y="5012531"/>
            <a:ext cx="2428407" cy="1845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7" descr="图片包含 恐龙, 爬行动物, 树叶&#10;&#10;描述已自动生成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94" t="55271"/>
          <a:stretch>
            <a:fillRect/>
          </a:stretch>
        </p:blipFill>
        <p:spPr>
          <a:xfrm>
            <a:off x="9245600" y="5212795"/>
            <a:ext cx="2946400" cy="163806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物体&#10;&#10;描述已自动生成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9"/>
          <a:stretch>
            <a:fillRect/>
          </a:stretch>
        </p:blipFill>
        <p:spPr>
          <a:xfrm>
            <a:off x="0" y="1679221"/>
            <a:ext cx="12192000" cy="5178779"/>
          </a:xfrm>
          <a:prstGeom prst="rect">
            <a:avLst/>
          </a:prstGeom>
        </p:spPr>
      </p:pic>
      <p:pic>
        <p:nvPicPr>
          <p:cNvPr id="9" name="图片 8" descr="图片包含 恐龙, 爬行动物, 树叶&#10;&#10;描述已自动生成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94" t="55271"/>
          <a:stretch>
            <a:fillRect/>
          </a:stretch>
        </p:blipFill>
        <p:spPr>
          <a:xfrm>
            <a:off x="8589363" y="4661942"/>
            <a:ext cx="3602637" cy="218891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 descr="图片包含 恐龙, 爬行动物, 树叶&#10;&#10;描述已自动生成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r="82628" b="76009"/>
          <a:stretch>
            <a:fillRect/>
          </a:stretch>
        </p:blipFill>
        <p:spPr>
          <a:xfrm>
            <a:off x="0" y="-1"/>
            <a:ext cx="1756690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 descr="图片包含 恐龙, 爬行动物, 树叶&#10;&#10;描述已自动生成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57" t="7" b="76009"/>
          <a:stretch>
            <a:fillRect/>
          </a:stretch>
        </p:blipFill>
        <p:spPr>
          <a:xfrm>
            <a:off x="9578714" y="-2"/>
            <a:ext cx="2613286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2" name="组合 11"/>
          <p:cNvGrpSpPr/>
          <p:nvPr userDrawn="1"/>
        </p:nvGrpSpPr>
        <p:grpSpPr>
          <a:xfrm>
            <a:off x="6904372" y="640054"/>
            <a:ext cx="5428785" cy="6217623"/>
            <a:chOff x="1686006" y="640054"/>
            <a:chExt cx="5428785" cy="6217623"/>
          </a:xfrm>
        </p:grpSpPr>
        <p:pic>
          <p:nvPicPr>
            <p:cNvPr id="13" name="图片 12"/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64" r="31871"/>
            <a:stretch>
              <a:fillRect/>
            </a:stretch>
          </p:blipFill>
          <p:spPr>
            <a:xfrm>
              <a:off x="1686006" y="640054"/>
              <a:ext cx="3901963" cy="4014748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231" t="34998" r="6425"/>
            <a:stretch>
              <a:fillRect/>
            </a:stretch>
          </p:blipFill>
          <p:spPr>
            <a:xfrm>
              <a:off x="3902978" y="2400301"/>
              <a:ext cx="3211813" cy="4457376"/>
            </a:xfrm>
            <a:prstGeom prst="rect">
              <a:avLst/>
            </a:prstGeom>
          </p:spPr>
        </p:pic>
      </p:grpSp>
      <p:pic>
        <p:nvPicPr>
          <p:cNvPr id="15" name="图片 14" descr="图片包含 恐龙, 爬行动物, 树叶&#10;&#10;描述已自动生成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96" r="72090"/>
          <a:stretch>
            <a:fillRect/>
          </a:stretch>
        </p:blipFill>
        <p:spPr>
          <a:xfrm>
            <a:off x="0" y="5012531"/>
            <a:ext cx="2428407" cy="1845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21.png"/><Relationship Id="rId12" Type="http://schemas.openxmlformats.org/officeDocument/2006/relationships/image" Target="../media/image20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0" y="0"/>
            <a:ext cx="12192000" cy="6857677"/>
            <a:chOff x="0" y="0"/>
            <a:chExt cx="12192000" cy="6857677"/>
          </a:xfrm>
        </p:grpSpPr>
        <p:pic>
          <p:nvPicPr>
            <p:cNvPr id="8" name="图片 7" descr="图片包含 自然&#10;&#10;描述已自动生成"/>
            <p:cNvPicPr>
              <a:picLocks noChangeAspect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2"/>
              <a:ext cx="12192000" cy="6857355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 userDrawn="1"/>
          </p:nvSpPr>
          <p:spPr>
            <a:xfrm>
              <a:off x="0" y="0"/>
              <a:ext cx="9573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UTM Spring" panose="02040603050506020204" pitchFamily="18" charset="0"/>
                </a:rPr>
                <a:t>KTUTS</a:t>
              </a:r>
              <a:endParaRPr lang="en-US">
                <a:solidFill>
                  <a:schemeClr val="accent5">
                    <a:lumMod val="60000"/>
                    <a:lumOff val="40000"/>
                  </a:schemeClr>
                </a:solidFill>
                <a:latin typeface="UTM Spring" panose="02040603050506020204" pitchFamily="18" charset="0"/>
              </a:endParaRPr>
            </a:p>
          </p:txBody>
        </p:sp>
      </p:grpSp>
      <p:sp>
        <p:nvSpPr>
          <p:cNvPr id="5" name="TextBox 4"/>
          <p:cNvSpPr txBox="1"/>
          <p:nvPr userDrawn="1"/>
        </p:nvSpPr>
        <p:spPr>
          <a:xfrm>
            <a:off x="11234687" y="6488668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5">
                    <a:lumMod val="20000"/>
                    <a:lumOff val="80000"/>
                  </a:schemeClr>
                </a:solidFill>
                <a:latin typeface="UTM Spring" panose="02040603050506020204" pitchFamily="18" charset="0"/>
              </a:rPr>
              <a:t>KTUTS</a:t>
            </a:r>
            <a:endParaRPr lang="en-US">
              <a:solidFill>
                <a:schemeClr val="accent5">
                  <a:lumMod val="20000"/>
                  <a:lumOff val="80000"/>
                </a:schemeClr>
              </a:solidFill>
              <a:latin typeface="UTM Spring" panose="02040603050506020204" pitchFamily="18" charset="0"/>
            </a:endParaRPr>
          </a:p>
        </p:txBody>
      </p:sp>
      <p:pic>
        <p:nvPicPr>
          <p:cNvPr id="6" name="Picture 5" descr="A picture containing diagram&#10;&#10;Description automatically generated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9266" y="6673334"/>
            <a:ext cx="1617945" cy="139772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3.GIF"/><Relationship Id="rId1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8.xml"/><Relationship Id="rId4" Type="http://schemas.openxmlformats.org/officeDocument/2006/relationships/image" Target="../media/image6.svg"/><Relationship Id="rId3" Type="http://schemas.openxmlformats.org/officeDocument/2006/relationships/image" Target="../media/image40.png"/><Relationship Id="rId2" Type="http://schemas.microsoft.com/office/2007/relationships/hdphoto" Target="../media/image39.wdp"/><Relationship Id="rId1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hdphoto" Target="../media/image42.wdp"/><Relationship Id="rId1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8.xml"/><Relationship Id="rId5" Type="http://schemas.openxmlformats.org/officeDocument/2006/relationships/image" Target="../media/image47.jpeg"/><Relationship Id="rId4" Type="http://schemas.microsoft.com/office/2007/relationships/hdphoto" Target="../media/image46.wdp"/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1" Type="http://schemas.openxmlformats.org/officeDocument/2006/relationships/image" Target="../media/image48.jpe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microsoft.com/office/2007/relationships/hdphoto" Target="../media/image53.wdp"/><Relationship Id="rId3" Type="http://schemas.openxmlformats.org/officeDocument/2006/relationships/image" Target="../media/image52.png"/><Relationship Id="rId2" Type="http://schemas.microsoft.com/office/2007/relationships/hdphoto" Target="../media/image51.wdp"/><Relationship Id="rId1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microsoft.com/office/2007/relationships/hdphoto" Target="../media/image57.wdp"/><Relationship Id="rId3" Type="http://schemas.openxmlformats.org/officeDocument/2006/relationships/image" Target="../media/image56.png"/><Relationship Id="rId2" Type="http://schemas.microsoft.com/office/2007/relationships/hdphoto" Target="../media/image55.wdp"/><Relationship Id="rId1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3.GIF"/><Relationship Id="rId1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9.png"/><Relationship Id="rId8" Type="http://schemas.openxmlformats.org/officeDocument/2006/relationships/image" Target="../media/image28.png"/><Relationship Id="rId7" Type="http://schemas.openxmlformats.org/officeDocument/2006/relationships/image" Target="../media/image27.png"/><Relationship Id="rId6" Type="http://schemas.openxmlformats.org/officeDocument/2006/relationships/image" Target="../media/image26.png"/><Relationship Id="rId5" Type="http://schemas.openxmlformats.org/officeDocument/2006/relationships/image" Target="../media/image1.svg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microsoft.com/office/2007/relationships/media" Target="../media/media1.mp3"/><Relationship Id="rId11" Type="http://schemas.openxmlformats.org/officeDocument/2006/relationships/notesSlide" Target="../notesSlides/notesSlide2.xml"/><Relationship Id="rId10" Type="http://schemas.openxmlformats.org/officeDocument/2006/relationships/slideLayout" Target="../slideLayouts/slideLayout3.xml"/><Relationship Id="rId1" Type="http://schemas.openxmlformats.org/officeDocument/2006/relationships/audio" Target="../media/media1.mp3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4.png"/><Relationship Id="rId8" Type="http://schemas.openxmlformats.org/officeDocument/2006/relationships/image" Target="../media/image5.svg"/><Relationship Id="rId7" Type="http://schemas.openxmlformats.org/officeDocument/2006/relationships/image" Target="../media/image33.png"/><Relationship Id="rId6" Type="http://schemas.openxmlformats.org/officeDocument/2006/relationships/image" Target="../media/image4.svg"/><Relationship Id="rId5" Type="http://schemas.openxmlformats.org/officeDocument/2006/relationships/image" Target="../media/image32.png"/><Relationship Id="rId4" Type="http://schemas.openxmlformats.org/officeDocument/2006/relationships/image" Target="../media/image3.svg"/><Relationship Id="rId3" Type="http://schemas.openxmlformats.org/officeDocument/2006/relationships/image" Target="../media/image31.png"/><Relationship Id="rId2" Type="http://schemas.openxmlformats.org/officeDocument/2006/relationships/image" Target="../media/image2.svg"/><Relationship Id="rId10" Type="http://schemas.openxmlformats.org/officeDocument/2006/relationships/slideLayout" Target="../slideLayouts/slideLayout8.xml"/><Relationship Id="rId1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34.png"/><Relationship Id="rId8" Type="http://schemas.openxmlformats.org/officeDocument/2006/relationships/image" Target="../media/image5.svg"/><Relationship Id="rId7" Type="http://schemas.openxmlformats.org/officeDocument/2006/relationships/image" Target="../media/image33.png"/><Relationship Id="rId6" Type="http://schemas.openxmlformats.org/officeDocument/2006/relationships/image" Target="../media/image4.svg"/><Relationship Id="rId5" Type="http://schemas.openxmlformats.org/officeDocument/2006/relationships/image" Target="../media/image32.png"/><Relationship Id="rId4" Type="http://schemas.openxmlformats.org/officeDocument/2006/relationships/image" Target="../media/image3.svg"/><Relationship Id="rId3" Type="http://schemas.openxmlformats.org/officeDocument/2006/relationships/image" Target="../media/image31.png"/><Relationship Id="rId2" Type="http://schemas.openxmlformats.org/officeDocument/2006/relationships/image" Target="../media/image2.svg"/><Relationship Id="rId10" Type="http://schemas.openxmlformats.org/officeDocument/2006/relationships/slideLayout" Target="../slideLayouts/slideLayout8.xml"/><Relationship Id="rId1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36.jpeg"/><Relationship Id="rId1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.xml"/><Relationship Id="rId1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107" y="487083"/>
            <a:ext cx="8747820" cy="60549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129550" y="1535248"/>
            <a:ext cx="551589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ln w="28575">
                  <a:solidFill>
                    <a:schemeClr val="bg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6">
                      <a:satMod val="175000"/>
                      <a:alpha val="39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Luyện</a:t>
            </a:r>
            <a:r>
              <a:rPr lang="en-US" sz="8000" b="1" dirty="0">
                <a:ln w="28575">
                  <a:solidFill>
                    <a:schemeClr val="bg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6">
                      <a:satMod val="175000"/>
                      <a:alpha val="39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err="1">
                <a:ln w="28575">
                  <a:solidFill>
                    <a:schemeClr val="bg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6">
                      <a:satMod val="175000"/>
                      <a:alpha val="39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từ</a:t>
            </a:r>
            <a:r>
              <a:rPr lang="en-US" sz="8000" b="1">
                <a:ln w="28575">
                  <a:solidFill>
                    <a:schemeClr val="bg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6">
                      <a:satMod val="175000"/>
                      <a:alpha val="39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 		và </a:t>
            </a:r>
            <a:r>
              <a:rPr lang="en-US" sz="8000" b="1" dirty="0" err="1">
                <a:ln w="28575">
                  <a:solidFill>
                    <a:schemeClr val="bg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6">
                      <a:satMod val="175000"/>
                      <a:alpha val="39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câu</a:t>
            </a:r>
            <a:endParaRPr lang="en-US" sz="8000" b="1" dirty="0">
              <a:ln w="28575">
                <a:solidFill>
                  <a:schemeClr val="bg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glow rad="63500">
                  <a:schemeClr val="accent6">
                    <a:satMod val="175000"/>
                    <a:alpha val="39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UTM Showcard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25962" y="4089793"/>
            <a:ext cx="2323072" cy="110799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6600" b="1" dirty="0" err="1">
                <a:ln w="10541" cmpd="sng">
                  <a:noFill/>
                  <a:prstDash val="solid"/>
                </a:ln>
                <a:solidFill>
                  <a:srgbClr val="F4DC4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6600" b="1" dirty="0">
                <a:ln w="10541" cmpd="sng">
                  <a:noFill/>
                  <a:prstDash val="solid"/>
                </a:ln>
                <a:solidFill>
                  <a:srgbClr val="F4DC4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endParaRPr lang="en-US" sz="6600" b="1" dirty="0">
              <a:ln w="10541" cmpd="sng">
                <a:noFill/>
                <a:prstDash val="solid"/>
              </a:ln>
              <a:solidFill>
                <a:srgbClr val="F4DC41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 descr="Icon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21" y="-292635"/>
            <a:ext cx="2859648" cy="28596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32" presetClass="emph" presetSubtype="0" repeatCount="1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36305" y="693174"/>
            <a:ext cx="31216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484130" y="1290729"/>
            <a:ext cx="9940413" cy="14811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2. Viết tên một số xã (phường, thị trấn) ở huyện (quận, thị xã, thành phố) của em.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Shape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154" y="3499325"/>
            <a:ext cx="2469741" cy="21500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Graphic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0820264">
            <a:off x="4717371" y="2543580"/>
            <a:ext cx="5311852" cy="38442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21091910">
            <a:off x="5288858" y="2847138"/>
            <a:ext cx="4168878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- Phường/ xã: ….</a:t>
            </a:r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- Quận/Huyện: …</a:t>
            </a:r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82405" y="2011454"/>
            <a:ext cx="9227190" cy="2600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Viết tên và tìm trên bản đồ:</a:t>
            </a:r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50000"/>
              </a:lnSpc>
              <a:buFont typeface="+mj-lt"/>
              <a:buAutoNum type="alphaLcParenR"/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Các quận, huyện, xã ở tỉnh hoặc thành phố của em.</a:t>
            </a:r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50000"/>
              </a:lnSpc>
              <a:buFont typeface="+mj-lt"/>
              <a:buAutoNum type="alphaLcParenR"/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Các danh lam thắng cảnh, di tích lịch sử ở tỉnh hoặc thành phố của em.</a:t>
            </a:r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36305" y="693174"/>
            <a:ext cx="29338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A group of kids playing with toys&#10;&#10;Description automatically generated with low confidence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528"/>
          <a:stretch>
            <a:fillRect/>
          </a:stretch>
        </p:blipFill>
        <p:spPr>
          <a:xfrm>
            <a:off x="5311662" y="4026716"/>
            <a:ext cx="3893466" cy="22947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8" y="84296"/>
            <a:ext cx="4187694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107" y="802094"/>
            <a:ext cx="7418902" cy="33800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Rectangle 3"/>
          <p:cNvSpPr/>
          <p:nvPr/>
        </p:nvSpPr>
        <p:spPr>
          <a:xfrm>
            <a:off x="4378583" y="84296"/>
            <a:ext cx="1893467" cy="76944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>
                <a:ln w="0"/>
                <a:solidFill>
                  <a:srgbClr val="DE252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 Nội</a:t>
            </a:r>
            <a:endParaRPr lang="en-US" sz="4400" b="1" cap="none" spc="0">
              <a:ln w="0"/>
              <a:solidFill>
                <a:srgbClr val="DE252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965577" y="6015256"/>
            <a:ext cx="4391783" cy="76944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>
                <a:ln w="0"/>
                <a:solidFill>
                  <a:srgbClr val="DE252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TP. Hồ Chí Minh</a:t>
            </a:r>
            <a:endParaRPr lang="en-US" sz="4400" b="1" cap="none" spc="0">
              <a:ln w="0"/>
              <a:solidFill>
                <a:srgbClr val="DE252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474447" y="4353182"/>
            <a:ext cx="2300630" cy="76944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>
                <a:ln w="0"/>
                <a:solidFill>
                  <a:srgbClr val="DE252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Đà Nẵng</a:t>
            </a:r>
            <a:endParaRPr lang="en-US" sz="4400" b="1" cap="none" spc="0">
              <a:ln w="0"/>
              <a:solidFill>
                <a:srgbClr val="DE252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Arrow Connector 6"/>
          <p:cNvCxnSpPr>
            <a:endCxn id="4" idx="1"/>
          </p:cNvCxnSpPr>
          <p:nvPr/>
        </p:nvCxnSpPr>
        <p:spPr>
          <a:xfrm flipV="1">
            <a:off x="1788459" y="469017"/>
            <a:ext cx="2590124" cy="1413572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3116783" y="3715735"/>
            <a:ext cx="2266433" cy="941960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2191871" y="5701553"/>
            <a:ext cx="2773706" cy="698423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23" b="3623"/>
          <a:stretch>
            <a:fillRect/>
          </a:stretch>
        </p:blipFill>
        <p:spPr>
          <a:xfrm>
            <a:off x="5976153" y="853737"/>
            <a:ext cx="5222986" cy="34819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" t="20792" r="-1291" b="26126"/>
          <a:stretch>
            <a:fillRect/>
          </a:stretch>
        </p:blipFill>
        <p:spPr>
          <a:xfrm>
            <a:off x="4738360" y="1061006"/>
            <a:ext cx="7486861" cy="30998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4" presetClass="entr" presetSubtype="1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4" presetClass="entr" presetSubtype="1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5" r="9855"/>
          <a:stretch>
            <a:fillRect/>
          </a:stretch>
        </p:blipFill>
        <p:spPr>
          <a:xfrm>
            <a:off x="147483" y="367294"/>
            <a:ext cx="5692877" cy="39883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" r="184"/>
          <a:stretch>
            <a:fillRect/>
          </a:stretch>
        </p:blipFill>
        <p:spPr>
          <a:xfrm>
            <a:off x="6118973" y="367294"/>
            <a:ext cx="5925543" cy="39883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7086592" y="4531774"/>
            <a:ext cx="3839513" cy="769441"/>
          </a:xfrm>
          <a:custGeom>
            <a:avLst/>
            <a:gdLst>
              <a:gd name="connsiteX0" fmla="*/ 0 w 2196487"/>
              <a:gd name="connsiteY0" fmla="*/ 202847 h 851297"/>
              <a:gd name="connsiteX1" fmla="*/ 202847 w 2196487"/>
              <a:gd name="connsiteY1" fmla="*/ 0 h 851297"/>
              <a:gd name="connsiteX2" fmla="*/ 799778 w 2196487"/>
              <a:gd name="connsiteY2" fmla="*/ 0 h 851297"/>
              <a:gd name="connsiteX3" fmla="*/ 1432525 w 2196487"/>
              <a:gd name="connsiteY3" fmla="*/ 0 h 851297"/>
              <a:gd name="connsiteX4" fmla="*/ 1993640 w 2196487"/>
              <a:gd name="connsiteY4" fmla="*/ 0 h 851297"/>
              <a:gd name="connsiteX5" fmla="*/ 2196487 w 2196487"/>
              <a:gd name="connsiteY5" fmla="*/ 202847 h 851297"/>
              <a:gd name="connsiteX6" fmla="*/ 2196487 w 2196487"/>
              <a:gd name="connsiteY6" fmla="*/ 648450 h 851297"/>
              <a:gd name="connsiteX7" fmla="*/ 1993640 w 2196487"/>
              <a:gd name="connsiteY7" fmla="*/ 851297 h 851297"/>
              <a:gd name="connsiteX8" fmla="*/ 1450433 w 2196487"/>
              <a:gd name="connsiteY8" fmla="*/ 851297 h 851297"/>
              <a:gd name="connsiteX9" fmla="*/ 817686 w 2196487"/>
              <a:gd name="connsiteY9" fmla="*/ 851297 h 851297"/>
              <a:gd name="connsiteX10" fmla="*/ 202847 w 2196487"/>
              <a:gd name="connsiteY10" fmla="*/ 851297 h 851297"/>
              <a:gd name="connsiteX11" fmla="*/ 0 w 2196487"/>
              <a:gd name="connsiteY11" fmla="*/ 648450 h 851297"/>
              <a:gd name="connsiteX12" fmla="*/ 0 w 2196487"/>
              <a:gd name="connsiteY12" fmla="*/ 202847 h 851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96487" h="851297" fill="none" extrusionOk="0">
                <a:moveTo>
                  <a:pt x="0" y="202847"/>
                </a:moveTo>
                <a:cubicBezTo>
                  <a:pt x="32064" y="88819"/>
                  <a:pt x="90445" y="-32334"/>
                  <a:pt x="202847" y="0"/>
                </a:cubicBezTo>
                <a:cubicBezTo>
                  <a:pt x="495732" y="-62639"/>
                  <a:pt x="591595" y="56929"/>
                  <a:pt x="799778" y="0"/>
                </a:cubicBezTo>
                <a:cubicBezTo>
                  <a:pt x="1007961" y="-56929"/>
                  <a:pt x="1271666" y="8584"/>
                  <a:pt x="1432525" y="0"/>
                </a:cubicBezTo>
                <a:cubicBezTo>
                  <a:pt x="1593384" y="-8584"/>
                  <a:pt x="1810927" y="48601"/>
                  <a:pt x="1993640" y="0"/>
                </a:cubicBezTo>
                <a:cubicBezTo>
                  <a:pt x="2083823" y="14752"/>
                  <a:pt x="2225587" y="105813"/>
                  <a:pt x="2196487" y="202847"/>
                </a:cubicBezTo>
                <a:cubicBezTo>
                  <a:pt x="2206591" y="417720"/>
                  <a:pt x="2156537" y="457150"/>
                  <a:pt x="2196487" y="648450"/>
                </a:cubicBezTo>
                <a:cubicBezTo>
                  <a:pt x="2216063" y="783246"/>
                  <a:pt x="2105420" y="870730"/>
                  <a:pt x="1993640" y="851297"/>
                </a:cubicBezTo>
                <a:cubicBezTo>
                  <a:pt x="1874317" y="915784"/>
                  <a:pt x="1703251" y="848200"/>
                  <a:pt x="1450433" y="851297"/>
                </a:cubicBezTo>
                <a:cubicBezTo>
                  <a:pt x="1197615" y="854394"/>
                  <a:pt x="1116275" y="789563"/>
                  <a:pt x="817686" y="851297"/>
                </a:cubicBezTo>
                <a:cubicBezTo>
                  <a:pt x="519097" y="913031"/>
                  <a:pt x="476823" y="835964"/>
                  <a:pt x="202847" y="851297"/>
                </a:cubicBezTo>
                <a:cubicBezTo>
                  <a:pt x="69864" y="877294"/>
                  <a:pt x="9255" y="757864"/>
                  <a:pt x="0" y="648450"/>
                </a:cubicBezTo>
                <a:cubicBezTo>
                  <a:pt x="-23988" y="505453"/>
                  <a:pt x="45190" y="358054"/>
                  <a:pt x="0" y="202847"/>
                </a:cubicBezTo>
                <a:close/>
              </a:path>
              <a:path w="2196487" h="851297" stroke="0" extrusionOk="0">
                <a:moveTo>
                  <a:pt x="0" y="202847"/>
                </a:moveTo>
                <a:cubicBezTo>
                  <a:pt x="-13263" y="83606"/>
                  <a:pt x="101401" y="29239"/>
                  <a:pt x="202847" y="0"/>
                </a:cubicBezTo>
                <a:cubicBezTo>
                  <a:pt x="423109" y="-41733"/>
                  <a:pt x="633695" y="66309"/>
                  <a:pt x="799778" y="0"/>
                </a:cubicBezTo>
                <a:cubicBezTo>
                  <a:pt x="965861" y="-66309"/>
                  <a:pt x="1207034" y="43217"/>
                  <a:pt x="1360893" y="0"/>
                </a:cubicBezTo>
                <a:cubicBezTo>
                  <a:pt x="1514753" y="-43217"/>
                  <a:pt x="1828111" y="18965"/>
                  <a:pt x="1993640" y="0"/>
                </a:cubicBezTo>
                <a:cubicBezTo>
                  <a:pt x="2119541" y="3524"/>
                  <a:pt x="2171405" y="87982"/>
                  <a:pt x="2196487" y="202847"/>
                </a:cubicBezTo>
                <a:cubicBezTo>
                  <a:pt x="2227158" y="316601"/>
                  <a:pt x="2184136" y="541496"/>
                  <a:pt x="2196487" y="648450"/>
                </a:cubicBezTo>
                <a:cubicBezTo>
                  <a:pt x="2184358" y="752623"/>
                  <a:pt x="2116120" y="827576"/>
                  <a:pt x="1993640" y="851297"/>
                </a:cubicBezTo>
                <a:cubicBezTo>
                  <a:pt x="1750804" y="857449"/>
                  <a:pt x="1644129" y="850141"/>
                  <a:pt x="1378801" y="851297"/>
                </a:cubicBezTo>
                <a:cubicBezTo>
                  <a:pt x="1113473" y="852453"/>
                  <a:pt x="1073299" y="794068"/>
                  <a:pt x="781870" y="851297"/>
                </a:cubicBezTo>
                <a:cubicBezTo>
                  <a:pt x="490441" y="908526"/>
                  <a:pt x="414521" y="832993"/>
                  <a:pt x="202847" y="851297"/>
                </a:cubicBezTo>
                <a:cubicBezTo>
                  <a:pt x="107372" y="843682"/>
                  <a:pt x="-15358" y="783401"/>
                  <a:pt x="0" y="648450"/>
                </a:cubicBezTo>
                <a:cubicBezTo>
                  <a:pt x="-5764" y="472207"/>
                  <a:pt x="30869" y="359943"/>
                  <a:pt x="0" y="202847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5EE6E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 đạo Củ Chi</a:t>
            </a:r>
            <a:endParaRPr lang="en-US" sz="4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65895" y="4544640"/>
            <a:ext cx="3634328" cy="769441"/>
          </a:xfrm>
          <a:custGeom>
            <a:avLst/>
            <a:gdLst>
              <a:gd name="connsiteX0" fmla="*/ 0 w 2196487"/>
              <a:gd name="connsiteY0" fmla="*/ 202847 h 851297"/>
              <a:gd name="connsiteX1" fmla="*/ 202847 w 2196487"/>
              <a:gd name="connsiteY1" fmla="*/ 0 h 851297"/>
              <a:gd name="connsiteX2" fmla="*/ 799778 w 2196487"/>
              <a:gd name="connsiteY2" fmla="*/ 0 h 851297"/>
              <a:gd name="connsiteX3" fmla="*/ 1432525 w 2196487"/>
              <a:gd name="connsiteY3" fmla="*/ 0 h 851297"/>
              <a:gd name="connsiteX4" fmla="*/ 1993640 w 2196487"/>
              <a:gd name="connsiteY4" fmla="*/ 0 h 851297"/>
              <a:gd name="connsiteX5" fmla="*/ 2196487 w 2196487"/>
              <a:gd name="connsiteY5" fmla="*/ 202847 h 851297"/>
              <a:gd name="connsiteX6" fmla="*/ 2196487 w 2196487"/>
              <a:gd name="connsiteY6" fmla="*/ 648450 h 851297"/>
              <a:gd name="connsiteX7" fmla="*/ 1993640 w 2196487"/>
              <a:gd name="connsiteY7" fmla="*/ 851297 h 851297"/>
              <a:gd name="connsiteX8" fmla="*/ 1450433 w 2196487"/>
              <a:gd name="connsiteY8" fmla="*/ 851297 h 851297"/>
              <a:gd name="connsiteX9" fmla="*/ 817686 w 2196487"/>
              <a:gd name="connsiteY9" fmla="*/ 851297 h 851297"/>
              <a:gd name="connsiteX10" fmla="*/ 202847 w 2196487"/>
              <a:gd name="connsiteY10" fmla="*/ 851297 h 851297"/>
              <a:gd name="connsiteX11" fmla="*/ 0 w 2196487"/>
              <a:gd name="connsiteY11" fmla="*/ 648450 h 851297"/>
              <a:gd name="connsiteX12" fmla="*/ 0 w 2196487"/>
              <a:gd name="connsiteY12" fmla="*/ 202847 h 851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96487" h="851297" fill="none" extrusionOk="0">
                <a:moveTo>
                  <a:pt x="0" y="202847"/>
                </a:moveTo>
                <a:cubicBezTo>
                  <a:pt x="32064" y="88819"/>
                  <a:pt x="90445" y="-32334"/>
                  <a:pt x="202847" y="0"/>
                </a:cubicBezTo>
                <a:cubicBezTo>
                  <a:pt x="495732" y="-62639"/>
                  <a:pt x="591595" y="56929"/>
                  <a:pt x="799778" y="0"/>
                </a:cubicBezTo>
                <a:cubicBezTo>
                  <a:pt x="1007961" y="-56929"/>
                  <a:pt x="1271666" y="8584"/>
                  <a:pt x="1432525" y="0"/>
                </a:cubicBezTo>
                <a:cubicBezTo>
                  <a:pt x="1593384" y="-8584"/>
                  <a:pt x="1810927" y="48601"/>
                  <a:pt x="1993640" y="0"/>
                </a:cubicBezTo>
                <a:cubicBezTo>
                  <a:pt x="2083823" y="14752"/>
                  <a:pt x="2225587" y="105813"/>
                  <a:pt x="2196487" y="202847"/>
                </a:cubicBezTo>
                <a:cubicBezTo>
                  <a:pt x="2206591" y="417720"/>
                  <a:pt x="2156537" y="457150"/>
                  <a:pt x="2196487" y="648450"/>
                </a:cubicBezTo>
                <a:cubicBezTo>
                  <a:pt x="2216063" y="783246"/>
                  <a:pt x="2105420" y="870730"/>
                  <a:pt x="1993640" y="851297"/>
                </a:cubicBezTo>
                <a:cubicBezTo>
                  <a:pt x="1874317" y="915784"/>
                  <a:pt x="1703251" y="848200"/>
                  <a:pt x="1450433" y="851297"/>
                </a:cubicBezTo>
                <a:cubicBezTo>
                  <a:pt x="1197615" y="854394"/>
                  <a:pt x="1116275" y="789563"/>
                  <a:pt x="817686" y="851297"/>
                </a:cubicBezTo>
                <a:cubicBezTo>
                  <a:pt x="519097" y="913031"/>
                  <a:pt x="476823" y="835964"/>
                  <a:pt x="202847" y="851297"/>
                </a:cubicBezTo>
                <a:cubicBezTo>
                  <a:pt x="69864" y="877294"/>
                  <a:pt x="9255" y="757864"/>
                  <a:pt x="0" y="648450"/>
                </a:cubicBezTo>
                <a:cubicBezTo>
                  <a:pt x="-23988" y="505453"/>
                  <a:pt x="45190" y="358054"/>
                  <a:pt x="0" y="202847"/>
                </a:cubicBezTo>
                <a:close/>
              </a:path>
              <a:path w="2196487" h="851297" stroke="0" extrusionOk="0">
                <a:moveTo>
                  <a:pt x="0" y="202847"/>
                </a:moveTo>
                <a:cubicBezTo>
                  <a:pt x="-13263" y="83606"/>
                  <a:pt x="101401" y="29239"/>
                  <a:pt x="202847" y="0"/>
                </a:cubicBezTo>
                <a:cubicBezTo>
                  <a:pt x="423109" y="-41733"/>
                  <a:pt x="633695" y="66309"/>
                  <a:pt x="799778" y="0"/>
                </a:cubicBezTo>
                <a:cubicBezTo>
                  <a:pt x="965861" y="-66309"/>
                  <a:pt x="1207034" y="43217"/>
                  <a:pt x="1360893" y="0"/>
                </a:cubicBezTo>
                <a:cubicBezTo>
                  <a:pt x="1514753" y="-43217"/>
                  <a:pt x="1828111" y="18965"/>
                  <a:pt x="1993640" y="0"/>
                </a:cubicBezTo>
                <a:cubicBezTo>
                  <a:pt x="2119541" y="3524"/>
                  <a:pt x="2171405" y="87982"/>
                  <a:pt x="2196487" y="202847"/>
                </a:cubicBezTo>
                <a:cubicBezTo>
                  <a:pt x="2227158" y="316601"/>
                  <a:pt x="2184136" y="541496"/>
                  <a:pt x="2196487" y="648450"/>
                </a:cubicBezTo>
                <a:cubicBezTo>
                  <a:pt x="2184358" y="752623"/>
                  <a:pt x="2116120" y="827576"/>
                  <a:pt x="1993640" y="851297"/>
                </a:cubicBezTo>
                <a:cubicBezTo>
                  <a:pt x="1750804" y="857449"/>
                  <a:pt x="1644129" y="850141"/>
                  <a:pt x="1378801" y="851297"/>
                </a:cubicBezTo>
                <a:cubicBezTo>
                  <a:pt x="1113473" y="852453"/>
                  <a:pt x="1073299" y="794068"/>
                  <a:pt x="781870" y="851297"/>
                </a:cubicBezTo>
                <a:cubicBezTo>
                  <a:pt x="490441" y="908526"/>
                  <a:pt x="414521" y="832993"/>
                  <a:pt x="202847" y="851297"/>
                </a:cubicBezTo>
                <a:cubicBezTo>
                  <a:pt x="107372" y="843682"/>
                  <a:pt x="-15358" y="783401"/>
                  <a:pt x="0" y="648450"/>
                </a:cubicBezTo>
                <a:cubicBezTo>
                  <a:pt x="-5764" y="472207"/>
                  <a:pt x="30869" y="359943"/>
                  <a:pt x="0" y="202847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5EE6E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bến Nhà Rồng</a:t>
            </a:r>
            <a:endParaRPr lang="en-US" sz="4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ree, sky, outdoor, place of worship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83" y="367294"/>
            <a:ext cx="5692877" cy="39883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 descr="A picture containing text, outdoor, tree, sky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973" y="367294"/>
            <a:ext cx="5925543" cy="39883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1000426" y="4733591"/>
            <a:ext cx="3986989" cy="769441"/>
          </a:xfrm>
          <a:custGeom>
            <a:avLst/>
            <a:gdLst>
              <a:gd name="connsiteX0" fmla="*/ 0 w 2196487"/>
              <a:gd name="connsiteY0" fmla="*/ 202847 h 851297"/>
              <a:gd name="connsiteX1" fmla="*/ 202847 w 2196487"/>
              <a:gd name="connsiteY1" fmla="*/ 0 h 851297"/>
              <a:gd name="connsiteX2" fmla="*/ 799778 w 2196487"/>
              <a:gd name="connsiteY2" fmla="*/ 0 h 851297"/>
              <a:gd name="connsiteX3" fmla="*/ 1432525 w 2196487"/>
              <a:gd name="connsiteY3" fmla="*/ 0 h 851297"/>
              <a:gd name="connsiteX4" fmla="*/ 1993640 w 2196487"/>
              <a:gd name="connsiteY4" fmla="*/ 0 h 851297"/>
              <a:gd name="connsiteX5" fmla="*/ 2196487 w 2196487"/>
              <a:gd name="connsiteY5" fmla="*/ 202847 h 851297"/>
              <a:gd name="connsiteX6" fmla="*/ 2196487 w 2196487"/>
              <a:gd name="connsiteY6" fmla="*/ 648450 h 851297"/>
              <a:gd name="connsiteX7" fmla="*/ 1993640 w 2196487"/>
              <a:gd name="connsiteY7" fmla="*/ 851297 h 851297"/>
              <a:gd name="connsiteX8" fmla="*/ 1450433 w 2196487"/>
              <a:gd name="connsiteY8" fmla="*/ 851297 h 851297"/>
              <a:gd name="connsiteX9" fmla="*/ 817686 w 2196487"/>
              <a:gd name="connsiteY9" fmla="*/ 851297 h 851297"/>
              <a:gd name="connsiteX10" fmla="*/ 202847 w 2196487"/>
              <a:gd name="connsiteY10" fmla="*/ 851297 h 851297"/>
              <a:gd name="connsiteX11" fmla="*/ 0 w 2196487"/>
              <a:gd name="connsiteY11" fmla="*/ 648450 h 851297"/>
              <a:gd name="connsiteX12" fmla="*/ 0 w 2196487"/>
              <a:gd name="connsiteY12" fmla="*/ 202847 h 851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96487" h="851297" fill="none" extrusionOk="0">
                <a:moveTo>
                  <a:pt x="0" y="202847"/>
                </a:moveTo>
                <a:cubicBezTo>
                  <a:pt x="32064" y="88819"/>
                  <a:pt x="90445" y="-32334"/>
                  <a:pt x="202847" y="0"/>
                </a:cubicBezTo>
                <a:cubicBezTo>
                  <a:pt x="495732" y="-62639"/>
                  <a:pt x="591595" y="56929"/>
                  <a:pt x="799778" y="0"/>
                </a:cubicBezTo>
                <a:cubicBezTo>
                  <a:pt x="1007961" y="-56929"/>
                  <a:pt x="1271666" y="8584"/>
                  <a:pt x="1432525" y="0"/>
                </a:cubicBezTo>
                <a:cubicBezTo>
                  <a:pt x="1593384" y="-8584"/>
                  <a:pt x="1810927" y="48601"/>
                  <a:pt x="1993640" y="0"/>
                </a:cubicBezTo>
                <a:cubicBezTo>
                  <a:pt x="2083823" y="14752"/>
                  <a:pt x="2225587" y="105813"/>
                  <a:pt x="2196487" y="202847"/>
                </a:cubicBezTo>
                <a:cubicBezTo>
                  <a:pt x="2206591" y="417720"/>
                  <a:pt x="2156537" y="457150"/>
                  <a:pt x="2196487" y="648450"/>
                </a:cubicBezTo>
                <a:cubicBezTo>
                  <a:pt x="2216063" y="783246"/>
                  <a:pt x="2105420" y="870730"/>
                  <a:pt x="1993640" y="851297"/>
                </a:cubicBezTo>
                <a:cubicBezTo>
                  <a:pt x="1874317" y="915784"/>
                  <a:pt x="1703251" y="848200"/>
                  <a:pt x="1450433" y="851297"/>
                </a:cubicBezTo>
                <a:cubicBezTo>
                  <a:pt x="1197615" y="854394"/>
                  <a:pt x="1116275" y="789563"/>
                  <a:pt x="817686" y="851297"/>
                </a:cubicBezTo>
                <a:cubicBezTo>
                  <a:pt x="519097" y="913031"/>
                  <a:pt x="476823" y="835964"/>
                  <a:pt x="202847" y="851297"/>
                </a:cubicBezTo>
                <a:cubicBezTo>
                  <a:pt x="69864" y="877294"/>
                  <a:pt x="9255" y="757864"/>
                  <a:pt x="0" y="648450"/>
                </a:cubicBezTo>
                <a:cubicBezTo>
                  <a:pt x="-23988" y="505453"/>
                  <a:pt x="45190" y="358054"/>
                  <a:pt x="0" y="202847"/>
                </a:cubicBezTo>
                <a:close/>
              </a:path>
              <a:path w="2196487" h="851297" stroke="0" extrusionOk="0">
                <a:moveTo>
                  <a:pt x="0" y="202847"/>
                </a:moveTo>
                <a:cubicBezTo>
                  <a:pt x="-13263" y="83606"/>
                  <a:pt x="101401" y="29239"/>
                  <a:pt x="202847" y="0"/>
                </a:cubicBezTo>
                <a:cubicBezTo>
                  <a:pt x="423109" y="-41733"/>
                  <a:pt x="633695" y="66309"/>
                  <a:pt x="799778" y="0"/>
                </a:cubicBezTo>
                <a:cubicBezTo>
                  <a:pt x="965861" y="-66309"/>
                  <a:pt x="1207034" y="43217"/>
                  <a:pt x="1360893" y="0"/>
                </a:cubicBezTo>
                <a:cubicBezTo>
                  <a:pt x="1514753" y="-43217"/>
                  <a:pt x="1828111" y="18965"/>
                  <a:pt x="1993640" y="0"/>
                </a:cubicBezTo>
                <a:cubicBezTo>
                  <a:pt x="2119541" y="3524"/>
                  <a:pt x="2171405" y="87982"/>
                  <a:pt x="2196487" y="202847"/>
                </a:cubicBezTo>
                <a:cubicBezTo>
                  <a:pt x="2227158" y="316601"/>
                  <a:pt x="2184136" y="541496"/>
                  <a:pt x="2196487" y="648450"/>
                </a:cubicBezTo>
                <a:cubicBezTo>
                  <a:pt x="2184358" y="752623"/>
                  <a:pt x="2116120" y="827576"/>
                  <a:pt x="1993640" y="851297"/>
                </a:cubicBezTo>
                <a:cubicBezTo>
                  <a:pt x="1750804" y="857449"/>
                  <a:pt x="1644129" y="850141"/>
                  <a:pt x="1378801" y="851297"/>
                </a:cubicBezTo>
                <a:cubicBezTo>
                  <a:pt x="1113473" y="852453"/>
                  <a:pt x="1073299" y="794068"/>
                  <a:pt x="781870" y="851297"/>
                </a:cubicBezTo>
                <a:cubicBezTo>
                  <a:pt x="490441" y="908526"/>
                  <a:pt x="414521" y="832993"/>
                  <a:pt x="202847" y="851297"/>
                </a:cubicBezTo>
                <a:cubicBezTo>
                  <a:pt x="107372" y="843682"/>
                  <a:pt x="-15358" y="783401"/>
                  <a:pt x="0" y="648450"/>
                </a:cubicBezTo>
                <a:cubicBezTo>
                  <a:pt x="-5764" y="472207"/>
                  <a:pt x="30869" y="359943"/>
                  <a:pt x="0" y="202847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5EE6E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 thờ Đức Bà</a:t>
            </a:r>
            <a:endParaRPr lang="en-US" sz="4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17766" y="4733590"/>
            <a:ext cx="3884397" cy="769441"/>
          </a:xfrm>
          <a:custGeom>
            <a:avLst/>
            <a:gdLst>
              <a:gd name="connsiteX0" fmla="*/ 0 w 2196487"/>
              <a:gd name="connsiteY0" fmla="*/ 202847 h 851297"/>
              <a:gd name="connsiteX1" fmla="*/ 202847 w 2196487"/>
              <a:gd name="connsiteY1" fmla="*/ 0 h 851297"/>
              <a:gd name="connsiteX2" fmla="*/ 799778 w 2196487"/>
              <a:gd name="connsiteY2" fmla="*/ 0 h 851297"/>
              <a:gd name="connsiteX3" fmla="*/ 1432525 w 2196487"/>
              <a:gd name="connsiteY3" fmla="*/ 0 h 851297"/>
              <a:gd name="connsiteX4" fmla="*/ 1993640 w 2196487"/>
              <a:gd name="connsiteY4" fmla="*/ 0 h 851297"/>
              <a:gd name="connsiteX5" fmla="*/ 2196487 w 2196487"/>
              <a:gd name="connsiteY5" fmla="*/ 202847 h 851297"/>
              <a:gd name="connsiteX6" fmla="*/ 2196487 w 2196487"/>
              <a:gd name="connsiteY6" fmla="*/ 648450 h 851297"/>
              <a:gd name="connsiteX7" fmla="*/ 1993640 w 2196487"/>
              <a:gd name="connsiteY7" fmla="*/ 851297 h 851297"/>
              <a:gd name="connsiteX8" fmla="*/ 1450433 w 2196487"/>
              <a:gd name="connsiteY8" fmla="*/ 851297 h 851297"/>
              <a:gd name="connsiteX9" fmla="*/ 817686 w 2196487"/>
              <a:gd name="connsiteY9" fmla="*/ 851297 h 851297"/>
              <a:gd name="connsiteX10" fmla="*/ 202847 w 2196487"/>
              <a:gd name="connsiteY10" fmla="*/ 851297 h 851297"/>
              <a:gd name="connsiteX11" fmla="*/ 0 w 2196487"/>
              <a:gd name="connsiteY11" fmla="*/ 648450 h 851297"/>
              <a:gd name="connsiteX12" fmla="*/ 0 w 2196487"/>
              <a:gd name="connsiteY12" fmla="*/ 202847 h 851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96487" h="851297" fill="none" extrusionOk="0">
                <a:moveTo>
                  <a:pt x="0" y="202847"/>
                </a:moveTo>
                <a:cubicBezTo>
                  <a:pt x="32064" y="88819"/>
                  <a:pt x="90445" y="-32334"/>
                  <a:pt x="202847" y="0"/>
                </a:cubicBezTo>
                <a:cubicBezTo>
                  <a:pt x="495732" y="-62639"/>
                  <a:pt x="591595" y="56929"/>
                  <a:pt x="799778" y="0"/>
                </a:cubicBezTo>
                <a:cubicBezTo>
                  <a:pt x="1007961" y="-56929"/>
                  <a:pt x="1271666" y="8584"/>
                  <a:pt x="1432525" y="0"/>
                </a:cubicBezTo>
                <a:cubicBezTo>
                  <a:pt x="1593384" y="-8584"/>
                  <a:pt x="1810927" y="48601"/>
                  <a:pt x="1993640" y="0"/>
                </a:cubicBezTo>
                <a:cubicBezTo>
                  <a:pt x="2083823" y="14752"/>
                  <a:pt x="2225587" y="105813"/>
                  <a:pt x="2196487" y="202847"/>
                </a:cubicBezTo>
                <a:cubicBezTo>
                  <a:pt x="2206591" y="417720"/>
                  <a:pt x="2156537" y="457150"/>
                  <a:pt x="2196487" y="648450"/>
                </a:cubicBezTo>
                <a:cubicBezTo>
                  <a:pt x="2216063" y="783246"/>
                  <a:pt x="2105420" y="870730"/>
                  <a:pt x="1993640" y="851297"/>
                </a:cubicBezTo>
                <a:cubicBezTo>
                  <a:pt x="1874317" y="915784"/>
                  <a:pt x="1703251" y="848200"/>
                  <a:pt x="1450433" y="851297"/>
                </a:cubicBezTo>
                <a:cubicBezTo>
                  <a:pt x="1197615" y="854394"/>
                  <a:pt x="1116275" y="789563"/>
                  <a:pt x="817686" y="851297"/>
                </a:cubicBezTo>
                <a:cubicBezTo>
                  <a:pt x="519097" y="913031"/>
                  <a:pt x="476823" y="835964"/>
                  <a:pt x="202847" y="851297"/>
                </a:cubicBezTo>
                <a:cubicBezTo>
                  <a:pt x="69864" y="877294"/>
                  <a:pt x="9255" y="757864"/>
                  <a:pt x="0" y="648450"/>
                </a:cubicBezTo>
                <a:cubicBezTo>
                  <a:pt x="-23988" y="505453"/>
                  <a:pt x="45190" y="358054"/>
                  <a:pt x="0" y="202847"/>
                </a:cubicBezTo>
                <a:close/>
              </a:path>
              <a:path w="2196487" h="851297" stroke="0" extrusionOk="0">
                <a:moveTo>
                  <a:pt x="0" y="202847"/>
                </a:moveTo>
                <a:cubicBezTo>
                  <a:pt x="-13263" y="83606"/>
                  <a:pt x="101401" y="29239"/>
                  <a:pt x="202847" y="0"/>
                </a:cubicBezTo>
                <a:cubicBezTo>
                  <a:pt x="423109" y="-41733"/>
                  <a:pt x="633695" y="66309"/>
                  <a:pt x="799778" y="0"/>
                </a:cubicBezTo>
                <a:cubicBezTo>
                  <a:pt x="965861" y="-66309"/>
                  <a:pt x="1207034" y="43217"/>
                  <a:pt x="1360893" y="0"/>
                </a:cubicBezTo>
                <a:cubicBezTo>
                  <a:pt x="1514753" y="-43217"/>
                  <a:pt x="1828111" y="18965"/>
                  <a:pt x="1993640" y="0"/>
                </a:cubicBezTo>
                <a:cubicBezTo>
                  <a:pt x="2119541" y="3524"/>
                  <a:pt x="2171405" y="87982"/>
                  <a:pt x="2196487" y="202847"/>
                </a:cubicBezTo>
                <a:cubicBezTo>
                  <a:pt x="2227158" y="316601"/>
                  <a:pt x="2184136" y="541496"/>
                  <a:pt x="2196487" y="648450"/>
                </a:cubicBezTo>
                <a:cubicBezTo>
                  <a:pt x="2184358" y="752623"/>
                  <a:pt x="2116120" y="827576"/>
                  <a:pt x="1993640" y="851297"/>
                </a:cubicBezTo>
                <a:cubicBezTo>
                  <a:pt x="1750804" y="857449"/>
                  <a:pt x="1644129" y="850141"/>
                  <a:pt x="1378801" y="851297"/>
                </a:cubicBezTo>
                <a:cubicBezTo>
                  <a:pt x="1113473" y="852453"/>
                  <a:pt x="1073299" y="794068"/>
                  <a:pt x="781870" y="851297"/>
                </a:cubicBezTo>
                <a:cubicBezTo>
                  <a:pt x="490441" y="908526"/>
                  <a:pt x="414521" y="832993"/>
                  <a:pt x="202847" y="851297"/>
                </a:cubicBezTo>
                <a:cubicBezTo>
                  <a:pt x="107372" y="843682"/>
                  <a:pt x="-15358" y="783401"/>
                  <a:pt x="0" y="648450"/>
                </a:cubicBezTo>
                <a:cubicBezTo>
                  <a:pt x="-5764" y="472207"/>
                  <a:pt x="30869" y="359943"/>
                  <a:pt x="0" y="202847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5EE6E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chùa Giác Lâm</a:t>
            </a:r>
            <a:endParaRPr lang="en-US" sz="4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large white building with a fountain in front of it&#10;&#10;Description automatically generated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58" r="12642"/>
          <a:stretch>
            <a:fillRect/>
          </a:stretch>
        </p:blipFill>
        <p:spPr>
          <a:xfrm>
            <a:off x="337926" y="427331"/>
            <a:ext cx="5551596" cy="38202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 descr="A picture containing sky, outdoor, building&#10;&#10;Description automatically generated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118"/>
          <a:stretch>
            <a:fillRect/>
          </a:stretch>
        </p:blipFill>
        <p:spPr>
          <a:xfrm>
            <a:off x="6502754" y="427330"/>
            <a:ext cx="5551596" cy="38202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TextBox 10"/>
          <p:cNvSpPr txBox="1"/>
          <p:nvPr/>
        </p:nvSpPr>
        <p:spPr>
          <a:xfrm>
            <a:off x="1182840" y="4546778"/>
            <a:ext cx="3571812" cy="769441"/>
          </a:xfrm>
          <a:custGeom>
            <a:avLst/>
            <a:gdLst>
              <a:gd name="connsiteX0" fmla="*/ 0 w 2196487"/>
              <a:gd name="connsiteY0" fmla="*/ 202847 h 851297"/>
              <a:gd name="connsiteX1" fmla="*/ 202847 w 2196487"/>
              <a:gd name="connsiteY1" fmla="*/ 0 h 851297"/>
              <a:gd name="connsiteX2" fmla="*/ 799778 w 2196487"/>
              <a:gd name="connsiteY2" fmla="*/ 0 h 851297"/>
              <a:gd name="connsiteX3" fmla="*/ 1432525 w 2196487"/>
              <a:gd name="connsiteY3" fmla="*/ 0 h 851297"/>
              <a:gd name="connsiteX4" fmla="*/ 1993640 w 2196487"/>
              <a:gd name="connsiteY4" fmla="*/ 0 h 851297"/>
              <a:gd name="connsiteX5" fmla="*/ 2196487 w 2196487"/>
              <a:gd name="connsiteY5" fmla="*/ 202847 h 851297"/>
              <a:gd name="connsiteX6" fmla="*/ 2196487 w 2196487"/>
              <a:gd name="connsiteY6" fmla="*/ 648450 h 851297"/>
              <a:gd name="connsiteX7" fmla="*/ 1993640 w 2196487"/>
              <a:gd name="connsiteY7" fmla="*/ 851297 h 851297"/>
              <a:gd name="connsiteX8" fmla="*/ 1450433 w 2196487"/>
              <a:gd name="connsiteY8" fmla="*/ 851297 h 851297"/>
              <a:gd name="connsiteX9" fmla="*/ 817686 w 2196487"/>
              <a:gd name="connsiteY9" fmla="*/ 851297 h 851297"/>
              <a:gd name="connsiteX10" fmla="*/ 202847 w 2196487"/>
              <a:gd name="connsiteY10" fmla="*/ 851297 h 851297"/>
              <a:gd name="connsiteX11" fmla="*/ 0 w 2196487"/>
              <a:gd name="connsiteY11" fmla="*/ 648450 h 851297"/>
              <a:gd name="connsiteX12" fmla="*/ 0 w 2196487"/>
              <a:gd name="connsiteY12" fmla="*/ 202847 h 851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96487" h="851297" fill="none" extrusionOk="0">
                <a:moveTo>
                  <a:pt x="0" y="202847"/>
                </a:moveTo>
                <a:cubicBezTo>
                  <a:pt x="32064" y="88819"/>
                  <a:pt x="90445" y="-32334"/>
                  <a:pt x="202847" y="0"/>
                </a:cubicBezTo>
                <a:cubicBezTo>
                  <a:pt x="495732" y="-62639"/>
                  <a:pt x="591595" y="56929"/>
                  <a:pt x="799778" y="0"/>
                </a:cubicBezTo>
                <a:cubicBezTo>
                  <a:pt x="1007961" y="-56929"/>
                  <a:pt x="1271666" y="8584"/>
                  <a:pt x="1432525" y="0"/>
                </a:cubicBezTo>
                <a:cubicBezTo>
                  <a:pt x="1593384" y="-8584"/>
                  <a:pt x="1810927" y="48601"/>
                  <a:pt x="1993640" y="0"/>
                </a:cubicBezTo>
                <a:cubicBezTo>
                  <a:pt x="2083823" y="14752"/>
                  <a:pt x="2225587" y="105813"/>
                  <a:pt x="2196487" y="202847"/>
                </a:cubicBezTo>
                <a:cubicBezTo>
                  <a:pt x="2206591" y="417720"/>
                  <a:pt x="2156537" y="457150"/>
                  <a:pt x="2196487" y="648450"/>
                </a:cubicBezTo>
                <a:cubicBezTo>
                  <a:pt x="2216063" y="783246"/>
                  <a:pt x="2105420" y="870730"/>
                  <a:pt x="1993640" y="851297"/>
                </a:cubicBezTo>
                <a:cubicBezTo>
                  <a:pt x="1874317" y="915784"/>
                  <a:pt x="1703251" y="848200"/>
                  <a:pt x="1450433" y="851297"/>
                </a:cubicBezTo>
                <a:cubicBezTo>
                  <a:pt x="1197615" y="854394"/>
                  <a:pt x="1116275" y="789563"/>
                  <a:pt x="817686" y="851297"/>
                </a:cubicBezTo>
                <a:cubicBezTo>
                  <a:pt x="519097" y="913031"/>
                  <a:pt x="476823" y="835964"/>
                  <a:pt x="202847" y="851297"/>
                </a:cubicBezTo>
                <a:cubicBezTo>
                  <a:pt x="69864" y="877294"/>
                  <a:pt x="9255" y="757864"/>
                  <a:pt x="0" y="648450"/>
                </a:cubicBezTo>
                <a:cubicBezTo>
                  <a:pt x="-23988" y="505453"/>
                  <a:pt x="45190" y="358054"/>
                  <a:pt x="0" y="202847"/>
                </a:cubicBezTo>
                <a:close/>
              </a:path>
              <a:path w="2196487" h="851297" stroke="0" extrusionOk="0">
                <a:moveTo>
                  <a:pt x="0" y="202847"/>
                </a:moveTo>
                <a:cubicBezTo>
                  <a:pt x="-13263" y="83606"/>
                  <a:pt x="101401" y="29239"/>
                  <a:pt x="202847" y="0"/>
                </a:cubicBezTo>
                <a:cubicBezTo>
                  <a:pt x="423109" y="-41733"/>
                  <a:pt x="633695" y="66309"/>
                  <a:pt x="799778" y="0"/>
                </a:cubicBezTo>
                <a:cubicBezTo>
                  <a:pt x="965861" y="-66309"/>
                  <a:pt x="1207034" y="43217"/>
                  <a:pt x="1360893" y="0"/>
                </a:cubicBezTo>
                <a:cubicBezTo>
                  <a:pt x="1514753" y="-43217"/>
                  <a:pt x="1828111" y="18965"/>
                  <a:pt x="1993640" y="0"/>
                </a:cubicBezTo>
                <a:cubicBezTo>
                  <a:pt x="2119541" y="3524"/>
                  <a:pt x="2171405" y="87982"/>
                  <a:pt x="2196487" y="202847"/>
                </a:cubicBezTo>
                <a:cubicBezTo>
                  <a:pt x="2227158" y="316601"/>
                  <a:pt x="2184136" y="541496"/>
                  <a:pt x="2196487" y="648450"/>
                </a:cubicBezTo>
                <a:cubicBezTo>
                  <a:pt x="2184358" y="752623"/>
                  <a:pt x="2116120" y="827576"/>
                  <a:pt x="1993640" y="851297"/>
                </a:cubicBezTo>
                <a:cubicBezTo>
                  <a:pt x="1750804" y="857449"/>
                  <a:pt x="1644129" y="850141"/>
                  <a:pt x="1378801" y="851297"/>
                </a:cubicBezTo>
                <a:cubicBezTo>
                  <a:pt x="1113473" y="852453"/>
                  <a:pt x="1073299" y="794068"/>
                  <a:pt x="781870" y="851297"/>
                </a:cubicBezTo>
                <a:cubicBezTo>
                  <a:pt x="490441" y="908526"/>
                  <a:pt x="414521" y="832993"/>
                  <a:pt x="202847" y="851297"/>
                </a:cubicBezTo>
                <a:cubicBezTo>
                  <a:pt x="107372" y="843682"/>
                  <a:pt x="-15358" y="783401"/>
                  <a:pt x="0" y="648450"/>
                </a:cubicBezTo>
                <a:cubicBezTo>
                  <a:pt x="-5764" y="472207"/>
                  <a:pt x="30869" y="359943"/>
                  <a:pt x="0" y="202847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5EE6E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 Độc Lập</a:t>
            </a:r>
            <a:endParaRPr lang="en-US" sz="4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40649" y="4546778"/>
            <a:ext cx="3875805" cy="769441"/>
          </a:xfrm>
          <a:custGeom>
            <a:avLst/>
            <a:gdLst>
              <a:gd name="connsiteX0" fmla="*/ 0 w 2196487"/>
              <a:gd name="connsiteY0" fmla="*/ 202847 h 851297"/>
              <a:gd name="connsiteX1" fmla="*/ 202847 w 2196487"/>
              <a:gd name="connsiteY1" fmla="*/ 0 h 851297"/>
              <a:gd name="connsiteX2" fmla="*/ 799778 w 2196487"/>
              <a:gd name="connsiteY2" fmla="*/ 0 h 851297"/>
              <a:gd name="connsiteX3" fmla="*/ 1432525 w 2196487"/>
              <a:gd name="connsiteY3" fmla="*/ 0 h 851297"/>
              <a:gd name="connsiteX4" fmla="*/ 1993640 w 2196487"/>
              <a:gd name="connsiteY4" fmla="*/ 0 h 851297"/>
              <a:gd name="connsiteX5" fmla="*/ 2196487 w 2196487"/>
              <a:gd name="connsiteY5" fmla="*/ 202847 h 851297"/>
              <a:gd name="connsiteX6" fmla="*/ 2196487 w 2196487"/>
              <a:gd name="connsiteY6" fmla="*/ 648450 h 851297"/>
              <a:gd name="connsiteX7" fmla="*/ 1993640 w 2196487"/>
              <a:gd name="connsiteY7" fmla="*/ 851297 h 851297"/>
              <a:gd name="connsiteX8" fmla="*/ 1450433 w 2196487"/>
              <a:gd name="connsiteY8" fmla="*/ 851297 h 851297"/>
              <a:gd name="connsiteX9" fmla="*/ 817686 w 2196487"/>
              <a:gd name="connsiteY9" fmla="*/ 851297 h 851297"/>
              <a:gd name="connsiteX10" fmla="*/ 202847 w 2196487"/>
              <a:gd name="connsiteY10" fmla="*/ 851297 h 851297"/>
              <a:gd name="connsiteX11" fmla="*/ 0 w 2196487"/>
              <a:gd name="connsiteY11" fmla="*/ 648450 h 851297"/>
              <a:gd name="connsiteX12" fmla="*/ 0 w 2196487"/>
              <a:gd name="connsiteY12" fmla="*/ 202847 h 851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96487" h="851297" fill="none" extrusionOk="0">
                <a:moveTo>
                  <a:pt x="0" y="202847"/>
                </a:moveTo>
                <a:cubicBezTo>
                  <a:pt x="32064" y="88819"/>
                  <a:pt x="90445" y="-32334"/>
                  <a:pt x="202847" y="0"/>
                </a:cubicBezTo>
                <a:cubicBezTo>
                  <a:pt x="495732" y="-62639"/>
                  <a:pt x="591595" y="56929"/>
                  <a:pt x="799778" y="0"/>
                </a:cubicBezTo>
                <a:cubicBezTo>
                  <a:pt x="1007961" y="-56929"/>
                  <a:pt x="1271666" y="8584"/>
                  <a:pt x="1432525" y="0"/>
                </a:cubicBezTo>
                <a:cubicBezTo>
                  <a:pt x="1593384" y="-8584"/>
                  <a:pt x="1810927" y="48601"/>
                  <a:pt x="1993640" y="0"/>
                </a:cubicBezTo>
                <a:cubicBezTo>
                  <a:pt x="2083823" y="14752"/>
                  <a:pt x="2225587" y="105813"/>
                  <a:pt x="2196487" y="202847"/>
                </a:cubicBezTo>
                <a:cubicBezTo>
                  <a:pt x="2206591" y="417720"/>
                  <a:pt x="2156537" y="457150"/>
                  <a:pt x="2196487" y="648450"/>
                </a:cubicBezTo>
                <a:cubicBezTo>
                  <a:pt x="2216063" y="783246"/>
                  <a:pt x="2105420" y="870730"/>
                  <a:pt x="1993640" y="851297"/>
                </a:cubicBezTo>
                <a:cubicBezTo>
                  <a:pt x="1874317" y="915784"/>
                  <a:pt x="1703251" y="848200"/>
                  <a:pt x="1450433" y="851297"/>
                </a:cubicBezTo>
                <a:cubicBezTo>
                  <a:pt x="1197615" y="854394"/>
                  <a:pt x="1116275" y="789563"/>
                  <a:pt x="817686" y="851297"/>
                </a:cubicBezTo>
                <a:cubicBezTo>
                  <a:pt x="519097" y="913031"/>
                  <a:pt x="476823" y="835964"/>
                  <a:pt x="202847" y="851297"/>
                </a:cubicBezTo>
                <a:cubicBezTo>
                  <a:pt x="69864" y="877294"/>
                  <a:pt x="9255" y="757864"/>
                  <a:pt x="0" y="648450"/>
                </a:cubicBezTo>
                <a:cubicBezTo>
                  <a:pt x="-23988" y="505453"/>
                  <a:pt x="45190" y="358054"/>
                  <a:pt x="0" y="202847"/>
                </a:cubicBezTo>
                <a:close/>
              </a:path>
              <a:path w="2196487" h="851297" stroke="0" extrusionOk="0">
                <a:moveTo>
                  <a:pt x="0" y="202847"/>
                </a:moveTo>
                <a:cubicBezTo>
                  <a:pt x="-13263" y="83606"/>
                  <a:pt x="101401" y="29239"/>
                  <a:pt x="202847" y="0"/>
                </a:cubicBezTo>
                <a:cubicBezTo>
                  <a:pt x="423109" y="-41733"/>
                  <a:pt x="633695" y="66309"/>
                  <a:pt x="799778" y="0"/>
                </a:cubicBezTo>
                <a:cubicBezTo>
                  <a:pt x="965861" y="-66309"/>
                  <a:pt x="1207034" y="43217"/>
                  <a:pt x="1360893" y="0"/>
                </a:cubicBezTo>
                <a:cubicBezTo>
                  <a:pt x="1514753" y="-43217"/>
                  <a:pt x="1828111" y="18965"/>
                  <a:pt x="1993640" y="0"/>
                </a:cubicBezTo>
                <a:cubicBezTo>
                  <a:pt x="2119541" y="3524"/>
                  <a:pt x="2171405" y="87982"/>
                  <a:pt x="2196487" y="202847"/>
                </a:cubicBezTo>
                <a:cubicBezTo>
                  <a:pt x="2227158" y="316601"/>
                  <a:pt x="2184136" y="541496"/>
                  <a:pt x="2196487" y="648450"/>
                </a:cubicBezTo>
                <a:cubicBezTo>
                  <a:pt x="2184358" y="752623"/>
                  <a:pt x="2116120" y="827576"/>
                  <a:pt x="1993640" y="851297"/>
                </a:cubicBezTo>
                <a:cubicBezTo>
                  <a:pt x="1750804" y="857449"/>
                  <a:pt x="1644129" y="850141"/>
                  <a:pt x="1378801" y="851297"/>
                </a:cubicBezTo>
                <a:cubicBezTo>
                  <a:pt x="1113473" y="852453"/>
                  <a:pt x="1073299" y="794068"/>
                  <a:pt x="781870" y="851297"/>
                </a:cubicBezTo>
                <a:cubicBezTo>
                  <a:pt x="490441" y="908526"/>
                  <a:pt x="414521" y="832993"/>
                  <a:pt x="202847" y="851297"/>
                </a:cubicBezTo>
                <a:cubicBezTo>
                  <a:pt x="107372" y="843682"/>
                  <a:pt x="-15358" y="783401"/>
                  <a:pt x="0" y="648450"/>
                </a:cubicBezTo>
                <a:cubicBezTo>
                  <a:pt x="-5764" y="472207"/>
                  <a:pt x="30869" y="359943"/>
                  <a:pt x="0" y="202847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5EE6E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chợ Bến Thành</a:t>
            </a:r>
            <a:endParaRPr lang="en-US" sz="4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275" y="703393"/>
            <a:ext cx="8747820" cy="578589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124634" y="2026081"/>
            <a:ext cx="55158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>
                <a:ln w="28575">
                  <a:solidFill>
                    <a:schemeClr val="bg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6">
                      <a:satMod val="175000"/>
                      <a:alpha val="39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Chúc các em học tốt</a:t>
            </a:r>
            <a:endParaRPr lang="en-US" sz="7200" b="1" dirty="0">
              <a:ln w="28575">
                <a:solidFill>
                  <a:schemeClr val="bg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glow rad="63500">
                  <a:schemeClr val="accent6">
                    <a:satMod val="175000"/>
                    <a:alpha val="39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UTM Showcard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 descr="Icon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21" y="-292635"/>
            <a:ext cx="2859648" cy="28596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32" presetClass="emph" presetSubtype="0" repeatCount="1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口哨版轻松欢快夏日旅行配乐-26秒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fade in="500.000000" out="5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1236325" y="7140575"/>
            <a:ext cx="609600" cy="60960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1762125" y="699770"/>
            <a:ext cx="8667750" cy="3335020"/>
            <a:chOff x="1669121" y="717297"/>
            <a:chExt cx="8667738" cy="2729097"/>
          </a:xfrm>
        </p:grpSpPr>
        <p:sp>
          <p:nvSpPr>
            <p:cNvPr id="2" name="TextBox 1"/>
            <p:cNvSpPr txBox="1"/>
            <p:nvPr/>
          </p:nvSpPr>
          <p:spPr>
            <a:xfrm>
              <a:off x="2337156" y="816443"/>
              <a:ext cx="7412272" cy="2195383"/>
            </a:xfrm>
            <a:prstGeom prst="roundRect">
              <a:avLst>
                <a:gd name="adj" fmla="val 5948"/>
              </a:avLst>
            </a:prstGeom>
            <a:solidFill>
              <a:schemeClr val="bg1">
                <a:alpha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5400">
                  <a:ln w="19050">
                    <a:solidFill>
                      <a:schemeClr val="bg1"/>
                    </a:solidFill>
                  </a:ln>
                  <a:solidFill>
                    <a:srgbClr val="0365A1"/>
                  </a:solidFill>
                  <a:effectLst>
                    <a:outerShdw blurRad="88900" dist="88900" dir="2700000" algn="tl">
                      <a:schemeClr val="accent1">
                        <a:lumMod val="50000"/>
                        <a:alpha val="68000"/>
                      </a:schemeClr>
                    </a:outerShdw>
                  </a:effectLst>
                  <a:latin typeface="UTM Guanine" panose="02040603050506020204" pitchFamily="18" charset="0"/>
                </a:rPr>
                <a:t>Cách viết tên người, tên địa lí Việt Nam</a:t>
              </a:r>
              <a:endParaRPr lang="en-US" sz="5400">
                <a:ln w="19050">
                  <a:solidFill>
                    <a:schemeClr val="bg1"/>
                  </a:solidFill>
                </a:ln>
                <a:solidFill>
                  <a:srgbClr val="0365A1"/>
                </a:solidFill>
                <a:effectLst>
                  <a:outerShdw blurRad="88900" dist="88900" dir="2700000" algn="tl">
                    <a:schemeClr val="accent1">
                      <a:lumMod val="50000"/>
                      <a:alpha val="68000"/>
                    </a:schemeClr>
                  </a:outerShdw>
                </a:effectLst>
                <a:latin typeface="UTM Guanine" panose="02040603050506020204" pitchFamily="18" charset="0"/>
              </a:endParaRPr>
            </a:p>
          </p:txBody>
        </p:sp>
        <p:pic>
          <p:nvPicPr>
            <p:cNvPr id="23" name="Graphic 2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19565442">
              <a:off x="1669121" y="717297"/>
              <a:ext cx="1719261" cy="487645"/>
            </a:xfrm>
            <a:prstGeom prst="rect">
              <a:avLst/>
            </a:prstGeom>
          </p:spPr>
        </p:pic>
        <p:pic>
          <p:nvPicPr>
            <p:cNvPr id="24" name="Graphic 2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19517055">
              <a:off x="8778743" y="3004456"/>
              <a:ext cx="1558116" cy="441938"/>
            </a:xfrm>
            <a:prstGeom prst="rect">
              <a:avLst/>
            </a:prstGeom>
          </p:spPr>
        </p:pic>
      </p:grpSp>
      <p:sp>
        <p:nvSpPr>
          <p:cNvPr id="3" name="TextBox 2"/>
          <p:cNvSpPr txBox="1"/>
          <p:nvPr/>
        </p:nvSpPr>
        <p:spPr>
          <a:xfrm>
            <a:off x="3858047" y="-178900"/>
            <a:ext cx="447590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ln w="6350">
                  <a:solidFill>
                    <a:schemeClr val="bg1"/>
                  </a:solidFill>
                </a:ln>
                <a:solidFill>
                  <a:srgbClr val="35A538"/>
                </a:solidFill>
                <a:latin typeface="UTM French Vanilla" panose="02040603050506020204" pitchFamily="18" charset="0"/>
              </a:rPr>
              <a:t>Luyện từ và câu</a:t>
            </a:r>
            <a:endParaRPr lang="en-US" sz="6000" b="1">
              <a:ln w="6350">
                <a:solidFill>
                  <a:schemeClr val="bg1"/>
                </a:solidFill>
              </a:ln>
              <a:solidFill>
                <a:srgbClr val="35A538"/>
              </a:solidFill>
              <a:latin typeface="UTM French Vanilla" panose="02040603050506020204" pitchFamily="18" charset="0"/>
            </a:endParaRPr>
          </a:p>
        </p:txBody>
      </p:sp>
      <p:pic>
        <p:nvPicPr>
          <p:cNvPr id="35" name="图片 8" descr="9"/>
          <p:cNvPicPr>
            <a:picLocks noChangeAspect="1"/>
          </p:cNvPicPr>
          <p:nvPr/>
        </p:nvPicPr>
        <p:blipFill>
          <a:blip r:embed="rId6"/>
          <a:srcRect l="47440" t="53654" r="35602"/>
          <a:stretch>
            <a:fillRect/>
          </a:stretch>
        </p:blipFill>
        <p:spPr>
          <a:xfrm>
            <a:off x="7464849" y="3125811"/>
            <a:ext cx="1976156" cy="3037807"/>
          </a:xfrm>
          <a:prstGeom prst="rect">
            <a:avLst/>
          </a:prstGeom>
        </p:spPr>
      </p:pic>
      <p:pic>
        <p:nvPicPr>
          <p:cNvPr id="36" name="图片 10" descr="66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9356030" y="2296667"/>
            <a:ext cx="2489895" cy="4351262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901792" y="3572936"/>
            <a:ext cx="2721194" cy="4616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                         </a:t>
            </a:r>
            <a:endParaRPr lang="en-US" sz="24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8" name="组合 33"/>
          <p:cNvGrpSpPr/>
          <p:nvPr/>
        </p:nvGrpSpPr>
        <p:grpSpPr>
          <a:xfrm>
            <a:off x="142081" y="3103405"/>
            <a:ext cx="4917848" cy="3492794"/>
            <a:chOff x="2607267" y="2151100"/>
            <a:chExt cx="7115460" cy="5029698"/>
          </a:xfrm>
        </p:grpSpPr>
        <p:pic>
          <p:nvPicPr>
            <p:cNvPr id="39" name="图片 3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605" y="2151100"/>
              <a:ext cx="4244789" cy="4213229"/>
            </a:xfrm>
            <a:prstGeom prst="rect">
              <a:avLst/>
            </a:prstGeom>
          </p:spPr>
        </p:pic>
        <p:pic>
          <p:nvPicPr>
            <p:cNvPr id="40" name="图片 3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7267" y="2951362"/>
              <a:ext cx="7115460" cy="4229436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6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3" grpId="0"/>
      <p:bldP spid="3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14425" y="623033"/>
            <a:ext cx="236314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xét</a:t>
            </a:r>
            <a:endParaRPr lang="en-US" sz="4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91299" y="1424835"/>
            <a:ext cx="74094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Hãy nhận xét cách viết tên riêng sau đây: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149270" y="2070593"/>
            <a:ext cx="3898490" cy="1687125"/>
            <a:chOff x="1511855" y="1707577"/>
            <a:chExt cx="7624591" cy="6551267"/>
          </a:xfrm>
        </p:grpSpPr>
        <p:grpSp>
          <p:nvGrpSpPr>
            <p:cNvPr id="6" name="Group 5"/>
            <p:cNvGrpSpPr/>
            <p:nvPr/>
          </p:nvGrpSpPr>
          <p:grpSpPr>
            <a:xfrm>
              <a:off x="1511855" y="1707577"/>
              <a:ext cx="7624591" cy="6551267"/>
              <a:chOff x="1446858" y="2313893"/>
              <a:chExt cx="7624591" cy="6551267"/>
            </a:xfrm>
          </p:grpSpPr>
          <p:grpSp>
            <p:nvGrpSpPr>
              <p:cNvPr id="8" name="Group 2"/>
              <p:cNvGrpSpPr/>
              <p:nvPr/>
            </p:nvGrpSpPr>
            <p:grpSpPr>
              <a:xfrm>
                <a:off x="1446858" y="3000597"/>
                <a:ext cx="7624591" cy="5864563"/>
                <a:chOff x="135768" y="576871"/>
                <a:chExt cx="2116170" cy="1627682"/>
              </a:xfrm>
            </p:grpSpPr>
            <p:sp>
              <p:nvSpPr>
                <p:cNvPr id="13" name="Freeform 3"/>
                <p:cNvSpPr/>
                <p:nvPr/>
              </p:nvSpPr>
              <p:spPr>
                <a:xfrm>
                  <a:off x="135768" y="576871"/>
                  <a:ext cx="2116170" cy="16276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5409" h="2345721">
                      <a:moveTo>
                        <a:pt x="63030" y="1752167"/>
                      </a:moveTo>
                      <a:cubicBezTo>
                        <a:pt x="63030" y="1752167"/>
                        <a:pt x="0" y="1505603"/>
                        <a:pt x="10218" y="1214762"/>
                      </a:cubicBezTo>
                      <a:cubicBezTo>
                        <a:pt x="18651" y="990971"/>
                        <a:pt x="65033" y="645332"/>
                        <a:pt x="65033" y="645332"/>
                      </a:cubicBezTo>
                      <a:cubicBezTo>
                        <a:pt x="82233" y="502466"/>
                        <a:pt x="56685" y="337866"/>
                        <a:pt x="181385" y="223925"/>
                      </a:cubicBezTo>
                      <a:cubicBezTo>
                        <a:pt x="346794" y="72788"/>
                        <a:pt x="621643" y="0"/>
                        <a:pt x="1502336" y="6965"/>
                      </a:cubicBezTo>
                      <a:lnTo>
                        <a:pt x="1502338" y="6965"/>
                      </a:lnTo>
                      <a:cubicBezTo>
                        <a:pt x="1719085" y="16819"/>
                        <a:pt x="1923400" y="36481"/>
                        <a:pt x="2057588" y="101690"/>
                      </a:cubicBezTo>
                      <a:cubicBezTo>
                        <a:pt x="2313634" y="226120"/>
                        <a:pt x="2395409" y="459160"/>
                        <a:pt x="2389921" y="704684"/>
                      </a:cubicBezTo>
                      <a:cubicBezTo>
                        <a:pt x="2389921" y="704684"/>
                        <a:pt x="2346634" y="1013073"/>
                        <a:pt x="2354067" y="1248607"/>
                      </a:cubicBezTo>
                      <a:cubicBezTo>
                        <a:pt x="2361190" y="1493969"/>
                        <a:pt x="2368347" y="1689572"/>
                        <a:pt x="2368347" y="1689572"/>
                      </a:cubicBezTo>
                      <a:cubicBezTo>
                        <a:pt x="2351665" y="1905304"/>
                        <a:pt x="2237021" y="2115916"/>
                        <a:pt x="2040152" y="2227540"/>
                      </a:cubicBezTo>
                      <a:cubicBezTo>
                        <a:pt x="1889801" y="2312789"/>
                        <a:pt x="1691770" y="2327886"/>
                        <a:pt x="1335275" y="2317145"/>
                      </a:cubicBezTo>
                      <a:lnTo>
                        <a:pt x="1335267" y="2317145"/>
                      </a:lnTo>
                      <a:cubicBezTo>
                        <a:pt x="645952" y="2311868"/>
                        <a:pt x="384604" y="2345721"/>
                        <a:pt x="254278" y="2236563"/>
                      </a:cubicBezTo>
                      <a:cubicBezTo>
                        <a:pt x="145767" y="2145678"/>
                        <a:pt x="81795" y="1952367"/>
                        <a:pt x="63030" y="1752167"/>
                      </a:cubicBezTo>
                      <a:close/>
                    </a:path>
                  </a:pathLst>
                </a:custGeom>
                <a:solidFill>
                  <a:srgbClr val="FCE4E2"/>
                </a:solidFill>
              </p:spPr>
            </p:sp>
          </p:grpSp>
          <p:grpSp>
            <p:nvGrpSpPr>
              <p:cNvPr id="9" name="Group 4"/>
              <p:cNvGrpSpPr>
                <a:grpSpLocks noChangeAspect="1"/>
              </p:cNvGrpSpPr>
              <p:nvPr/>
            </p:nvGrpSpPr>
            <p:grpSpPr>
              <a:xfrm>
                <a:off x="1937609" y="3231223"/>
                <a:ext cx="6498040" cy="4991288"/>
                <a:chOff x="239381" y="1136766"/>
                <a:chExt cx="4270153" cy="3279999"/>
              </a:xfrm>
            </p:grpSpPr>
            <p:sp>
              <p:nvSpPr>
                <p:cNvPr id="12" name="Freeform 5"/>
                <p:cNvSpPr/>
                <p:nvPr/>
              </p:nvSpPr>
              <p:spPr>
                <a:xfrm>
                  <a:off x="239381" y="1136766"/>
                  <a:ext cx="4270153" cy="3279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3620" h="4726940">
                      <a:moveTo>
                        <a:pt x="3416300" y="4662170"/>
                      </a:moveTo>
                      <a:cubicBezTo>
                        <a:pt x="3388360" y="4669790"/>
                        <a:pt x="3366770" y="4679950"/>
                        <a:pt x="3345180" y="4682490"/>
                      </a:cubicBezTo>
                      <a:cubicBezTo>
                        <a:pt x="3223260" y="4692650"/>
                        <a:pt x="3102610" y="4702810"/>
                        <a:pt x="2980690" y="4711700"/>
                      </a:cubicBezTo>
                      <a:cubicBezTo>
                        <a:pt x="2918460" y="4715510"/>
                        <a:pt x="2856230" y="4719320"/>
                        <a:pt x="2794000" y="4720590"/>
                      </a:cubicBezTo>
                      <a:cubicBezTo>
                        <a:pt x="2726690" y="4723130"/>
                        <a:pt x="2659380" y="4726940"/>
                        <a:pt x="2593340" y="4724400"/>
                      </a:cubicBezTo>
                      <a:cubicBezTo>
                        <a:pt x="2529840" y="4723130"/>
                        <a:pt x="2466340" y="4719320"/>
                        <a:pt x="2405380" y="4707890"/>
                      </a:cubicBezTo>
                      <a:cubicBezTo>
                        <a:pt x="2326640" y="4693920"/>
                        <a:pt x="2246630" y="4693920"/>
                        <a:pt x="2169160" y="4681220"/>
                      </a:cubicBezTo>
                      <a:cubicBezTo>
                        <a:pt x="1967230" y="4648200"/>
                        <a:pt x="1761490" y="4657090"/>
                        <a:pt x="1558290" y="4643120"/>
                      </a:cubicBezTo>
                      <a:cubicBezTo>
                        <a:pt x="1443990" y="4635500"/>
                        <a:pt x="1329690" y="4617720"/>
                        <a:pt x="1215390" y="4602480"/>
                      </a:cubicBezTo>
                      <a:cubicBezTo>
                        <a:pt x="1085850" y="4585970"/>
                        <a:pt x="956310" y="4566920"/>
                        <a:pt x="825500" y="4549140"/>
                      </a:cubicBezTo>
                      <a:cubicBezTo>
                        <a:pt x="730250" y="4536440"/>
                        <a:pt x="633730" y="4523740"/>
                        <a:pt x="538480" y="4511040"/>
                      </a:cubicBezTo>
                      <a:cubicBezTo>
                        <a:pt x="535940" y="4511040"/>
                        <a:pt x="533400" y="4509770"/>
                        <a:pt x="530860" y="4509770"/>
                      </a:cubicBezTo>
                      <a:cubicBezTo>
                        <a:pt x="450850" y="4475479"/>
                        <a:pt x="365760" y="4448810"/>
                        <a:pt x="292100" y="4404360"/>
                      </a:cubicBezTo>
                      <a:cubicBezTo>
                        <a:pt x="167640" y="4328160"/>
                        <a:pt x="114300" y="4206240"/>
                        <a:pt x="109220" y="4062730"/>
                      </a:cubicBezTo>
                      <a:cubicBezTo>
                        <a:pt x="107950" y="4013200"/>
                        <a:pt x="101600" y="3964940"/>
                        <a:pt x="101600" y="3915410"/>
                      </a:cubicBezTo>
                      <a:cubicBezTo>
                        <a:pt x="102870" y="3846830"/>
                        <a:pt x="107950" y="3779520"/>
                        <a:pt x="111760" y="3712210"/>
                      </a:cubicBezTo>
                      <a:cubicBezTo>
                        <a:pt x="121920" y="3511550"/>
                        <a:pt x="127000" y="3310890"/>
                        <a:pt x="111760" y="3110230"/>
                      </a:cubicBezTo>
                      <a:cubicBezTo>
                        <a:pt x="97790" y="2929890"/>
                        <a:pt x="85090" y="2750820"/>
                        <a:pt x="71120" y="2570480"/>
                      </a:cubicBezTo>
                      <a:cubicBezTo>
                        <a:pt x="62230" y="2454910"/>
                        <a:pt x="50800" y="2340610"/>
                        <a:pt x="43180" y="2225040"/>
                      </a:cubicBezTo>
                      <a:cubicBezTo>
                        <a:pt x="38100" y="2148840"/>
                        <a:pt x="39370" y="2071370"/>
                        <a:pt x="34290" y="1995170"/>
                      </a:cubicBezTo>
                      <a:cubicBezTo>
                        <a:pt x="31750" y="1951990"/>
                        <a:pt x="17780" y="1910080"/>
                        <a:pt x="16510" y="1866900"/>
                      </a:cubicBezTo>
                      <a:cubicBezTo>
                        <a:pt x="11430" y="1762760"/>
                        <a:pt x="10160" y="1657350"/>
                        <a:pt x="7620" y="1551940"/>
                      </a:cubicBezTo>
                      <a:cubicBezTo>
                        <a:pt x="6350" y="1511300"/>
                        <a:pt x="0" y="1470660"/>
                        <a:pt x="1270" y="1430020"/>
                      </a:cubicBezTo>
                      <a:cubicBezTo>
                        <a:pt x="2540" y="1366520"/>
                        <a:pt x="10160" y="1303020"/>
                        <a:pt x="11430" y="1239520"/>
                      </a:cubicBezTo>
                      <a:cubicBezTo>
                        <a:pt x="12700" y="1165860"/>
                        <a:pt x="5080" y="1092200"/>
                        <a:pt x="7620" y="1019810"/>
                      </a:cubicBezTo>
                      <a:cubicBezTo>
                        <a:pt x="7620" y="949960"/>
                        <a:pt x="16510" y="881380"/>
                        <a:pt x="25400" y="811530"/>
                      </a:cubicBezTo>
                      <a:cubicBezTo>
                        <a:pt x="27940" y="787400"/>
                        <a:pt x="45720" y="765810"/>
                        <a:pt x="50800" y="741680"/>
                      </a:cubicBezTo>
                      <a:cubicBezTo>
                        <a:pt x="72390" y="622300"/>
                        <a:pt x="95250" y="502920"/>
                        <a:pt x="151130" y="392430"/>
                      </a:cubicBezTo>
                      <a:cubicBezTo>
                        <a:pt x="163830" y="368300"/>
                        <a:pt x="184150" y="346710"/>
                        <a:pt x="203200" y="327660"/>
                      </a:cubicBezTo>
                      <a:cubicBezTo>
                        <a:pt x="209550" y="321310"/>
                        <a:pt x="224790" y="325120"/>
                        <a:pt x="228600" y="325120"/>
                      </a:cubicBezTo>
                      <a:cubicBezTo>
                        <a:pt x="237490" y="308610"/>
                        <a:pt x="242570" y="292100"/>
                        <a:pt x="252730" y="284480"/>
                      </a:cubicBezTo>
                      <a:cubicBezTo>
                        <a:pt x="307340" y="242570"/>
                        <a:pt x="364490" y="212090"/>
                        <a:pt x="435610" y="204470"/>
                      </a:cubicBezTo>
                      <a:cubicBezTo>
                        <a:pt x="488950" y="198120"/>
                        <a:pt x="541020" y="175260"/>
                        <a:pt x="594360" y="162560"/>
                      </a:cubicBezTo>
                      <a:cubicBezTo>
                        <a:pt x="659130" y="147320"/>
                        <a:pt x="723900" y="129540"/>
                        <a:pt x="791210" y="120650"/>
                      </a:cubicBezTo>
                      <a:cubicBezTo>
                        <a:pt x="852170" y="113030"/>
                        <a:pt x="910590" y="96520"/>
                        <a:pt x="972820" y="91440"/>
                      </a:cubicBezTo>
                      <a:cubicBezTo>
                        <a:pt x="1036320" y="86360"/>
                        <a:pt x="1099820" y="71120"/>
                        <a:pt x="1164590" y="66040"/>
                      </a:cubicBezTo>
                      <a:cubicBezTo>
                        <a:pt x="1339850" y="53340"/>
                        <a:pt x="1516380" y="44450"/>
                        <a:pt x="1691640" y="34290"/>
                      </a:cubicBezTo>
                      <a:cubicBezTo>
                        <a:pt x="1734820" y="31750"/>
                        <a:pt x="1778000" y="34290"/>
                        <a:pt x="1821180" y="35560"/>
                      </a:cubicBezTo>
                      <a:cubicBezTo>
                        <a:pt x="1842770" y="36830"/>
                        <a:pt x="1864360" y="41910"/>
                        <a:pt x="1887220" y="44450"/>
                      </a:cubicBezTo>
                      <a:cubicBezTo>
                        <a:pt x="1897380" y="45720"/>
                        <a:pt x="1907540" y="41910"/>
                        <a:pt x="1917700" y="41910"/>
                      </a:cubicBezTo>
                      <a:cubicBezTo>
                        <a:pt x="1948180" y="41910"/>
                        <a:pt x="1979930" y="41910"/>
                        <a:pt x="2010410" y="40640"/>
                      </a:cubicBezTo>
                      <a:cubicBezTo>
                        <a:pt x="2068830" y="38100"/>
                        <a:pt x="2128520" y="31750"/>
                        <a:pt x="2186940" y="31750"/>
                      </a:cubicBezTo>
                      <a:cubicBezTo>
                        <a:pt x="2244090" y="31750"/>
                        <a:pt x="2301240" y="35560"/>
                        <a:pt x="2358390" y="38100"/>
                      </a:cubicBezTo>
                      <a:lnTo>
                        <a:pt x="2404110" y="38100"/>
                      </a:lnTo>
                      <a:cubicBezTo>
                        <a:pt x="2473960" y="35560"/>
                        <a:pt x="2542540" y="35560"/>
                        <a:pt x="2612390" y="31750"/>
                      </a:cubicBezTo>
                      <a:cubicBezTo>
                        <a:pt x="2679700" y="27940"/>
                        <a:pt x="2745740" y="19050"/>
                        <a:pt x="2813050" y="15240"/>
                      </a:cubicBezTo>
                      <a:cubicBezTo>
                        <a:pt x="2844800" y="12700"/>
                        <a:pt x="2877820" y="12700"/>
                        <a:pt x="2909570" y="19050"/>
                      </a:cubicBezTo>
                      <a:cubicBezTo>
                        <a:pt x="2957830" y="27940"/>
                        <a:pt x="3003550" y="33020"/>
                        <a:pt x="3051810" y="19050"/>
                      </a:cubicBezTo>
                      <a:cubicBezTo>
                        <a:pt x="3069590" y="13970"/>
                        <a:pt x="3092450" y="22860"/>
                        <a:pt x="3112770" y="25400"/>
                      </a:cubicBezTo>
                      <a:cubicBezTo>
                        <a:pt x="3121660" y="26670"/>
                        <a:pt x="3131820" y="29210"/>
                        <a:pt x="3136900" y="25400"/>
                      </a:cubicBezTo>
                      <a:cubicBezTo>
                        <a:pt x="3171190" y="0"/>
                        <a:pt x="3202940" y="6350"/>
                        <a:pt x="3235960" y="27940"/>
                      </a:cubicBezTo>
                      <a:cubicBezTo>
                        <a:pt x="3239770" y="30480"/>
                        <a:pt x="3249930" y="24130"/>
                        <a:pt x="3257550" y="24130"/>
                      </a:cubicBezTo>
                      <a:cubicBezTo>
                        <a:pt x="3288030" y="24130"/>
                        <a:pt x="3318510" y="24130"/>
                        <a:pt x="3350260" y="25400"/>
                      </a:cubicBezTo>
                      <a:cubicBezTo>
                        <a:pt x="3373120" y="26670"/>
                        <a:pt x="3394710" y="34290"/>
                        <a:pt x="3417570" y="36830"/>
                      </a:cubicBezTo>
                      <a:cubicBezTo>
                        <a:pt x="3467100" y="43180"/>
                        <a:pt x="3517900" y="53340"/>
                        <a:pt x="3568700" y="53340"/>
                      </a:cubicBezTo>
                      <a:cubicBezTo>
                        <a:pt x="3663950" y="54610"/>
                        <a:pt x="3759200" y="58420"/>
                        <a:pt x="3853180" y="78740"/>
                      </a:cubicBezTo>
                      <a:cubicBezTo>
                        <a:pt x="3940809" y="97790"/>
                        <a:pt x="4030980" y="97790"/>
                        <a:pt x="4119880" y="113030"/>
                      </a:cubicBezTo>
                      <a:cubicBezTo>
                        <a:pt x="4173220" y="121920"/>
                        <a:pt x="4227830" y="138430"/>
                        <a:pt x="4273550" y="165100"/>
                      </a:cubicBezTo>
                      <a:cubicBezTo>
                        <a:pt x="4323080" y="193040"/>
                        <a:pt x="4361180" y="238760"/>
                        <a:pt x="4405630" y="276860"/>
                      </a:cubicBezTo>
                      <a:cubicBezTo>
                        <a:pt x="4422139" y="290830"/>
                        <a:pt x="4446270" y="300990"/>
                        <a:pt x="4457700" y="318770"/>
                      </a:cubicBezTo>
                      <a:cubicBezTo>
                        <a:pt x="4490720" y="367030"/>
                        <a:pt x="4519930" y="417830"/>
                        <a:pt x="4549140" y="468630"/>
                      </a:cubicBezTo>
                      <a:cubicBezTo>
                        <a:pt x="4570730" y="505460"/>
                        <a:pt x="4592320" y="543560"/>
                        <a:pt x="4608830" y="581660"/>
                      </a:cubicBezTo>
                      <a:cubicBezTo>
                        <a:pt x="4626610" y="626110"/>
                        <a:pt x="4640580" y="671830"/>
                        <a:pt x="4654550" y="718820"/>
                      </a:cubicBezTo>
                      <a:cubicBezTo>
                        <a:pt x="4676140" y="792480"/>
                        <a:pt x="4701540" y="866140"/>
                        <a:pt x="4715510" y="942340"/>
                      </a:cubicBezTo>
                      <a:cubicBezTo>
                        <a:pt x="4735830" y="1049020"/>
                        <a:pt x="4745990" y="1158240"/>
                        <a:pt x="4761230" y="1266190"/>
                      </a:cubicBezTo>
                      <a:cubicBezTo>
                        <a:pt x="4766310" y="1301750"/>
                        <a:pt x="4772660" y="1337310"/>
                        <a:pt x="4775200" y="1372870"/>
                      </a:cubicBezTo>
                      <a:cubicBezTo>
                        <a:pt x="4782820" y="1474470"/>
                        <a:pt x="4787900" y="1574800"/>
                        <a:pt x="4794250" y="1676400"/>
                      </a:cubicBezTo>
                      <a:cubicBezTo>
                        <a:pt x="4803140" y="1802130"/>
                        <a:pt x="4815840" y="1926590"/>
                        <a:pt x="4822190" y="2052320"/>
                      </a:cubicBezTo>
                      <a:cubicBezTo>
                        <a:pt x="4828540" y="2172970"/>
                        <a:pt x="4833620" y="2294890"/>
                        <a:pt x="4831080" y="2416810"/>
                      </a:cubicBezTo>
                      <a:cubicBezTo>
                        <a:pt x="4827270" y="2620010"/>
                        <a:pt x="4817110" y="2821940"/>
                        <a:pt x="4806950" y="3025140"/>
                      </a:cubicBezTo>
                      <a:cubicBezTo>
                        <a:pt x="4800600" y="3150870"/>
                        <a:pt x="4791710" y="3275330"/>
                        <a:pt x="4779010" y="3399790"/>
                      </a:cubicBezTo>
                      <a:cubicBezTo>
                        <a:pt x="4766310" y="3524250"/>
                        <a:pt x="4747260" y="3647440"/>
                        <a:pt x="4733290" y="3771900"/>
                      </a:cubicBezTo>
                      <a:cubicBezTo>
                        <a:pt x="4723130" y="3858260"/>
                        <a:pt x="4720590" y="3944620"/>
                        <a:pt x="4709160" y="4029710"/>
                      </a:cubicBezTo>
                      <a:cubicBezTo>
                        <a:pt x="4699000" y="4107180"/>
                        <a:pt x="4660900" y="4175760"/>
                        <a:pt x="4610100" y="4232910"/>
                      </a:cubicBezTo>
                      <a:cubicBezTo>
                        <a:pt x="4568191" y="4281170"/>
                        <a:pt x="4535170" y="4335780"/>
                        <a:pt x="4491991" y="4382770"/>
                      </a:cubicBezTo>
                      <a:cubicBezTo>
                        <a:pt x="4453891" y="4424679"/>
                        <a:pt x="4411981" y="4466590"/>
                        <a:pt x="4345941" y="4467860"/>
                      </a:cubicBezTo>
                      <a:cubicBezTo>
                        <a:pt x="4330700" y="4467860"/>
                        <a:pt x="4316731" y="4483100"/>
                        <a:pt x="4301491" y="4490720"/>
                      </a:cubicBezTo>
                      <a:cubicBezTo>
                        <a:pt x="4236720" y="4518660"/>
                        <a:pt x="4169411" y="4542790"/>
                        <a:pt x="4105911" y="4573270"/>
                      </a:cubicBezTo>
                      <a:cubicBezTo>
                        <a:pt x="3989070" y="4629150"/>
                        <a:pt x="3863341" y="4638040"/>
                        <a:pt x="3737611" y="4643120"/>
                      </a:cubicBezTo>
                      <a:cubicBezTo>
                        <a:pt x="3689351" y="4645660"/>
                        <a:pt x="3639820" y="4641850"/>
                        <a:pt x="3591561" y="4645660"/>
                      </a:cubicBezTo>
                      <a:cubicBezTo>
                        <a:pt x="3567431" y="4646930"/>
                        <a:pt x="3544570" y="4658360"/>
                        <a:pt x="3521711" y="4663440"/>
                      </a:cubicBezTo>
                      <a:cubicBezTo>
                        <a:pt x="3511551" y="4665980"/>
                        <a:pt x="3501391" y="4664710"/>
                        <a:pt x="3489961" y="4665980"/>
                      </a:cubicBezTo>
                      <a:cubicBezTo>
                        <a:pt x="3474720" y="4667250"/>
                        <a:pt x="3459481" y="4671060"/>
                        <a:pt x="3444241" y="4669790"/>
                      </a:cubicBezTo>
                      <a:cubicBezTo>
                        <a:pt x="3429000" y="4667250"/>
                        <a:pt x="3418841" y="4662170"/>
                        <a:pt x="3416300" y="466217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solidFill>
                    <a:srgbClr val="000000"/>
                  </a:solidFill>
                </a:ln>
              </p:spPr>
            </p:sp>
          </p:grpSp>
          <p:pic>
            <p:nvPicPr>
              <p:cNvPr id="10" name="Picture 6"/>
              <p:cNvPicPr>
                <a:picLocks noChangeAspect="1"/>
              </p:cNvPicPr>
              <p:nvPr/>
            </p:nvPicPr>
            <p:blipFill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rcRect/>
              <a:stretch>
                <a:fillRect/>
              </a:stretch>
            </p:blipFill>
            <p:spPr>
              <a:xfrm rot="2024353">
                <a:off x="7895472" y="2313893"/>
                <a:ext cx="944190" cy="2179100"/>
              </a:xfrm>
              <a:prstGeom prst="rect">
                <a:avLst/>
              </a:prstGeom>
            </p:spPr>
          </p:pic>
          <p:pic>
            <p:nvPicPr>
              <p:cNvPr id="11" name="Picture 7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027051" y="2461897"/>
                <a:ext cx="2269108" cy="1696346"/>
              </a:xfrm>
              <a:prstGeom prst="rect">
                <a:avLst/>
              </a:prstGeom>
            </p:spPr>
          </p:pic>
        </p:grpSp>
        <p:sp>
          <p:nvSpPr>
            <p:cNvPr id="7" name="Text Box 6"/>
            <p:cNvSpPr txBox="1">
              <a:spLocks noChangeArrowheads="1"/>
            </p:cNvSpPr>
            <p:nvPr/>
          </p:nvSpPr>
          <p:spPr bwMode="auto">
            <a:xfrm>
              <a:off x="3022699" y="3707639"/>
              <a:ext cx="4768977" cy="2748789"/>
            </a:xfrm>
            <a:prstGeom prst="rect">
              <a:avLst/>
            </a:prstGeom>
            <a:noFill/>
            <a:ln w="38100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>
                <a:spcBef>
                  <a:spcPct val="50000"/>
                </a:spcBef>
                <a:buNone/>
              </a:pPr>
              <a:r>
                <a:rPr lang="en-US" altLang="en-US" sz="4000" b="1">
                  <a:solidFill>
                    <a:srgbClr val="CC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Tên người</a:t>
              </a:r>
              <a:endParaRPr lang="en-US" altLang="en-US" sz="40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897932" y="1953323"/>
            <a:ext cx="3893875" cy="1853672"/>
            <a:chOff x="6647689" y="1904046"/>
            <a:chExt cx="3893875" cy="1853672"/>
          </a:xfrm>
        </p:grpSpPr>
        <p:grpSp>
          <p:nvGrpSpPr>
            <p:cNvPr id="14" name="Group 13"/>
            <p:cNvGrpSpPr/>
            <p:nvPr/>
          </p:nvGrpSpPr>
          <p:grpSpPr>
            <a:xfrm>
              <a:off x="6647689" y="2086587"/>
              <a:ext cx="3893875" cy="1671131"/>
              <a:chOff x="989900" y="1636456"/>
              <a:chExt cx="8630693" cy="7107567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989900" y="1636456"/>
                <a:ext cx="8630693" cy="7107567"/>
                <a:chOff x="924903" y="2242772"/>
                <a:chExt cx="8630693" cy="7107567"/>
              </a:xfrm>
            </p:grpSpPr>
            <p:grpSp>
              <p:nvGrpSpPr>
                <p:cNvPr id="17" name="Group 2"/>
                <p:cNvGrpSpPr/>
                <p:nvPr/>
              </p:nvGrpSpPr>
              <p:grpSpPr>
                <a:xfrm>
                  <a:off x="924903" y="2752076"/>
                  <a:ext cx="8630693" cy="6598263"/>
                  <a:chOff x="-9098" y="507895"/>
                  <a:chExt cx="2395409" cy="1831317"/>
                </a:xfrm>
              </p:grpSpPr>
              <p:sp>
                <p:nvSpPr>
                  <p:cNvPr id="21" name="Freeform 3"/>
                  <p:cNvSpPr/>
                  <p:nvPr/>
                </p:nvSpPr>
                <p:spPr>
                  <a:xfrm>
                    <a:off x="-9098" y="507895"/>
                    <a:ext cx="2395409" cy="18313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95409" h="2345721">
                        <a:moveTo>
                          <a:pt x="63030" y="1752167"/>
                        </a:moveTo>
                        <a:cubicBezTo>
                          <a:pt x="63030" y="1752167"/>
                          <a:pt x="0" y="1505603"/>
                          <a:pt x="10218" y="1214762"/>
                        </a:cubicBezTo>
                        <a:cubicBezTo>
                          <a:pt x="18651" y="990971"/>
                          <a:pt x="65033" y="645332"/>
                          <a:pt x="65033" y="645332"/>
                        </a:cubicBezTo>
                        <a:cubicBezTo>
                          <a:pt x="82233" y="502466"/>
                          <a:pt x="56685" y="337866"/>
                          <a:pt x="181385" y="223925"/>
                        </a:cubicBezTo>
                        <a:cubicBezTo>
                          <a:pt x="346794" y="72788"/>
                          <a:pt x="621643" y="0"/>
                          <a:pt x="1502336" y="6965"/>
                        </a:cubicBezTo>
                        <a:lnTo>
                          <a:pt x="1502338" y="6965"/>
                        </a:lnTo>
                        <a:cubicBezTo>
                          <a:pt x="1719085" y="16819"/>
                          <a:pt x="1923400" y="36481"/>
                          <a:pt x="2057588" y="101690"/>
                        </a:cubicBezTo>
                        <a:cubicBezTo>
                          <a:pt x="2313634" y="226120"/>
                          <a:pt x="2395409" y="459160"/>
                          <a:pt x="2389921" y="704684"/>
                        </a:cubicBezTo>
                        <a:cubicBezTo>
                          <a:pt x="2389921" y="704684"/>
                          <a:pt x="2346634" y="1013073"/>
                          <a:pt x="2354067" y="1248607"/>
                        </a:cubicBezTo>
                        <a:cubicBezTo>
                          <a:pt x="2361190" y="1493969"/>
                          <a:pt x="2368347" y="1689572"/>
                          <a:pt x="2368347" y="1689572"/>
                        </a:cubicBezTo>
                        <a:cubicBezTo>
                          <a:pt x="2351665" y="1905304"/>
                          <a:pt x="2237021" y="2115916"/>
                          <a:pt x="2040152" y="2227540"/>
                        </a:cubicBezTo>
                        <a:cubicBezTo>
                          <a:pt x="1889801" y="2312789"/>
                          <a:pt x="1691770" y="2327886"/>
                          <a:pt x="1335275" y="2317145"/>
                        </a:cubicBezTo>
                        <a:lnTo>
                          <a:pt x="1335267" y="2317145"/>
                        </a:lnTo>
                        <a:cubicBezTo>
                          <a:pt x="645952" y="2311868"/>
                          <a:pt x="384604" y="2345721"/>
                          <a:pt x="254278" y="2236563"/>
                        </a:cubicBezTo>
                        <a:cubicBezTo>
                          <a:pt x="145767" y="2145678"/>
                          <a:pt x="81795" y="1952367"/>
                          <a:pt x="63030" y="1752167"/>
                        </a:cubicBezTo>
                        <a:close/>
                      </a:path>
                    </a:pathLst>
                  </a:custGeom>
                  <a:solidFill>
                    <a:schemeClr val="accent5">
                      <a:lumMod val="60000"/>
                      <a:lumOff val="40000"/>
                    </a:schemeClr>
                  </a:solidFill>
                </p:spPr>
              </p:sp>
            </p:grpSp>
            <p:grpSp>
              <p:nvGrpSpPr>
                <p:cNvPr id="18" name="Group 4"/>
                <p:cNvGrpSpPr>
                  <a:grpSpLocks noChangeAspect="1"/>
                </p:cNvGrpSpPr>
                <p:nvPr/>
              </p:nvGrpSpPr>
              <p:grpSpPr>
                <a:xfrm>
                  <a:off x="1573335" y="3067189"/>
                  <a:ext cx="7355487" cy="5615732"/>
                  <a:chOff x="0" y="1028972"/>
                  <a:chExt cx="4833620" cy="3690349"/>
                </a:xfrm>
              </p:grpSpPr>
              <p:sp>
                <p:nvSpPr>
                  <p:cNvPr id="20" name="Freeform 5"/>
                  <p:cNvSpPr/>
                  <p:nvPr/>
                </p:nvSpPr>
                <p:spPr>
                  <a:xfrm>
                    <a:off x="0" y="1028972"/>
                    <a:ext cx="4833620" cy="36903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33620" h="4726940">
                        <a:moveTo>
                          <a:pt x="3416300" y="4662170"/>
                        </a:moveTo>
                        <a:cubicBezTo>
                          <a:pt x="3388360" y="4669790"/>
                          <a:pt x="3366770" y="4679950"/>
                          <a:pt x="3345180" y="4682490"/>
                        </a:cubicBezTo>
                        <a:cubicBezTo>
                          <a:pt x="3223260" y="4692650"/>
                          <a:pt x="3102610" y="4702810"/>
                          <a:pt x="2980690" y="4711700"/>
                        </a:cubicBezTo>
                        <a:cubicBezTo>
                          <a:pt x="2918460" y="4715510"/>
                          <a:pt x="2856230" y="4719320"/>
                          <a:pt x="2794000" y="4720590"/>
                        </a:cubicBezTo>
                        <a:cubicBezTo>
                          <a:pt x="2726690" y="4723130"/>
                          <a:pt x="2659380" y="4726940"/>
                          <a:pt x="2593340" y="4724400"/>
                        </a:cubicBezTo>
                        <a:cubicBezTo>
                          <a:pt x="2529840" y="4723130"/>
                          <a:pt x="2466340" y="4719320"/>
                          <a:pt x="2405380" y="4707890"/>
                        </a:cubicBezTo>
                        <a:cubicBezTo>
                          <a:pt x="2326640" y="4693920"/>
                          <a:pt x="2246630" y="4693920"/>
                          <a:pt x="2169160" y="4681220"/>
                        </a:cubicBezTo>
                        <a:cubicBezTo>
                          <a:pt x="1967230" y="4648200"/>
                          <a:pt x="1761490" y="4657090"/>
                          <a:pt x="1558290" y="4643120"/>
                        </a:cubicBezTo>
                        <a:cubicBezTo>
                          <a:pt x="1443990" y="4635500"/>
                          <a:pt x="1329690" y="4617720"/>
                          <a:pt x="1215390" y="4602480"/>
                        </a:cubicBezTo>
                        <a:cubicBezTo>
                          <a:pt x="1085850" y="4585970"/>
                          <a:pt x="956310" y="4566920"/>
                          <a:pt x="825500" y="4549140"/>
                        </a:cubicBezTo>
                        <a:cubicBezTo>
                          <a:pt x="730250" y="4536440"/>
                          <a:pt x="633730" y="4523740"/>
                          <a:pt x="538480" y="4511040"/>
                        </a:cubicBezTo>
                        <a:cubicBezTo>
                          <a:pt x="535940" y="4511040"/>
                          <a:pt x="533400" y="4509770"/>
                          <a:pt x="530860" y="4509770"/>
                        </a:cubicBezTo>
                        <a:cubicBezTo>
                          <a:pt x="450850" y="4475479"/>
                          <a:pt x="365760" y="4448810"/>
                          <a:pt x="292100" y="4404360"/>
                        </a:cubicBezTo>
                        <a:cubicBezTo>
                          <a:pt x="167640" y="4328160"/>
                          <a:pt x="114300" y="4206240"/>
                          <a:pt x="109220" y="4062730"/>
                        </a:cubicBezTo>
                        <a:cubicBezTo>
                          <a:pt x="107950" y="4013200"/>
                          <a:pt x="101600" y="3964940"/>
                          <a:pt x="101600" y="3915410"/>
                        </a:cubicBezTo>
                        <a:cubicBezTo>
                          <a:pt x="102870" y="3846830"/>
                          <a:pt x="107950" y="3779520"/>
                          <a:pt x="111760" y="3712210"/>
                        </a:cubicBezTo>
                        <a:cubicBezTo>
                          <a:pt x="121920" y="3511550"/>
                          <a:pt x="127000" y="3310890"/>
                          <a:pt x="111760" y="3110230"/>
                        </a:cubicBezTo>
                        <a:cubicBezTo>
                          <a:pt x="97790" y="2929890"/>
                          <a:pt x="85090" y="2750820"/>
                          <a:pt x="71120" y="2570480"/>
                        </a:cubicBezTo>
                        <a:cubicBezTo>
                          <a:pt x="62230" y="2454910"/>
                          <a:pt x="50800" y="2340610"/>
                          <a:pt x="43180" y="2225040"/>
                        </a:cubicBezTo>
                        <a:cubicBezTo>
                          <a:pt x="38100" y="2148840"/>
                          <a:pt x="39370" y="2071370"/>
                          <a:pt x="34290" y="1995170"/>
                        </a:cubicBezTo>
                        <a:cubicBezTo>
                          <a:pt x="31750" y="1951990"/>
                          <a:pt x="17780" y="1910080"/>
                          <a:pt x="16510" y="1866900"/>
                        </a:cubicBezTo>
                        <a:cubicBezTo>
                          <a:pt x="11430" y="1762760"/>
                          <a:pt x="10160" y="1657350"/>
                          <a:pt x="7620" y="1551940"/>
                        </a:cubicBezTo>
                        <a:cubicBezTo>
                          <a:pt x="6350" y="1511300"/>
                          <a:pt x="0" y="1470660"/>
                          <a:pt x="1270" y="1430020"/>
                        </a:cubicBezTo>
                        <a:cubicBezTo>
                          <a:pt x="2540" y="1366520"/>
                          <a:pt x="10160" y="1303020"/>
                          <a:pt x="11430" y="1239520"/>
                        </a:cubicBezTo>
                        <a:cubicBezTo>
                          <a:pt x="12700" y="1165860"/>
                          <a:pt x="5080" y="1092200"/>
                          <a:pt x="7620" y="1019810"/>
                        </a:cubicBezTo>
                        <a:cubicBezTo>
                          <a:pt x="7620" y="949960"/>
                          <a:pt x="16510" y="881380"/>
                          <a:pt x="25400" y="811530"/>
                        </a:cubicBezTo>
                        <a:cubicBezTo>
                          <a:pt x="27940" y="787400"/>
                          <a:pt x="45720" y="765810"/>
                          <a:pt x="50800" y="741680"/>
                        </a:cubicBezTo>
                        <a:cubicBezTo>
                          <a:pt x="72390" y="622300"/>
                          <a:pt x="95250" y="502920"/>
                          <a:pt x="151130" y="392430"/>
                        </a:cubicBezTo>
                        <a:cubicBezTo>
                          <a:pt x="163830" y="368300"/>
                          <a:pt x="184150" y="346710"/>
                          <a:pt x="203200" y="327660"/>
                        </a:cubicBezTo>
                        <a:cubicBezTo>
                          <a:pt x="209550" y="321310"/>
                          <a:pt x="224790" y="325120"/>
                          <a:pt x="228600" y="325120"/>
                        </a:cubicBezTo>
                        <a:cubicBezTo>
                          <a:pt x="237490" y="308610"/>
                          <a:pt x="242570" y="292100"/>
                          <a:pt x="252730" y="284480"/>
                        </a:cubicBezTo>
                        <a:cubicBezTo>
                          <a:pt x="307340" y="242570"/>
                          <a:pt x="364490" y="212090"/>
                          <a:pt x="435610" y="204470"/>
                        </a:cubicBezTo>
                        <a:cubicBezTo>
                          <a:pt x="488950" y="198120"/>
                          <a:pt x="541020" y="175260"/>
                          <a:pt x="594360" y="162560"/>
                        </a:cubicBezTo>
                        <a:cubicBezTo>
                          <a:pt x="659130" y="147320"/>
                          <a:pt x="723900" y="129540"/>
                          <a:pt x="791210" y="120650"/>
                        </a:cubicBezTo>
                        <a:cubicBezTo>
                          <a:pt x="852170" y="113030"/>
                          <a:pt x="910590" y="96520"/>
                          <a:pt x="972820" y="91440"/>
                        </a:cubicBezTo>
                        <a:cubicBezTo>
                          <a:pt x="1036320" y="86360"/>
                          <a:pt x="1099820" y="71120"/>
                          <a:pt x="1164590" y="66040"/>
                        </a:cubicBezTo>
                        <a:cubicBezTo>
                          <a:pt x="1339850" y="53340"/>
                          <a:pt x="1516380" y="44450"/>
                          <a:pt x="1691640" y="34290"/>
                        </a:cubicBezTo>
                        <a:cubicBezTo>
                          <a:pt x="1734820" y="31750"/>
                          <a:pt x="1778000" y="34290"/>
                          <a:pt x="1821180" y="35560"/>
                        </a:cubicBezTo>
                        <a:cubicBezTo>
                          <a:pt x="1842770" y="36830"/>
                          <a:pt x="1864360" y="41910"/>
                          <a:pt x="1887220" y="44450"/>
                        </a:cubicBezTo>
                        <a:cubicBezTo>
                          <a:pt x="1897380" y="45720"/>
                          <a:pt x="1907540" y="41910"/>
                          <a:pt x="1917700" y="41910"/>
                        </a:cubicBezTo>
                        <a:cubicBezTo>
                          <a:pt x="1948180" y="41910"/>
                          <a:pt x="1979930" y="41910"/>
                          <a:pt x="2010410" y="40640"/>
                        </a:cubicBezTo>
                        <a:cubicBezTo>
                          <a:pt x="2068830" y="38100"/>
                          <a:pt x="2128520" y="31750"/>
                          <a:pt x="2186940" y="31750"/>
                        </a:cubicBezTo>
                        <a:cubicBezTo>
                          <a:pt x="2244090" y="31750"/>
                          <a:pt x="2301240" y="35560"/>
                          <a:pt x="2358390" y="38100"/>
                        </a:cubicBezTo>
                        <a:lnTo>
                          <a:pt x="2404110" y="38100"/>
                        </a:lnTo>
                        <a:cubicBezTo>
                          <a:pt x="2473960" y="35560"/>
                          <a:pt x="2542540" y="35560"/>
                          <a:pt x="2612390" y="31750"/>
                        </a:cubicBezTo>
                        <a:cubicBezTo>
                          <a:pt x="2679700" y="27940"/>
                          <a:pt x="2745740" y="19050"/>
                          <a:pt x="2813050" y="15240"/>
                        </a:cubicBezTo>
                        <a:cubicBezTo>
                          <a:pt x="2844800" y="12700"/>
                          <a:pt x="2877820" y="12700"/>
                          <a:pt x="2909570" y="19050"/>
                        </a:cubicBezTo>
                        <a:cubicBezTo>
                          <a:pt x="2957830" y="27940"/>
                          <a:pt x="3003550" y="33020"/>
                          <a:pt x="3051810" y="19050"/>
                        </a:cubicBezTo>
                        <a:cubicBezTo>
                          <a:pt x="3069590" y="13970"/>
                          <a:pt x="3092450" y="22860"/>
                          <a:pt x="3112770" y="25400"/>
                        </a:cubicBezTo>
                        <a:cubicBezTo>
                          <a:pt x="3121660" y="26670"/>
                          <a:pt x="3131820" y="29210"/>
                          <a:pt x="3136900" y="25400"/>
                        </a:cubicBezTo>
                        <a:cubicBezTo>
                          <a:pt x="3171190" y="0"/>
                          <a:pt x="3202940" y="6350"/>
                          <a:pt x="3235960" y="27940"/>
                        </a:cubicBezTo>
                        <a:cubicBezTo>
                          <a:pt x="3239770" y="30480"/>
                          <a:pt x="3249930" y="24130"/>
                          <a:pt x="3257550" y="24130"/>
                        </a:cubicBezTo>
                        <a:cubicBezTo>
                          <a:pt x="3288030" y="24130"/>
                          <a:pt x="3318510" y="24130"/>
                          <a:pt x="3350260" y="25400"/>
                        </a:cubicBezTo>
                        <a:cubicBezTo>
                          <a:pt x="3373120" y="26670"/>
                          <a:pt x="3394710" y="34290"/>
                          <a:pt x="3417570" y="36830"/>
                        </a:cubicBezTo>
                        <a:cubicBezTo>
                          <a:pt x="3467100" y="43180"/>
                          <a:pt x="3517900" y="53340"/>
                          <a:pt x="3568700" y="53340"/>
                        </a:cubicBezTo>
                        <a:cubicBezTo>
                          <a:pt x="3663950" y="54610"/>
                          <a:pt x="3759200" y="58420"/>
                          <a:pt x="3853180" y="78740"/>
                        </a:cubicBezTo>
                        <a:cubicBezTo>
                          <a:pt x="3940809" y="97790"/>
                          <a:pt x="4030980" y="97790"/>
                          <a:pt x="4119880" y="113030"/>
                        </a:cubicBezTo>
                        <a:cubicBezTo>
                          <a:pt x="4173220" y="121920"/>
                          <a:pt x="4227830" y="138430"/>
                          <a:pt x="4273550" y="165100"/>
                        </a:cubicBezTo>
                        <a:cubicBezTo>
                          <a:pt x="4323080" y="193040"/>
                          <a:pt x="4361180" y="238760"/>
                          <a:pt x="4405630" y="276860"/>
                        </a:cubicBezTo>
                        <a:cubicBezTo>
                          <a:pt x="4422139" y="290830"/>
                          <a:pt x="4446270" y="300990"/>
                          <a:pt x="4457700" y="318770"/>
                        </a:cubicBezTo>
                        <a:cubicBezTo>
                          <a:pt x="4490720" y="367030"/>
                          <a:pt x="4519930" y="417830"/>
                          <a:pt x="4549140" y="468630"/>
                        </a:cubicBezTo>
                        <a:cubicBezTo>
                          <a:pt x="4570730" y="505460"/>
                          <a:pt x="4592320" y="543560"/>
                          <a:pt x="4608830" y="581660"/>
                        </a:cubicBezTo>
                        <a:cubicBezTo>
                          <a:pt x="4626610" y="626110"/>
                          <a:pt x="4640580" y="671830"/>
                          <a:pt x="4654550" y="718820"/>
                        </a:cubicBezTo>
                        <a:cubicBezTo>
                          <a:pt x="4676140" y="792480"/>
                          <a:pt x="4701540" y="866140"/>
                          <a:pt x="4715510" y="942340"/>
                        </a:cubicBezTo>
                        <a:cubicBezTo>
                          <a:pt x="4735830" y="1049020"/>
                          <a:pt x="4745990" y="1158240"/>
                          <a:pt x="4761230" y="1266190"/>
                        </a:cubicBezTo>
                        <a:cubicBezTo>
                          <a:pt x="4766310" y="1301750"/>
                          <a:pt x="4772660" y="1337310"/>
                          <a:pt x="4775200" y="1372870"/>
                        </a:cubicBezTo>
                        <a:cubicBezTo>
                          <a:pt x="4782820" y="1474470"/>
                          <a:pt x="4787900" y="1574800"/>
                          <a:pt x="4794250" y="1676400"/>
                        </a:cubicBezTo>
                        <a:cubicBezTo>
                          <a:pt x="4803140" y="1802130"/>
                          <a:pt x="4815840" y="1926590"/>
                          <a:pt x="4822190" y="2052320"/>
                        </a:cubicBezTo>
                        <a:cubicBezTo>
                          <a:pt x="4828540" y="2172970"/>
                          <a:pt x="4833620" y="2294890"/>
                          <a:pt x="4831080" y="2416810"/>
                        </a:cubicBezTo>
                        <a:cubicBezTo>
                          <a:pt x="4827270" y="2620010"/>
                          <a:pt x="4817110" y="2821940"/>
                          <a:pt x="4806950" y="3025140"/>
                        </a:cubicBezTo>
                        <a:cubicBezTo>
                          <a:pt x="4800600" y="3150870"/>
                          <a:pt x="4791710" y="3275330"/>
                          <a:pt x="4779010" y="3399790"/>
                        </a:cubicBezTo>
                        <a:cubicBezTo>
                          <a:pt x="4766310" y="3524250"/>
                          <a:pt x="4747260" y="3647440"/>
                          <a:pt x="4733290" y="3771900"/>
                        </a:cubicBezTo>
                        <a:cubicBezTo>
                          <a:pt x="4723130" y="3858260"/>
                          <a:pt x="4720590" y="3944620"/>
                          <a:pt x="4709160" y="4029710"/>
                        </a:cubicBezTo>
                        <a:cubicBezTo>
                          <a:pt x="4699000" y="4107180"/>
                          <a:pt x="4660900" y="4175760"/>
                          <a:pt x="4610100" y="4232910"/>
                        </a:cubicBezTo>
                        <a:cubicBezTo>
                          <a:pt x="4568191" y="4281170"/>
                          <a:pt x="4535170" y="4335780"/>
                          <a:pt x="4491991" y="4382770"/>
                        </a:cubicBezTo>
                        <a:cubicBezTo>
                          <a:pt x="4453891" y="4424679"/>
                          <a:pt x="4411981" y="4466590"/>
                          <a:pt x="4345941" y="4467860"/>
                        </a:cubicBezTo>
                        <a:cubicBezTo>
                          <a:pt x="4330700" y="4467860"/>
                          <a:pt x="4316731" y="4483100"/>
                          <a:pt x="4301491" y="4490720"/>
                        </a:cubicBezTo>
                        <a:cubicBezTo>
                          <a:pt x="4236720" y="4518660"/>
                          <a:pt x="4169411" y="4542790"/>
                          <a:pt x="4105911" y="4573270"/>
                        </a:cubicBezTo>
                        <a:cubicBezTo>
                          <a:pt x="3989070" y="4629150"/>
                          <a:pt x="3863341" y="4638040"/>
                          <a:pt x="3737611" y="4643120"/>
                        </a:cubicBezTo>
                        <a:cubicBezTo>
                          <a:pt x="3689351" y="4645660"/>
                          <a:pt x="3639820" y="4641850"/>
                          <a:pt x="3591561" y="4645660"/>
                        </a:cubicBezTo>
                        <a:cubicBezTo>
                          <a:pt x="3567431" y="4646930"/>
                          <a:pt x="3544570" y="4658360"/>
                          <a:pt x="3521711" y="4663440"/>
                        </a:cubicBezTo>
                        <a:cubicBezTo>
                          <a:pt x="3511551" y="4665980"/>
                          <a:pt x="3501391" y="4664710"/>
                          <a:pt x="3489961" y="4665980"/>
                        </a:cubicBezTo>
                        <a:cubicBezTo>
                          <a:pt x="3474720" y="4667250"/>
                          <a:pt x="3459481" y="4671060"/>
                          <a:pt x="3444241" y="4669790"/>
                        </a:cubicBezTo>
                        <a:cubicBezTo>
                          <a:pt x="3429000" y="4667250"/>
                          <a:pt x="3418841" y="4662170"/>
                          <a:pt x="3416300" y="466217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solidFill>
                      <a:srgbClr val="000000"/>
                    </a:solidFill>
                  </a:ln>
                </p:spPr>
              </p:sp>
            </p:grpSp>
            <p:pic>
              <p:nvPicPr>
                <p:cNvPr id="19" name="Picture 7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3801244" y="2242772"/>
                  <a:ext cx="2851809" cy="1784242"/>
                </a:xfrm>
                <a:prstGeom prst="rect">
                  <a:avLst/>
                </a:prstGeom>
              </p:spPr>
            </p:pic>
          </p:grpSp>
          <p:sp>
            <p:nvSpPr>
              <p:cNvPr id="16" name="Text Box 6"/>
              <p:cNvSpPr txBox="1">
                <a:spLocks noChangeArrowheads="1"/>
              </p:cNvSpPr>
              <p:nvPr/>
            </p:nvSpPr>
            <p:spPr bwMode="auto">
              <a:xfrm>
                <a:off x="2796597" y="3713587"/>
                <a:ext cx="5038950" cy="3010744"/>
              </a:xfrm>
              <a:prstGeom prst="rect">
                <a:avLst/>
              </a:prstGeom>
              <a:noFill/>
              <a:ln w="38100">
                <a:noFill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just">
                  <a:spcBef>
                    <a:spcPct val="50000"/>
                  </a:spcBef>
                  <a:buNone/>
                </a:pPr>
                <a:r>
                  <a:rPr lang="en-US" altLang="en-US" sz="4000" b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Tên địa lí</a:t>
                </a:r>
                <a:endParaRPr lang="en-US" altLang="en-US" sz="40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22" name="Picture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9662759" y="1904046"/>
              <a:ext cx="728217" cy="680156"/>
            </a:xfrm>
            <a:prstGeom prst="rect">
              <a:avLst/>
            </a:prstGeom>
          </p:spPr>
        </p:pic>
      </p:grpSp>
      <p:sp>
        <p:nvSpPr>
          <p:cNvPr id="24" name="TextBox 23"/>
          <p:cNvSpPr txBox="1"/>
          <p:nvPr/>
        </p:nvSpPr>
        <p:spPr>
          <a:xfrm>
            <a:off x="1400193" y="3650072"/>
            <a:ext cx="4268091" cy="22198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 Huệ</a:t>
            </a:r>
            <a:endParaRPr lang="en-US" sz="32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 Văn Thụ</a:t>
            </a:r>
            <a:endParaRPr lang="en-US" sz="32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 Thị Minh Khai</a:t>
            </a:r>
            <a:endParaRPr lang="en-US" sz="32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633051" y="3650072"/>
            <a:ext cx="2411814" cy="22198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Sơn</a:t>
            </a:r>
            <a:endParaRPr lang="en-US" sz="32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 Trăng</a:t>
            </a:r>
            <a:endParaRPr lang="en-US" sz="32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Vàm Cỏ Tây</a:t>
            </a:r>
            <a:endParaRPr lang="en-US" sz="32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 descr="Icon&#10;&#10;Description automatically generated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533" y="-245209"/>
            <a:ext cx="2253368" cy="22533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24" grpId="0" uiExpand="1" build="p"/>
      <p:bldP spid="25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14425" y="623033"/>
            <a:ext cx="236314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xét</a:t>
            </a:r>
            <a:endParaRPr lang="en-US" sz="4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91299" y="1424835"/>
            <a:ext cx="74094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Hãy nhận xét cách viết tên riêng sau đây: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149270" y="2070593"/>
            <a:ext cx="3898490" cy="1687125"/>
            <a:chOff x="1511855" y="1707577"/>
            <a:chExt cx="7624591" cy="6551267"/>
          </a:xfrm>
        </p:grpSpPr>
        <p:grpSp>
          <p:nvGrpSpPr>
            <p:cNvPr id="6" name="Group 5"/>
            <p:cNvGrpSpPr/>
            <p:nvPr/>
          </p:nvGrpSpPr>
          <p:grpSpPr>
            <a:xfrm>
              <a:off x="1511855" y="1707577"/>
              <a:ext cx="7624591" cy="6551267"/>
              <a:chOff x="1446858" y="2313893"/>
              <a:chExt cx="7624591" cy="6551267"/>
            </a:xfrm>
          </p:grpSpPr>
          <p:grpSp>
            <p:nvGrpSpPr>
              <p:cNvPr id="8" name="Group 2"/>
              <p:cNvGrpSpPr/>
              <p:nvPr/>
            </p:nvGrpSpPr>
            <p:grpSpPr>
              <a:xfrm>
                <a:off x="1446858" y="3000597"/>
                <a:ext cx="7624591" cy="5864563"/>
                <a:chOff x="135768" y="576871"/>
                <a:chExt cx="2116170" cy="1627682"/>
              </a:xfrm>
            </p:grpSpPr>
            <p:sp>
              <p:nvSpPr>
                <p:cNvPr id="13" name="Freeform 3"/>
                <p:cNvSpPr/>
                <p:nvPr/>
              </p:nvSpPr>
              <p:spPr>
                <a:xfrm>
                  <a:off x="135768" y="576871"/>
                  <a:ext cx="2116170" cy="16276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5409" h="2345721">
                      <a:moveTo>
                        <a:pt x="63030" y="1752167"/>
                      </a:moveTo>
                      <a:cubicBezTo>
                        <a:pt x="63030" y="1752167"/>
                        <a:pt x="0" y="1505603"/>
                        <a:pt x="10218" y="1214762"/>
                      </a:cubicBezTo>
                      <a:cubicBezTo>
                        <a:pt x="18651" y="990971"/>
                        <a:pt x="65033" y="645332"/>
                        <a:pt x="65033" y="645332"/>
                      </a:cubicBezTo>
                      <a:cubicBezTo>
                        <a:pt x="82233" y="502466"/>
                        <a:pt x="56685" y="337866"/>
                        <a:pt x="181385" y="223925"/>
                      </a:cubicBezTo>
                      <a:cubicBezTo>
                        <a:pt x="346794" y="72788"/>
                        <a:pt x="621643" y="0"/>
                        <a:pt x="1502336" y="6965"/>
                      </a:cubicBezTo>
                      <a:lnTo>
                        <a:pt x="1502338" y="6965"/>
                      </a:lnTo>
                      <a:cubicBezTo>
                        <a:pt x="1719085" y="16819"/>
                        <a:pt x="1923400" y="36481"/>
                        <a:pt x="2057588" y="101690"/>
                      </a:cubicBezTo>
                      <a:cubicBezTo>
                        <a:pt x="2313634" y="226120"/>
                        <a:pt x="2395409" y="459160"/>
                        <a:pt x="2389921" y="704684"/>
                      </a:cubicBezTo>
                      <a:cubicBezTo>
                        <a:pt x="2389921" y="704684"/>
                        <a:pt x="2346634" y="1013073"/>
                        <a:pt x="2354067" y="1248607"/>
                      </a:cubicBezTo>
                      <a:cubicBezTo>
                        <a:pt x="2361190" y="1493969"/>
                        <a:pt x="2368347" y="1689572"/>
                        <a:pt x="2368347" y="1689572"/>
                      </a:cubicBezTo>
                      <a:cubicBezTo>
                        <a:pt x="2351665" y="1905304"/>
                        <a:pt x="2237021" y="2115916"/>
                        <a:pt x="2040152" y="2227540"/>
                      </a:cubicBezTo>
                      <a:cubicBezTo>
                        <a:pt x="1889801" y="2312789"/>
                        <a:pt x="1691770" y="2327886"/>
                        <a:pt x="1335275" y="2317145"/>
                      </a:cubicBezTo>
                      <a:lnTo>
                        <a:pt x="1335267" y="2317145"/>
                      </a:lnTo>
                      <a:cubicBezTo>
                        <a:pt x="645952" y="2311868"/>
                        <a:pt x="384604" y="2345721"/>
                        <a:pt x="254278" y="2236563"/>
                      </a:cubicBezTo>
                      <a:cubicBezTo>
                        <a:pt x="145767" y="2145678"/>
                        <a:pt x="81795" y="1952367"/>
                        <a:pt x="63030" y="1752167"/>
                      </a:cubicBezTo>
                      <a:close/>
                    </a:path>
                  </a:pathLst>
                </a:custGeom>
                <a:solidFill>
                  <a:srgbClr val="FCE4E2"/>
                </a:solidFill>
              </p:spPr>
            </p:sp>
          </p:grpSp>
          <p:grpSp>
            <p:nvGrpSpPr>
              <p:cNvPr id="9" name="Group 4"/>
              <p:cNvGrpSpPr>
                <a:grpSpLocks noChangeAspect="1"/>
              </p:cNvGrpSpPr>
              <p:nvPr/>
            </p:nvGrpSpPr>
            <p:grpSpPr>
              <a:xfrm>
                <a:off x="1937609" y="3231223"/>
                <a:ext cx="6498040" cy="4991288"/>
                <a:chOff x="239381" y="1136766"/>
                <a:chExt cx="4270153" cy="3279999"/>
              </a:xfrm>
            </p:grpSpPr>
            <p:sp>
              <p:nvSpPr>
                <p:cNvPr id="12" name="Freeform 5"/>
                <p:cNvSpPr/>
                <p:nvPr/>
              </p:nvSpPr>
              <p:spPr>
                <a:xfrm>
                  <a:off x="239381" y="1136766"/>
                  <a:ext cx="4270153" cy="3279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3620" h="4726940">
                      <a:moveTo>
                        <a:pt x="3416300" y="4662170"/>
                      </a:moveTo>
                      <a:cubicBezTo>
                        <a:pt x="3388360" y="4669790"/>
                        <a:pt x="3366770" y="4679950"/>
                        <a:pt x="3345180" y="4682490"/>
                      </a:cubicBezTo>
                      <a:cubicBezTo>
                        <a:pt x="3223260" y="4692650"/>
                        <a:pt x="3102610" y="4702810"/>
                        <a:pt x="2980690" y="4711700"/>
                      </a:cubicBezTo>
                      <a:cubicBezTo>
                        <a:pt x="2918460" y="4715510"/>
                        <a:pt x="2856230" y="4719320"/>
                        <a:pt x="2794000" y="4720590"/>
                      </a:cubicBezTo>
                      <a:cubicBezTo>
                        <a:pt x="2726690" y="4723130"/>
                        <a:pt x="2659380" y="4726940"/>
                        <a:pt x="2593340" y="4724400"/>
                      </a:cubicBezTo>
                      <a:cubicBezTo>
                        <a:pt x="2529840" y="4723130"/>
                        <a:pt x="2466340" y="4719320"/>
                        <a:pt x="2405380" y="4707890"/>
                      </a:cubicBezTo>
                      <a:cubicBezTo>
                        <a:pt x="2326640" y="4693920"/>
                        <a:pt x="2246630" y="4693920"/>
                        <a:pt x="2169160" y="4681220"/>
                      </a:cubicBezTo>
                      <a:cubicBezTo>
                        <a:pt x="1967230" y="4648200"/>
                        <a:pt x="1761490" y="4657090"/>
                        <a:pt x="1558290" y="4643120"/>
                      </a:cubicBezTo>
                      <a:cubicBezTo>
                        <a:pt x="1443990" y="4635500"/>
                        <a:pt x="1329690" y="4617720"/>
                        <a:pt x="1215390" y="4602480"/>
                      </a:cubicBezTo>
                      <a:cubicBezTo>
                        <a:pt x="1085850" y="4585970"/>
                        <a:pt x="956310" y="4566920"/>
                        <a:pt x="825500" y="4549140"/>
                      </a:cubicBezTo>
                      <a:cubicBezTo>
                        <a:pt x="730250" y="4536440"/>
                        <a:pt x="633730" y="4523740"/>
                        <a:pt x="538480" y="4511040"/>
                      </a:cubicBezTo>
                      <a:cubicBezTo>
                        <a:pt x="535940" y="4511040"/>
                        <a:pt x="533400" y="4509770"/>
                        <a:pt x="530860" y="4509770"/>
                      </a:cubicBezTo>
                      <a:cubicBezTo>
                        <a:pt x="450850" y="4475479"/>
                        <a:pt x="365760" y="4448810"/>
                        <a:pt x="292100" y="4404360"/>
                      </a:cubicBezTo>
                      <a:cubicBezTo>
                        <a:pt x="167640" y="4328160"/>
                        <a:pt x="114300" y="4206240"/>
                        <a:pt x="109220" y="4062730"/>
                      </a:cubicBezTo>
                      <a:cubicBezTo>
                        <a:pt x="107950" y="4013200"/>
                        <a:pt x="101600" y="3964940"/>
                        <a:pt x="101600" y="3915410"/>
                      </a:cubicBezTo>
                      <a:cubicBezTo>
                        <a:pt x="102870" y="3846830"/>
                        <a:pt x="107950" y="3779520"/>
                        <a:pt x="111760" y="3712210"/>
                      </a:cubicBezTo>
                      <a:cubicBezTo>
                        <a:pt x="121920" y="3511550"/>
                        <a:pt x="127000" y="3310890"/>
                        <a:pt x="111760" y="3110230"/>
                      </a:cubicBezTo>
                      <a:cubicBezTo>
                        <a:pt x="97790" y="2929890"/>
                        <a:pt x="85090" y="2750820"/>
                        <a:pt x="71120" y="2570480"/>
                      </a:cubicBezTo>
                      <a:cubicBezTo>
                        <a:pt x="62230" y="2454910"/>
                        <a:pt x="50800" y="2340610"/>
                        <a:pt x="43180" y="2225040"/>
                      </a:cubicBezTo>
                      <a:cubicBezTo>
                        <a:pt x="38100" y="2148840"/>
                        <a:pt x="39370" y="2071370"/>
                        <a:pt x="34290" y="1995170"/>
                      </a:cubicBezTo>
                      <a:cubicBezTo>
                        <a:pt x="31750" y="1951990"/>
                        <a:pt x="17780" y="1910080"/>
                        <a:pt x="16510" y="1866900"/>
                      </a:cubicBezTo>
                      <a:cubicBezTo>
                        <a:pt x="11430" y="1762760"/>
                        <a:pt x="10160" y="1657350"/>
                        <a:pt x="7620" y="1551940"/>
                      </a:cubicBezTo>
                      <a:cubicBezTo>
                        <a:pt x="6350" y="1511300"/>
                        <a:pt x="0" y="1470660"/>
                        <a:pt x="1270" y="1430020"/>
                      </a:cubicBezTo>
                      <a:cubicBezTo>
                        <a:pt x="2540" y="1366520"/>
                        <a:pt x="10160" y="1303020"/>
                        <a:pt x="11430" y="1239520"/>
                      </a:cubicBezTo>
                      <a:cubicBezTo>
                        <a:pt x="12700" y="1165860"/>
                        <a:pt x="5080" y="1092200"/>
                        <a:pt x="7620" y="1019810"/>
                      </a:cubicBezTo>
                      <a:cubicBezTo>
                        <a:pt x="7620" y="949960"/>
                        <a:pt x="16510" y="881380"/>
                        <a:pt x="25400" y="811530"/>
                      </a:cubicBezTo>
                      <a:cubicBezTo>
                        <a:pt x="27940" y="787400"/>
                        <a:pt x="45720" y="765810"/>
                        <a:pt x="50800" y="741680"/>
                      </a:cubicBezTo>
                      <a:cubicBezTo>
                        <a:pt x="72390" y="622300"/>
                        <a:pt x="95250" y="502920"/>
                        <a:pt x="151130" y="392430"/>
                      </a:cubicBezTo>
                      <a:cubicBezTo>
                        <a:pt x="163830" y="368300"/>
                        <a:pt x="184150" y="346710"/>
                        <a:pt x="203200" y="327660"/>
                      </a:cubicBezTo>
                      <a:cubicBezTo>
                        <a:pt x="209550" y="321310"/>
                        <a:pt x="224790" y="325120"/>
                        <a:pt x="228600" y="325120"/>
                      </a:cubicBezTo>
                      <a:cubicBezTo>
                        <a:pt x="237490" y="308610"/>
                        <a:pt x="242570" y="292100"/>
                        <a:pt x="252730" y="284480"/>
                      </a:cubicBezTo>
                      <a:cubicBezTo>
                        <a:pt x="307340" y="242570"/>
                        <a:pt x="364490" y="212090"/>
                        <a:pt x="435610" y="204470"/>
                      </a:cubicBezTo>
                      <a:cubicBezTo>
                        <a:pt x="488950" y="198120"/>
                        <a:pt x="541020" y="175260"/>
                        <a:pt x="594360" y="162560"/>
                      </a:cubicBezTo>
                      <a:cubicBezTo>
                        <a:pt x="659130" y="147320"/>
                        <a:pt x="723900" y="129540"/>
                        <a:pt x="791210" y="120650"/>
                      </a:cubicBezTo>
                      <a:cubicBezTo>
                        <a:pt x="852170" y="113030"/>
                        <a:pt x="910590" y="96520"/>
                        <a:pt x="972820" y="91440"/>
                      </a:cubicBezTo>
                      <a:cubicBezTo>
                        <a:pt x="1036320" y="86360"/>
                        <a:pt x="1099820" y="71120"/>
                        <a:pt x="1164590" y="66040"/>
                      </a:cubicBezTo>
                      <a:cubicBezTo>
                        <a:pt x="1339850" y="53340"/>
                        <a:pt x="1516380" y="44450"/>
                        <a:pt x="1691640" y="34290"/>
                      </a:cubicBezTo>
                      <a:cubicBezTo>
                        <a:pt x="1734820" y="31750"/>
                        <a:pt x="1778000" y="34290"/>
                        <a:pt x="1821180" y="35560"/>
                      </a:cubicBezTo>
                      <a:cubicBezTo>
                        <a:pt x="1842770" y="36830"/>
                        <a:pt x="1864360" y="41910"/>
                        <a:pt x="1887220" y="44450"/>
                      </a:cubicBezTo>
                      <a:cubicBezTo>
                        <a:pt x="1897380" y="45720"/>
                        <a:pt x="1907540" y="41910"/>
                        <a:pt x="1917700" y="41910"/>
                      </a:cubicBezTo>
                      <a:cubicBezTo>
                        <a:pt x="1948180" y="41910"/>
                        <a:pt x="1979930" y="41910"/>
                        <a:pt x="2010410" y="40640"/>
                      </a:cubicBezTo>
                      <a:cubicBezTo>
                        <a:pt x="2068830" y="38100"/>
                        <a:pt x="2128520" y="31750"/>
                        <a:pt x="2186940" y="31750"/>
                      </a:cubicBezTo>
                      <a:cubicBezTo>
                        <a:pt x="2244090" y="31750"/>
                        <a:pt x="2301240" y="35560"/>
                        <a:pt x="2358390" y="38100"/>
                      </a:cubicBezTo>
                      <a:lnTo>
                        <a:pt x="2404110" y="38100"/>
                      </a:lnTo>
                      <a:cubicBezTo>
                        <a:pt x="2473960" y="35560"/>
                        <a:pt x="2542540" y="35560"/>
                        <a:pt x="2612390" y="31750"/>
                      </a:cubicBezTo>
                      <a:cubicBezTo>
                        <a:pt x="2679700" y="27940"/>
                        <a:pt x="2745740" y="19050"/>
                        <a:pt x="2813050" y="15240"/>
                      </a:cubicBezTo>
                      <a:cubicBezTo>
                        <a:pt x="2844800" y="12700"/>
                        <a:pt x="2877820" y="12700"/>
                        <a:pt x="2909570" y="19050"/>
                      </a:cubicBezTo>
                      <a:cubicBezTo>
                        <a:pt x="2957830" y="27940"/>
                        <a:pt x="3003550" y="33020"/>
                        <a:pt x="3051810" y="19050"/>
                      </a:cubicBezTo>
                      <a:cubicBezTo>
                        <a:pt x="3069590" y="13970"/>
                        <a:pt x="3092450" y="22860"/>
                        <a:pt x="3112770" y="25400"/>
                      </a:cubicBezTo>
                      <a:cubicBezTo>
                        <a:pt x="3121660" y="26670"/>
                        <a:pt x="3131820" y="29210"/>
                        <a:pt x="3136900" y="25400"/>
                      </a:cubicBezTo>
                      <a:cubicBezTo>
                        <a:pt x="3171190" y="0"/>
                        <a:pt x="3202940" y="6350"/>
                        <a:pt x="3235960" y="27940"/>
                      </a:cubicBezTo>
                      <a:cubicBezTo>
                        <a:pt x="3239770" y="30480"/>
                        <a:pt x="3249930" y="24130"/>
                        <a:pt x="3257550" y="24130"/>
                      </a:cubicBezTo>
                      <a:cubicBezTo>
                        <a:pt x="3288030" y="24130"/>
                        <a:pt x="3318510" y="24130"/>
                        <a:pt x="3350260" y="25400"/>
                      </a:cubicBezTo>
                      <a:cubicBezTo>
                        <a:pt x="3373120" y="26670"/>
                        <a:pt x="3394710" y="34290"/>
                        <a:pt x="3417570" y="36830"/>
                      </a:cubicBezTo>
                      <a:cubicBezTo>
                        <a:pt x="3467100" y="43180"/>
                        <a:pt x="3517900" y="53340"/>
                        <a:pt x="3568700" y="53340"/>
                      </a:cubicBezTo>
                      <a:cubicBezTo>
                        <a:pt x="3663950" y="54610"/>
                        <a:pt x="3759200" y="58420"/>
                        <a:pt x="3853180" y="78740"/>
                      </a:cubicBezTo>
                      <a:cubicBezTo>
                        <a:pt x="3940809" y="97790"/>
                        <a:pt x="4030980" y="97790"/>
                        <a:pt x="4119880" y="113030"/>
                      </a:cubicBezTo>
                      <a:cubicBezTo>
                        <a:pt x="4173220" y="121920"/>
                        <a:pt x="4227830" y="138430"/>
                        <a:pt x="4273550" y="165100"/>
                      </a:cubicBezTo>
                      <a:cubicBezTo>
                        <a:pt x="4323080" y="193040"/>
                        <a:pt x="4361180" y="238760"/>
                        <a:pt x="4405630" y="276860"/>
                      </a:cubicBezTo>
                      <a:cubicBezTo>
                        <a:pt x="4422139" y="290830"/>
                        <a:pt x="4446270" y="300990"/>
                        <a:pt x="4457700" y="318770"/>
                      </a:cubicBezTo>
                      <a:cubicBezTo>
                        <a:pt x="4490720" y="367030"/>
                        <a:pt x="4519930" y="417830"/>
                        <a:pt x="4549140" y="468630"/>
                      </a:cubicBezTo>
                      <a:cubicBezTo>
                        <a:pt x="4570730" y="505460"/>
                        <a:pt x="4592320" y="543560"/>
                        <a:pt x="4608830" y="581660"/>
                      </a:cubicBezTo>
                      <a:cubicBezTo>
                        <a:pt x="4626610" y="626110"/>
                        <a:pt x="4640580" y="671830"/>
                        <a:pt x="4654550" y="718820"/>
                      </a:cubicBezTo>
                      <a:cubicBezTo>
                        <a:pt x="4676140" y="792480"/>
                        <a:pt x="4701540" y="866140"/>
                        <a:pt x="4715510" y="942340"/>
                      </a:cubicBezTo>
                      <a:cubicBezTo>
                        <a:pt x="4735830" y="1049020"/>
                        <a:pt x="4745990" y="1158240"/>
                        <a:pt x="4761230" y="1266190"/>
                      </a:cubicBezTo>
                      <a:cubicBezTo>
                        <a:pt x="4766310" y="1301750"/>
                        <a:pt x="4772660" y="1337310"/>
                        <a:pt x="4775200" y="1372870"/>
                      </a:cubicBezTo>
                      <a:cubicBezTo>
                        <a:pt x="4782820" y="1474470"/>
                        <a:pt x="4787900" y="1574800"/>
                        <a:pt x="4794250" y="1676400"/>
                      </a:cubicBezTo>
                      <a:cubicBezTo>
                        <a:pt x="4803140" y="1802130"/>
                        <a:pt x="4815840" y="1926590"/>
                        <a:pt x="4822190" y="2052320"/>
                      </a:cubicBezTo>
                      <a:cubicBezTo>
                        <a:pt x="4828540" y="2172970"/>
                        <a:pt x="4833620" y="2294890"/>
                        <a:pt x="4831080" y="2416810"/>
                      </a:cubicBezTo>
                      <a:cubicBezTo>
                        <a:pt x="4827270" y="2620010"/>
                        <a:pt x="4817110" y="2821940"/>
                        <a:pt x="4806950" y="3025140"/>
                      </a:cubicBezTo>
                      <a:cubicBezTo>
                        <a:pt x="4800600" y="3150870"/>
                        <a:pt x="4791710" y="3275330"/>
                        <a:pt x="4779010" y="3399790"/>
                      </a:cubicBezTo>
                      <a:cubicBezTo>
                        <a:pt x="4766310" y="3524250"/>
                        <a:pt x="4747260" y="3647440"/>
                        <a:pt x="4733290" y="3771900"/>
                      </a:cubicBezTo>
                      <a:cubicBezTo>
                        <a:pt x="4723130" y="3858260"/>
                        <a:pt x="4720590" y="3944620"/>
                        <a:pt x="4709160" y="4029710"/>
                      </a:cubicBezTo>
                      <a:cubicBezTo>
                        <a:pt x="4699000" y="4107180"/>
                        <a:pt x="4660900" y="4175760"/>
                        <a:pt x="4610100" y="4232910"/>
                      </a:cubicBezTo>
                      <a:cubicBezTo>
                        <a:pt x="4568191" y="4281170"/>
                        <a:pt x="4535170" y="4335780"/>
                        <a:pt x="4491991" y="4382770"/>
                      </a:cubicBezTo>
                      <a:cubicBezTo>
                        <a:pt x="4453891" y="4424679"/>
                        <a:pt x="4411981" y="4466590"/>
                        <a:pt x="4345941" y="4467860"/>
                      </a:cubicBezTo>
                      <a:cubicBezTo>
                        <a:pt x="4330700" y="4467860"/>
                        <a:pt x="4316731" y="4483100"/>
                        <a:pt x="4301491" y="4490720"/>
                      </a:cubicBezTo>
                      <a:cubicBezTo>
                        <a:pt x="4236720" y="4518660"/>
                        <a:pt x="4169411" y="4542790"/>
                        <a:pt x="4105911" y="4573270"/>
                      </a:cubicBezTo>
                      <a:cubicBezTo>
                        <a:pt x="3989070" y="4629150"/>
                        <a:pt x="3863341" y="4638040"/>
                        <a:pt x="3737611" y="4643120"/>
                      </a:cubicBezTo>
                      <a:cubicBezTo>
                        <a:pt x="3689351" y="4645660"/>
                        <a:pt x="3639820" y="4641850"/>
                        <a:pt x="3591561" y="4645660"/>
                      </a:cubicBezTo>
                      <a:cubicBezTo>
                        <a:pt x="3567431" y="4646930"/>
                        <a:pt x="3544570" y="4658360"/>
                        <a:pt x="3521711" y="4663440"/>
                      </a:cubicBezTo>
                      <a:cubicBezTo>
                        <a:pt x="3511551" y="4665980"/>
                        <a:pt x="3501391" y="4664710"/>
                        <a:pt x="3489961" y="4665980"/>
                      </a:cubicBezTo>
                      <a:cubicBezTo>
                        <a:pt x="3474720" y="4667250"/>
                        <a:pt x="3459481" y="4671060"/>
                        <a:pt x="3444241" y="4669790"/>
                      </a:cubicBezTo>
                      <a:cubicBezTo>
                        <a:pt x="3429000" y="4667250"/>
                        <a:pt x="3418841" y="4662170"/>
                        <a:pt x="3416300" y="466217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solidFill>
                    <a:srgbClr val="000000"/>
                  </a:solidFill>
                </a:ln>
              </p:spPr>
            </p:sp>
          </p:grpSp>
          <p:pic>
            <p:nvPicPr>
              <p:cNvPr id="10" name="Picture 6"/>
              <p:cNvPicPr>
                <a:picLocks noChangeAspect="1"/>
              </p:cNvPicPr>
              <p:nvPr/>
            </p:nvPicPr>
            <p:blipFill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rcRect/>
              <a:stretch>
                <a:fillRect/>
              </a:stretch>
            </p:blipFill>
            <p:spPr>
              <a:xfrm rot="2024353">
                <a:off x="7895472" y="2313893"/>
                <a:ext cx="944190" cy="2179100"/>
              </a:xfrm>
              <a:prstGeom prst="rect">
                <a:avLst/>
              </a:prstGeom>
            </p:spPr>
          </p:pic>
          <p:pic>
            <p:nvPicPr>
              <p:cNvPr id="11" name="Picture 7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027051" y="2461897"/>
                <a:ext cx="2269108" cy="1696346"/>
              </a:xfrm>
              <a:prstGeom prst="rect">
                <a:avLst/>
              </a:prstGeom>
            </p:spPr>
          </p:pic>
        </p:grpSp>
        <p:sp>
          <p:nvSpPr>
            <p:cNvPr id="7" name="Text Box 6"/>
            <p:cNvSpPr txBox="1">
              <a:spLocks noChangeArrowheads="1"/>
            </p:cNvSpPr>
            <p:nvPr/>
          </p:nvSpPr>
          <p:spPr bwMode="auto">
            <a:xfrm>
              <a:off x="3022699" y="3707639"/>
              <a:ext cx="4768977" cy="2748789"/>
            </a:xfrm>
            <a:prstGeom prst="rect">
              <a:avLst/>
            </a:prstGeom>
            <a:noFill/>
            <a:ln w="38100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>
                <a:spcBef>
                  <a:spcPct val="50000"/>
                </a:spcBef>
                <a:buNone/>
              </a:pPr>
              <a:r>
                <a:rPr lang="en-US" altLang="en-US" sz="4000" b="1">
                  <a:solidFill>
                    <a:srgbClr val="CC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Tên người</a:t>
              </a:r>
              <a:endParaRPr lang="en-US" altLang="en-US" sz="40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897932" y="1953323"/>
            <a:ext cx="3893875" cy="1853672"/>
            <a:chOff x="6647689" y="1904046"/>
            <a:chExt cx="3893875" cy="1853672"/>
          </a:xfrm>
        </p:grpSpPr>
        <p:grpSp>
          <p:nvGrpSpPr>
            <p:cNvPr id="14" name="Group 13"/>
            <p:cNvGrpSpPr/>
            <p:nvPr/>
          </p:nvGrpSpPr>
          <p:grpSpPr>
            <a:xfrm>
              <a:off x="6647689" y="2086587"/>
              <a:ext cx="3893875" cy="1671131"/>
              <a:chOff x="989900" y="1636456"/>
              <a:chExt cx="8630693" cy="7107567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989900" y="1636456"/>
                <a:ext cx="8630693" cy="7107567"/>
                <a:chOff x="924903" y="2242772"/>
                <a:chExt cx="8630693" cy="7107567"/>
              </a:xfrm>
            </p:grpSpPr>
            <p:grpSp>
              <p:nvGrpSpPr>
                <p:cNvPr id="17" name="Group 2"/>
                <p:cNvGrpSpPr/>
                <p:nvPr/>
              </p:nvGrpSpPr>
              <p:grpSpPr>
                <a:xfrm>
                  <a:off x="924903" y="2752076"/>
                  <a:ext cx="8630693" cy="6598263"/>
                  <a:chOff x="-9098" y="507895"/>
                  <a:chExt cx="2395409" cy="1831317"/>
                </a:xfrm>
              </p:grpSpPr>
              <p:sp>
                <p:nvSpPr>
                  <p:cNvPr id="21" name="Freeform 3"/>
                  <p:cNvSpPr/>
                  <p:nvPr/>
                </p:nvSpPr>
                <p:spPr>
                  <a:xfrm>
                    <a:off x="-9098" y="507895"/>
                    <a:ext cx="2395409" cy="18313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95409" h="2345721">
                        <a:moveTo>
                          <a:pt x="63030" y="1752167"/>
                        </a:moveTo>
                        <a:cubicBezTo>
                          <a:pt x="63030" y="1752167"/>
                          <a:pt x="0" y="1505603"/>
                          <a:pt x="10218" y="1214762"/>
                        </a:cubicBezTo>
                        <a:cubicBezTo>
                          <a:pt x="18651" y="990971"/>
                          <a:pt x="65033" y="645332"/>
                          <a:pt x="65033" y="645332"/>
                        </a:cubicBezTo>
                        <a:cubicBezTo>
                          <a:pt x="82233" y="502466"/>
                          <a:pt x="56685" y="337866"/>
                          <a:pt x="181385" y="223925"/>
                        </a:cubicBezTo>
                        <a:cubicBezTo>
                          <a:pt x="346794" y="72788"/>
                          <a:pt x="621643" y="0"/>
                          <a:pt x="1502336" y="6965"/>
                        </a:cubicBezTo>
                        <a:lnTo>
                          <a:pt x="1502338" y="6965"/>
                        </a:lnTo>
                        <a:cubicBezTo>
                          <a:pt x="1719085" y="16819"/>
                          <a:pt x="1923400" y="36481"/>
                          <a:pt x="2057588" y="101690"/>
                        </a:cubicBezTo>
                        <a:cubicBezTo>
                          <a:pt x="2313634" y="226120"/>
                          <a:pt x="2395409" y="459160"/>
                          <a:pt x="2389921" y="704684"/>
                        </a:cubicBezTo>
                        <a:cubicBezTo>
                          <a:pt x="2389921" y="704684"/>
                          <a:pt x="2346634" y="1013073"/>
                          <a:pt x="2354067" y="1248607"/>
                        </a:cubicBezTo>
                        <a:cubicBezTo>
                          <a:pt x="2361190" y="1493969"/>
                          <a:pt x="2368347" y="1689572"/>
                          <a:pt x="2368347" y="1689572"/>
                        </a:cubicBezTo>
                        <a:cubicBezTo>
                          <a:pt x="2351665" y="1905304"/>
                          <a:pt x="2237021" y="2115916"/>
                          <a:pt x="2040152" y="2227540"/>
                        </a:cubicBezTo>
                        <a:cubicBezTo>
                          <a:pt x="1889801" y="2312789"/>
                          <a:pt x="1691770" y="2327886"/>
                          <a:pt x="1335275" y="2317145"/>
                        </a:cubicBezTo>
                        <a:lnTo>
                          <a:pt x="1335267" y="2317145"/>
                        </a:lnTo>
                        <a:cubicBezTo>
                          <a:pt x="645952" y="2311868"/>
                          <a:pt x="384604" y="2345721"/>
                          <a:pt x="254278" y="2236563"/>
                        </a:cubicBezTo>
                        <a:cubicBezTo>
                          <a:pt x="145767" y="2145678"/>
                          <a:pt x="81795" y="1952367"/>
                          <a:pt x="63030" y="1752167"/>
                        </a:cubicBezTo>
                        <a:close/>
                      </a:path>
                    </a:pathLst>
                  </a:custGeom>
                  <a:solidFill>
                    <a:schemeClr val="accent5">
                      <a:lumMod val="60000"/>
                      <a:lumOff val="40000"/>
                    </a:schemeClr>
                  </a:solidFill>
                </p:spPr>
              </p:sp>
            </p:grpSp>
            <p:grpSp>
              <p:nvGrpSpPr>
                <p:cNvPr id="18" name="Group 4"/>
                <p:cNvGrpSpPr>
                  <a:grpSpLocks noChangeAspect="1"/>
                </p:cNvGrpSpPr>
                <p:nvPr/>
              </p:nvGrpSpPr>
              <p:grpSpPr>
                <a:xfrm>
                  <a:off x="1573335" y="3067189"/>
                  <a:ext cx="7355487" cy="5615732"/>
                  <a:chOff x="0" y="1028972"/>
                  <a:chExt cx="4833620" cy="3690349"/>
                </a:xfrm>
              </p:grpSpPr>
              <p:sp>
                <p:nvSpPr>
                  <p:cNvPr id="20" name="Freeform 5"/>
                  <p:cNvSpPr/>
                  <p:nvPr/>
                </p:nvSpPr>
                <p:spPr>
                  <a:xfrm>
                    <a:off x="0" y="1028972"/>
                    <a:ext cx="4833620" cy="36903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33620" h="4726940">
                        <a:moveTo>
                          <a:pt x="3416300" y="4662170"/>
                        </a:moveTo>
                        <a:cubicBezTo>
                          <a:pt x="3388360" y="4669790"/>
                          <a:pt x="3366770" y="4679950"/>
                          <a:pt x="3345180" y="4682490"/>
                        </a:cubicBezTo>
                        <a:cubicBezTo>
                          <a:pt x="3223260" y="4692650"/>
                          <a:pt x="3102610" y="4702810"/>
                          <a:pt x="2980690" y="4711700"/>
                        </a:cubicBezTo>
                        <a:cubicBezTo>
                          <a:pt x="2918460" y="4715510"/>
                          <a:pt x="2856230" y="4719320"/>
                          <a:pt x="2794000" y="4720590"/>
                        </a:cubicBezTo>
                        <a:cubicBezTo>
                          <a:pt x="2726690" y="4723130"/>
                          <a:pt x="2659380" y="4726940"/>
                          <a:pt x="2593340" y="4724400"/>
                        </a:cubicBezTo>
                        <a:cubicBezTo>
                          <a:pt x="2529840" y="4723130"/>
                          <a:pt x="2466340" y="4719320"/>
                          <a:pt x="2405380" y="4707890"/>
                        </a:cubicBezTo>
                        <a:cubicBezTo>
                          <a:pt x="2326640" y="4693920"/>
                          <a:pt x="2246630" y="4693920"/>
                          <a:pt x="2169160" y="4681220"/>
                        </a:cubicBezTo>
                        <a:cubicBezTo>
                          <a:pt x="1967230" y="4648200"/>
                          <a:pt x="1761490" y="4657090"/>
                          <a:pt x="1558290" y="4643120"/>
                        </a:cubicBezTo>
                        <a:cubicBezTo>
                          <a:pt x="1443990" y="4635500"/>
                          <a:pt x="1329690" y="4617720"/>
                          <a:pt x="1215390" y="4602480"/>
                        </a:cubicBezTo>
                        <a:cubicBezTo>
                          <a:pt x="1085850" y="4585970"/>
                          <a:pt x="956310" y="4566920"/>
                          <a:pt x="825500" y="4549140"/>
                        </a:cubicBezTo>
                        <a:cubicBezTo>
                          <a:pt x="730250" y="4536440"/>
                          <a:pt x="633730" y="4523740"/>
                          <a:pt x="538480" y="4511040"/>
                        </a:cubicBezTo>
                        <a:cubicBezTo>
                          <a:pt x="535940" y="4511040"/>
                          <a:pt x="533400" y="4509770"/>
                          <a:pt x="530860" y="4509770"/>
                        </a:cubicBezTo>
                        <a:cubicBezTo>
                          <a:pt x="450850" y="4475479"/>
                          <a:pt x="365760" y="4448810"/>
                          <a:pt x="292100" y="4404360"/>
                        </a:cubicBezTo>
                        <a:cubicBezTo>
                          <a:pt x="167640" y="4328160"/>
                          <a:pt x="114300" y="4206240"/>
                          <a:pt x="109220" y="4062730"/>
                        </a:cubicBezTo>
                        <a:cubicBezTo>
                          <a:pt x="107950" y="4013200"/>
                          <a:pt x="101600" y="3964940"/>
                          <a:pt x="101600" y="3915410"/>
                        </a:cubicBezTo>
                        <a:cubicBezTo>
                          <a:pt x="102870" y="3846830"/>
                          <a:pt x="107950" y="3779520"/>
                          <a:pt x="111760" y="3712210"/>
                        </a:cubicBezTo>
                        <a:cubicBezTo>
                          <a:pt x="121920" y="3511550"/>
                          <a:pt x="127000" y="3310890"/>
                          <a:pt x="111760" y="3110230"/>
                        </a:cubicBezTo>
                        <a:cubicBezTo>
                          <a:pt x="97790" y="2929890"/>
                          <a:pt x="85090" y="2750820"/>
                          <a:pt x="71120" y="2570480"/>
                        </a:cubicBezTo>
                        <a:cubicBezTo>
                          <a:pt x="62230" y="2454910"/>
                          <a:pt x="50800" y="2340610"/>
                          <a:pt x="43180" y="2225040"/>
                        </a:cubicBezTo>
                        <a:cubicBezTo>
                          <a:pt x="38100" y="2148840"/>
                          <a:pt x="39370" y="2071370"/>
                          <a:pt x="34290" y="1995170"/>
                        </a:cubicBezTo>
                        <a:cubicBezTo>
                          <a:pt x="31750" y="1951990"/>
                          <a:pt x="17780" y="1910080"/>
                          <a:pt x="16510" y="1866900"/>
                        </a:cubicBezTo>
                        <a:cubicBezTo>
                          <a:pt x="11430" y="1762760"/>
                          <a:pt x="10160" y="1657350"/>
                          <a:pt x="7620" y="1551940"/>
                        </a:cubicBezTo>
                        <a:cubicBezTo>
                          <a:pt x="6350" y="1511300"/>
                          <a:pt x="0" y="1470660"/>
                          <a:pt x="1270" y="1430020"/>
                        </a:cubicBezTo>
                        <a:cubicBezTo>
                          <a:pt x="2540" y="1366520"/>
                          <a:pt x="10160" y="1303020"/>
                          <a:pt x="11430" y="1239520"/>
                        </a:cubicBezTo>
                        <a:cubicBezTo>
                          <a:pt x="12700" y="1165860"/>
                          <a:pt x="5080" y="1092200"/>
                          <a:pt x="7620" y="1019810"/>
                        </a:cubicBezTo>
                        <a:cubicBezTo>
                          <a:pt x="7620" y="949960"/>
                          <a:pt x="16510" y="881380"/>
                          <a:pt x="25400" y="811530"/>
                        </a:cubicBezTo>
                        <a:cubicBezTo>
                          <a:pt x="27940" y="787400"/>
                          <a:pt x="45720" y="765810"/>
                          <a:pt x="50800" y="741680"/>
                        </a:cubicBezTo>
                        <a:cubicBezTo>
                          <a:pt x="72390" y="622300"/>
                          <a:pt x="95250" y="502920"/>
                          <a:pt x="151130" y="392430"/>
                        </a:cubicBezTo>
                        <a:cubicBezTo>
                          <a:pt x="163830" y="368300"/>
                          <a:pt x="184150" y="346710"/>
                          <a:pt x="203200" y="327660"/>
                        </a:cubicBezTo>
                        <a:cubicBezTo>
                          <a:pt x="209550" y="321310"/>
                          <a:pt x="224790" y="325120"/>
                          <a:pt x="228600" y="325120"/>
                        </a:cubicBezTo>
                        <a:cubicBezTo>
                          <a:pt x="237490" y="308610"/>
                          <a:pt x="242570" y="292100"/>
                          <a:pt x="252730" y="284480"/>
                        </a:cubicBezTo>
                        <a:cubicBezTo>
                          <a:pt x="307340" y="242570"/>
                          <a:pt x="364490" y="212090"/>
                          <a:pt x="435610" y="204470"/>
                        </a:cubicBezTo>
                        <a:cubicBezTo>
                          <a:pt x="488950" y="198120"/>
                          <a:pt x="541020" y="175260"/>
                          <a:pt x="594360" y="162560"/>
                        </a:cubicBezTo>
                        <a:cubicBezTo>
                          <a:pt x="659130" y="147320"/>
                          <a:pt x="723900" y="129540"/>
                          <a:pt x="791210" y="120650"/>
                        </a:cubicBezTo>
                        <a:cubicBezTo>
                          <a:pt x="852170" y="113030"/>
                          <a:pt x="910590" y="96520"/>
                          <a:pt x="972820" y="91440"/>
                        </a:cubicBezTo>
                        <a:cubicBezTo>
                          <a:pt x="1036320" y="86360"/>
                          <a:pt x="1099820" y="71120"/>
                          <a:pt x="1164590" y="66040"/>
                        </a:cubicBezTo>
                        <a:cubicBezTo>
                          <a:pt x="1339850" y="53340"/>
                          <a:pt x="1516380" y="44450"/>
                          <a:pt x="1691640" y="34290"/>
                        </a:cubicBezTo>
                        <a:cubicBezTo>
                          <a:pt x="1734820" y="31750"/>
                          <a:pt x="1778000" y="34290"/>
                          <a:pt x="1821180" y="35560"/>
                        </a:cubicBezTo>
                        <a:cubicBezTo>
                          <a:pt x="1842770" y="36830"/>
                          <a:pt x="1864360" y="41910"/>
                          <a:pt x="1887220" y="44450"/>
                        </a:cubicBezTo>
                        <a:cubicBezTo>
                          <a:pt x="1897380" y="45720"/>
                          <a:pt x="1907540" y="41910"/>
                          <a:pt x="1917700" y="41910"/>
                        </a:cubicBezTo>
                        <a:cubicBezTo>
                          <a:pt x="1948180" y="41910"/>
                          <a:pt x="1979930" y="41910"/>
                          <a:pt x="2010410" y="40640"/>
                        </a:cubicBezTo>
                        <a:cubicBezTo>
                          <a:pt x="2068830" y="38100"/>
                          <a:pt x="2128520" y="31750"/>
                          <a:pt x="2186940" y="31750"/>
                        </a:cubicBezTo>
                        <a:cubicBezTo>
                          <a:pt x="2244090" y="31750"/>
                          <a:pt x="2301240" y="35560"/>
                          <a:pt x="2358390" y="38100"/>
                        </a:cubicBezTo>
                        <a:lnTo>
                          <a:pt x="2404110" y="38100"/>
                        </a:lnTo>
                        <a:cubicBezTo>
                          <a:pt x="2473960" y="35560"/>
                          <a:pt x="2542540" y="35560"/>
                          <a:pt x="2612390" y="31750"/>
                        </a:cubicBezTo>
                        <a:cubicBezTo>
                          <a:pt x="2679700" y="27940"/>
                          <a:pt x="2745740" y="19050"/>
                          <a:pt x="2813050" y="15240"/>
                        </a:cubicBezTo>
                        <a:cubicBezTo>
                          <a:pt x="2844800" y="12700"/>
                          <a:pt x="2877820" y="12700"/>
                          <a:pt x="2909570" y="19050"/>
                        </a:cubicBezTo>
                        <a:cubicBezTo>
                          <a:pt x="2957830" y="27940"/>
                          <a:pt x="3003550" y="33020"/>
                          <a:pt x="3051810" y="19050"/>
                        </a:cubicBezTo>
                        <a:cubicBezTo>
                          <a:pt x="3069590" y="13970"/>
                          <a:pt x="3092450" y="22860"/>
                          <a:pt x="3112770" y="25400"/>
                        </a:cubicBezTo>
                        <a:cubicBezTo>
                          <a:pt x="3121660" y="26670"/>
                          <a:pt x="3131820" y="29210"/>
                          <a:pt x="3136900" y="25400"/>
                        </a:cubicBezTo>
                        <a:cubicBezTo>
                          <a:pt x="3171190" y="0"/>
                          <a:pt x="3202940" y="6350"/>
                          <a:pt x="3235960" y="27940"/>
                        </a:cubicBezTo>
                        <a:cubicBezTo>
                          <a:pt x="3239770" y="30480"/>
                          <a:pt x="3249930" y="24130"/>
                          <a:pt x="3257550" y="24130"/>
                        </a:cubicBezTo>
                        <a:cubicBezTo>
                          <a:pt x="3288030" y="24130"/>
                          <a:pt x="3318510" y="24130"/>
                          <a:pt x="3350260" y="25400"/>
                        </a:cubicBezTo>
                        <a:cubicBezTo>
                          <a:pt x="3373120" y="26670"/>
                          <a:pt x="3394710" y="34290"/>
                          <a:pt x="3417570" y="36830"/>
                        </a:cubicBezTo>
                        <a:cubicBezTo>
                          <a:pt x="3467100" y="43180"/>
                          <a:pt x="3517900" y="53340"/>
                          <a:pt x="3568700" y="53340"/>
                        </a:cubicBezTo>
                        <a:cubicBezTo>
                          <a:pt x="3663950" y="54610"/>
                          <a:pt x="3759200" y="58420"/>
                          <a:pt x="3853180" y="78740"/>
                        </a:cubicBezTo>
                        <a:cubicBezTo>
                          <a:pt x="3940809" y="97790"/>
                          <a:pt x="4030980" y="97790"/>
                          <a:pt x="4119880" y="113030"/>
                        </a:cubicBezTo>
                        <a:cubicBezTo>
                          <a:pt x="4173220" y="121920"/>
                          <a:pt x="4227830" y="138430"/>
                          <a:pt x="4273550" y="165100"/>
                        </a:cubicBezTo>
                        <a:cubicBezTo>
                          <a:pt x="4323080" y="193040"/>
                          <a:pt x="4361180" y="238760"/>
                          <a:pt x="4405630" y="276860"/>
                        </a:cubicBezTo>
                        <a:cubicBezTo>
                          <a:pt x="4422139" y="290830"/>
                          <a:pt x="4446270" y="300990"/>
                          <a:pt x="4457700" y="318770"/>
                        </a:cubicBezTo>
                        <a:cubicBezTo>
                          <a:pt x="4490720" y="367030"/>
                          <a:pt x="4519930" y="417830"/>
                          <a:pt x="4549140" y="468630"/>
                        </a:cubicBezTo>
                        <a:cubicBezTo>
                          <a:pt x="4570730" y="505460"/>
                          <a:pt x="4592320" y="543560"/>
                          <a:pt x="4608830" y="581660"/>
                        </a:cubicBezTo>
                        <a:cubicBezTo>
                          <a:pt x="4626610" y="626110"/>
                          <a:pt x="4640580" y="671830"/>
                          <a:pt x="4654550" y="718820"/>
                        </a:cubicBezTo>
                        <a:cubicBezTo>
                          <a:pt x="4676140" y="792480"/>
                          <a:pt x="4701540" y="866140"/>
                          <a:pt x="4715510" y="942340"/>
                        </a:cubicBezTo>
                        <a:cubicBezTo>
                          <a:pt x="4735830" y="1049020"/>
                          <a:pt x="4745990" y="1158240"/>
                          <a:pt x="4761230" y="1266190"/>
                        </a:cubicBezTo>
                        <a:cubicBezTo>
                          <a:pt x="4766310" y="1301750"/>
                          <a:pt x="4772660" y="1337310"/>
                          <a:pt x="4775200" y="1372870"/>
                        </a:cubicBezTo>
                        <a:cubicBezTo>
                          <a:pt x="4782820" y="1474470"/>
                          <a:pt x="4787900" y="1574800"/>
                          <a:pt x="4794250" y="1676400"/>
                        </a:cubicBezTo>
                        <a:cubicBezTo>
                          <a:pt x="4803140" y="1802130"/>
                          <a:pt x="4815840" y="1926590"/>
                          <a:pt x="4822190" y="2052320"/>
                        </a:cubicBezTo>
                        <a:cubicBezTo>
                          <a:pt x="4828540" y="2172970"/>
                          <a:pt x="4833620" y="2294890"/>
                          <a:pt x="4831080" y="2416810"/>
                        </a:cubicBezTo>
                        <a:cubicBezTo>
                          <a:pt x="4827270" y="2620010"/>
                          <a:pt x="4817110" y="2821940"/>
                          <a:pt x="4806950" y="3025140"/>
                        </a:cubicBezTo>
                        <a:cubicBezTo>
                          <a:pt x="4800600" y="3150870"/>
                          <a:pt x="4791710" y="3275330"/>
                          <a:pt x="4779010" y="3399790"/>
                        </a:cubicBezTo>
                        <a:cubicBezTo>
                          <a:pt x="4766310" y="3524250"/>
                          <a:pt x="4747260" y="3647440"/>
                          <a:pt x="4733290" y="3771900"/>
                        </a:cubicBezTo>
                        <a:cubicBezTo>
                          <a:pt x="4723130" y="3858260"/>
                          <a:pt x="4720590" y="3944620"/>
                          <a:pt x="4709160" y="4029710"/>
                        </a:cubicBezTo>
                        <a:cubicBezTo>
                          <a:pt x="4699000" y="4107180"/>
                          <a:pt x="4660900" y="4175760"/>
                          <a:pt x="4610100" y="4232910"/>
                        </a:cubicBezTo>
                        <a:cubicBezTo>
                          <a:pt x="4568191" y="4281170"/>
                          <a:pt x="4535170" y="4335780"/>
                          <a:pt x="4491991" y="4382770"/>
                        </a:cubicBezTo>
                        <a:cubicBezTo>
                          <a:pt x="4453891" y="4424679"/>
                          <a:pt x="4411981" y="4466590"/>
                          <a:pt x="4345941" y="4467860"/>
                        </a:cubicBezTo>
                        <a:cubicBezTo>
                          <a:pt x="4330700" y="4467860"/>
                          <a:pt x="4316731" y="4483100"/>
                          <a:pt x="4301491" y="4490720"/>
                        </a:cubicBezTo>
                        <a:cubicBezTo>
                          <a:pt x="4236720" y="4518660"/>
                          <a:pt x="4169411" y="4542790"/>
                          <a:pt x="4105911" y="4573270"/>
                        </a:cubicBezTo>
                        <a:cubicBezTo>
                          <a:pt x="3989070" y="4629150"/>
                          <a:pt x="3863341" y="4638040"/>
                          <a:pt x="3737611" y="4643120"/>
                        </a:cubicBezTo>
                        <a:cubicBezTo>
                          <a:pt x="3689351" y="4645660"/>
                          <a:pt x="3639820" y="4641850"/>
                          <a:pt x="3591561" y="4645660"/>
                        </a:cubicBezTo>
                        <a:cubicBezTo>
                          <a:pt x="3567431" y="4646930"/>
                          <a:pt x="3544570" y="4658360"/>
                          <a:pt x="3521711" y="4663440"/>
                        </a:cubicBezTo>
                        <a:cubicBezTo>
                          <a:pt x="3511551" y="4665980"/>
                          <a:pt x="3501391" y="4664710"/>
                          <a:pt x="3489961" y="4665980"/>
                        </a:cubicBezTo>
                        <a:cubicBezTo>
                          <a:pt x="3474720" y="4667250"/>
                          <a:pt x="3459481" y="4671060"/>
                          <a:pt x="3444241" y="4669790"/>
                        </a:cubicBezTo>
                        <a:cubicBezTo>
                          <a:pt x="3429000" y="4667250"/>
                          <a:pt x="3418841" y="4662170"/>
                          <a:pt x="3416300" y="466217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solidFill>
                      <a:srgbClr val="000000"/>
                    </a:solidFill>
                  </a:ln>
                </p:spPr>
              </p:sp>
            </p:grpSp>
            <p:pic>
              <p:nvPicPr>
                <p:cNvPr id="19" name="Picture 7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3801244" y="2242772"/>
                  <a:ext cx="2851809" cy="1784242"/>
                </a:xfrm>
                <a:prstGeom prst="rect">
                  <a:avLst/>
                </a:prstGeom>
              </p:spPr>
            </p:pic>
          </p:grpSp>
          <p:sp>
            <p:nvSpPr>
              <p:cNvPr id="16" name="Text Box 6"/>
              <p:cNvSpPr txBox="1">
                <a:spLocks noChangeArrowheads="1"/>
              </p:cNvSpPr>
              <p:nvPr/>
            </p:nvSpPr>
            <p:spPr bwMode="auto">
              <a:xfrm>
                <a:off x="2796597" y="3713587"/>
                <a:ext cx="5038950" cy="3010744"/>
              </a:xfrm>
              <a:prstGeom prst="rect">
                <a:avLst/>
              </a:prstGeom>
              <a:noFill/>
              <a:ln w="38100">
                <a:noFill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just">
                  <a:spcBef>
                    <a:spcPct val="50000"/>
                  </a:spcBef>
                  <a:buNone/>
                </a:pPr>
                <a:r>
                  <a:rPr lang="en-US" altLang="en-US" sz="4000" b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Tên địa lí</a:t>
                </a:r>
                <a:endParaRPr lang="en-US" altLang="en-US" sz="40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22" name="Picture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9662759" y="1904046"/>
              <a:ext cx="728217" cy="680156"/>
            </a:xfrm>
            <a:prstGeom prst="rect">
              <a:avLst/>
            </a:prstGeom>
          </p:spPr>
        </p:pic>
      </p:grpSp>
      <p:sp>
        <p:nvSpPr>
          <p:cNvPr id="24" name="TextBox 23"/>
          <p:cNvSpPr txBox="1"/>
          <p:nvPr/>
        </p:nvSpPr>
        <p:spPr>
          <a:xfrm>
            <a:off x="1400193" y="3650072"/>
            <a:ext cx="4268091" cy="22198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guyễn </a:t>
            </a:r>
            <a:r>
              <a:rPr lang="en-US" sz="32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uệ</a:t>
            </a:r>
            <a:endParaRPr lang="en-US" sz="32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oàng </a:t>
            </a:r>
            <a:r>
              <a:rPr lang="en-US" sz="32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 </a:t>
            </a:r>
            <a:r>
              <a:rPr lang="en-US" sz="32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hụ</a:t>
            </a:r>
            <a:endParaRPr lang="en-US" sz="32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guyễn </a:t>
            </a:r>
            <a:r>
              <a:rPr lang="en-US" sz="32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hị </a:t>
            </a:r>
            <a:r>
              <a:rPr lang="en-US" sz="32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inh </a:t>
            </a:r>
            <a:r>
              <a:rPr lang="en-US" sz="32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endParaRPr lang="en-US" sz="32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633051" y="3650072"/>
            <a:ext cx="2411814" cy="22198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rường </a:t>
            </a:r>
            <a:r>
              <a:rPr lang="en-US" sz="32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endParaRPr lang="en-US" sz="32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óc </a:t>
            </a:r>
            <a:r>
              <a:rPr lang="en-US" sz="32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endParaRPr lang="en-US" sz="32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àm </a:t>
            </a:r>
            <a:r>
              <a:rPr lang="en-US" sz="32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ỏ </a:t>
            </a:r>
            <a:r>
              <a:rPr lang="en-US" sz="32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ây</a:t>
            </a:r>
            <a:endParaRPr lang="en-US" sz="32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 descr="Icon&#10;&#10;Description automatically generated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533" y="-245209"/>
            <a:ext cx="2253368" cy="22533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24" grpId="0" uiExpand="1" build="p"/>
      <p:bldP spid="25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2660637" y="1787410"/>
            <a:ext cx="8441849" cy="34163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just"/>
            <a:r>
              <a:rPr lang="en-US" sz="5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Khi </a:t>
            </a:r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5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tên </a:t>
            </a:r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Nam, </a:t>
            </a:r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54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hoa </a:t>
            </a:r>
            <a:r>
              <a:rPr lang="en-US" sz="5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5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5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5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5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tiếng </a:t>
            </a:r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5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4463" y="991927"/>
            <a:ext cx="217719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 nhớ</a:t>
            </a:r>
            <a:endParaRPr lang="en-US" sz="4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72561" y="682027"/>
            <a:ext cx="26468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4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54229" y="2166244"/>
            <a:ext cx="9702461" cy="2219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AutoNum type="arabicPeriod"/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Viết tên em và địa chỉ gia đình em.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AutoNum type="arabicPeriod"/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Viết tên một số xã (phường, thị trấn) ở huyện (quận, thị xã, thành phố) của em.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0" y="507039"/>
            <a:ext cx="9144000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VD: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191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Chinh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phường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sz="3200" b="1">
                <a:solidFill>
                  <a:srgbClr val="0365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b="1" dirty="0">
                <a:solidFill>
                  <a:srgbClr val="0365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r>
              <a:rPr lang="en-US" sz="3200" b="1">
                <a:solidFill>
                  <a:srgbClr val="0365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0365A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342665" y="3241496"/>
            <a:ext cx="28031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hinh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41753" y="3294068"/>
            <a:ext cx="18373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ình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42665" y="4139212"/>
            <a:ext cx="25747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hí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inh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74591" y="4131124"/>
            <a:ext cx="18445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iệt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圆角矩形 17"/>
          <p:cNvSpPr/>
          <p:nvPr/>
        </p:nvSpPr>
        <p:spPr>
          <a:xfrm>
            <a:off x="1149706" y="2763239"/>
            <a:ext cx="10049904" cy="266870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3" name="TextBox 2"/>
          <p:cNvSpPr txBox="1"/>
          <p:nvPr/>
        </p:nvSpPr>
        <p:spPr>
          <a:xfrm>
            <a:off x="4636305" y="693174"/>
            <a:ext cx="31216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083416" y="2889353"/>
            <a:ext cx="11518717" cy="2219838"/>
            <a:chOff x="1004758" y="2220759"/>
            <a:chExt cx="11518717" cy="2219838"/>
          </a:xfrm>
        </p:grpSpPr>
        <p:sp>
          <p:nvSpPr>
            <p:cNvPr id="2" name="TextBox 1"/>
            <p:cNvSpPr txBox="1"/>
            <p:nvPr/>
          </p:nvSpPr>
          <p:spPr>
            <a:xfrm>
              <a:off x="2140611" y="2220759"/>
              <a:ext cx="10382864" cy="22198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 b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</a:t>
              </a:r>
              <a:r>
                <a:rPr lang="en-US" sz="32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2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tên</a:t>
              </a:r>
              <a:r>
                <a:rPr lang="en-US" sz="32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32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3200" b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3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……………………………….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3200" b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Địa</a:t>
              </a:r>
              <a:r>
                <a:rPr lang="en-US" sz="32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</a:t>
              </a:r>
              <a:r>
                <a:rPr lang="en-US" sz="32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3200" b="1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nhà………., </a:t>
              </a:r>
              <a:r>
                <a:rPr lang="en-US" sz="3200" b="1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3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……………………, phường………, quận…………, thành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phố……….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0" name="Picture 9" descr="Shape&#10;&#10;Description automatically generated with low confidence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5472" y="2400103"/>
              <a:ext cx="628181" cy="628181"/>
            </a:xfrm>
            <a:prstGeom prst="rect">
              <a:avLst/>
            </a:prstGeom>
          </p:spPr>
        </p:pic>
        <p:pic>
          <p:nvPicPr>
            <p:cNvPr id="12" name="Picture 11" descr="Logo, icon&#10;&#10;Description automatically generated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4758" y="2714194"/>
              <a:ext cx="1429610" cy="1429610"/>
            </a:xfrm>
            <a:prstGeom prst="rect">
              <a:avLst/>
            </a:prstGeom>
          </p:spPr>
        </p:pic>
      </p:grpSp>
      <p:sp>
        <p:nvSpPr>
          <p:cNvPr id="18" name="TextBox 17"/>
          <p:cNvSpPr txBox="1"/>
          <p:nvPr/>
        </p:nvSpPr>
        <p:spPr>
          <a:xfrm>
            <a:off x="2794818" y="1527174"/>
            <a:ext cx="8001001" cy="7425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Viết tên em và địa chỉ gia đình em.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Map&#10;&#10;Description automatically generated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9" t="3393" r="6491" b="16278"/>
          <a:stretch>
            <a:fillRect/>
          </a:stretch>
        </p:blipFill>
        <p:spPr>
          <a:xfrm>
            <a:off x="6853082" y="1419975"/>
            <a:ext cx="5338918" cy="5438025"/>
          </a:xfrm>
          <a:prstGeom prst="roundRect">
            <a:avLst>
              <a:gd name="adj" fmla="val 14731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extBox 1"/>
          <p:cNvSpPr txBox="1"/>
          <p:nvPr/>
        </p:nvSpPr>
        <p:spPr>
          <a:xfrm>
            <a:off x="918476" y="727079"/>
            <a:ext cx="759053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16 quận, </a:t>
            </a:r>
            <a:endParaRPr lang="en-US" sz="32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huyện và 1 thành phố trực thuộc: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8476" y="1728019"/>
            <a:ext cx="5787123" cy="1687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1,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3, 4, 5, 6, 7</a:t>
            </a: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, 8,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10, 11, 12,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Tân</a:t>
            </a: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, Bình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Thạnh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Gò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Nhuận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Tân</a:t>
            </a: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Phú.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18476" y="3342396"/>
            <a:ext cx="5338918" cy="113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Hóc</a:t>
            </a: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Môn.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89330" y="4476361"/>
            <a:ext cx="5246749" cy="1687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Từ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2020,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Đức, quận 2 và quận 9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Đức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thuộc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Minh.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tags/tag1.xml><?xml version="1.0" encoding="utf-8"?>
<p:tagLst xmlns:p="http://schemas.openxmlformats.org/presentationml/2006/main">
  <p:tag name="TIMING" val="|2|15.6|14.4|11.4|10.6|11.2"/>
</p:tagLst>
</file>

<file path=ppt/tags/tag2.xml><?xml version="1.0" encoding="utf-8"?>
<p:tagLst xmlns:p="http://schemas.openxmlformats.org/presentationml/2006/main">
  <p:tag name="TIMING" val="|9|26.9|11.5"/>
</p:tagLst>
</file>

<file path=ppt/tags/tag3.xml><?xml version="1.0" encoding="utf-8"?>
<p:tagLst xmlns:p="http://schemas.openxmlformats.org/presentationml/2006/main">
  <p:tag name="ISPRING_PRESENTATION_TITLE" val="PowerPoint 演示文稿"/>
  <p:tag name="ISPRING_FIRST_PUBLISH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1636</Words>
  <Application>WPS Presentation</Application>
  <PresentationFormat>Widescreen</PresentationFormat>
  <Paragraphs>110</Paragraphs>
  <Slides>16</Slides>
  <Notes>6</Notes>
  <HiddenSlides>0</HiddenSlides>
  <MMClips>1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8" baseType="lpstr">
      <vt:lpstr>Arial</vt:lpstr>
      <vt:lpstr>SimSun</vt:lpstr>
      <vt:lpstr>Wingdings</vt:lpstr>
      <vt:lpstr>UTM Spring</vt:lpstr>
      <vt:lpstr>UTM Showcard</vt:lpstr>
      <vt:lpstr>Times New Roman</vt:lpstr>
      <vt:lpstr>UTM Guanine</vt:lpstr>
      <vt:lpstr>UTM French Vanilla</vt:lpstr>
      <vt:lpstr>Microsoft YaHei</vt:lpstr>
      <vt:lpstr>Arial Unicode MS</vt:lpstr>
      <vt:lpstr>DengXian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Olivia Fung</dc:creator>
  <cp:lastModifiedBy>ASUS</cp:lastModifiedBy>
  <cp:revision>73</cp:revision>
  <dcterms:created xsi:type="dcterms:W3CDTF">2019-07-25T09:50:00Z</dcterms:created>
  <dcterms:modified xsi:type="dcterms:W3CDTF">2021-10-11T08:33:28Z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E889D844E1F44458A85EF426857E11A4</vt:lpwstr>
  </property>
  <property fmtid="{D5CDD505-2E9C-101B-9397-08002B2CF9AE}" pid="3" name="KSOProductBuildVer">
    <vt:lpwstr>1033-11.2.0.10323</vt:lpwstr>
  </property>
</Properties>
</file>