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4.xml" ContentType="application/vnd.openxmlformats-officedocument.presentationml.notesSlide+xml"/>
  <Override PartName="/ppt/tags/tag11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12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92" r:id="rId1"/>
  </p:sldMasterIdLst>
  <p:notesMasterIdLst>
    <p:notesMasterId r:id="rId23"/>
  </p:notesMasterIdLst>
  <p:sldIdLst>
    <p:sldId id="470" r:id="rId2"/>
    <p:sldId id="494" r:id="rId3"/>
    <p:sldId id="546" r:id="rId4"/>
    <p:sldId id="547" r:id="rId5"/>
    <p:sldId id="500" r:id="rId6"/>
    <p:sldId id="497" r:id="rId7"/>
    <p:sldId id="495" r:id="rId8"/>
    <p:sldId id="499" r:id="rId9"/>
    <p:sldId id="502" r:id="rId10"/>
    <p:sldId id="548" r:id="rId11"/>
    <p:sldId id="549" r:id="rId12"/>
    <p:sldId id="550" r:id="rId13"/>
    <p:sldId id="551" r:id="rId14"/>
    <p:sldId id="504" r:id="rId15"/>
    <p:sldId id="552" r:id="rId16"/>
    <p:sldId id="553" r:id="rId17"/>
    <p:sldId id="554" r:id="rId18"/>
    <p:sldId id="555" r:id="rId19"/>
    <p:sldId id="556" r:id="rId20"/>
    <p:sldId id="557" r:id="rId21"/>
    <p:sldId id="544" r:id="rId22"/>
  </p:sldIdLst>
  <p:sldSz cx="12190413" cy="6859588"/>
  <p:notesSz cx="6858000" cy="9144000"/>
  <p:embeddedFontLst>
    <p:embeddedFont>
      <p:font typeface="UTM Alexander" panose="02040603050506020204" pitchFamily="18" charset="0"/>
      <p:regular r:id="rId24"/>
    </p:embeddedFont>
    <p:embeddedFont>
      <p:font typeface="UTM Avo" panose="02040603050506020204" pitchFamily="18" charset="0"/>
      <p:regular r:id="rId25"/>
      <p:bold r:id="rId26"/>
      <p:italic r:id="rId27"/>
      <p:boldItalic r:id="rId28"/>
    </p:embeddedFont>
    <p:embeddedFont>
      <p:font typeface="微软雅黑" panose="020B0503020204020204" pitchFamily="34" charset="-122"/>
      <p:regular r:id="rId29"/>
      <p:bold r:id="rId30"/>
    </p:embeddedFont>
    <p:embeddedFont>
      <p:font typeface="等线" panose="020B0604020202020204" charset="-122"/>
      <p:regular r:id="rId31"/>
      <p:bold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宋体" panose="02010600030101010101" pitchFamily="2" charset="-122"/>
      <p:regular r:id="rId37"/>
    </p:embeddedFont>
    <p:embeddedFont>
      <p:font typeface="UTM American Sans" panose="02040603050506020204" pitchFamily="18" charset="0"/>
      <p:regular r:id="rId38"/>
    </p:embeddedFont>
    <p:embeddedFont>
      <p:font typeface="UTM Windsor BT" panose="02040603050506020204" pitchFamily="18" charset="0"/>
      <p:regular r:id="rId39"/>
    </p:embeddedFont>
  </p:embeddedFontLst>
  <p:custDataLst>
    <p:tags r:id="rId4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DC1B5"/>
    <a:srgbClr val="33909B"/>
    <a:srgbClr val="ABD9F0"/>
    <a:srgbClr val="FAC000"/>
    <a:srgbClr val="FEF303"/>
    <a:srgbClr val="2D8D8A"/>
    <a:srgbClr val="ED8550"/>
    <a:srgbClr val="3FB6BA"/>
    <a:srgbClr val="70AC2E"/>
    <a:srgbClr val="1288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7778" autoAdjust="0"/>
  </p:normalViewPr>
  <p:slideViewPr>
    <p:cSldViewPr snapToGrid="0" showGuides="1">
      <p:cViewPr>
        <p:scale>
          <a:sx n="85" d="100"/>
          <a:sy n="85" d="100"/>
        </p:scale>
        <p:origin x="10" y="67"/>
      </p:cViewPr>
      <p:guideLst>
        <p:guide orient="horz" pos="216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48C13F6-72B6-4C5B-A4EA-5C6B482730F2}" type="doc">
      <dgm:prSet loTypeId="urn:microsoft.com/office/officeart/2011/layout/RadialPictureList" loCatId="officeonline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828ACBB3-5DB6-4E78-BEB7-7DDF813AF441}">
      <dgm:prSet phldrT="[Text]"/>
      <dgm:spPr/>
      <dgm:t>
        <a:bodyPr/>
        <a:lstStyle/>
        <a:p>
          <a:r>
            <a:rPr lang="en-US" b="1" dirty="0" err="1">
              <a:latin typeface="UTM Avo" panose="02040603050506020204" pitchFamily="18" charset="0"/>
            </a:rPr>
            <a:t>Nước</a:t>
          </a:r>
          <a:r>
            <a:rPr lang="en-US" b="1" dirty="0">
              <a:latin typeface="UTM Avo" panose="02040603050506020204" pitchFamily="18" charset="0"/>
            </a:rPr>
            <a:t> ô </a:t>
          </a:r>
          <a:r>
            <a:rPr lang="en-US" b="1" dirty="0" err="1">
              <a:latin typeface="UTM Avo" panose="02040603050506020204" pitchFamily="18" charset="0"/>
            </a:rPr>
            <a:t>nhiễm</a:t>
          </a:r>
          <a:endParaRPr lang="en-US" b="1" dirty="0">
            <a:latin typeface="UTM Avo" panose="02040603050506020204" pitchFamily="18" charset="0"/>
          </a:endParaRPr>
        </a:p>
      </dgm:t>
    </dgm:pt>
    <dgm:pt modelId="{317587E6-E961-447B-A4A0-A506151DE031}" type="parTrans" cxnId="{0E8C36C0-C737-4433-81C9-61F4774956BF}">
      <dgm:prSet/>
      <dgm:spPr/>
      <dgm:t>
        <a:bodyPr/>
        <a:lstStyle/>
        <a:p>
          <a:endParaRPr lang="en-US"/>
        </a:p>
      </dgm:t>
    </dgm:pt>
    <dgm:pt modelId="{EE4CAF4F-C194-4F96-8902-4A01564EC9A6}" type="sibTrans" cxnId="{0E8C36C0-C737-4433-81C9-61F4774956BF}">
      <dgm:prSet/>
      <dgm:spPr/>
      <dgm:t>
        <a:bodyPr/>
        <a:lstStyle/>
        <a:p>
          <a:endParaRPr lang="en-US"/>
        </a:p>
      </dgm:t>
    </dgm:pt>
    <dgm:pt modelId="{E1913DB1-9528-4F53-8ECF-3D0D9753EA81}">
      <dgm:prSet phldrT="[Text]" custT="1"/>
      <dgm:spPr/>
      <dgm:t>
        <a:bodyPr/>
        <a:lstStyle/>
        <a:p>
          <a:r>
            <a:rPr lang="en-US" altLang="en-US" sz="3600" b="1" dirty="0" err="1">
              <a:solidFill>
                <a:srgbClr val="002060"/>
              </a:solidFill>
              <a:latin typeface="UTM Avo" panose="02040603050506020204" pitchFamily="18" charset="0"/>
            </a:rPr>
            <a:t>có</a:t>
          </a:r>
          <a:r>
            <a:rPr lang="en-US" altLang="en-US" sz="3600" b="1" dirty="0">
              <a:solidFill>
                <a:srgbClr val="002060"/>
              </a:solidFill>
              <a:latin typeface="UTM Avo" panose="02040603050506020204" pitchFamily="18" charset="0"/>
            </a:rPr>
            <a:t> </a:t>
          </a:r>
          <a:r>
            <a:rPr lang="en-US" altLang="en-US" sz="3600" b="1" dirty="0" err="1">
              <a:solidFill>
                <a:srgbClr val="002060"/>
              </a:solidFill>
              <a:latin typeface="UTM Avo" panose="02040603050506020204" pitchFamily="18" charset="0"/>
            </a:rPr>
            <a:t>màu</a:t>
          </a:r>
          <a:r>
            <a:rPr lang="en-US" altLang="en-US" sz="3600" b="1" dirty="0">
              <a:solidFill>
                <a:srgbClr val="002060"/>
              </a:solidFill>
              <a:latin typeface="UTM Avo" panose="02040603050506020204" pitchFamily="18" charset="0"/>
            </a:rPr>
            <a:t>, </a:t>
          </a:r>
          <a:r>
            <a:rPr lang="en-US" altLang="en-US" sz="3600" b="1" dirty="0" err="1">
              <a:solidFill>
                <a:srgbClr val="002060"/>
              </a:solidFill>
              <a:latin typeface="UTM Avo" panose="02040603050506020204" pitchFamily="18" charset="0"/>
            </a:rPr>
            <a:t>có</a:t>
          </a:r>
          <a:r>
            <a:rPr lang="en-US" altLang="en-US" sz="3600" b="1" dirty="0">
              <a:solidFill>
                <a:srgbClr val="002060"/>
              </a:solidFill>
              <a:latin typeface="UTM Avo" panose="02040603050506020204" pitchFamily="18" charset="0"/>
            </a:rPr>
            <a:t> </a:t>
          </a:r>
          <a:r>
            <a:rPr lang="en-US" altLang="en-US" sz="3600" b="1" dirty="0" err="1">
              <a:solidFill>
                <a:srgbClr val="002060"/>
              </a:solidFill>
              <a:latin typeface="UTM Avo" panose="02040603050506020204" pitchFamily="18" charset="0"/>
            </a:rPr>
            <a:t>chất</a:t>
          </a:r>
          <a:r>
            <a:rPr lang="en-US" altLang="en-US" sz="3600" b="1" dirty="0">
              <a:solidFill>
                <a:srgbClr val="002060"/>
              </a:solidFill>
              <a:latin typeface="UTM Avo" panose="02040603050506020204" pitchFamily="18" charset="0"/>
            </a:rPr>
            <a:t> </a:t>
          </a:r>
          <a:r>
            <a:rPr lang="en-US" altLang="en-US" sz="3600" b="1" dirty="0" err="1">
              <a:solidFill>
                <a:srgbClr val="002060"/>
              </a:solidFill>
              <a:latin typeface="UTM Avo" panose="02040603050506020204" pitchFamily="18" charset="0"/>
            </a:rPr>
            <a:t>bẩn</a:t>
          </a:r>
          <a:endParaRPr lang="en-US" sz="3600" b="1" dirty="0">
            <a:solidFill>
              <a:srgbClr val="002060"/>
            </a:solidFill>
            <a:latin typeface="UTM Avo" panose="02040603050506020204" pitchFamily="18" charset="0"/>
          </a:endParaRPr>
        </a:p>
      </dgm:t>
    </dgm:pt>
    <dgm:pt modelId="{8A7A292D-1EB3-47FF-AA11-A8E8B5BF1D1B}" type="parTrans" cxnId="{3A3172AF-BDCE-48B6-A13E-DCB096C99F2E}">
      <dgm:prSet/>
      <dgm:spPr/>
      <dgm:t>
        <a:bodyPr/>
        <a:lstStyle/>
        <a:p>
          <a:endParaRPr lang="en-US"/>
        </a:p>
      </dgm:t>
    </dgm:pt>
    <dgm:pt modelId="{E4ACEB07-DFD5-4146-8DAE-8D85CD732EDF}" type="sibTrans" cxnId="{3A3172AF-BDCE-48B6-A13E-DCB096C99F2E}">
      <dgm:prSet/>
      <dgm:spPr/>
      <dgm:t>
        <a:bodyPr/>
        <a:lstStyle/>
        <a:p>
          <a:endParaRPr lang="en-US"/>
        </a:p>
      </dgm:t>
    </dgm:pt>
    <dgm:pt modelId="{2EB1ABC1-930F-4E8D-B271-80EF26F424B9}">
      <dgm:prSet phldrT="[Text]" custT="1"/>
      <dgm:spPr/>
      <dgm:t>
        <a:bodyPr/>
        <a:lstStyle/>
        <a:p>
          <a:r>
            <a:rPr lang="en-US" altLang="en-US" sz="3600" b="1" dirty="0" err="1">
              <a:solidFill>
                <a:srgbClr val="002060"/>
              </a:solidFill>
              <a:latin typeface="UTM Avo" panose="02040603050506020204" pitchFamily="18" charset="0"/>
            </a:rPr>
            <a:t>có</a:t>
          </a:r>
          <a:r>
            <a:rPr lang="en-US" altLang="en-US" sz="3600" b="1" dirty="0">
              <a:solidFill>
                <a:srgbClr val="002060"/>
              </a:solidFill>
              <a:latin typeface="UTM Avo" panose="02040603050506020204" pitchFamily="18" charset="0"/>
            </a:rPr>
            <a:t> </a:t>
          </a:r>
          <a:r>
            <a:rPr lang="en-US" altLang="en-US" sz="3600" b="1" dirty="0" err="1">
              <a:solidFill>
                <a:srgbClr val="002060"/>
              </a:solidFill>
              <a:latin typeface="UTM Avo" panose="02040603050506020204" pitchFamily="18" charset="0"/>
            </a:rPr>
            <a:t>mùi</a:t>
          </a:r>
          <a:r>
            <a:rPr lang="en-US" altLang="en-US" sz="3600" b="1" dirty="0">
              <a:solidFill>
                <a:srgbClr val="002060"/>
              </a:solidFill>
              <a:latin typeface="UTM Avo" panose="02040603050506020204" pitchFamily="18" charset="0"/>
            </a:rPr>
            <a:t> </a:t>
          </a:r>
          <a:r>
            <a:rPr lang="en-US" altLang="en-US" sz="3600" b="1" dirty="0" err="1">
              <a:solidFill>
                <a:srgbClr val="002060"/>
              </a:solidFill>
              <a:latin typeface="UTM Avo" panose="02040603050506020204" pitchFamily="18" charset="0"/>
            </a:rPr>
            <a:t>hôi</a:t>
          </a:r>
          <a:endParaRPr lang="en-US" sz="3600" b="1" dirty="0">
            <a:solidFill>
              <a:srgbClr val="002060"/>
            </a:solidFill>
            <a:latin typeface="UTM Avo" panose="02040603050506020204" pitchFamily="18" charset="0"/>
          </a:endParaRPr>
        </a:p>
      </dgm:t>
    </dgm:pt>
    <dgm:pt modelId="{502B5A07-3432-4EF7-AB07-7815836C40F2}" type="parTrans" cxnId="{EEE53F5A-D7A8-456C-8032-FEA29041B495}">
      <dgm:prSet/>
      <dgm:spPr/>
      <dgm:t>
        <a:bodyPr/>
        <a:lstStyle/>
        <a:p>
          <a:endParaRPr lang="en-US"/>
        </a:p>
      </dgm:t>
    </dgm:pt>
    <dgm:pt modelId="{DF9BA882-81C3-4E98-807E-9D101F6C457A}" type="sibTrans" cxnId="{EEE53F5A-D7A8-456C-8032-FEA29041B495}">
      <dgm:prSet/>
      <dgm:spPr/>
      <dgm:t>
        <a:bodyPr/>
        <a:lstStyle/>
        <a:p>
          <a:endParaRPr lang="en-US"/>
        </a:p>
      </dgm:t>
    </dgm:pt>
    <dgm:pt modelId="{7637C0B4-6676-4CE9-B681-970E4DA3BF11}">
      <dgm:prSet phldrT="[Text]" custT="1"/>
      <dgm:spPr/>
      <dgm:t>
        <a:bodyPr/>
        <a:lstStyle/>
        <a:p>
          <a:r>
            <a:rPr lang="en-US" altLang="en-US" sz="3600" b="1" dirty="0" err="1">
              <a:solidFill>
                <a:srgbClr val="002060"/>
              </a:solidFill>
              <a:latin typeface="UTM Avo" panose="02040603050506020204" pitchFamily="18" charset="0"/>
            </a:rPr>
            <a:t>có</a:t>
          </a:r>
          <a:r>
            <a:rPr lang="en-US" altLang="en-US" sz="3600" b="1" dirty="0">
              <a:solidFill>
                <a:srgbClr val="002060"/>
              </a:solidFill>
              <a:latin typeface="UTM Avo" panose="02040603050506020204" pitchFamily="18" charset="0"/>
            </a:rPr>
            <a:t> </a:t>
          </a:r>
          <a:r>
            <a:rPr lang="en-US" altLang="en-US" sz="3600" b="1" dirty="0" err="1">
              <a:solidFill>
                <a:srgbClr val="002060"/>
              </a:solidFill>
              <a:latin typeface="UTM Avo" panose="02040603050506020204" pitchFamily="18" charset="0"/>
            </a:rPr>
            <a:t>chứa</a:t>
          </a:r>
          <a:r>
            <a:rPr lang="en-US" altLang="en-US" sz="3600" b="1" dirty="0">
              <a:solidFill>
                <a:srgbClr val="002060"/>
              </a:solidFill>
              <a:latin typeface="UTM Avo" panose="02040603050506020204" pitchFamily="18" charset="0"/>
            </a:rPr>
            <a:t> </a:t>
          </a:r>
          <a:r>
            <a:rPr lang="en-US" altLang="en-US" sz="3600" b="1" dirty="0" err="1">
              <a:solidFill>
                <a:srgbClr val="002060"/>
              </a:solidFill>
              <a:latin typeface="UTM Avo" panose="02040603050506020204" pitchFamily="18" charset="0"/>
            </a:rPr>
            <a:t>các</a:t>
          </a:r>
          <a:r>
            <a:rPr lang="en-US" altLang="en-US" sz="3600" b="1" dirty="0">
              <a:solidFill>
                <a:srgbClr val="002060"/>
              </a:solidFill>
              <a:latin typeface="UTM Avo" panose="02040603050506020204" pitchFamily="18" charset="0"/>
            </a:rPr>
            <a:t> vi </a:t>
          </a:r>
          <a:r>
            <a:rPr lang="en-US" altLang="en-US" sz="3600" b="1" dirty="0" err="1">
              <a:solidFill>
                <a:srgbClr val="002060"/>
              </a:solidFill>
              <a:latin typeface="UTM Avo" panose="02040603050506020204" pitchFamily="18" charset="0"/>
            </a:rPr>
            <a:t>sinh</a:t>
          </a:r>
          <a:r>
            <a:rPr lang="en-US" altLang="en-US" sz="3600" b="1" dirty="0">
              <a:solidFill>
                <a:srgbClr val="002060"/>
              </a:solidFill>
              <a:latin typeface="UTM Avo" panose="02040603050506020204" pitchFamily="18" charset="0"/>
            </a:rPr>
            <a:t> </a:t>
          </a:r>
          <a:r>
            <a:rPr lang="en-US" altLang="en-US" sz="3600" b="1" dirty="0" err="1">
              <a:solidFill>
                <a:srgbClr val="002060"/>
              </a:solidFill>
              <a:latin typeface="UTM Avo" panose="02040603050506020204" pitchFamily="18" charset="0"/>
            </a:rPr>
            <a:t>vật</a:t>
          </a:r>
          <a:r>
            <a:rPr lang="en-US" altLang="en-US" sz="3600" b="1" dirty="0">
              <a:solidFill>
                <a:srgbClr val="002060"/>
              </a:solidFill>
              <a:latin typeface="UTM Avo" panose="02040603050506020204" pitchFamily="18" charset="0"/>
            </a:rPr>
            <a:t> </a:t>
          </a:r>
          <a:r>
            <a:rPr lang="en-US" altLang="en-US" sz="3600" b="1" dirty="0" err="1">
              <a:solidFill>
                <a:srgbClr val="002060"/>
              </a:solidFill>
              <a:latin typeface="UTM Avo" panose="02040603050506020204" pitchFamily="18" charset="0"/>
            </a:rPr>
            <a:t>gây</a:t>
          </a:r>
          <a:r>
            <a:rPr lang="en-US" altLang="en-US" sz="3600" b="1" dirty="0">
              <a:solidFill>
                <a:srgbClr val="002060"/>
              </a:solidFill>
              <a:latin typeface="UTM Avo" panose="02040603050506020204" pitchFamily="18" charset="0"/>
            </a:rPr>
            <a:t> </a:t>
          </a:r>
          <a:r>
            <a:rPr lang="en-US" altLang="en-US" sz="3600" b="1" dirty="0" err="1">
              <a:solidFill>
                <a:srgbClr val="002060"/>
              </a:solidFill>
              <a:latin typeface="UTM Avo" panose="02040603050506020204" pitchFamily="18" charset="0"/>
            </a:rPr>
            <a:t>bệnh</a:t>
          </a:r>
          <a:endParaRPr lang="en-US" sz="3600" b="1" dirty="0">
            <a:solidFill>
              <a:srgbClr val="002060"/>
            </a:solidFill>
            <a:latin typeface="UTM Avo" panose="02040603050506020204" pitchFamily="18" charset="0"/>
          </a:endParaRPr>
        </a:p>
      </dgm:t>
    </dgm:pt>
    <dgm:pt modelId="{C15B79C4-DC28-4365-8150-98D13CD43F38}" type="parTrans" cxnId="{F42CE3B3-4C92-4D86-8EF6-C252B7E3C455}">
      <dgm:prSet/>
      <dgm:spPr/>
      <dgm:t>
        <a:bodyPr/>
        <a:lstStyle/>
        <a:p>
          <a:endParaRPr lang="en-US"/>
        </a:p>
      </dgm:t>
    </dgm:pt>
    <dgm:pt modelId="{8A7F7F47-1F1B-4126-9A0A-C611CDF695AF}" type="sibTrans" cxnId="{F42CE3B3-4C92-4D86-8EF6-C252B7E3C455}">
      <dgm:prSet/>
      <dgm:spPr/>
      <dgm:t>
        <a:bodyPr/>
        <a:lstStyle/>
        <a:p>
          <a:endParaRPr lang="en-US"/>
        </a:p>
      </dgm:t>
    </dgm:pt>
    <dgm:pt modelId="{3CACA34D-404F-46C0-B9B8-1A69A2E19C57}" type="pres">
      <dgm:prSet presAssocID="{848C13F6-72B6-4C5B-A4EA-5C6B482730F2}" presName="Name0" presStyleCnt="0">
        <dgm:presLayoutVars>
          <dgm:chMax val="1"/>
          <dgm:chPref val="1"/>
          <dgm:dir/>
          <dgm:resizeHandles/>
        </dgm:presLayoutVars>
      </dgm:prSet>
      <dgm:spPr/>
    </dgm:pt>
    <dgm:pt modelId="{9B7C2A0A-2EDB-437D-9CA6-5C5A2A2E20C2}" type="pres">
      <dgm:prSet presAssocID="{828ACBB3-5DB6-4E78-BEB7-7DDF813AF441}" presName="Parent" presStyleLbl="node1" presStyleIdx="0" presStyleCnt="2" custLinFactNeighborX="-1314">
        <dgm:presLayoutVars>
          <dgm:chMax val="4"/>
          <dgm:chPref val="3"/>
        </dgm:presLayoutVars>
      </dgm:prSet>
      <dgm:spPr/>
    </dgm:pt>
    <dgm:pt modelId="{8AFE94FD-7DDB-41EA-B923-094E9519223C}" type="pres">
      <dgm:prSet presAssocID="{E1913DB1-9528-4F53-8ECF-3D0D9753EA81}" presName="Accent" presStyleLbl="node1" presStyleIdx="1" presStyleCnt="2"/>
      <dgm:spPr/>
    </dgm:pt>
    <dgm:pt modelId="{A763B7E2-8EF1-4881-A6D0-3C3D68D64D89}" type="pres">
      <dgm:prSet presAssocID="{E1913DB1-9528-4F53-8ECF-3D0D9753EA81}" presName="Image1" presStyleLbl="fgImgPlace1" presStyleIdx="0" presStyleCnt="3"/>
      <dgm:spPr/>
    </dgm:pt>
    <dgm:pt modelId="{09D2C716-B1BC-4FB5-9219-0ECC9D21D32C}" type="pres">
      <dgm:prSet presAssocID="{E1913DB1-9528-4F53-8ECF-3D0D9753EA81}" presName="Child1" presStyleLbl="revTx" presStyleIdx="0" presStyleCnt="3" custScaleX="300823" custLinFactX="14548" custLinFactNeighborX="100000" custLinFactNeighborY="-6754">
        <dgm:presLayoutVars>
          <dgm:chMax val="0"/>
          <dgm:chPref val="0"/>
          <dgm:bulletEnabled val="1"/>
        </dgm:presLayoutVars>
      </dgm:prSet>
      <dgm:spPr/>
    </dgm:pt>
    <dgm:pt modelId="{2FAED7C1-7AB8-4F8C-8E40-99EA76B370AC}" type="pres">
      <dgm:prSet presAssocID="{2EB1ABC1-930F-4E8D-B271-80EF26F424B9}" presName="Image2" presStyleCnt="0"/>
      <dgm:spPr/>
    </dgm:pt>
    <dgm:pt modelId="{A57A792E-715C-44F7-A7EF-FED9C6D15EEC}" type="pres">
      <dgm:prSet presAssocID="{2EB1ABC1-930F-4E8D-B271-80EF26F424B9}" presName="Image" presStyleLbl="fgImgPlace1" presStyleIdx="1" presStyleCnt="3"/>
      <dgm:spPr/>
    </dgm:pt>
    <dgm:pt modelId="{41B2B04F-FE26-4739-BAE9-7C8B42A1F790}" type="pres">
      <dgm:prSet presAssocID="{2EB1ABC1-930F-4E8D-B271-80EF26F424B9}" presName="Child2" presStyleLbl="revTx" presStyleIdx="1" presStyleCnt="3" custScaleX="263958" custLinFactX="14548" custLinFactNeighborX="100000" custLinFactNeighborY="-6754">
        <dgm:presLayoutVars>
          <dgm:chMax val="0"/>
          <dgm:chPref val="0"/>
          <dgm:bulletEnabled val="1"/>
        </dgm:presLayoutVars>
      </dgm:prSet>
      <dgm:spPr/>
    </dgm:pt>
    <dgm:pt modelId="{C4385C68-4C8D-4AA8-B10F-519E0C16362D}" type="pres">
      <dgm:prSet presAssocID="{7637C0B4-6676-4CE9-B681-970E4DA3BF11}" presName="Image3" presStyleCnt="0"/>
      <dgm:spPr/>
    </dgm:pt>
    <dgm:pt modelId="{781E0D7C-538C-4AFF-BCB5-2601851FE383}" type="pres">
      <dgm:prSet presAssocID="{7637C0B4-6676-4CE9-B681-970E4DA3BF11}" presName="Image" presStyleLbl="fgImgPlace1" presStyleIdx="2" presStyleCnt="3"/>
      <dgm:spPr/>
    </dgm:pt>
    <dgm:pt modelId="{220F5687-09C8-4D43-A716-198751B63756}" type="pres">
      <dgm:prSet presAssocID="{7637C0B4-6676-4CE9-B681-970E4DA3BF11}" presName="Child3" presStyleLbl="revTx" presStyleIdx="2" presStyleCnt="3" custScaleX="257851" custLinFactNeighborX="84086" custLinFactNeighborY="845">
        <dgm:presLayoutVars>
          <dgm:chMax val="0"/>
          <dgm:chPref val="0"/>
          <dgm:bulletEnabled val="1"/>
        </dgm:presLayoutVars>
      </dgm:prSet>
      <dgm:spPr/>
    </dgm:pt>
  </dgm:ptLst>
  <dgm:cxnLst>
    <dgm:cxn modelId="{F42CE3B3-4C92-4D86-8EF6-C252B7E3C455}" srcId="{828ACBB3-5DB6-4E78-BEB7-7DDF813AF441}" destId="{7637C0B4-6676-4CE9-B681-970E4DA3BF11}" srcOrd="2" destOrd="0" parTransId="{C15B79C4-DC28-4365-8150-98D13CD43F38}" sibTransId="{8A7F7F47-1F1B-4126-9A0A-C611CDF695AF}"/>
    <dgm:cxn modelId="{30DB9028-E0E0-40B3-886B-7BC6FD448BD0}" type="presOf" srcId="{7637C0B4-6676-4CE9-B681-970E4DA3BF11}" destId="{220F5687-09C8-4D43-A716-198751B63756}" srcOrd="0" destOrd="0" presId="urn:microsoft.com/office/officeart/2011/layout/RadialPictureList"/>
    <dgm:cxn modelId="{834358FC-7D6B-455F-BEFA-284E5C128096}" type="presOf" srcId="{848C13F6-72B6-4C5B-A4EA-5C6B482730F2}" destId="{3CACA34D-404F-46C0-B9B8-1A69A2E19C57}" srcOrd="0" destOrd="0" presId="urn:microsoft.com/office/officeart/2011/layout/RadialPictureList"/>
    <dgm:cxn modelId="{3A3172AF-BDCE-48B6-A13E-DCB096C99F2E}" srcId="{828ACBB3-5DB6-4E78-BEB7-7DDF813AF441}" destId="{E1913DB1-9528-4F53-8ECF-3D0D9753EA81}" srcOrd="0" destOrd="0" parTransId="{8A7A292D-1EB3-47FF-AA11-A8E8B5BF1D1B}" sibTransId="{E4ACEB07-DFD5-4146-8DAE-8D85CD732EDF}"/>
    <dgm:cxn modelId="{0E8C36C0-C737-4433-81C9-61F4774956BF}" srcId="{848C13F6-72B6-4C5B-A4EA-5C6B482730F2}" destId="{828ACBB3-5DB6-4E78-BEB7-7DDF813AF441}" srcOrd="0" destOrd="0" parTransId="{317587E6-E961-447B-A4A0-A506151DE031}" sibTransId="{EE4CAF4F-C194-4F96-8902-4A01564EC9A6}"/>
    <dgm:cxn modelId="{1D756C80-B504-4444-B1D0-D5C06FC78550}" type="presOf" srcId="{E1913DB1-9528-4F53-8ECF-3D0D9753EA81}" destId="{09D2C716-B1BC-4FB5-9219-0ECC9D21D32C}" srcOrd="0" destOrd="0" presId="urn:microsoft.com/office/officeart/2011/layout/RadialPictureList"/>
    <dgm:cxn modelId="{F56AE5E5-8775-4E86-A65E-6E7FEB119E5C}" type="presOf" srcId="{828ACBB3-5DB6-4E78-BEB7-7DDF813AF441}" destId="{9B7C2A0A-2EDB-437D-9CA6-5C5A2A2E20C2}" srcOrd="0" destOrd="0" presId="urn:microsoft.com/office/officeart/2011/layout/RadialPictureList"/>
    <dgm:cxn modelId="{EEE53F5A-D7A8-456C-8032-FEA29041B495}" srcId="{828ACBB3-5DB6-4E78-BEB7-7DDF813AF441}" destId="{2EB1ABC1-930F-4E8D-B271-80EF26F424B9}" srcOrd="1" destOrd="0" parTransId="{502B5A07-3432-4EF7-AB07-7815836C40F2}" sibTransId="{DF9BA882-81C3-4E98-807E-9D101F6C457A}"/>
    <dgm:cxn modelId="{E5092896-610D-4C39-8B02-A8154D9539F3}" type="presOf" srcId="{2EB1ABC1-930F-4E8D-B271-80EF26F424B9}" destId="{41B2B04F-FE26-4739-BAE9-7C8B42A1F790}" srcOrd="0" destOrd="0" presId="urn:microsoft.com/office/officeart/2011/layout/RadialPictureList"/>
    <dgm:cxn modelId="{578A4738-E0E3-4349-821A-6E8CCCFB3713}" type="presParOf" srcId="{3CACA34D-404F-46C0-B9B8-1A69A2E19C57}" destId="{9B7C2A0A-2EDB-437D-9CA6-5C5A2A2E20C2}" srcOrd="0" destOrd="0" presId="urn:microsoft.com/office/officeart/2011/layout/RadialPictureList"/>
    <dgm:cxn modelId="{BA7F8454-A1C0-431B-9F66-C094DA0EBA38}" type="presParOf" srcId="{3CACA34D-404F-46C0-B9B8-1A69A2E19C57}" destId="{8AFE94FD-7DDB-41EA-B923-094E9519223C}" srcOrd="1" destOrd="0" presId="urn:microsoft.com/office/officeart/2011/layout/RadialPictureList"/>
    <dgm:cxn modelId="{58CB8A65-04DC-498A-BAE3-5199CA675113}" type="presParOf" srcId="{3CACA34D-404F-46C0-B9B8-1A69A2E19C57}" destId="{A763B7E2-8EF1-4881-A6D0-3C3D68D64D89}" srcOrd="2" destOrd="0" presId="urn:microsoft.com/office/officeart/2011/layout/RadialPictureList"/>
    <dgm:cxn modelId="{0BCE7AB0-679F-4820-A7F4-E40217D538CF}" type="presParOf" srcId="{3CACA34D-404F-46C0-B9B8-1A69A2E19C57}" destId="{09D2C716-B1BC-4FB5-9219-0ECC9D21D32C}" srcOrd="3" destOrd="0" presId="urn:microsoft.com/office/officeart/2011/layout/RadialPictureList"/>
    <dgm:cxn modelId="{BD033998-51AF-477F-8284-24BDF239EA9B}" type="presParOf" srcId="{3CACA34D-404F-46C0-B9B8-1A69A2E19C57}" destId="{2FAED7C1-7AB8-4F8C-8E40-99EA76B370AC}" srcOrd="4" destOrd="0" presId="urn:microsoft.com/office/officeart/2011/layout/RadialPictureList"/>
    <dgm:cxn modelId="{20CEC838-70FC-44E8-8170-511A0F36452F}" type="presParOf" srcId="{2FAED7C1-7AB8-4F8C-8E40-99EA76B370AC}" destId="{A57A792E-715C-44F7-A7EF-FED9C6D15EEC}" srcOrd="0" destOrd="0" presId="urn:microsoft.com/office/officeart/2011/layout/RadialPictureList"/>
    <dgm:cxn modelId="{3DE2F4FB-6243-4905-A319-6256C2E28BEB}" type="presParOf" srcId="{3CACA34D-404F-46C0-B9B8-1A69A2E19C57}" destId="{41B2B04F-FE26-4739-BAE9-7C8B42A1F790}" srcOrd="5" destOrd="0" presId="urn:microsoft.com/office/officeart/2011/layout/RadialPictureList"/>
    <dgm:cxn modelId="{CCCF1EA3-75B3-4CD9-B099-7765C54695BE}" type="presParOf" srcId="{3CACA34D-404F-46C0-B9B8-1A69A2E19C57}" destId="{C4385C68-4C8D-4AA8-B10F-519E0C16362D}" srcOrd="6" destOrd="0" presId="urn:microsoft.com/office/officeart/2011/layout/RadialPictureList"/>
    <dgm:cxn modelId="{7D9A0790-2F52-42DB-96B0-87D744BD3BB7}" type="presParOf" srcId="{C4385C68-4C8D-4AA8-B10F-519E0C16362D}" destId="{781E0D7C-538C-4AFF-BCB5-2601851FE383}" srcOrd="0" destOrd="0" presId="urn:microsoft.com/office/officeart/2011/layout/RadialPictureList"/>
    <dgm:cxn modelId="{2DFC271A-A0E6-460C-BA3F-39EE8FE55196}" type="presParOf" srcId="{3CACA34D-404F-46C0-B9B8-1A69A2E19C57}" destId="{220F5687-09C8-4D43-A716-198751B63756}" srcOrd="7" destOrd="0" presId="urn:microsoft.com/office/officeart/2011/layout/RadialPictur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48C13F6-72B6-4C5B-A4EA-5C6B482730F2}" type="doc">
      <dgm:prSet loTypeId="urn:microsoft.com/office/officeart/2011/layout/RadialPictureList" loCatId="officeonline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828ACBB3-5DB6-4E78-BEB7-7DDF813AF441}">
      <dgm:prSet phldrT="[Text]"/>
      <dgm:spPr/>
      <dgm:t>
        <a:bodyPr/>
        <a:lstStyle/>
        <a:p>
          <a:r>
            <a:rPr lang="en-US" altLang="en-US" b="1">
              <a:latin typeface="UTM Avo" panose="02040603050506020204" pitchFamily="18" charset="0"/>
            </a:rPr>
            <a:t>Nước sạch</a:t>
          </a:r>
          <a:endParaRPr lang="en-US" b="1" dirty="0">
            <a:latin typeface="UTM Avo" panose="02040603050506020204" pitchFamily="18" charset="0"/>
          </a:endParaRPr>
        </a:p>
      </dgm:t>
    </dgm:pt>
    <dgm:pt modelId="{317587E6-E961-447B-A4A0-A506151DE031}" type="parTrans" cxnId="{0E8C36C0-C737-4433-81C9-61F4774956BF}">
      <dgm:prSet/>
      <dgm:spPr/>
      <dgm:t>
        <a:bodyPr/>
        <a:lstStyle/>
        <a:p>
          <a:endParaRPr lang="en-US"/>
        </a:p>
      </dgm:t>
    </dgm:pt>
    <dgm:pt modelId="{EE4CAF4F-C194-4F96-8902-4A01564EC9A6}" type="sibTrans" cxnId="{0E8C36C0-C737-4433-81C9-61F4774956BF}">
      <dgm:prSet/>
      <dgm:spPr/>
      <dgm:t>
        <a:bodyPr/>
        <a:lstStyle/>
        <a:p>
          <a:endParaRPr lang="en-US"/>
        </a:p>
      </dgm:t>
    </dgm:pt>
    <dgm:pt modelId="{E1913DB1-9528-4F53-8ECF-3D0D9753EA81}">
      <dgm:prSet phldrT="[Text]" custT="1"/>
      <dgm:spPr/>
      <dgm:t>
        <a:bodyPr/>
        <a:lstStyle/>
        <a:p>
          <a:r>
            <a:rPr lang="en-US" altLang="en-US" sz="3600" b="1" dirty="0" err="1">
              <a:solidFill>
                <a:srgbClr val="002060"/>
              </a:solidFill>
              <a:latin typeface="UTM Avo" panose="02040603050506020204" pitchFamily="18" charset="0"/>
            </a:rPr>
            <a:t>trong</a:t>
          </a:r>
          <a:r>
            <a:rPr lang="en-US" altLang="en-US" sz="3600" b="1" dirty="0">
              <a:solidFill>
                <a:srgbClr val="002060"/>
              </a:solidFill>
              <a:latin typeface="UTM Avo" panose="02040603050506020204" pitchFamily="18" charset="0"/>
            </a:rPr>
            <a:t> </a:t>
          </a:r>
          <a:r>
            <a:rPr lang="en-US" altLang="en-US" sz="3600" b="1" dirty="0" err="1">
              <a:solidFill>
                <a:srgbClr val="002060"/>
              </a:solidFill>
              <a:latin typeface="UTM Avo" panose="02040603050506020204" pitchFamily="18" charset="0"/>
            </a:rPr>
            <a:t>suốt</a:t>
          </a:r>
          <a:endParaRPr lang="en-US" sz="3600" b="1" dirty="0">
            <a:solidFill>
              <a:srgbClr val="002060"/>
            </a:solidFill>
            <a:latin typeface="UTM Avo" panose="02040603050506020204" pitchFamily="18" charset="0"/>
          </a:endParaRPr>
        </a:p>
      </dgm:t>
    </dgm:pt>
    <dgm:pt modelId="{8A7A292D-1EB3-47FF-AA11-A8E8B5BF1D1B}" type="parTrans" cxnId="{3A3172AF-BDCE-48B6-A13E-DCB096C99F2E}">
      <dgm:prSet/>
      <dgm:spPr/>
      <dgm:t>
        <a:bodyPr/>
        <a:lstStyle/>
        <a:p>
          <a:endParaRPr lang="en-US"/>
        </a:p>
      </dgm:t>
    </dgm:pt>
    <dgm:pt modelId="{E4ACEB07-DFD5-4146-8DAE-8D85CD732EDF}" type="sibTrans" cxnId="{3A3172AF-BDCE-48B6-A13E-DCB096C99F2E}">
      <dgm:prSet/>
      <dgm:spPr/>
      <dgm:t>
        <a:bodyPr/>
        <a:lstStyle/>
        <a:p>
          <a:endParaRPr lang="en-US"/>
        </a:p>
      </dgm:t>
    </dgm:pt>
    <dgm:pt modelId="{2EB1ABC1-930F-4E8D-B271-80EF26F424B9}">
      <dgm:prSet phldrT="[Text]" custT="1"/>
      <dgm:spPr/>
      <dgm:t>
        <a:bodyPr/>
        <a:lstStyle/>
        <a:p>
          <a:r>
            <a:rPr lang="en-US" altLang="en-US" sz="3600" b="1" dirty="0" err="1">
              <a:solidFill>
                <a:srgbClr val="002060"/>
              </a:solidFill>
              <a:latin typeface="UTM Avo" panose="02040603050506020204" pitchFamily="18" charset="0"/>
            </a:rPr>
            <a:t>không</a:t>
          </a:r>
          <a:r>
            <a:rPr lang="en-US" altLang="en-US" sz="3600" b="1" dirty="0">
              <a:solidFill>
                <a:srgbClr val="002060"/>
              </a:solidFill>
              <a:latin typeface="UTM Avo" panose="02040603050506020204" pitchFamily="18" charset="0"/>
            </a:rPr>
            <a:t> </a:t>
          </a:r>
          <a:r>
            <a:rPr lang="en-US" altLang="en-US" sz="3600" b="1" dirty="0" err="1">
              <a:solidFill>
                <a:srgbClr val="002060"/>
              </a:solidFill>
              <a:latin typeface="UTM Avo" panose="02040603050506020204" pitchFamily="18" charset="0"/>
            </a:rPr>
            <a:t>màu</a:t>
          </a:r>
          <a:r>
            <a:rPr lang="en-US" altLang="en-US" sz="3600" b="1" dirty="0">
              <a:solidFill>
                <a:srgbClr val="002060"/>
              </a:solidFill>
              <a:latin typeface="UTM Avo" panose="02040603050506020204" pitchFamily="18" charset="0"/>
            </a:rPr>
            <a:t>, </a:t>
          </a:r>
          <a:r>
            <a:rPr lang="en-US" altLang="en-US" sz="3600" b="1" dirty="0" err="1">
              <a:solidFill>
                <a:srgbClr val="002060"/>
              </a:solidFill>
              <a:latin typeface="UTM Avo" panose="02040603050506020204" pitchFamily="18" charset="0"/>
            </a:rPr>
            <a:t>không</a:t>
          </a:r>
          <a:r>
            <a:rPr lang="en-US" altLang="en-US" sz="3600" b="1" dirty="0">
              <a:solidFill>
                <a:srgbClr val="002060"/>
              </a:solidFill>
              <a:latin typeface="UTM Avo" panose="02040603050506020204" pitchFamily="18" charset="0"/>
            </a:rPr>
            <a:t> </a:t>
          </a:r>
          <a:r>
            <a:rPr lang="en-US" altLang="en-US" sz="3600" b="1" dirty="0" err="1">
              <a:solidFill>
                <a:srgbClr val="002060"/>
              </a:solidFill>
              <a:latin typeface="UTM Avo" panose="02040603050506020204" pitchFamily="18" charset="0"/>
            </a:rPr>
            <a:t>mùi</a:t>
          </a:r>
          <a:r>
            <a:rPr lang="en-US" altLang="en-US" sz="3600" b="1" dirty="0">
              <a:solidFill>
                <a:srgbClr val="002060"/>
              </a:solidFill>
              <a:latin typeface="UTM Avo" panose="02040603050506020204" pitchFamily="18" charset="0"/>
            </a:rPr>
            <a:t>, </a:t>
          </a:r>
          <a:r>
            <a:rPr lang="en-US" altLang="en-US" sz="3600" b="1" dirty="0" err="1">
              <a:solidFill>
                <a:srgbClr val="002060"/>
              </a:solidFill>
              <a:latin typeface="UTM Avo" panose="02040603050506020204" pitchFamily="18" charset="0"/>
            </a:rPr>
            <a:t>không</a:t>
          </a:r>
          <a:r>
            <a:rPr lang="en-US" altLang="en-US" sz="3600" b="1" dirty="0">
              <a:solidFill>
                <a:srgbClr val="002060"/>
              </a:solidFill>
              <a:latin typeface="UTM Avo" panose="02040603050506020204" pitchFamily="18" charset="0"/>
            </a:rPr>
            <a:t> </a:t>
          </a:r>
          <a:r>
            <a:rPr lang="en-US" altLang="en-US" sz="3600" b="1" dirty="0" err="1">
              <a:solidFill>
                <a:srgbClr val="002060"/>
              </a:solidFill>
              <a:latin typeface="UTM Avo" panose="02040603050506020204" pitchFamily="18" charset="0"/>
            </a:rPr>
            <a:t>vị</a:t>
          </a:r>
          <a:endParaRPr lang="en-US" sz="3600" b="1" dirty="0">
            <a:solidFill>
              <a:srgbClr val="002060"/>
            </a:solidFill>
            <a:latin typeface="UTM Avo" panose="02040603050506020204" pitchFamily="18" charset="0"/>
          </a:endParaRPr>
        </a:p>
      </dgm:t>
    </dgm:pt>
    <dgm:pt modelId="{502B5A07-3432-4EF7-AB07-7815836C40F2}" type="parTrans" cxnId="{EEE53F5A-D7A8-456C-8032-FEA29041B495}">
      <dgm:prSet/>
      <dgm:spPr/>
      <dgm:t>
        <a:bodyPr/>
        <a:lstStyle/>
        <a:p>
          <a:endParaRPr lang="en-US"/>
        </a:p>
      </dgm:t>
    </dgm:pt>
    <dgm:pt modelId="{DF9BA882-81C3-4E98-807E-9D101F6C457A}" type="sibTrans" cxnId="{EEE53F5A-D7A8-456C-8032-FEA29041B495}">
      <dgm:prSet/>
      <dgm:spPr/>
      <dgm:t>
        <a:bodyPr/>
        <a:lstStyle/>
        <a:p>
          <a:endParaRPr lang="en-US"/>
        </a:p>
      </dgm:t>
    </dgm:pt>
    <dgm:pt modelId="{7637C0B4-6676-4CE9-B681-970E4DA3BF11}">
      <dgm:prSet phldrT="[Text]" custT="1"/>
      <dgm:spPr/>
      <dgm:t>
        <a:bodyPr/>
        <a:lstStyle/>
        <a:p>
          <a:r>
            <a:rPr lang="en-US" altLang="en-US" sz="3600" b="1" dirty="0" err="1">
              <a:solidFill>
                <a:srgbClr val="002060"/>
              </a:solidFill>
              <a:latin typeface="UTM Avo" panose="02040603050506020204" pitchFamily="18" charset="0"/>
            </a:rPr>
            <a:t>không</a:t>
          </a:r>
          <a:r>
            <a:rPr lang="en-US" altLang="en-US" sz="3600" b="1" dirty="0">
              <a:solidFill>
                <a:srgbClr val="002060"/>
              </a:solidFill>
              <a:latin typeface="UTM Avo" panose="02040603050506020204" pitchFamily="18" charset="0"/>
            </a:rPr>
            <a:t> </a:t>
          </a:r>
          <a:r>
            <a:rPr lang="en-US" altLang="en-US" sz="3600" b="1" dirty="0" err="1">
              <a:solidFill>
                <a:srgbClr val="002060"/>
              </a:solidFill>
              <a:latin typeface="UTM Avo" panose="02040603050506020204" pitchFamily="18" charset="0"/>
            </a:rPr>
            <a:t>chứa</a:t>
          </a:r>
          <a:r>
            <a:rPr lang="en-US" altLang="en-US" sz="3600" b="1" dirty="0">
              <a:solidFill>
                <a:srgbClr val="002060"/>
              </a:solidFill>
              <a:latin typeface="UTM Avo" panose="02040603050506020204" pitchFamily="18" charset="0"/>
            </a:rPr>
            <a:t> </a:t>
          </a:r>
          <a:r>
            <a:rPr lang="en-US" altLang="en-US" sz="3600" b="1" dirty="0" err="1">
              <a:solidFill>
                <a:srgbClr val="002060"/>
              </a:solidFill>
              <a:latin typeface="UTM Avo" panose="02040603050506020204" pitchFamily="18" charset="0"/>
            </a:rPr>
            <a:t>các</a:t>
          </a:r>
          <a:r>
            <a:rPr lang="en-US" altLang="en-US" sz="3600" b="1" dirty="0">
              <a:solidFill>
                <a:srgbClr val="002060"/>
              </a:solidFill>
              <a:latin typeface="UTM Avo" panose="02040603050506020204" pitchFamily="18" charset="0"/>
            </a:rPr>
            <a:t> vi </a:t>
          </a:r>
          <a:r>
            <a:rPr lang="en-US" altLang="en-US" sz="3600" b="1" dirty="0" err="1">
              <a:solidFill>
                <a:srgbClr val="002060"/>
              </a:solidFill>
              <a:latin typeface="UTM Avo" panose="02040603050506020204" pitchFamily="18" charset="0"/>
            </a:rPr>
            <a:t>sinh</a:t>
          </a:r>
          <a:r>
            <a:rPr lang="en-US" altLang="en-US" sz="3600" b="1" dirty="0">
              <a:solidFill>
                <a:srgbClr val="002060"/>
              </a:solidFill>
              <a:latin typeface="UTM Avo" panose="02040603050506020204" pitchFamily="18" charset="0"/>
            </a:rPr>
            <a:t> </a:t>
          </a:r>
          <a:r>
            <a:rPr lang="en-US" altLang="en-US" sz="3600" b="1" dirty="0" err="1">
              <a:solidFill>
                <a:srgbClr val="002060"/>
              </a:solidFill>
              <a:latin typeface="UTM Avo" panose="02040603050506020204" pitchFamily="18" charset="0"/>
            </a:rPr>
            <a:t>vật</a:t>
          </a:r>
          <a:r>
            <a:rPr lang="en-US" altLang="en-US" sz="3600" b="1" dirty="0">
              <a:solidFill>
                <a:srgbClr val="002060"/>
              </a:solidFill>
              <a:latin typeface="UTM Avo" panose="02040603050506020204" pitchFamily="18" charset="0"/>
            </a:rPr>
            <a:t> </a:t>
          </a:r>
          <a:r>
            <a:rPr lang="en-US" altLang="en-US" sz="3600" b="1" dirty="0" err="1">
              <a:solidFill>
                <a:srgbClr val="002060"/>
              </a:solidFill>
              <a:latin typeface="UTM Avo" panose="02040603050506020204" pitchFamily="18" charset="0"/>
            </a:rPr>
            <a:t>gây</a:t>
          </a:r>
          <a:r>
            <a:rPr lang="en-US" altLang="en-US" sz="3600" b="1" dirty="0">
              <a:solidFill>
                <a:srgbClr val="002060"/>
              </a:solidFill>
              <a:latin typeface="UTM Avo" panose="02040603050506020204" pitchFamily="18" charset="0"/>
            </a:rPr>
            <a:t> </a:t>
          </a:r>
          <a:r>
            <a:rPr lang="en-US" altLang="en-US" sz="3600" b="1" dirty="0" err="1">
              <a:solidFill>
                <a:srgbClr val="002060"/>
              </a:solidFill>
              <a:latin typeface="UTM Avo" panose="02040603050506020204" pitchFamily="18" charset="0"/>
            </a:rPr>
            <a:t>bệnh</a:t>
          </a:r>
          <a:endParaRPr lang="en-US" sz="3600" b="1" dirty="0">
            <a:solidFill>
              <a:srgbClr val="002060"/>
            </a:solidFill>
            <a:latin typeface="UTM Avo" panose="02040603050506020204" pitchFamily="18" charset="0"/>
          </a:endParaRPr>
        </a:p>
      </dgm:t>
    </dgm:pt>
    <dgm:pt modelId="{C15B79C4-DC28-4365-8150-98D13CD43F38}" type="parTrans" cxnId="{F42CE3B3-4C92-4D86-8EF6-C252B7E3C455}">
      <dgm:prSet/>
      <dgm:spPr/>
      <dgm:t>
        <a:bodyPr/>
        <a:lstStyle/>
        <a:p>
          <a:endParaRPr lang="en-US"/>
        </a:p>
      </dgm:t>
    </dgm:pt>
    <dgm:pt modelId="{8A7F7F47-1F1B-4126-9A0A-C611CDF695AF}" type="sibTrans" cxnId="{F42CE3B3-4C92-4D86-8EF6-C252B7E3C455}">
      <dgm:prSet/>
      <dgm:spPr/>
      <dgm:t>
        <a:bodyPr/>
        <a:lstStyle/>
        <a:p>
          <a:endParaRPr lang="en-US"/>
        </a:p>
      </dgm:t>
    </dgm:pt>
    <dgm:pt modelId="{3CACA34D-404F-46C0-B9B8-1A69A2E19C57}" type="pres">
      <dgm:prSet presAssocID="{848C13F6-72B6-4C5B-A4EA-5C6B482730F2}" presName="Name0" presStyleCnt="0">
        <dgm:presLayoutVars>
          <dgm:chMax val="1"/>
          <dgm:chPref val="1"/>
          <dgm:dir/>
          <dgm:resizeHandles/>
        </dgm:presLayoutVars>
      </dgm:prSet>
      <dgm:spPr/>
    </dgm:pt>
    <dgm:pt modelId="{9B7C2A0A-2EDB-437D-9CA6-5C5A2A2E20C2}" type="pres">
      <dgm:prSet presAssocID="{828ACBB3-5DB6-4E78-BEB7-7DDF813AF441}" presName="Parent" presStyleLbl="node1" presStyleIdx="0" presStyleCnt="2" custLinFactNeighborX="-1314">
        <dgm:presLayoutVars>
          <dgm:chMax val="4"/>
          <dgm:chPref val="3"/>
        </dgm:presLayoutVars>
      </dgm:prSet>
      <dgm:spPr/>
    </dgm:pt>
    <dgm:pt modelId="{8AFE94FD-7DDB-41EA-B923-094E9519223C}" type="pres">
      <dgm:prSet presAssocID="{E1913DB1-9528-4F53-8ECF-3D0D9753EA81}" presName="Accent" presStyleLbl="node1" presStyleIdx="1" presStyleCnt="2"/>
      <dgm:spPr/>
    </dgm:pt>
    <dgm:pt modelId="{A763B7E2-8EF1-4881-A6D0-3C3D68D64D89}" type="pres">
      <dgm:prSet presAssocID="{E1913DB1-9528-4F53-8ECF-3D0D9753EA81}" presName="Image1" presStyleLbl="fgImgPlace1" presStyleIdx="0" presStyleCnt="3"/>
      <dgm:spPr/>
    </dgm:pt>
    <dgm:pt modelId="{09D2C716-B1BC-4FB5-9219-0ECC9D21D32C}" type="pres">
      <dgm:prSet presAssocID="{E1913DB1-9528-4F53-8ECF-3D0D9753EA81}" presName="Child1" presStyleLbl="revTx" presStyleIdx="0" presStyleCnt="3" custScaleX="300823" custLinFactX="14548" custLinFactNeighborX="100000" custLinFactNeighborY="-6754">
        <dgm:presLayoutVars>
          <dgm:chMax val="0"/>
          <dgm:chPref val="0"/>
          <dgm:bulletEnabled val="1"/>
        </dgm:presLayoutVars>
      </dgm:prSet>
      <dgm:spPr/>
    </dgm:pt>
    <dgm:pt modelId="{2FAED7C1-7AB8-4F8C-8E40-99EA76B370AC}" type="pres">
      <dgm:prSet presAssocID="{2EB1ABC1-930F-4E8D-B271-80EF26F424B9}" presName="Image2" presStyleCnt="0"/>
      <dgm:spPr/>
    </dgm:pt>
    <dgm:pt modelId="{A57A792E-715C-44F7-A7EF-FED9C6D15EEC}" type="pres">
      <dgm:prSet presAssocID="{2EB1ABC1-930F-4E8D-B271-80EF26F424B9}" presName="Image" presStyleLbl="fgImgPlace1" presStyleIdx="1" presStyleCnt="3"/>
      <dgm:spPr/>
    </dgm:pt>
    <dgm:pt modelId="{41B2B04F-FE26-4739-BAE9-7C8B42A1F790}" type="pres">
      <dgm:prSet presAssocID="{2EB1ABC1-930F-4E8D-B271-80EF26F424B9}" presName="Child2" presStyleLbl="revTx" presStyleIdx="1" presStyleCnt="3" custScaleX="263958" custLinFactX="14548" custLinFactNeighborX="100000" custLinFactNeighborY="-6754">
        <dgm:presLayoutVars>
          <dgm:chMax val="0"/>
          <dgm:chPref val="0"/>
          <dgm:bulletEnabled val="1"/>
        </dgm:presLayoutVars>
      </dgm:prSet>
      <dgm:spPr/>
    </dgm:pt>
    <dgm:pt modelId="{C4385C68-4C8D-4AA8-B10F-519E0C16362D}" type="pres">
      <dgm:prSet presAssocID="{7637C0B4-6676-4CE9-B681-970E4DA3BF11}" presName="Image3" presStyleCnt="0"/>
      <dgm:spPr/>
    </dgm:pt>
    <dgm:pt modelId="{781E0D7C-538C-4AFF-BCB5-2601851FE383}" type="pres">
      <dgm:prSet presAssocID="{7637C0B4-6676-4CE9-B681-970E4DA3BF11}" presName="Image" presStyleLbl="fgImgPlace1" presStyleIdx="2" presStyleCnt="3"/>
      <dgm:spPr/>
    </dgm:pt>
    <dgm:pt modelId="{220F5687-09C8-4D43-A716-198751B63756}" type="pres">
      <dgm:prSet presAssocID="{7637C0B4-6676-4CE9-B681-970E4DA3BF11}" presName="Child3" presStyleLbl="revTx" presStyleIdx="2" presStyleCnt="3" custScaleX="257851" custLinFactNeighborX="84086" custLinFactNeighborY="845">
        <dgm:presLayoutVars>
          <dgm:chMax val="0"/>
          <dgm:chPref val="0"/>
          <dgm:bulletEnabled val="1"/>
        </dgm:presLayoutVars>
      </dgm:prSet>
      <dgm:spPr/>
    </dgm:pt>
  </dgm:ptLst>
  <dgm:cxnLst>
    <dgm:cxn modelId="{F42CE3B3-4C92-4D86-8EF6-C252B7E3C455}" srcId="{828ACBB3-5DB6-4E78-BEB7-7DDF813AF441}" destId="{7637C0B4-6676-4CE9-B681-970E4DA3BF11}" srcOrd="2" destOrd="0" parTransId="{C15B79C4-DC28-4365-8150-98D13CD43F38}" sibTransId="{8A7F7F47-1F1B-4126-9A0A-C611CDF695AF}"/>
    <dgm:cxn modelId="{30DB9028-E0E0-40B3-886B-7BC6FD448BD0}" type="presOf" srcId="{7637C0B4-6676-4CE9-B681-970E4DA3BF11}" destId="{220F5687-09C8-4D43-A716-198751B63756}" srcOrd="0" destOrd="0" presId="urn:microsoft.com/office/officeart/2011/layout/RadialPictureList"/>
    <dgm:cxn modelId="{834358FC-7D6B-455F-BEFA-284E5C128096}" type="presOf" srcId="{848C13F6-72B6-4C5B-A4EA-5C6B482730F2}" destId="{3CACA34D-404F-46C0-B9B8-1A69A2E19C57}" srcOrd="0" destOrd="0" presId="urn:microsoft.com/office/officeart/2011/layout/RadialPictureList"/>
    <dgm:cxn modelId="{3A3172AF-BDCE-48B6-A13E-DCB096C99F2E}" srcId="{828ACBB3-5DB6-4E78-BEB7-7DDF813AF441}" destId="{E1913DB1-9528-4F53-8ECF-3D0D9753EA81}" srcOrd="0" destOrd="0" parTransId="{8A7A292D-1EB3-47FF-AA11-A8E8B5BF1D1B}" sibTransId="{E4ACEB07-DFD5-4146-8DAE-8D85CD732EDF}"/>
    <dgm:cxn modelId="{0E8C36C0-C737-4433-81C9-61F4774956BF}" srcId="{848C13F6-72B6-4C5B-A4EA-5C6B482730F2}" destId="{828ACBB3-5DB6-4E78-BEB7-7DDF813AF441}" srcOrd="0" destOrd="0" parTransId="{317587E6-E961-447B-A4A0-A506151DE031}" sibTransId="{EE4CAF4F-C194-4F96-8902-4A01564EC9A6}"/>
    <dgm:cxn modelId="{1D756C80-B504-4444-B1D0-D5C06FC78550}" type="presOf" srcId="{E1913DB1-9528-4F53-8ECF-3D0D9753EA81}" destId="{09D2C716-B1BC-4FB5-9219-0ECC9D21D32C}" srcOrd="0" destOrd="0" presId="urn:microsoft.com/office/officeart/2011/layout/RadialPictureList"/>
    <dgm:cxn modelId="{F56AE5E5-8775-4E86-A65E-6E7FEB119E5C}" type="presOf" srcId="{828ACBB3-5DB6-4E78-BEB7-7DDF813AF441}" destId="{9B7C2A0A-2EDB-437D-9CA6-5C5A2A2E20C2}" srcOrd="0" destOrd="0" presId="urn:microsoft.com/office/officeart/2011/layout/RadialPictureList"/>
    <dgm:cxn modelId="{EEE53F5A-D7A8-456C-8032-FEA29041B495}" srcId="{828ACBB3-5DB6-4E78-BEB7-7DDF813AF441}" destId="{2EB1ABC1-930F-4E8D-B271-80EF26F424B9}" srcOrd="1" destOrd="0" parTransId="{502B5A07-3432-4EF7-AB07-7815836C40F2}" sibTransId="{DF9BA882-81C3-4E98-807E-9D101F6C457A}"/>
    <dgm:cxn modelId="{E5092896-610D-4C39-8B02-A8154D9539F3}" type="presOf" srcId="{2EB1ABC1-930F-4E8D-B271-80EF26F424B9}" destId="{41B2B04F-FE26-4739-BAE9-7C8B42A1F790}" srcOrd="0" destOrd="0" presId="urn:microsoft.com/office/officeart/2011/layout/RadialPictureList"/>
    <dgm:cxn modelId="{578A4738-E0E3-4349-821A-6E8CCCFB3713}" type="presParOf" srcId="{3CACA34D-404F-46C0-B9B8-1A69A2E19C57}" destId="{9B7C2A0A-2EDB-437D-9CA6-5C5A2A2E20C2}" srcOrd="0" destOrd="0" presId="urn:microsoft.com/office/officeart/2011/layout/RadialPictureList"/>
    <dgm:cxn modelId="{BA7F8454-A1C0-431B-9F66-C094DA0EBA38}" type="presParOf" srcId="{3CACA34D-404F-46C0-B9B8-1A69A2E19C57}" destId="{8AFE94FD-7DDB-41EA-B923-094E9519223C}" srcOrd="1" destOrd="0" presId="urn:microsoft.com/office/officeart/2011/layout/RadialPictureList"/>
    <dgm:cxn modelId="{58CB8A65-04DC-498A-BAE3-5199CA675113}" type="presParOf" srcId="{3CACA34D-404F-46C0-B9B8-1A69A2E19C57}" destId="{A763B7E2-8EF1-4881-A6D0-3C3D68D64D89}" srcOrd="2" destOrd="0" presId="urn:microsoft.com/office/officeart/2011/layout/RadialPictureList"/>
    <dgm:cxn modelId="{0BCE7AB0-679F-4820-A7F4-E40217D538CF}" type="presParOf" srcId="{3CACA34D-404F-46C0-B9B8-1A69A2E19C57}" destId="{09D2C716-B1BC-4FB5-9219-0ECC9D21D32C}" srcOrd="3" destOrd="0" presId="urn:microsoft.com/office/officeart/2011/layout/RadialPictureList"/>
    <dgm:cxn modelId="{BD033998-51AF-477F-8284-24BDF239EA9B}" type="presParOf" srcId="{3CACA34D-404F-46C0-B9B8-1A69A2E19C57}" destId="{2FAED7C1-7AB8-4F8C-8E40-99EA76B370AC}" srcOrd="4" destOrd="0" presId="urn:microsoft.com/office/officeart/2011/layout/RadialPictureList"/>
    <dgm:cxn modelId="{20CEC838-70FC-44E8-8170-511A0F36452F}" type="presParOf" srcId="{2FAED7C1-7AB8-4F8C-8E40-99EA76B370AC}" destId="{A57A792E-715C-44F7-A7EF-FED9C6D15EEC}" srcOrd="0" destOrd="0" presId="urn:microsoft.com/office/officeart/2011/layout/RadialPictureList"/>
    <dgm:cxn modelId="{3DE2F4FB-6243-4905-A319-6256C2E28BEB}" type="presParOf" srcId="{3CACA34D-404F-46C0-B9B8-1A69A2E19C57}" destId="{41B2B04F-FE26-4739-BAE9-7C8B42A1F790}" srcOrd="5" destOrd="0" presId="urn:microsoft.com/office/officeart/2011/layout/RadialPictureList"/>
    <dgm:cxn modelId="{CCCF1EA3-75B3-4CD9-B099-7765C54695BE}" type="presParOf" srcId="{3CACA34D-404F-46C0-B9B8-1A69A2E19C57}" destId="{C4385C68-4C8D-4AA8-B10F-519E0C16362D}" srcOrd="6" destOrd="0" presId="urn:microsoft.com/office/officeart/2011/layout/RadialPictureList"/>
    <dgm:cxn modelId="{7D9A0790-2F52-42DB-96B0-87D744BD3BB7}" type="presParOf" srcId="{C4385C68-4C8D-4AA8-B10F-519E0C16362D}" destId="{781E0D7C-538C-4AFF-BCB5-2601851FE383}" srcOrd="0" destOrd="0" presId="urn:microsoft.com/office/officeart/2011/layout/RadialPictureList"/>
    <dgm:cxn modelId="{2DFC271A-A0E6-460C-BA3F-39EE8FE55196}" type="presParOf" srcId="{3CACA34D-404F-46C0-B9B8-1A69A2E19C57}" destId="{220F5687-09C8-4D43-A716-198751B63756}" srcOrd="7" destOrd="0" presId="urn:microsoft.com/office/officeart/2011/layout/RadialPictur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7C2A0A-2EDB-437D-9CA6-5C5A2A2E20C2}">
      <dsp:nvSpPr>
        <dsp:cNvPr id="0" name=""/>
        <dsp:cNvSpPr/>
      </dsp:nvSpPr>
      <dsp:spPr>
        <a:xfrm>
          <a:off x="2827557" y="1433592"/>
          <a:ext cx="2578280" cy="2578407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 err="1">
              <a:latin typeface="UTM Avo" panose="02040603050506020204" pitchFamily="18" charset="0"/>
            </a:rPr>
            <a:t>Nước</a:t>
          </a:r>
          <a:r>
            <a:rPr lang="en-US" sz="3600" b="1" kern="1200" dirty="0">
              <a:latin typeface="UTM Avo" panose="02040603050506020204" pitchFamily="18" charset="0"/>
            </a:rPr>
            <a:t> ô </a:t>
          </a:r>
          <a:r>
            <a:rPr lang="en-US" sz="3600" b="1" kern="1200" dirty="0" err="1">
              <a:latin typeface="UTM Avo" panose="02040603050506020204" pitchFamily="18" charset="0"/>
            </a:rPr>
            <a:t>nhiễm</a:t>
          </a:r>
          <a:endParaRPr lang="en-US" sz="3600" b="1" kern="1200" dirty="0">
            <a:latin typeface="UTM Avo" panose="02040603050506020204" pitchFamily="18" charset="0"/>
          </a:endParaRPr>
        </a:p>
      </dsp:txBody>
      <dsp:txXfrm>
        <a:off x="3205137" y="1811191"/>
        <a:ext cx="1823120" cy="1823209"/>
      </dsp:txXfrm>
    </dsp:sp>
    <dsp:sp modelId="{8AFE94FD-7DDB-41EA-B923-094E9519223C}">
      <dsp:nvSpPr>
        <dsp:cNvPr id="0" name=""/>
        <dsp:cNvSpPr/>
      </dsp:nvSpPr>
      <dsp:spPr>
        <a:xfrm>
          <a:off x="1531853" y="0"/>
          <a:ext cx="5197387" cy="5417961"/>
        </a:xfrm>
        <a:prstGeom prst="blockArc">
          <a:avLst>
            <a:gd name="adj1" fmla="val 17527788"/>
            <a:gd name="adj2" fmla="val 4119114"/>
            <a:gd name="adj3" fmla="val 5750"/>
          </a:avLst>
        </a:prstGeom>
        <a:gradFill rotWithShape="0">
          <a:gsLst>
            <a:gs pos="0">
              <a:schemeClr val="accent2">
                <a:hueOff val="-10440633"/>
                <a:satOff val="17303"/>
                <a:lumOff val="-31179"/>
                <a:alphaOff val="0"/>
                <a:shade val="51000"/>
                <a:satMod val="130000"/>
              </a:schemeClr>
            </a:gs>
            <a:gs pos="80000">
              <a:schemeClr val="accent2">
                <a:hueOff val="-10440633"/>
                <a:satOff val="17303"/>
                <a:lumOff val="-31179"/>
                <a:alphaOff val="0"/>
                <a:shade val="93000"/>
                <a:satMod val="130000"/>
              </a:schemeClr>
            </a:gs>
            <a:gs pos="100000">
              <a:schemeClr val="accent2">
                <a:hueOff val="-10440633"/>
                <a:satOff val="17303"/>
                <a:lumOff val="-3117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763B7E2-8EF1-4881-A6D0-3C3D68D64D89}">
      <dsp:nvSpPr>
        <dsp:cNvPr id="0" name=""/>
        <dsp:cNvSpPr/>
      </dsp:nvSpPr>
      <dsp:spPr>
        <a:xfrm>
          <a:off x="5358831" y="456734"/>
          <a:ext cx="1381193" cy="1381580"/>
        </a:xfrm>
        <a:prstGeom prst="ellipse">
          <a:avLst/>
        </a:prstGeom>
        <a:gradFill rotWithShape="0">
          <a:gsLst>
            <a:gs pos="0">
              <a:schemeClr val="accent2">
                <a:tint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tint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tint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09D2C716-B1BC-4FB5-9219-0ECC9D21D32C}">
      <dsp:nvSpPr>
        <dsp:cNvPr id="0" name=""/>
        <dsp:cNvSpPr/>
      </dsp:nvSpPr>
      <dsp:spPr>
        <a:xfrm>
          <a:off x="6721016" y="388636"/>
          <a:ext cx="5561560" cy="13371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10000"/>
            </a:spcAft>
            <a:buNone/>
          </a:pPr>
          <a:r>
            <a:rPr lang="en-US" altLang="en-US" sz="3600" b="1" kern="1200" dirty="0" err="1">
              <a:solidFill>
                <a:srgbClr val="002060"/>
              </a:solidFill>
              <a:latin typeface="UTM Avo" panose="02040603050506020204" pitchFamily="18" charset="0"/>
            </a:rPr>
            <a:t>có</a:t>
          </a:r>
          <a:r>
            <a:rPr lang="en-US" altLang="en-US" sz="3600" b="1" kern="1200" dirty="0">
              <a:solidFill>
                <a:srgbClr val="002060"/>
              </a:solidFill>
              <a:latin typeface="UTM Avo" panose="02040603050506020204" pitchFamily="18" charset="0"/>
            </a:rPr>
            <a:t> </a:t>
          </a:r>
          <a:r>
            <a:rPr lang="en-US" altLang="en-US" sz="3600" b="1" kern="1200" dirty="0" err="1">
              <a:solidFill>
                <a:srgbClr val="002060"/>
              </a:solidFill>
              <a:latin typeface="UTM Avo" panose="02040603050506020204" pitchFamily="18" charset="0"/>
            </a:rPr>
            <a:t>màu</a:t>
          </a:r>
          <a:r>
            <a:rPr lang="en-US" altLang="en-US" sz="3600" b="1" kern="1200" dirty="0">
              <a:solidFill>
                <a:srgbClr val="002060"/>
              </a:solidFill>
              <a:latin typeface="UTM Avo" panose="02040603050506020204" pitchFamily="18" charset="0"/>
            </a:rPr>
            <a:t>, </a:t>
          </a:r>
          <a:r>
            <a:rPr lang="en-US" altLang="en-US" sz="3600" b="1" kern="1200" dirty="0" err="1">
              <a:solidFill>
                <a:srgbClr val="002060"/>
              </a:solidFill>
              <a:latin typeface="UTM Avo" panose="02040603050506020204" pitchFamily="18" charset="0"/>
            </a:rPr>
            <a:t>có</a:t>
          </a:r>
          <a:r>
            <a:rPr lang="en-US" altLang="en-US" sz="3600" b="1" kern="1200" dirty="0">
              <a:solidFill>
                <a:srgbClr val="002060"/>
              </a:solidFill>
              <a:latin typeface="UTM Avo" panose="02040603050506020204" pitchFamily="18" charset="0"/>
            </a:rPr>
            <a:t> </a:t>
          </a:r>
          <a:r>
            <a:rPr lang="en-US" altLang="en-US" sz="3600" b="1" kern="1200" dirty="0" err="1">
              <a:solidFill>
                <a:srgbClr val="002060"/>
              </a:solidFill>
              <a:latin typeface="UTM Avo" panose="02040603050506020204" pitchFamily="18" charset="0"/>
            </a:rPr>
            <a:t>chất</a:t>
          </a:r>
          <a:r>
            <a:rPr lang="en-US" altLang="en-US" sz="3600" b="1" kern="1200" dirty="0">
              <a:solidFill>
                <a:srgbClr val="002060"/>
              </a:solidFill>
              <a:latin typeface="UTM Avo" panose="02040603050506020204" pitchFamily="18" charset="0"/>
            </a:rPr>
            <a:t> </a:t>
          </a:r>
          <a:r>
            <a:rPr lang="en-US" altLang="en-US" sz="3600" b="1" kern="1200" dirty="0" err="1">
              <a:solidFill>
                <a:srgbClr val="002060"/>
              </a:solidFill>
              <a:latin typeface="UTM Avo" panose="02040603050506020204" pitchFamily="18" charset="0"/>
            </a:rPr>
            <a:t>bẩn</a:t>
          </a:r>
          <a:endParaRPr lang="en-US" sz="3600" b="1" kern="1200" dirty="0">
            <a:solidFill>
              <a:srgbClr val="002060"/>
            </a:solidFill>
            <a:latin typeface="UTM Avo" panose="02040603050506020204" pitchFamily="18" charset="0"/>
          </a:endParaRPr>
        </a:p>
      </dsp:txBody>
      <dsp:txXfrm>
        <a:off x="6721016" y="388636"/>
        <a:ext cx="5561560" cy="1337152"/>
      </dsp:txXfrm>
    </dsp:sp>
    <dsp:sp modelId="{A57A792E-715C-44F7-A7EF-FED9C6D15EEC}">
      <dsp:nvSpPr>
        <dsp:cNvPr id="0" name=""/>
        <dsp:cNvSpPr/>
      </dsp:nvSpPr>
      <dsp:spPr>
        <a:xfrm>
          <a:off x="5892667" y="2028484"/>
          <a:ext cx="1381193" cy="1381580"/>
        </a:xfrm>
        <a:prstGeom prst="ellipse">
          <a:avLst/>
        </a:prstGeom>
        <a:gradFill rotWithShape="0">
          <a:gsLst>
            <a:gs pos="0">
              <a:schemeClr val="accent2">
                <a:tint val="50000"/>
                <a:hueOff val="-5077047"/>
                <a:satOff val="-16876"/>
                <a:lumOff val="-3299"/>
                <a:alphaOff val="0"/>
                <a:shade val="51000"/>
                <a:satMod val="130000"/>
              </a:schemeClr>
            </a:gs>
            <a:gs pos="80000">
              <a:schemeClr val="accent2">
                <a:tint val="50000"/>
                <a:hueOff val="-5077047"/>
                <a:satOff val="-16876"/>
                <a:lumOff val="-3299"/>
                <a:alphaOff val="0"/>
                <a:shade val="93000"/>
                <a:satMod val="130000"/>
              </a:schemeClr>
            </a:gs>
            <a:gs pos="100000">
              <a:schemeClr val="accent2">
                <a:tint val="50000"/>
                <a:hueOff val="-5077047"/>
                <a:satOff val="-16876"/>
                <a:lumOff val="-329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41B2B04F-FE26-4739-BAE9-7C8B42A1F790}">
      <dsp:nvSpPr>
        <dsp:cNvPr id="0" name=""/>
        <dsp:cNvSpPr/>
      </dsp:nvSpPr>
      <dsp:spPr>
        <a:xfrm>
          <a:off x="7402569" y="1957677"/>
          <a:ext cx="4880007" cy="13371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10000"/>
            </a:spcAft>
            <a:buNone/>
          </a:pPr>
          <a:r>
            <a:rPr lang="en-US" altLang="en-US" sz="3600" b="1" kern="1200" dirty="0" err="1">
              <a:solidFill>
                <a:srgbClr val="002060"/>
              </a:solidFill>
              <a:latin typeface="UTM Avo" panose="02040603050506020204" pitchFamily="18" charset="0"/>
            </a:rPr>
            <a:t>có</a:t>
          </a:r>
          <a:r>
            <a:rPr lang="en-US" altLang="en-US" sz="3600" b="1" kern="1200" dirty="0">
              <a:solidFill>
                <a:srgbClr val="002060"/>
              </a:solidFill>
              <a:latin typeface="UTM Avo" panose="02040603050506020204" pitchFamily="18" charset="0"/>
            </a:rPr>
            <a:t> </a:t>
          </a:r>
          <a:r>
            <a:rPr lang="en-US" altLang="en-US" sz="3600" b="1" kern="1200" dirty="0" err="1">
              <a:solidFill>
                <a:srgbClr val="002060"/>
              </a:solidFill>
              <a:latin typeface="UTM Avo" panose="02040603050506020204" pitchFamily="18" charset="0"/>
            </a:rPr>
            <a:t>mùi</a:t>
          </a:r>
          <a:r>
            <a:rPr lang="en-US" altLang="en-US" sz="3600" b="1" kern="1200" dirty="0">
              <a:solidFill>
                <a:srgbClr val="002060"/>
              </a:solidFill>
              <a:latin typeface="UTM Avo" panose="02040603050506020204" pitchFamily="18" charset="0"/>
            </a:rPr>
            <a:t> </a:t>
          </a:r>
          <a:r>
            <a:rPr lang="en-US" altLang="en-US" sz="3600" b="1" kern="1200" dirty="0" err="1">
              <a:solidFill>
                <a:srgbClr val="002060"/>
              </a:solidFill>
              <a:latin typeface="UTM Avo" panose="02040603050506020204" pitchFamily="18" charset="0"/>
            </a:rPr>
            <a:t>hôi</a:t>
          </a:r>
          <a:endParaRPr lang="en-US" sz="3600" b="1" kern="1200" dirty="0">
            <a:solidFill>
              <a:srgbClr val="002060"/>
            </a:solidFill>
            <a:latin typeface="UTM Avo" panose="02040603050506020204" pitchFamily="18" charset="0"/>
          </a:endParaRPr>
        </a:p>
      </dsp:txBody>
      <dsp:txXfrm>
        <a:off x="7402569" y="1957677"/>
        <a:ext cx="4880007" cy="1337152"/>
      </dsp:txXfrm>
    </dsp:sp>
    <dsp:sp modelId="{781E0D7C-538C-4AFF-BCB5-2601851FE383}">
      <dsp:nvSpPr>
        <dsp:cNvPr id="0" name=""/>
        <dsp:cNvSpPr/>
      </dsp:nvSpPr>
      <dsp:spPr>
        <a:xfrm>
          <a:off x="5358831" y="3622448"/>
          <a:ext cx="1381193" cy="1381580"/>
        </a:xfrm>
        <a:prstGeom prst="ellipse">
          <a:avLst/>
        </a:prstGeom>
        <a:gradFill rotWithShape="0">
          <a:gsLst>
            <a:gs pos="0">
              <a:schemeClr val="accent2">
                <a:tint val="50000"/>
                <a:hueOff val="-10154094"/>
                <a:satOff val="-33752"/>
                <a:lumOff val="-6598"/>
                <a:alphaOff val="0"/>
                <a:shade val="51000"/>
                <a:satMod val="130000"/>
              </a:schemeClr>
            </a:gs>
            <a:gs pos="80000">
              <a:schemeClr val="accent2">
                <a:tint val="50000"/>
                <a:hueOff val="-10154094"/>
                <a:satOff val="-33752"/>
                <a:lumOff val="-6598"/>
                <a:alphaOff val="0"/>
                <a:shade val="93000"/>
                <a:satMod val="130000"/>
              </a:schemeClr>
            </a:gs>
            <a:gs pos="100000">
              <a:schemeClr val="accent2">
                <a:tint val="50000"/>
                <a:hueOff val="-10154094"/>
                <a:satOff val="-33752"/>
                <a:lumOff val="-659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220F5687-09C8-4D43-A716-198751B63756}">
      <dsp:nvSpPr>
        <dsp:cNvPr id="0" name=""/>
        <dsp:cNvSpPr/>
      </dsp:nvSpPr>
      <dsp:spPr>
        <a:xfrm>
          <a:off x="6940196" y="3661921"/>
          <a:ext cx="4767102" cy="13371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10000"/>
            </a:spcAft>
            <a:buNone/>
          </a:pPr>
          <a:r>
            <a:rPr lang="en-US" altLang="en-US" sz="3600" b="1" kern="1200" dirty="0" err="1">
              <a:solidFill>
                <a:srgbClr val="002060"/>
              </a:solidFill>
              <a:latin typeface="UTM Avo" panose="02040603050506020204" pitchFamily="18" charset="0"/>
            </a:rPr>
            <a:t>có</a:t>
          </a:r>
          <a:r>
            <a:rPr lang="en-US" altLang="en-US" sz="3600" b="1" kern="1200" dirty="0">
              <a:solidFill>
                <a:srgbClr val="002060"/>
              </a:solidFill>
              <a:latin typeface="UTM Avo" panose="02040603050506020204" pitchFamily="18" charset="0"/>
            </a:rPr>
            <a:t> </a:t>
          </a:r>
          <a:r>
            <a:rPr lang="en-US" altLang="en-US" sz="3600" b="1" kern="1200" dirty="0" err="1">
              <a:solidFill>
                <a:srgbClr val="002060"/>
              </a:solidFill>
              <a:latin typeface="UTM Avo" panose="02040603050506020204" pitchFamily="18" charset="0"/>
            </a:rPr>
            <a:t>chứa</a:t>
          </a:r>
          <a:r>
            <a:rPr lang="en-US" altLang="en-US" sz="3600" b="1" kern="1200" dirty="0">
              <a:solidFill>
                <a:srgbClr val="002060"/>
              </a:solidFill>
              <a:latin typeface="UTM Avo" panose="02040603050506020204" pitchFamily="18" charset="0"/>
            </a:rPr>
            <a:t> </a:t>
          </a:r>
          <a:r>
            <a:rPr lang="en-US" altLang="en-US" sz="3600" b="1" kern="1200" dirty="0" err="1">
              <a:solidFill>
                <a:srgbClr val="002060"/>
              </a:solidFill>
              <a:latin typeface="UTM Avo" panose="02040603050506020204" pitchFamily="18" charset="0"/>
            </a:rPr>
            <a:t>các</a:t>
          </a:r>
          <a:r>
            <a:rPr lang="en-US" altLang="en-US" sz="3600" b="1" kern="1200" dirty="0">
              <a:solidFill>
                <a:srgbClr val="002060"/>
              </a:solidFill>
              <a:latin typeface="UTM Avo" panose="02040603050506020204" pitchFamily="18" charset="0"/>
            </a:rPr>
            <a:t> vi </a:t>
          </a:r>
          <a:r>
            <a:rPr lang="en-US" altLang="en-US" sz="3600" b="1" kern="1200" dirty="0" err="1">
              <a:solidFill>
                <a:srgbClr val="002060"/>
              </a:solidFill>
              <a:latin typeface="UTM Avo" panose="02040603050506020204" pitchFamily="18" charset="0"/>
            </a:rPr>
            <a:t>sinh</a:t>
          </a:r>
          <a:r>
            <a:rPr lang="en-US" altLang="en-US" sz="3600" b="1" kern="1200" dirty="0">
              <a:solidFill>
                <a:srgbClr val="002060"/>
              </a:solidFill>
              <a:latin typeface="UTM Avo" panose="02040603050506020204" pitchFamily="18" charset="0"/>
            </a:rPr>
            <a:t> </a:t>
          </a:r>
          <a:r>
            <a:rPr lang="en-US" altLang="en-US" sz="3600" b="1" kern="1200" dirty="0" err="1">
              <a:solidFill>
                <a:srgbClr val="002060"/>
              </a:solidFill>
              <a:latin typeface="UTM Avo" panose="02040603050506020204" pitchFamily="18" charset="0"/>
            </a:rPr>
            <a:t>vật</a:t>
          </a:r>
          <a:r>
            <a:rPr lang="en-US" altLang="en-US" sz="3600" b="1" kern="1200" dirty="0">
              <a:solidFill>
                <a:srgbClr val="002060"/>
              </a:solidFill>
              <a:latin typeface="UTM Avo" panose="02040603050506020204" pitchFamily="18" charset="0"/>
            </a:rPr>
            <a:t> </a:t>
          </a:r>
          <a:r>
            <a:rPr lang="en-US" altLang="en-US" sz="3600" b="1" kern="1200" dirty="0" err="1">
              <a:solidFill>
                <a:srgbClr val="002060"/>
              </a:solidFill>
              <a:latin typeface="UTM Avo" panose="02040603050506020204" pitchFamily="18" charset="0"/>
            </a:rPr>
            <a:t>gây</a:t>
          </a:r>
          <a:r>
            <a:rPr lang="en-US" altLang="en-US" sz="3600" b="1" kern="1200" dirty="0">
              <a:solidFill>
                <a:srgbClr val="002060"/>
              </a:solidFill>
              <a:latin typeface="UTM Avo" panose="02040603050506020204" pitchFamily="18" charset="0"/>
            </a:rPr>
            <a:t> </a:t>
          </a:r>
          <a:r>
            <a:rPr lang="en-US" altLang="en-US" sz="3600" b="1" kern="1200" dirty="0" err="1">
              <a:solidFill>
                <a:srgbClr val="002060"/>
              </a:solidFill>
              <a:latin typeface="UTM Avo" panose="02040603050506020204" pitchFamily="18" charset="0"/>
            </a:rPr>
            <a:t>bệnh</a:t>
          </a:r>
          <a:endParaRPr lang="en-US" sz="3600" b="1" kern="1200" dirty="0">
            <a:solidFill>
              <a:srgbClr val="002060"/>
            </a:solidFill>
            <a:latin typeface="UTM Avo" panose="02040603050506020204" pitchFamily="18" charset="0"/>
          </a:endParaRPr>
        </a:p>
      </dsp:txBody>
      <dsp:txXfrm>
        <a:off x="6940196" y="3661921"/>
        <a:ext cx="4767102" cy="133715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7C2A0A-2EDB-437D-9CA6-5C5A2A2E20C2}">
      <dsp:nvSpPr>
        <dsp:cNvPr id="0" name=""/>
        <dsp:cNvSpPr/>
      </dsp:nvSpPr>
      <dsp:spPr>
        <a:xfrm>
          <a:off x="2827557" y="1433592"/>
          <a:ext cx="2578280" cy="2578407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2230" tIns="62230" rIns="62230" bIns="62230" numCol="1" spcCol="1270" anchor="ctr" anchorCtr="0">
          <a:noAutofit/>
        </a:bodyPr>
        <a:lstStyle/>
        <a:p>
          <a:pPr marL="0" lvl="0" indent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4900" b="1" kern="1200">
              <a:latin typeface="UTM Avo" panose="02040603050506020204" pitchFamily="18" charset="0"/>
            </a:rPr>
            <a:t>Nước sạch</a:t>
          </a:r>
          <a:endParaRPr lang="en-US" sz="4900" b="1" kern="1200" dirty="0">
            <a:latin typeface="UTM Avo" panose="02040603050506020204" pitchFamily="18" charset="0"/>
          </a:endParaRPr>
        </a:p>
      </dsp:txBody>
      <dsp:txXfrm>
        <a:off x="3205137" y="1811191"/>
        <a:ext cx="1823120" cy="1823209"/>
      </dsp:txXfrm>
    </dsp:sp>
    <dsp:sp modelId="{8AFE94FD-7DDB-41EA-B923-094E9519223C}">
      <dsp:nvSpPr>
        <dsp:cNvPr id="0" name=""/>
        <dsp:cNvSpPr/>
      </dsp:nvSpPr>
      <dsp:spPr>
        <a:xfrm>
          <a:off x="1531853" y="0"/>
          <a:ext cx="5197387" cy="5417961"/>
        </a:xfrm>
        <a:prstGeom prst="blockArc">
          <a:avLst>
            <a:gd name="adj1" fmla="val 17527788"/>
            <a:gd name="adj2" fmla="val 4119114"/>
            <a:gd name="adj3" fmla="val 5750"/>
          </a:avLst>
        </a:prstGeom>
        <a:gradFill rotWithShape="0">
          <a:gsLst>
            <a:gs pos="0">
              <a:schemeClr val="accent3">
                <a:hueOff val="5819314"/>
                <a:satOff val="-64388"/>
                <a:lumOff val="1964"/>
                <a:alphaOff val="0"/>
                <a:shade val="51000"/>
                <a:satMod val="130000"/>
              </a:schemeClr>
            </a:gs>
            <a:gs pos="80000">
              <a:schemeClr val="accent3">
                <a:hueOff val="5819314"/>
                <a:satOff val="-64388"/>
                <a:lumOff val="1964"/>
                <a:alphaOff val="0"/>
                <a:shade val="93000"/>
                <a:satMod val="130000"/>
              </a:schemeClr>
            </a:gs>
            <a:gs pos="100000">
              <a:schemeClr val="accent3">
                <a:hueOff val="5819314"/>
                <a:satOff val="-64388"/>
                <a:lumOff val="196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763B7E2-8EF1-4881-A6D0-3C3D68D64D89}">
      <dsp:nvSpPr>
        <dsp:cNvPr id="0" name=""/>
        <dsp:cNvSpPr/>
      </dsp:nvSpPr>
      <dsp:spPr>
        <a:xfrm>
          <a:off x="5358831" y="456734"/>
          <a:ext cx="1381193" cy="1381580"/>
        </a:xfrm>
        <a:prstGeom prst="ellipse">
          <a:avLst/>
        </a:prstGeom>
        <a:gradFill rotWithShape="0">
          <a:gsLst>
            <a:gs pos="0">
              <a:schemeClr val="accent3">
                <a:tint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tint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tint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09D2C716-B1BC-4FB5-9219-0ECC9D21D32C}">
      <dsp:nvSpPr>
        <dsp:cNvPr id="0" name=""/>
        <dsp:cNvSpPr/>
      </dsp:nvSpPr>
      <dsp:spPr>
        <a:xfrm>
          <a:off x="6721016" y="388636"/>
          <a:ext cx="5561560" cy="13371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10000"/>
            </a:spcAft>
            <a:buNone/>
          </a:pPr>
          <a:r>
            <a:rPr lang="en-US" altLang="en-US" sz="3600" b="1" kern="1200" dirty="0" err="1">
              <a:solidFill>
                <a:srgbClr val="002060"/>
              </a:solidFill>
              <a:latin typeface="UTM Avo" panose="02040603050506020204" pitchFamily="18" charset="0"/>
            </a:rPr>
            <a:t>trong</a:t>
          </a:r>
          <a:r>
            <a:rPr lang="en-US" altLang="en-US" sz="3600" b="1" kern="1200" dirty="0">
              <a:solidFill>
                <a:srgbClr val="002060"/>
              </a:solidFill>
              <a:latin typeface="UTM Avo" panose="02040603050506020204" pitchFamily="18" charset="0"/>
            </a:rPr>
            <a:t> </a:t>
          </a:r>
          <a:r>
            <a:rPr lang="en-US" altLang="en-US" sz="3600" b="1" kern="1200" dirty="0" err="1">
              <a:solidFill>
                <a:srgbClr val="002060"/>
              </a:solidFill>
              <a:latin typeface="UTM Avo" panose="02040603050506020204" pitchFamily="18" charset="0"/>
            </a:rPr>
            <a:t>suốt</a:t>
          </a:r>
          <a:endParaRPr lang="en-US" sz="3600" b="1" kern="1200" dirty="0">
            <a:solidFill>
              <a:srgbClr val="002060"/>
            </a:solidFill>
            <a:latin typeface="UTM Avo" panose="02040603050506020204" pitchFamily="18" charset="0"/>
          </a:endParaRPr>
        </a:p>
      </dsp:txBody>
      <dsp:txXfrm>
        <a:off x="6721016" y="388636"/>
        <a:ext cx="5561560" cy="1337152"/>
      </dsp:txXfrm>
    </dsp:sp>
    <dsp:sp modelId="{A57A792E-715C-44F7-A7EF-FED9C6D15EEC}">
      <dsp:nvSpPr>
        <dsp:cNvPr id="0" name=""/>
        <dsp:cNvSpPr/>
      </dsp:nvSpPr>
      <dsp:spPr>
        <a:xfrm>
          <a:off x="5892667" y="2028484"/>
          <a:ext cx="1381193" cy="1381580"/>
        </a:xfrm>
        <a:prstGeom prst="ellipse">
          <a:avLst/>
        </a:prstGeom>
        <a:gradFill rotWithShape="0">
          <a:gsLst>
            <a:gs pos="0">
              <a:schemeClr val="accent3">
                <a:tint val="50000"/>
                <a:hueOff val="2623442"/>
                <a:satOff val="-14559"/>
                <a:lumOff val="-1532"/>
                <a:alphaOff val="0"/>
                <a:shade val="51000"/>
                <a:satMod val="130000"/>
              </a:schemeClr>
            </a:gs>
            <a:gs pos="80000">
              <a:schemeClr val="accent3">
                <a:tint val="50000"/>
                <a:hueOff val="2623442"/>
                <a:satOff val="-14559"/>
                <a:lumOff val="-1532"/>
                <a:alphaOff val="0"/>
                <a:shade val="93000"/>
                <a:satMod val="130000"/>
              </a:schemeClr>
            </a:gs>
            <a:gs pos="100000">
              <a:schemeClr val="accent3">
                <a:tint val="50000"/>
                <a:hueOff val="2623442"/>
                <a:satOff val="-14559"/>
                <a:lumOff val="-153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41B2B04F-FE26-4739-BAE9-7C8B42A1F790}">
      <dsp:nvSpPr>
        <dsp:cNvPr id="0" name=""/>
        <dsp:cNvSpPr/>
      </dsp:nvSpPr>
      <dsp:spPr>
        <a:xfrm>
          <a:off x="7402569" y="1957677"/>
          <a:ext cx="4880007" cy="13371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10000"/>
            </a:spcAft>
            <a:buNone/>
          </a:pPr>
          <a:r>
            <a:rPr lang="en-US" altLang="en-US" sz="3600" b="1" kern="1200" dirty="0" err="1">
              <a:solidFill>
                <a:srgbClr val="002060"/>
              </a:solidFill>
              <a:latin typeface="UTM Avo" panose="02040603050506020204" pitchFamily="18" charset="0"/>
            </a:rPr>
            <a:t>không</a:t>
          </a:r>
          <a:r>
            <a:rPr lang="en-US" altLang="en-US" sz="3600" b="1" kern="1200" dirty="0">
              <a:solidFill>
                <a:srgbClr val="002060"/>
              </a:solidFill>
              <a:latin typeface="UTM Avo" panose="02040603050506020204" pitchFamily="18" charset="0"/>
            </a:rPr>
            <a:t> </a:t>
          </a:r>
          <a:r>
            <a:rPr lang="en-US" altLang="en-US" sz="3600" b="1" kern="1200" dirty="0" err="1">
              <a:solidFill>
                <a:srgbClr val="002060"/>
              </a:solidFill>
              <a:latin typeface="UTM Avo" panose="02040603050506020204" pitchFamily="18" charset="0"/>
            </a:rPr>
            <a:t>màu</a:t>
          </a:r>
          <a:r>
            <a:rPr lang="en-US" altLang="en-US" sz="3600" b="1" kern="1200" dirty="0">
              <a:solidFill>
                <a:srgbClr val="002060"/>
              </a:solidFill>
              <a:latin typeface="UTM Avo" panose="02040603050506020204" pitchFamily="18" charset="0"/>
            </a:rPr>
            <a:t>, </a:t>
          </a:r>
          <a:r>
            <a:rPr lang="en-US" altLang="en-US" sz="3600" b="1" kern="1200" dirty="0" err="1">
              <a:solidFill>
                <a:srgbClr val="002060"/>
              </a:solidFill>
              <a:latin typeface="UTM Avo" panose="02040603050506020204" pitchFamily="18" charset="0"/>
            </a:rPr>
            <a:t>không</a:t>
          </a:r>
          <a:r>
            <a:rPr lang="en-US" altLang="en-US" sz="3600" b="1" kern="1200" dirty="0">
              <a:solidFill>
                <a:srgbClr val="002060"/>
              </a:solidFill>
              <a:latin typeface="UTM Avo" panose="02040603050506020204" pitchFamily="18" charset="0"/>
            </a:rPr>
            <a:t> </a:t>
          </a:r>
          <a:r>
            <a:rPr lang="en-US" altLang="en-US" sz="3600" b="1" kern="1200" dirty="0" err="1">
              <a:solidFill>
                <a:srgbClr val="002060"/>
              </a:solidFill>
              <a:latin typeface="UTM Avo" panose="02040603050506020204" pitchFamily="18" charset="0"/>
            </a:rPr>
            <a:t>mùi</a:t>
          </a:r>
          <a:r>
            <a:rPr lang="en-US" altLang="en-US" sz="3600" b="1" kern="1200" dirty="0">
              <a:solidFill>
                <a:srgbClr val="002060"/>
              </a:solidFill>
              <a:latin typeface="UTM Avo" panose="02040603050506020204" pitchFamily="18" charset="0"/>
            </a:rPr>
            <a:t>, </a:t>
          </a:r>
          <a:r>
            <a:rPr lang="en-US" altLang="en-US" sz="3600" b="1" kern="1200" dirty="0" err="1">
              <a:solidFill>
                <a:srgbClr val="002060"/>
              </a:solidFill>
              <a:latin typeface="UTM Avo" panose="02040603050506020204" pitchFamily="18" charset="0"/>
            </a:rPr>
            <a:t>không</a:t>
          </a:r>
          <a:r>
            <a:rPr lang="en-US" altLang="en-US" sz="3600" b="1" kern="1200" dirty="0">
              <a:solidFill>
                <a:srgbClr val="002060"/>
              </a:solidFill>
              <a:latin typeface="UTM Avo" panose="02040603050506020204" pitchFamily="18" charset="0"/>
            </a:rPr>
            <a:t> </a:t>
          </a:r>
          <a:r>
            <a:rPr lang="en-US" altLang="en-US" sz="3600" b="1" kern="1200" dirty="0" err="1">
              <a:solidFill>
                <a:srgbClr val="002060"/>
              </a:solidFill>
              <a:latin typeface="UTM Avo" panose="02040603050506020204" pitchFamily="18" charset="0"/>
            </a:rPr>
            <a:t>vị</a:t>
          </a:r>
          <a:endParaRPr lang="en-US" sz="3600" b="1" kern="1200" dirty="0">
            <a:solidFill>
              <a:srgbClr val="002060"/>
            </a:solidFill>
            <a:latin typeface="UTM Avo" panose="02040603050506020204" pitchFamily="18" charset="0"/>
          </a:endParaRPr>
        </a:p>
      </dsp:txBody>
      <dsp:txXfrm>
        <a:off x="7402569" y="1957677"/>
        <a:ext cx="4880007" cy="1337152"/>
      </dsp:txXfrm>
    </dsp:sp>
    <dsp:sp modelId="{781E0D7C-538C-4AFF-BCB5-2601851FE383}">
      <dsp:nvSpPr>
        <dsp:cNvPr id="0" name=""/>
        <dsp:cNvSpPr/>
      </dsp:nvSpPr>
      <dsp:spPr>
        <a:xfrm>
          <a:off x="5358831" y="3622448"/>
          <a:ext cx="1381193" cy="1381580"/>
        </a:xfrm>
        <a:prstGeom prst="ellipse">
          <a:avLst/>
        </a:prstGeom>
        <a:gradFill rotWithShape="0">
          <a:gsLst>
            <a:gs pos="0">
              <a:schemeClr val="accent3">
                <a:tint val="50000"/>
                <a:hueOff val="5246884"/>
                <a:satOff val="-29117"/>
                <a:lumOff val="-3065"/>
                <a:alphaOff val="0"/>
                <a:shade val="51000"/>
                <a:satMod val="130000"/>
              </a:schemeClr>
            </a:gs>
            <a:gs pos="80000">
              <a:schemeClr val="accent3">
                <a:tint val="50000"/>
                <a:hueOff val="5246884"/>
                <a:satOff val="-29117"/>
                <a:lumOff val="-3065"/>
                <a:alphaOff val="0"/>
                <a:shade val="93000"/>
                <a:satMod val="130000"/>
              </a:schemeClr>
            </a:gs>
            <a:gs pos="100000">
              <a:schemeClr val="accent3">
                <a:tint val="50000"/>
                <a:hueOff val="5246884"/>
                <a:satOff val="-29117"/>
                <a:lumOff val="-306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220F5687-09C8-4D43-A716-198751B63756}">
      <dsp:nvSpPr>
        <dsp:cNvPr id="0" name=""/>
        <dsp:cNvSpPr/>
      </dsp:nvSpPr>
      <dsp:spPr>
        <a:xfrm>
          <a:off x="6940196" y="3661921"/>
          <a:ext cx="4767102" cy="13371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10000"/>
            </a:spcAft>
            <a:buNone/>
          </a:pPr>
          <a:r>
            <a:rPr lang="en-US" altLang="en-US" sz="3600" b="1" kern="1200" dirty="0" err="1">
              <a:solidFill>
                <a:srgbClr val="002060"/>
              </a:solidFill>
              <a:latin typeface="UTM Avo" panose="02040603050506020204" pitchFamily="18" charset="0"/>
            </a:rPr>
            <a:t>không</a:t>
          </a:r>
          <a:r>
            <a:rPr lang="en-US" altLang="en-US" sz="3600" b="1" kern="1200" dirty="0">
              <a:solidFill>
                <a:srgbClr val="002060"/>
              </a:solidFill>
              <a:latin typeface="UTM Avo" panose="02040603050506020204" pitchFamily="18" charset="0"/>
            </a:rPr>
            <a:t> </a:t>
          </a:r>
          <a:r>
            <a:rPr lang="en-US" altLang="en-US" sz="3600" b="1" kern="1200" dirty="0" err="1">
              <a:solidFill>
                <a:srgbClr val="002060"/>
              </a:solidFill>
              <a:latin typeface="UTM Avo" panose="02040603050506020204" pitchFamily="18" charset="0"/>
            </a:rPr>
            <a:t>chứa</a:t>
          </a:r>
          <a:r>
            <a:rPr lang="en-US" altLang="en-US" sz="3600" b="1" kern="1200" dirty="0">
              <a:solidFill>
                <a:srgbClr val="002060"/>
              </a:solidFill>
              <a:latin typeface="UTM Avo" panose="02040603050506020204" pitchFamily="18" charset="0"/>
            </a:rPr>
            <a:t> </a:t>
          </a:r>
          <a:r>
            <a:rPr lang="en-US" altLang="en-US" sz="3600" b="1" kern="1200" dirty="0" err="1">
              <a:solidFill>
                <a:srgbClr val="002060"/>
              </a:solidFill>
              <a:latin typeface="UTM Avo" panose="02040603050506020204" pitchFamily="18" charset="0"/>
            </a:rPr>
            <a:t>các</a:t>
          </a:r>
          <a:r>
            <a:rPr lang="en-US" altLang="en-US" sz="3600" b="1" kern="1200" dirty="0">
              <a:solidFill>
                <a:srgbClr val="002060"/>
              </a:solidFill>
              <a:latin typeface="UTM Avo" panose="02040603050506020204" pitchFamily="18" charset="0"/>
            </a:rPr>
            <a:t> vi </a:t>
          </a:r>
          <a:r>
            <a:rPr lang="en-US" altLang="en-US" sz="3600" b="1" kern="1200" dirty="0" err="1">
              <a:solidFill>
                <a:srgbClr val="002060"/>
              </a:solidFill>
              <a:latin typeface="UTM Avo" panose="02040603050506020204" pitchFamily="18" charset="0"/>
            </a:rPr>
            <a:t>sinh</a:t>
          </a:r>
          <a:r>
            <a:rPr lang="en-US" altLang="en-US" sz="3600" b="1" kern="1200" dirty="0">
              <a:solidFill>
                <a:srgbClr val="002060"/>
              </a:solidFill>
              <a:latin typeface="UTM Avo" panose="02040603050506020204" pitchFamily="18" charset="0"/>
            </a:rPr>
            <a:t> </a:t>
          </a:r>
          <a:r>
            <a:rPr lang="en-US" altLang="en-US" sz="3600" b="1" kern="1200" dirty="0" err="1">
              <a:solidFill>
                <a:srgbClr val="002060"/>
              </a:solidFill>
              <a:latin typeface="UTM Avo" panose="02040603050506020204" pitchFamily="18" charset="0"/>
            </a:rPr>
            <a:t>vật</a:t>
          </a:r>
          <a:r>
            <a:rPr lang="en-US" altLang="en-US" sz="3600" b="1" kern="1200" dirty="0">
              <a:solidFill>
                <a:srgbClr val="002060"/>
              </a:solidFill>
              <a:latin typeface="UTM Avo" panose="02040603050506020204" pitchFamily="18" charset="0"/>
            </a:rPr>
            <a:t> </a:t>
          </a:r>
          <a:r>
            <a:rPr lang="en-US" altLang="en-US" sz="3600" b="1" kern="1200" dirty="0" err="1">
              <a:solidFill>
                <a:srgbClr val="002060"/>
              </a:solidFill>
              <a:latin typeface="UTM Avo" panose="02040603050506020204" pitchFamily="18" charset="0"/>
            </a:rPr>
            <a:t>gây</a:t>
          </a:r>
          <a:r>
            <a:rPr lang="en-US" altLang="en-US" sz="3600" b="1" kern="1200" dirty="0">
              <a:solidFill>
                <a:srgbClr val="002060"/>
              </a:solidFill>
              <a:latin typeface="UTM Avo" panose="02040603050506020204" pitchFamily="18" charset="0"/>
            </a:rPr>
            <a:t> </a:t>
          </a:r>
          <a:r>
            <a:rPr lang="en-US" altLang="en-US" sz="3600" b="1" kern="1200" dirty="0" err="1">
              <a:solidFill>
                <a:srgbClr val="002060"/>
              </a:solidFill>
              <a:latin typeface="UTM Avo" panose="02040603050506020204" pitchFamily="18" charset="0"/>
            </a:rPr>
            <a:t>bệnh</a:t>
          </a:r>
          <a:endParaRPr lang="en-US" sz="3600" b="1" kern="1200" dirty="0">
            <a:solidFill>
              <a:srgbClr val="002060"/>
            </a:solidFill>
            <a:latin typeface="UTM Avo" panose="02040603050506020204" pitchFamily="18" charset="0"/>
          </a:endParaRPr>
        </a:p>
      </dsp:txBody>
      <dsp:txXfrm>
        <a:off x="6940196" y="3661921"/>
        <a:ext cx="4767102" cy="13371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RadialPictureList">
  <dgm:title val="Radial Picture List"/>
  <dgm:desc val="Use to show relationships to a central idea. The Level 1 shape contains text and all Level 2 shapes contain a picture with corresponding text. Limited to four Level 2 pictures.  Unused pictures do not appear, but remain available if you switch layouts. Works best with a small amount of Level 2 text."/>
  <dgm:catLst>
    <dgm:cat type="picture" pri="2500"/>
    <dgm:cat type="officeonline" pri="2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10" destId="14" srcOrd="3" destOrd="0"/>
      </dgm:cxnLst>
      <dgm:bg/>
      <dgm:whole/>
    </dgm:dataModel>
  </dgm:clrData>
  <dgm:layoutNode name="Name0">
    <dgm:varLst>
      <dgm:chMax val="1"/>
      <dgm:chPref val="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Child1" refType="w" fact="0.76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5661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6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l" for="ch" forName="Parent" refType="w" fact="0.1777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l" for="ch" forName="Image1" refType="w" fact="0.5531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l" for="ch" forName="Image2" refType="w" fact="0.5531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l" for="ch" forName="Child1" refType="w" fact="0.7529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l" for="ch" forName="Child2" refType="w" fact="0.7529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7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4968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l" for="ch" forName="Image2" refType="w" fact="0.5661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l" for="ch" forName="Image3" refType="w" fact="0.4968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l" for="ch" forName="Child1" refType="w" fact="0.6897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l" for="ch" forName="Child2" refType="w" fact="0.76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l" for="ch" forName="Child3" refType="w" fact="0.6897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8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" refType="w" fact="0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l" for="ch" forName="Parent" refType="w" fact="0.1756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l" for="ch" forName="Image1" refType="w" fact="0.42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l" for="ch" forName="Image2" refType="w" fact="0.5598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l" for="ch" forName="Image3" refType="w" fact="0.5591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l" for="ch" forName="Image4" refType="w" fact="0.42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l" for="ch" forName="Child1" refType="w" fact="0.6214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l" for="ch" forName="Child2" refType="w" fact="0.7557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l" for="ch" forName="Child3" refType="w" fact="0.7557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l" for="ch" forName="Child4" refType="w" fact="0.6214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if>
      <dgm:else name="Name9">
        <dgm:choose name="Name10">
          <dgm:if name="Name11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2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Child1" refType="w" fact="0.24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4339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13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r" for="ch" forName="Parent" refType="w" fact="0.8223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r" for="ch" forName="Image1" refType="w" fact="0.4469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r" for="ch" forName="Image2" refType="w" fact="0.4469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r" for="ch" forName="Child1" refType="w" fact="0.2471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r" for="ch" forName="Child2" refType="w" fact="0.2471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14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5032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r" for="ch" forName="Image2" refType="w" fact="0.4339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r" for="ch" forName="Image3" refType="w" fact="0.5032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r" for="ch" forName="Child1" refType="w" fact="0.3103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r" for="ch" forName="Child2" refType="w" fact="0.24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r" for="ch" forName="Child3" refType="w" fact="0.3103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15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" refType="w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r" for="ch" forName="Parent" refType="w" fact="0.8244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r" for="ch" forName="Image1" refType="w" fact="0.57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r" for="ch" forName="Image2" refType="w" fact="0.4402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r" for="ch" forName="Image3" refType="w" fact="0.4409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r" for="ch" forName="Image4" refType="w" fact="0.57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r" for="ch" forName="Child1" refType="w" fact="0.3786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r" for="ch" forName="Child2" refType="w" fact="0.2443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r" for="ch" forName="Child3" refType="w" fact="0.2443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r" for="ch" forName="Child4" refType="w" fact="0.3786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else>
    </dgm:choose>
    <dgm:forEach name="wrapper" axis="self" ptType="parTrans">
      <dgm:forEach name="ImageRepeat" axis="self">
        <dgm:layoutNode name="Image" styleLbl="fgImgPlace1">
          <dgm:alg type="sp"/>
          <dgm:shape xmlns:r="http://schemas.openxmlformats.org/officeDocument/2006/relationships" type="ellipse" r:blip="" blipPhldr="1">
            <dgm:adjLst/>
          </dgm:shape>
          <dgm:presOf/>
        </dgm:layoutNode>
      </dgm:forEach>
    </dgm:forEach>
    <dgm:forEach name="Name16" axis="ch" ptType="node" cnt="1">
      <dgm:layoutNode name="Parent" styleLbl="node1">
        <dgm:varLst>
          <dgm:chMax val="4"/>
          <dgm:chPref val="3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7" axis="ch ch" ptType="node node" st="1 1" cnt="1 1">
      <dgm:layoutNode name="Accent" styleLbl="node1">
        <dgm:alg type="sp"/>
        <dgm:choose name="Name18">
          <dgm:if name="Name19" func="var" arg="dir" op="equ" val="norm">
            <dgm:choose name="Name20">
              <dgm:if name="Name21" axis="followSib" ptType="node" func="cnt" op="equ" val="0">
                <dgm:shape xmlns:r="http://schemas.openxmlformats.org/officeDocument/2006/relationships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2" axis="followSib" ptType="node" func="cnt" op="equ" val="1">
                <dgm:shape xmlns:r="http://schemas.openxmlformats.org/officeDocument/2006/relationships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3" axis="followSib" ptType="node" func="cnt" op="equ" val="2">
                <dgm:shape xmlns:r="http://schemas.openxmlformats.org/officeDocument/2006/relationships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24">
                <dgm:shape xmlns:r="http://schemas.openxmlformats.org/officeDocument/2006/relationships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if>
          <dgm:else name="Name25">
            <dgm:choose name="Name26">
              <dgm:if name="Name27" axis="followSib" ptType="node" func="cnt" op="equ" val="0">
                <dgm:shape xmlns:r="http://schemas.openxmlformats.org/officeDocument/2006/relationships" rot="180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8" axis="followSib" ptType="node" func="cnt" op="equ" val="1">
                <dgm:shape xmlns:r="http://schemas.openxmlformats.org/officeDocument/2006/relationships" rot="180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9" axis="followSib" ptType="node" func="cnt" op="equ" val="2">
                <dgm:shape xmlns:r="http://schemas.openxmlformats.org/officeDocument/2006/relationships" rot="180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30">
                <dgm:shape xmlns:r="http://schemas.openxmlformats.org/officeDocument/2006/relationships" rot="180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else>
        </dgm:choose>
        <dgm:presOf/>
      </dgm:layoutNode>
      <dgm:layoutNode name="Image1" styleLbl="fgImgPlace1">
        <dgm:alg type="sp"/>
        <dgm:shape xmlns:r="http://schemas.openxmlformats.org/officeDocument/2006/relationships" type="ellipse" r:blip="" blipPhldr="1">
          <dgm:adjLst/>
        </dgm:shape>
        <dgm:presOf/>
      </dgm:layoutNode>
      <dgm:layoutNode name="Child1" styleLbl="revTx">
        <dgm:varLst>
          <dgm:chMax val="0"/>
          <dgm:chPref val="0"/>
          <dgm:bulletEnabled val="1"/>
        </dgm:varLst>
        <dgm:choose name="Name31">
          <dgm:if name="Name3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4" axis="ch ch" ptType="node node" st="1 2" cnt="1 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35" ref="ImageRepeat"/>
      </dgm:layoutNode>
      <dgm:layoutNode name="Child2" styleLbl="revTx">
        <dgm:varLst>
          <dgm:chMax val="0"/>
          <dgm:chPref val="0"/>
          <dgm:bulletEnabled val="1"/>
        </dgm:varLst>
        <dgm:choose name="Name36">
          <dgm:if name="Name3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9" axis="ch ch" ptType="node node" st="1 3" cnt="1 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40" ref="ImageRepeat"/>
      </dgm:layoutNode>
      <dgm:layoutNode name="Child3" styleLbl="revTx">
        <dgm:varLst>
          <dgm:chMax val="0"/>
          <dgm:chPref val="0"/>
          <dgm:bulletEnabled val="1"/>
        </dgm:varLst>
        <dgm:choose name="Name41">
          <dgm:if name="Name4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4" axis="ch ch" ptType="node node" st="1 4" cnt="1 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45" ref="ImageRepeat"/>
      </dgm:layoutNode>
      <dgm:layoutNode name="Child4" styleLbl="revTx">
        <dgm:varLst>
          <dgm:chMax val="0"/>
          <dgm:chPref val="0"/>
          <dgm:bulletEnabled val="1"/>
        </dgm:varLst>
        <dgm:choose name="Name46">
          <dgm:if name="Name4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1/layout/RadialPictureList">
  <dgm:title val="Radial Picture List"/>
  <dgm:desc val="Use to show relationships to a central idea. The Level 1 shape contains text and all Level 2 shapes contain a picture with corresponding text. Limited to four Level 2 pictures.  Unused pictures do not appear, but remain available if you switch layouts. Works best with a small amount of Level 2 text."/>
  <dgm:catLst>
    <dgm:cat type="picture" pri="2500"/>
    <dgm:cat type="officeonline" pri="2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10" destId="14" srcOrd="3" destOrd="0"/>
      </dgm:cxnLst>
      <dgm:bg/>
      <dgm:whole/>
    </dgm:dataModel>
  </dgm:clrData>
  <dgm:layoutNode name="Name0">
    <dgm:varLst>
      <dgm:chMax val="1"/>
      <dgm:chPref val="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Child1" refType="w" fact="0.76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5661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6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l" for="ch" forName="Parent" refType="w" fact="0.1777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l" for="ch" forName="Image1" refType="w" fact="0.5531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l" for="ch" forName="Image2" refType="w" fact="0.5531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l" for="ch" forName="Child1" refType="w" fact="0.7529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l" for="ch" forName="Child2" refType="w" fact="0.7529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7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4968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l" for="ch" forName="Image2" refType="w" fact="0.5661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l" for="ch" forName="Image3" refType="w" fact="0.4968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l" for="ch" forName="Child1" refType="w" fact="0.6897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l" for="ch" forName="Child2" refType="w" fact="0.76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l" for="ch" forName="Child3" refType="w" fact="0.6897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8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" refType="w" fact="0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l" for="ch" forName="Parent" refType="w" fact="0.1756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l" for="ch" forName="Image1" refType="w" fact="0.42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l" for="ch" forName="Image2" refType="w" fact="0.5598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l" for="ch" forName="Image3" refType="w" fact="0.5591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l" for="ch" forName="Image4" refType="w" fact="0.42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l" for="ch" forName="Child1" refType="w" fact="0.6214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l" for="ch" forName="Child2" refType="w" fact="0.7557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l" for="ch" forName="Child3" refType="w" fact="0.7557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l" for="ch" forName="Child4" refType="w" fact="0.6214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if>
      <dgm:else name="Name9">
        <dgm:choose name="Name10">
          <dgm:if name="Name11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2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Child1" refType="w" fact="0.24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4339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13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r" for="ch" forName="Parent" refType="w" fact="0.8223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r" for="ch" forName="Image1" refType="w" fact="0.4469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r" for="ch" forName="Image2" refType="w" fact="0.4469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r" for="ch" forName="Child1" refType="w" fact="0.2471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r" for="ch" forName="Child2" refType="w" fact="0.2471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14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5032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r" for="ch" forName="Image2" refType="w" fact="0.4339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r" for="ch" forName="Image3" refType="w" fact="0.5032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r" for="ch" forName="Child1" refType="w" fact="0.3103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r" for="ch" forName="Child2" refType="w" fact="0.24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r" for="ch" forName="Child3" refType="w" fact="0.3103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15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" refType="w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r" for="ch" forName="Parent" refType="w" fact="0.8244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r" for="ch" forName="Image1" refType="w" fact="0.57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r" for="ch" forName="Image2" refType="w" fact="0.4402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r" for="ch" forName="Image3" refType="w" fact="0.4409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r" for="ch" forName="Image4" refType="w" fact="0.57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r" for="ch" forName="Child1" refType="w" fact="0.3786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r" for="ch" forName="Child2" refType="w" fact="0.2443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r" for="ch" forName="Child3" refType="w" fact="0.2443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r" for="ch" forName="Child4" refType="w" fact="0.3786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else>
    </dgm:choose>
    <dgm:forEach name="wrapper" axis="self" ptType="parTrans">
      <dgm:forEach name="ImageRepeat" axis="self">
        <dgm:layoutNode name="Image" styleLbl="fgImgPlace1">
          <dgm:alg type="sp"/>
          <dgm:shape xmlns:r="http://schemas.openxmlformats.org/officeDocument/2006/relationships" type="ellipse" r:blip="" blipPhldr="1">
            <dgm:adjLst/>
          </dgm:shape>
          <dgm:presOf/>
        </dgm:layoutNode>
      </dgm:forEach>
    </dgm:forEach>
    <dgm:forEach name="Name16" axis="ch" ptType="node" cnt="1">
      <dgm:layoutNode name="Parent" styleLbl="node1">
        <dgm:varLst>
          <dgm:chMax val="4"/>
          <dgm:chPref val="3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7" axis="ch ch" ptType="node node" st="1 1" cnt="1 1">
      <dgm:layoutNode name="Accent" styleLbl="node1">
        <dgm:alg type="sp"/>
        <dgm:choose name="Name18">
          <dgm:if name="Name19" func="var" arg="dir" op="equ" val="norm">
            <dgm:choose name="Name20">
              <dgm:if name="Name21" axis="followSib" ptType="node" func="cnt" op="equ" val="0">
                <dgm:shape xmlns:r="http://schemas.openxmlformats.org/officeDocument/2006/relationships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2" axis="followSib" ptType="node" func="cnt" op="equ" val="1">
                <dgm:shape xmlns:r="http://schemas.openxmlformats.org/officeDocument/2006/relationships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3" axis="followSib" ptType="node" func="cnt" op="equ" val="2">
                <dgm:shape xmlns:r="http://schemas.openxmlformats.org/officeDocument/2006/relationships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24">
                <dgm:shape xmlns:r="http://schemas.openxmlformats.org/officeDocument/2006/relationships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if>
          <dgm:else name="Name25">
            <dgm:choose name="Name26">
              <dgm:if name="Name27" axis="followSib" ptType="node" func="cnt" op="equ" val="0">
                <dgm:shape xmlns:r="http://schemas.openxmlformats.org/officeDocument/2006/relationships" rot="180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8" axis="followSib" ptType="node" func="cnt" op="equ" val="1">
                <dgm:shape xmlns:r="http://schemas.openxmlformats.org/officeDocument/2006/relationships" rot="180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9" axis="followSib" ptType="node" func="cnt" op="equ" val="2">
                <dgm:shape xmlns:r="http://schemas.openxmlformats.org/officeDocument/2006/relationships" rot="180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30">
                <dgm:shape xmlns:r="http://schemas.openxmlformats.org/officeDocument/2006/relationships" rot="180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else>
        </dgm:choose>
        <dgm:presOf/>
      </dgm:layoutNode>
      <dgm:layoutNode name="Image1" styleLbl="fgImgPlace1">
        <dgm:alg type="sp"/>
        <dgm:shape xmlns:r="http://schemas.openxmlformats.org/officeDocument/2006/relationships" type="ellipse" r:blip="" blipPhldr="1">
          <dgm:adjLst/>
        </dgm:shape>
        <dgm:presOf/>
      </dgm:layoutNode>
      <dgm:layoutNode name="Child1" styleLbl="revTx">
        <dgm:varLst>
          <dgm:chMax val="0"/>
          <dgm:chPref val="0"/>
          <dgm:bulletEnabled val="1"/>
        </dgm:varLst>
        <dgm:choose name="Name31">
          <dgm:if name="Name3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4" axis="ch ch" ptType="node node" st="1 2" cnt="1 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35" ref="ImageRepeat"/>
      </dgm:layoutNode>
      <dgm:layoutNode name="Child2" styleLbl="revTx">
        <dgm:varLst>
          <dgm:chMax val="0"/>
          <dgm:chPref val="0"/>
          <dgm:bulletEnabled val="1"/>
        </dgm:varLst>
        <dgm:choose name="Name36">
          <dgm:if name="Name3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9" axis="ch ch" ptType="node node" st="1 3" cnt="1 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40" ref="ImageRepeat"/>
      </dgm:layoutNode>
      <dgm:layoutNode name="Child3" styleLbl="revTx">
        <dgm:varLst>
          <dgm:chMax val="0"/>
          <dgm:chPref val="0"/>
          <dgm:bulletEnabled val="1"/>
        </dgm:varLst>
        <dgm:choose name="Name41">
          <dgm:if name="Name4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4" axis="ch ch" ptType="node node" st="1 4" cnt="1 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45" ref="ImageRepeat"/>
      </dgm:layoutNode>
      <dgm:layoutNode name="Child4" styleLbl="revTx">
        <dgm:varLst>
          <dgm:chMax val="0"/>
          <dgm:chPref val="0"/>
          <dgm:bulletEnabled val="1"/>
        </dgm:varLst>
        <dgm:choose name="Name46">
          <dgm:if name="Name4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12C8C0-A3D3-487B-AECC-CB6663EAE28D}" type="datetimeFigureOut">
              <a:rPr lang="zh-CN" altLang="en-US" smtClean="0"/>
              <a:t>2021/11/28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49D3E0-124D-4DFF-AE99-4EA4CC201D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1777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82430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91059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15140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03883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05527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38590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16041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9332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21067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50855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30515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56101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9448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06661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38673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22603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72468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75753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20330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09995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40"/>
            <a:ext cx="12192621" cy="6858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626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1714"/>
            <a:ext cx="7314248" cy="566870"/>
          </a:xfrm>
          <a:prstGeom prst="rect">
            <a:avLst/>
          </a:prstGeo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918"/>
            <a:ext cx="7314248" cy="41157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300"/>
            </a:lvl1pPr>
            <a:lvl2pPr marL="609585" indent="0">
              <a:buNone/>
              <a:defRPr sz="38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8584"/>
            <a:ext cx="7314248" cy="8050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521" y="6357825"/>
            <a:ext cx="2844430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059" y="6357825"/>
            <a:ext cx="3860297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6463" y="6357825"/>
            <a:ext cx="2844430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326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4703"/>
            <a:ext cx="10971372" cy="114326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1" y="1600572"/>
            <a:ext cx="10971372" cy="452701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521" y="6357825"/>
            <a:ext cx="2844430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059" y="6357825"/>
            <a:ext cx="3860297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6463" y="6357825"/>
            <a:ext cx="2844430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8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50" y="274704"/>
            <a:ext cx="2742843" cy="5852880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2" y="274704"/>
            <a:ext cx="8025355" cy="585288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521" y="6357825"/>
            <a:ext cx="2844430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059" y="6357825"/>
            <a:ext cx="3860297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6463" y="6357825"/>
            <a:ext cx="2844430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671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1125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04" b="4108"/>
          <a:stretch>
            <a:fillRect/>
          </a:stretch>
        </p:blipFill>
        <p:spPr>
          <a:xfrm>
            <a:off x="0" y="0"/>
            <a:ext cx="12190413" cy="6859588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0" y="0"/>
            <a:ext cx="12190413" cy="5844804"/>
          </a:xfrm>
          <a:prstGeom prst="rect">
            <a:avLst/>
          </a:prstGeom>
          <a:gradFill flip="none" rotWithShape="1">
            <a:gsLst>
              <a:gs pos="23000">
                <a:schemeClr val="bg1">
                  <a:alpha val="87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81524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4703"/>
            <a:ext cx="10971372" cy="114326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21" y="1600572"/>
            <a:ext cx="10971372" cy="45270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521" y="6357825"/>
            <a:ext cx="2844430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059" y="6357825"/>
            <a:ext cx="3860297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6463" y="6357825"/>
            <a:ext cx="2844430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56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60" y="4407923"/>
            <a:ext cx="10361851" cy="1362390"/>
          </a:xfrm>
          <a:prstGeom prst="rect">
            <a:avLst/>
          </a:prstGeo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60" y="2907387"/>
            <a:ext cx="10361851" cy="15005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521" y="6357825"/>
            <a:ext cx="2844430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059" y="6357825"/>
            <a:ext cx="3860297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6463" y="6357825"/>
            <a:ext cx="2844430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570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4703"/>
            <a:ext cx="10971372" cy="114326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2" y="1600572"/>
            <a:ext cx="5384099" cy="4527011"/>
          </a:xfrm>
          <a:prstGeom prst="rect">
            <a:avLst/>
          </a:prstGeo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4" y="1600572"/>
            <a:ext cx="5384099" cy="4527011"/>
          </a:xfrm>
          <a:prstGeom prst="rect">
            <a:avLst/>
          </a:prstGeo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521" y="6357825"/>
            <a:ext cx="2844430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059" y="6357825"/>
            <a:ext cx="3860297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6463" y="6357825"/>
            <a:ext cx="2844430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61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4703"/>
            <a:ext cx="10971372" cy="114326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2" y="1535469"/>
            <a:ext cx="5386216" cy="63991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2" y="2175380"/>
            <a:ext cx="5386216" cy="395220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7" y="1535469"/>
            <a:ext cx="5388332" cy="63991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7" y="2175380"/>
            <a:ext cx="5388332" cy="395220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521" y="6357825"/>
            <a:ext cx="2844430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059" y="6357825"/>
            <a:ext cx="3860297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6463" y="6357825"/>
            <a:ext cx="2844430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414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4703"/>
            <a:ext cx="10971372" cy="114326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521" y="6357825"/>
            <a:ext cx="2844430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059" y="6357825"/>
            <a:ext cx="3860297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6463" y="6357825"/>
            <a:ext cx="2844430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117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521" y="6357825"/>
            <a:ext cx="2844430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5321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4" y="273113"/>
            <a:ext cx="4010562" cy="1162320"/>
          </a:xfrm>
          <a:prstGeom prst="rect">
            <a:avLst/>
          </a:prstGeo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117"/>
            <a:ext cx="6814780" cy="5854468"/>
          </a:xfrm>
          <a:prstGeom prst="rect">
            <a:avLst/>
          </a:prstGeo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4" y="1435437"/>
            <a:ext cx="4010562" cy="46921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521" y="6357825"/>
            <a:ext cx="2844430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059" y="6357825"/>
            <a:ext cx="3860297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6463" y="6357825"/>
            <a:ext cx="2844430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293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C4BBABD0-8DEC-46C8-83F7-2FB2C3565577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78279" y="9763566"/>
            <a:ext cx="1378583" cy="11909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4E7783C-7029-4020-93B2-7A0CFAAEE941}"/>
              </a:ext>
            </a:extLst>
          </p:cNvPr>
          <p:cNvSpPr txBox="1"/>
          <p:nvPr userDrawn="1"/>
        </p:nvSpPr>
        <p:spPr>
          <a:xfrm>
            <a:off x="0" y="0"/>
            <a:ext cx="106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3">
                    <a:lumMod val="40000"/>
                    <a:lumOff val="60000"/>
                  </a:schemeClr>
                </a:solidFill>
                <a:latin typeface="UTM Windsor BT" panose="02040603050506020204" pitchFamily="18" charset="0"/>
              </a:rPr>
              <a:t>KTUTS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2FBB615-F808-4DEE-9367-CC71C4E9F2C1}"/>
              </a:ext>
            </a:extLst>
          </p:cNvPr>
          <p:cNvSpPr txBox="1"/>
          <p:nvPr userDrawn="1"/>
        </p:nvSpPr>
        <p:spPr>
          <a:xfrm>
            <a:off x="0" y="6490256"/>
            <a:ext cx="106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3">
                    <a:lumMod val="20000"/>
                    <a:lumOff val="80000"/>
                  </a:schemeClr>
                </a:solidFill>
                <a:latin typeface="UTM Windsor BT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759065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hf hdr="0" ftr="0" dt="0"/>
  <p:txStyles>
    <p:titleStyle>
      <a:lvl1pPr algn="ctr" defTabSz="121917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openxmlformats.org/officeDocument/2006/relationships/tags" Target="../tags/tag4.xml"/><Relationship Id="rId7" Type="http://schemas.openxmlformats.org/officeDocument/2006/relationships/image" Target="../media/image4.jp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openxmlformats.org/officeDocument/2006/relationships/tags" Target="../tags/tag3.xml"/><Relationship Id="rId16" Type="http://schemas.openxmlformats.org/officeDocument/2006/relationships/image" Target="../media/image13.png"/><Relationship Id="rId1" Type="http://schemas.openxmlformats.org/officeDocument/2006/relationships/tags" Target="../tags/tag2.xml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4" Type="http://schemas.openxmlformats.org/officeDocument/2006/relationships/tags" Target="../tags/tag5.xml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4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11" Type="http://schemas.microsoft.com/office/2007/relationships/hdphoto" Target="../media/hdphoto4.wdp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41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43.png"/><Relationship Id="rId3" Type="http://schemas.openxmlformats.org/officeDocument/2006/relationships/image" Target="../media/image4.jpg"/><Relationship Id="rId7" Type="http://schemas.openxmlformats.org/officeDocument/2006/relationships/image" Target="../media/image10.pn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6.png"/><Relationship Id="rId18" Type="http://schemas.openxmlformats.org/officeDocument/2006/relationships/image" Target="../media/image11.png"/><Relationship Id="rId3" Type="http://schemas.openxmlformats.org/officeDocument/2006/relationships/tags" Target="../tags/tag6.xml"/><Relationship Id="rId21" Type="http://schemas.openxmlformats.org/officeDocument/2006/relationships/image" Target="../media/image14.png"/><Relationship Id="rId7" Type="http://schemas.openxmlformats.org/officeDocument/2006/relationships/tags" Target="../tags/tag10.xml"/><Relationship Id="rId12" Type="http://schemas.openxmlformats.org/officeDocument/2006/relationships/image" Target="../media/image5.png"/><Relationship Id="rId17" Type="http://schemas.openxmlformats.org/officeDocument/2006/relationships/image" Target="../media/image10.png"/><Relationship Id="rId2" Type="http://schemas.openxmlformats.org/officeDocument/2006/relationships/audio" Target="../media/media1.mp3"/><Relationship Id="rId16" Type="http://schemas.openxmlformats.org/officeDocument/2006/relationships/image" Target="../media/image9.png"/><Relationship Id="rId20" Type="http://schemas.openxmlformats.org/officeDocument/2006/relationships/image" Target="../media/image13.png"/><Relationship Id="rId1" Type="http://schemas.microsoft.com/office/2007/relationships/media" Target="../media/media1.mp3"/><Relationship Id="rId6" Type="http://schemas.openxmlformats.org/officeDocument/2006/relationships/tags" Target="../tags/tag9.xml"/><Relationship Id="rId11" Type="http://schemas.openxmlformats.org/officeDocument/2006/relationships/image" Target="../media/image4.jpg"/><Relationship Id="rId5" Type="http://schemas.openxmlformats.org/officeDocument/2006/relationships/tags" Target="../tags/tag8.xml"/><Relationship Id="rId15" Type="http://schemas.openxmlformats.org/officeDocument/2006/relationships/image" Target="../media/image8.png"/><Relationship Id="rId10" Type="http://schemas.openxmlformats.org/officeDocument/2006/relationships/image" Target="../media/image20.png"/><Relationship Id="rId19" Type="http://schemas.openxmlformats.org/officeDocument/2006/relationships/image" Target="../media/image12.png"/><Relationship Id="rId4" Type="http://schemas.openxmlformats.org/officeDocument/2006/relationships/tags" Target="../tags/tag7.xml"/><Relationship Id="rId9" Type="http://schemas.openxmlformats.org/officeDocument/2006/relationships/notesSlide" Target="../notesSlides/notesSlide4.xml"/><Relationship Id="rId1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25.png"/><Relationship Id="rId10" Type="http://schemas.openxmlformats.org/officeDocument/2006/relationships/image" Target="../media/image28.png"/><Relationship Id="rId4" Type="http://schemas.microsoft.com/office/2007/relationships/hdphoto" Target="../media/hdphoto1.wdp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audio" Target="../media/audio2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" y="1240"/>
            <a:ext cx="12184063" cy="6857107"/>
          </a:xfrm>
          <a:prstGeom prst="rect">
            <a:avLst/>
          </a:prstGeom>
        </p:spPr>
      </p:pic>
      <p:sp>
        <p:nvSpPr>
          <p:cNvPr id="29" name="18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719296" y="423512"/>
            <a:ext cx="6776395" cy="73866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4800" dirty="0">
                <a:solidFill>
                  <a:srgbClr val="33909B"/>
                </a:solidFill>
                <a:latin typeface="UTM Alexander" panose="02040603050506020204" pitchFamily="18" charset="0"/>
                <a:ea typeface="微软雅黑" panose="020B0503020204020204" pitchFamily="34" charset="-122"/>
                <a:cs typeface="宋体" pitchFamily="2" charset="-122"/>
              </a:rPr>
              <a:t>KHOA HỌC 4 </a:t>
            </a:r>
            <a:endParaRPr lang="en-US" altLang="zh-CN" sz="3200" dirty="0">
              <a:solidFill>
                <a:srgbClr val="33909B"/>
              </a:solidFill>
              <a:latin typeface="UTM Alexander" panose="02040603050506020204" pitchFamily="18" charset="0"/>
              <a:ea typeface="微软雅黑" panose="020B0503020204020204" pitchFamily="34" charset="-122"/>
              <a:cs typeface="宋体" pitchFamily="2" charset="-122"/>
            </a:endParaRPr>
          </a:p>
        </p:txBody>
      </p:sp>
      <p:sp>
        <p:nvSpPr>
          <p:cNvPr id="19" name="18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544475" y="1243213"/>
            <a:ext cx="7032096" cy="406265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3200" dirty="0">
                <a:solidFill>
                  <a:schemeClr val="bg1">
                    <a:lumMod val="50000"/>
                  </a:schemeClr>
                </a:solidFill>
                <a:latin typeface="UTM American Sans" panose="02040603050506020204" pitchFamily="18" charset="0"/>
                <a:ea typeface="微软雅黑" panose="020B0503020204020204" pitchFamily="34" charset="-122"/>
                <a:cs typeface="宋体" pitchFamily="2" charset="-122"/>
              </a:rPr>
              <a:t>NƯỚC BỊ Ô NHIỄM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536788" y="1174457"/>
            <a:ext cx="7116833" cy="4128113"/>
            <a:chOff x="2647427" y="1259761"/>
            <a:chExt cx="7116833" cy="4128113"/>
          </a:xfrm>
        </p:grpSpPr>
        <p:sp>
          <p:nvSpPr>
            <p:cNvPr id="30" name="18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2647427" y="1325223"/>
              <a:ext cx="7032096" cy="406265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3200" dirty="0">
                  <a:solidFill>
                    <a:schemeClr val="bg1">
                      <a:lumMod val="50000"/>
                    </a:schemeClr>
                  </a:solidFill>
                  <a:latin typeface="UTM American Sans" panose="02040603050506020204" pitchFamily="18" charset="0"/>
                  <a:ea typeface="微软雅黑" panose="020B0503020204020204" pitchFamily="34" charset="-122"/>
                  <a:cs typeface="宋体" pitchFamily="2" charset="-122"/>
                </a:rPr>
                <a:t>NƯỚC BỊ Ô NHIỄM</a:t>
              </a:r>
            </a:p>
          </p:txBody>
        </p:sp>
        <p:sp>
          <p:nvSpPr>
            <p:cNvPr id="16" name="18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2732164" y="1259761"/>
              <a:ext cx="7032096" cy="406265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3200" dirty="0">
                  <a:solidFill>
                    <a:srgbClr val="ABD9F0"/>
                  </a:solidFill>
                  <a:latin typeface="UTM American Sans" panose="02040603050506020204" pitchFamily="18" charset="0"/>
                  <a:ea typeface="微软雅黑" panose="020B0503020204020204" pitchFamily="34" charset="-122"/>
                  <a:cs typeface="宋体" pitchFamily="2" charset="-122"/>
                </a:rPr>
                <a:t>NƯỚC BỊ Ô NHIỄM</a:t>
              </a:r>
            </a:p>
          </p:txBody>
        </p:sp>
      </p:grpSp>
      <p:pic>
        <p:nvPicPr>
          <p:cNvPr id="13" name="Picture 3" descr="F:\未标题-1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26" t="18942" r="23264" b="17870"/>
          <a:stretch/>
        </p:blipFill>
        <p:spPr bwMode="auto">
          <a:xfrm>
            <a:off x="8742785" y="2242643"/>
            <a:ext cx="3607356" cy="4613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-620529" y="0"/>
            <a:ext cx="4060073" cy="4274015"/>
            <a:chOff x="127392" y="1394980"/>
            <a:chExt cx="4826480" cy="5080807"/>
          </a:xfrm>
        </p:grpSpPr>
        <p:grpSp>
          <p:nvGrpSpPr>
            <p:cNvPr id="7" name="Group 6"/>
            <p:cNvGrpSpPr/>
            <p:nvPr/>
          </p:nvGrpSpPr>
          <p:grpSpPr>
            <a:xfrm>
              <a:off x="2010267" y="2827780"/>
              <a:ext cx="2087399" cy="2153826"/>
              <a:chOff x="2010267" y="2827780"/>
              <a:chExt cx="2087399" cy="2153826"/>
            </a:xfrm>
          </p:grpSpPr>
          <p:sp>
            <p:nvSpPr>
              <p:cNvPr id="6" name="Oval 5"/>
              <p:cNvSpPr/>
              <p:nvPr/>
            </p:nvSpPr>
            <p:spPr>
              <a:xfrm>
                <a:off x="2010267" y="3210340"/>
                <a:ext cx="1935567" cy="177126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3553325" y="2827780"/>
                <a:ext cx="544341" cy="157579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27392" y="1394980"/>
              <a:ext cx="4826480" cy="5080807"/>
            </a:xfrm>
            <a:prstGeom prst="rect">
              <a:avLst/>
            </a:prstGeom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386" y="4169778"/>
            <a:ext cx="3599695" cy="359969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728" y="4887618"/>
            <a:ext cx="2164014" cy="216401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684" y="5039434"/>
            <a:ext cx="526271" cy="52627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451" y="4568897"/>
            <a:ext cx="738258" cy="73825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61" y="187843"/>
            <a:ext cx="1234690" cy="123469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122" y="3714763"/>
            <a:ext cx="940865" cy="94086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893" y="6333317"/>
            <a:ext cx="526271" cy="52627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865" y="185959"/>
            <a:ext cx="526271" cy="526271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06" y="3756991"/>
            <a:ext cx="1327783" cy="1327783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178" y="5275042"/>
            <a:ext cx="1068009" cy="1068009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55E4A484-813B-4BE5-99F3-4671173A55F5}"/>
              </a:ext>
            </a:extLst>
          </p:cNvPr>
          <p:cNvSpPr txBox="1"/>
          <p:nvPr/>
        </p:nvSpPr>
        <p:spPr>
          <a:xfrm>
            <a:off x="0" y="0"/>
            <a:ext cx="106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3">
                    <a:lumMod val="20000"/>
                    <a:lumOff val="80000"/>
                  </a:schemeClr>
                </a:solidFill>
                <a:latin typeface="UTM Windsor BT" panose="02040603050506020204" pitchFamily="18" charset="0"/>
              </a:rPr>
              <a:t>KTUTS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7380A67-CD37-476E-9282-7D4EDF9E1729}"/>
              </a:ext>
            </a:extLst>
          </p:cNvPr>
          <p:cNvSpPr txBox="1"/>
          <p:nvPr/>
        </p:nvSpPr>
        <p:spPr>
          <a:xfrm>
            <a:off x="0" y="6489015"/>
            <a:ext cx="106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3">
                    <a:lumMod val="20000"/>
                    <a:lumOff val="80000"/>
                  </a:schemeClr>
                </a:solidFill>
                <a:latin typeface="UTM Windsor BT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462424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8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750"/>
                            </p:stCondLst>
                            <p:childTnLst>
                              <p:par>
                                <p:cTn id="5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250"/>
                            </p:stCondLst>
                            <p:childTnLst>
                              <p:par>
                                <p:cTn id="5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250"/>
                            </p:stCondLst>
                            <p:childTnLst>
                              <p:par>
                                <p:cTn id="67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8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19" grpId="0"/>
      <p:bldP spid="19" grpId="1"/>
      <p:bldP spid="19" grpId="2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1334908" y="0"/>
            <a:ext cx="984423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6000" dirty="0" err="1">
                <a:solidFill>
                  <a:srgbClr val="FAC000"/>
                </a:solidFill>
                <a:latin typeface="UTM American Sans" panose="02040603050506020204" pitchFamily="18" charset="0"/>
              </a:rPr>
              <a:t>Tìm</a:t>
            </a:r>
            <a:r>
              <a:rPr lang="en-US" altLang="en-US" sz="6000" dirty="0">
                <a:solidFill>
                  <a:srgbClr val="FAC000"/>
                </a:solidFill>
                <a:latin typeface="UTM American Sans" panose="02040603050506020204" pitchFamily="18" charset="0"/>
              </a:rPr>
              <a:t> </a:t>
            </a:r>
            <a:r>
              <a:rPr lang="en-US" altLang="en-US" sz="6000" dirty="0" err="1">
                <a:solidFill>
                  <a:srgbClr val="FAC000"/>
                </a:solidFill>
                <a:latin typeface="UTM American Sans" panose="02040603050506020204" pitchFamily="18" charset="0"/>
              </a:rPr>
              <a:t>hiểu</a:t>
            </a:r>
            <a:r>
              <a:rPr lang="en-US" altLang="en-US" sz="6000" dirty="0">
                <a:solidFill>
                  <a:srgbClr val="FAC000"/>
                </a:solidFill>
                <a:latin typeface="UTM American Sans" panose="02040603050506020204" pitchFamily="18" charset="0"/>
              </a:rPr>
              <a:t> </a:t>
            </a:r>
            <a:r>
              <a:rPr lang="en-US" altLang="en-US" sz="6000" dirty="0" err="1">
                <a:solidFill>
                  <a:srgbClr val="FAC000"/>
                </a:solidFill>
                <a:latin typeface="UTM American Sans" panose="02040603050506020204" pitchFamily="18" charset="0"/>
              </a:rPr>
              <a:t>một</a:t>
            </a:r>
            <a:r>
              <a:rPr lang="en-US" altLang="en-US" sz="6000" dirty="0">
                <a:solidFill>
                  <a:srgbClr val="FAC000"/>
                </a:solidFill>
                <a:latin typeface="UTM American Sans" panose="02040603050506020204" pitchFamily="18" charset="0"/>
              </a:rPr>
              <a:t> </a:t>
            </a:r>
            <a:r>
              <a:rPr lang="en-US" altLang="en-US" sz="6000" dirty="0" err="1">
                <a:solidFill>
                  <a:srgbClr val="FAC000"/>
                </a:solidFill>
                <a:latin typeface="UTM American Sans" panose="02040603050506020204" pitchFamily="18" charset="0"/>
              </a:rPr>
              <a:t>số</a:t>
            </a:r>
            <a:r>
              <a:rPr lang="en-US" altLang="en-US" sz="6000" dirty="0">
                <a:solidFill>
                  <a:srgbClr val="FAC000"/>
                </a:solidFill>
                <a:latin typeface="UTM American Sans" panose="02040603050506020204" pitchFamily="18" charset="0"/>
              </a:rPr>
              <a:t> </a:t>
            </a:r>
            <a:r>
              <a:rPr lang="en-US" altLang="en-US" sz="6000" dirty="0" err="1">
                <a:solidFill>
                  <a:srgbClr val="FAC000"/>
                </a:solidFill>
                <a:latin typeface="UTM American Sans" panose="02040603050506020204" pitchFamily="18" charset="0"/>
              </a:rPr>
              <a:t>đặc</a:t>
            </a:r>
            <a:r>
              <a:rPr lang="en-US" altLang="en-US" sz="6000" dirty="0">
                <a:solidFill>
                  <a:srgbClr val="FAC000"/>
                </a:solidFill>
                <a:latin typeface="UTM American Sans" panose="02040603050506020204" pitchFamily="18" charset="0"/>
              </a:rPr>
              <a:t> </a:t>
            </a:r>
            <a:r>
              <a:rPr lang="en-US" altLang="en-US" sz="6000" dirty="0" err="1">
                <a:solidFill>
                  <a:srgbClr val="FAC000"/>
                </a:solidFill>
                <a:latin typeface="UTM American Sans" panose="02040603050506020204" pitchFamily="18" charset="0"/>
              </a:rPr>
              <a:t>điểm</a:t>
            </a:r>
            <a:r>
              <a:rPr lang="en-US" altLang="en-US" sz="6000" dirty="0">
                <a:solidFill>
                  <a:srgbClr val="FAC000"/>
                </a:solidFill>
                <a:latin typeface="UTM American Sans" panose="02040603050506020204" pitchFamily="18" charset="0"/>
              </a:rPr>
              <a:t> </a:t>
            </a:r>
            <a:r>
              <a:rPr lang="en-US" altLang="en-US" sz="6000" dirty="0" err="1">
                <a:solidFill>
                  <a:srgbClr val="FAC000"/>
                </a:solidFill>
                <a:latin typeface="UTM American Sans" panose="02040603050506020204" pitchFamily="18" charset="0"/>
              </a:rPr>
              <a:t>của</a:t>
            </a:r>
            <a:r>
              <a:rPr lang="en-US" altLang="en-US" sz="6000" dirty="0">
                <a:solidFill>
                  <a:srgbClr val="FAC000"/>
                </a:solidFill>
                <a:latin typeface="UTM American Sans" panose="02040603050506020204" pitchFamily="18" charset="0"/>
              </a:rPr>
              <a:t> </a:t>
            </a:r>
            <a:r>
              <a:rPr lang="en-US" altLang="en-US" sz="6000" dirty="0" err="1">
                <a:solidFill>
                  <a:srgbClr val="FAC000"/>
                </a:solidFill>
                <a:latin typeface="UTM American Sans" panose="02040603050506020204" pitchFamily="18" charset="0"/>
              </a:rPr>
              <a:t>nước</a:t>
            </a:r>
            <a:r>
              <a:rPr lang="en-US" altLang="en-US" sz="6000" dirty="0">
                <a:solidFill>
                  <a:srgbClr val="FAC000"/>
                </a:solidFill>
                <a:latin typeface="UTM American Sans" panose="02040603050506020204" pitchFamily="18" charset="0"/>
              </a:rPr>
              <a:t> </a:t>
            </a:r>
            <a:r>
              <a:rPr lang="en-US" altLang="en-US" sz="6000" dirty="0" err="1">
                <a:solidFill>
                  <a:srgbClr val="FAC000"/>
                </a:solidFill>
                <a:latin typeface="UTM American Sans" panose="02040603050506020204" pitchFamily="18" charset="0"/>
              </a:rPr>
              <a:t>trong</a:t>
            </a:r>
            <a:r>
              <a:rPr lang="en-US" altLang="en-US" sz="6000" dirty="0">
                <a:solidFill>
                  <a:srgbClr val="FAC000"/>
                </a:solidFill>
                <a:latin typeface="UTM American Sans" panose="02040603050506020204" pitchFamily="18" charset="0"/>
              </a:rPr>
              <a:t> </a:t>
            </a:r>
            <a:r>
              <a:rPr lang="en-US" altLang="en-US" sz="6000" dirty="0" err="1">
                <a:solidFill>
                  <a:srgbClr val="FAC000"/>
                </a:solidFill>
                <a:latin typeface="UTM American Sans" panose="02040603050506020204" pitchFamily="18" charset="0"/>
              </a:rPr>
              <a:t>tự</a:t>
            </a:r>
            <a:r>
              <a:rPr lang="en-US" altLang="en-US" sz="6000" dirty="0">
                <a:solidFill>
                  <a:srgbClr val="FAC000"/>
                </a:solidFill>
                <a:latin typeface="UTM American Sans" panose="02040603050506020204" pitchFamily="18" charset="0"/>
              </a:rPr>
              <a:t> </a:t>
            </a:r>
            <a:r>
              <a:rPr lang="en-US" altLang="en-US" sz="6000" dirty="0" err="1">
                <a:solidFill>
                  <a:srgbClr val="FAC000"/>
                </a:solidFill>
                <a:latin typeface="UTM American Sans" panose="02040603050506020204" pitchFamily="18" charset="0"/>
              </a:rPr>
              <a:t>nhiên</a:t>
            </a:r>
            <a:endParaRPr lang="en-US" sz="6000" dirty="0">
              <a:solidFill>
                <a:srgbClr val="FAC000"/>
              </a:solidFill>
              <a:latin typeface="UTM American Sans" panose="02040603050506020204" pitchFamily="18" charset="0"/>
            </a:endParaRPr>
          </a:p>
        </p:txBody>
      </p:sp>
      <p:sp>
        <p:nvSpPr>
          <p:cNvPr id="5" name="AutoShape 10"/>
          <p:cNvSpPr>
            <a:spLocks noChangeArrowheads="1"/>
          </p:cNvSpPr>
          <p:nvPr/>
        </p:nvSpPr>
        <p:spPr bwMode="auto">
          <a:xfrm rot="10800000">
            <a:off x="1013884" y="2556808"/>
            <a:ext cx="4619272" cy="3733800"/>
          </a:xfrm>
          <a:prstGeom prst="leftArrow">
            <a:avLst>
              <a:gd name="adj1" fmla="val 50000"/>
              <a:gd name="adj2" fmla="val 23739"/>
            </a:avLst>
          </a:prstGeom>
          <a:solidFill>
            <a:srgbClr val="ABD9F0"/>
          </a:solidFill>
          <a:ln w="76200">
            <a:noFill/>
            <a:miter lim="800000"/>
            <a:headEnd/>
            <a:tailEnd/>
          </a:ln>
          <a:effectLst>
            <a:outerShdw blurRad="149987" dist="19050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anchor="ctr"/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endParaRPr lang="en-US" altLang="en-US" dirty="0"/>
          </a:p>
        </p:txBody>
      </p:sp>
      <p:pic>
        <p:nvPicPr>
          <p:cNvPr id="6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422" y="2040590"/>
            <a:ext cx="5212962" cy="4170369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6602589" y="5887793"/>
            <a:ext cx="3886200" cy="646331"/>
          </a:xfrm>
          <a:prstGeom prst="rect">
            <a:avLst/>
          </a:prstGeom>
          <a:solidFill>
            <a:srgbClr val="FFFF00"/>
          </a:solidFill>
          <a:ln w="57150" cmpd="thickThin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800" dirty="0" err="1">
                <a:solidFill>
                  <a:srgbClr val="002060"/>
                </a:solidFill>
                <a:latin typeface="UTM Avo" panose="02040603050506020204" pitchFamily="18" charset="0"/>
              </a:rPr>
              <a:t>Mặt</a:t>
            </a:r>
            <a:r>
              <a:rPr lang="en-US" altLang="en-US" sz="1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1800" dirty="0" err="1">
                <a:solidFill>
                  <a:srgbClr val="002060"/>
                </a:solidFill>
                <a:latin typeface="UTM Avo" panose="02040603050506020204" pitchFamily="18" charset="0"/>
              </a:rPr>
              <a:t>nước</a:t>
            </a:r>
            <a:r>
              <a:rPr lang="en-US" altLang="en-US" sz="1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1800" dirty="0" err="1">
                <a:solidFill>
                  <a:srgbClr val="002060"/>
                </a:solidFill>
                <a:latin typeface="UTM Avo" panose="02040603050506020204" pitchFamily="18" charset="0"/>
              </a:rPr>
              <a:t>hồ</a:t>
            </a:r>
            <a:r>
              <a:rPr lang="en-US" altLang="en-US" sz="1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1800" dirty="0" err="1">
                <a:solidFill>
                  <a:srgbClr val="002060"/>
                </a:solidFill>
                <a:latin typeface="UTM Avo" panose="02040603050506020204" pitchFamily="18" charset="0"/>
              </a:rPr>
              <a:t>Xuân</a:t>
            </a:r>
            <a:r>
              <a:rPr lang="en-US" altLang="en-US" sz="1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1800" dirty="0" err="1">
                <a:solidFill>
                  <a:srgbClr val="002060"/>
                </a:solidFill>
                <a:latin typeface="UTM Avo" panose="02040603050506020204" pitchFamily="18" charset="0"/>
              </a:rPr>
              <a:t>Hương</a:t>
            </a:r>
            <a:r>
              <a:rPr lang="en-US" altLang="en-US" sz="1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1800" dirty="0" err="1">
                <a:solidFill>
                  <a:srgbClr val="002060"/>
                </a:solidFill>
                <a:latin typeface="UTM Avo" panose="02040603050506020204" pitchFamily="18" charset="0"/>
              </a:rPr>
              <a:t>đổi</a:t>
            </a:r>
            <a:r>
              <a:rPr lang="en-US" altLang="en-US" sz="1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1800" dirty="0" err="1">
                <a:solidFill>
                  <a:srgbClr val="002060"/>
                </a:solidFill>
                <a:latin typeface="UTM Avo" panose="02040603050506020204" pitchFamily="18" charset="0"/>
              </a:rPr>
              <a:t>màu</a:t>
            </a:r>
            <a:r>
              <a:rPr lang="en-US" altLang="en-US" sz="1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1800" dirty="0" err="1">
                <a:solidFill>
                  <a:srgbClr val="002060"/>
                </a:solidFill>
                <a:latin typeface="UTM Avo" panose="02040603050506020204" pitchFamily="18" charset="0"/>
              </a:rPr>
              <a:t>vì</a:t>
            </a:r>
            <a:r>
              <a:rPr lang="en-US" altLang="en-US" sz="1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1800" dirty="0" err="1">
                <a:solidFill>
                  <a:srgbClr val="002060"/>
                </a:solidFill>
                <a:latin typeface="UTM Avo" panose="02040603050506020204" pitchFamily="18" charset="0"/>
              </a:rPr>
              <a:t>tảo</a:t>
            </a:r>
            <a:r>
              <a:rPr lang="en-US" altLang="en-US" sz="1800" dirty="0">
                <a:solidFill>
                  <a:srgbClr val="002060"/>
                </a:solidFill>
                <a:latin typeface="UTM Avo" panose="02040603050506020204" pitchFamily="18" charset="0"/>
              </a:rPr>
              <a:t> lam </a:t>
            </a:r>
            <a:r>
              <a:rPr lang="en-US" altLang="en-US" sz="1800" dirty="0" err="1">
                <a:solidFill>
                  <a:srgbClr val="002060"/>
                </a:solidFill>
                <a:latin typeface="UTM Avo" panose="02040603050506020204" pitchFamily="18" charset="0"/>
              </a:rPr>
              <a:t>xuất</a:t>
            </a:r>
            <a:r>
              <a:rPr lang="en-US" altLang="en-US" sz="1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1800" dirty="0" err="1">
                <a:solidFill>
                  <a:srgbClr val="002060"/>
                </a:solidFill>
                <a:latin typeface="UTM Avo" panose="02040603050506020204" pitchFamily="18" charset="0"/>
              </a:rPr>
              <a:t>hiện</a:t>
            </a:r>
            <a:endParaRPr lang="en-US" altLang="en-US" sz="18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8" name="Text Box 70"/>
          <p:cNvSpPr txBox="1">
            <a:spLocks noChangeArrowheads="1"/>
          </p:cNvSpPr>
          <p:nvPr/>
        </p:nvSpPr>
        <p:spPr bwMode="auto">
          <a:xfrm>
            <a:off x="582605" y="3515767"/>
            <a:ext cx="5050551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Nước</a:t>
            </a:r>
            <a:r>
              <a:rPr lang="en-US" alt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ao</a:t>
            </a:r>
            <a:r>
              <a:rPr lang="en-US" alt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hồ</a:t>
            </a:r>
            <a:r>
              <a:rPr lang="en-US" alt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</a:p>
          <a:p>
            <a:pPr algn="ctr"/>
            <a:r>
              <a:rPr lang="en-US" altLang="en-US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có</a:t>
            </a:r>
            <a:r>
              <a:rPr lang="en-US" alt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nhiều</a:t>
            </a:r>
            <a:r>
              <a:rPr lang="en-US" alt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loại</a:t>
            </a:r>
            <a:r>
              <a:rPr lang="en-US" alt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tảo</a:t>
            </a:r>
            <a:r>
              <a:rPr lang="en-US" alt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</a:p>
          <a:p>
            <a:pPr algn="ctr"/>
            <a:r>
              <a:rPr lang="en-US" altLang="en-US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sinh</a:t>
            </a:r>
            <a:r>
              <a:rPr lang="en-US" alt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sống</a:t>
            </a:r>
            <a:r>
              <a:rPr lang="en-US" alt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nên</a:t>
            </a:r>
            <a:r>
              <a:rPr lang="en-US" alt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</a:p>
          <a:p>
            <a:pPr algn="ctr"/>
            <a:r>
              <a:rPr lang="en-US" altLang="en-US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thường</a:t>
            </a:r>
            <a:r>
              <a:rPr lang="en-US" alt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có</a:t>
            </a:r>
            <a:r>
              <a:rPr lang="en-US" alt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màu</a:t>
            </a:r>
            <a:r>
              <a:rPr lang="en-US" alt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xanh</a:t>
            </a:r>
            <a:endParaRPr lang="en-US" alt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A238EB2-CE37-4A6E-AA81-9F7576ED6658}"/>
              </a:ext>
            </a:extLst>
          </p:cNvPr>
          <p:cNvSpPr txBox="1"/>
          <p:nvPr/>
        </p:nvSpPr>
        <p:spPr>
          <a:xfrm>
            <a:off x="0" y="0"/>
            <a:ext cx="106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3">
                    <a:lumMod val="20000"/>
                    <a:lumOff val="80000"/>
                  </a:schemeClr>
                </a:solidFill>
                <a:latin typeface="UTM Windsor BT" panose="02040603050506020204" pitchFamily="18" charset="0"/>
              </a:rPr>
              <a:t>KTUTS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750D314-44EB-4BF0-B639-FBEB09FCAF76}"/>
              </a:ext>
            </a:extLst>
          </p:cNvPr>
          <p:cNvSpPr txBox="1"/>
          <p:nvPr/>
        </p:nvSpPr>
        <p:spPr>
          <a:xfrm>
            <a:off x="0" y="6489015"/>
            <a:ext cx="106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3">
                    <a:lumMod val="20000"/>
                    <a:lumOff val="80000"/>
                  </a:schemeClr>
                </a:solidFill>
                <a:latin typeface="UTM Windsor BT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586754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5" grpId="0" animBg="1"/>
      <p:bldP spid="7" grpId="0" animBg="1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1334908" y="0"/>
            <a:ext cx="984423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5400" dirty="0" err="1">
                <a:solidFill>
                  <a:srgbClr val="FAC000"/>
                </a:solidFill>
                <a:latin typeface="UTM American Sans" panose="02040603050506020204" pitchFamily="18" charset="0"/>
              </a:rPr>
              <a:t>Tìm</a:t>
            </a:r>
            <a:r>
              <a:rPr lang="en-US" altLang="en-US" sz="5400" dirty="0">
                <a:solidFill>
                  <a:srgbClr val="FAC000"/>
                </a:solidFill>
                <a:latin typeface="UTM American Sans" panose="02040603050506020204" pitchFamily="18" charset="0"/>
              </a:rPr>
              <a:t> </a:t>
            </a:r>
            <a:r>
              <a:rPr lang="en-US" altLang="en-US" sz="5400" dirty="0" err="1">
                <a:solidFill>
                  <a:srgbClr val="FAC000"/>
                </a:solidFill>
                <a:latin typeface="UTM American Sans" panose="02040603050506020204" pitchFamily="18" charset="0"/>
              </a:rPr>
              <a:t>hiểu</a:t>
            </a:r>
            <a:r>
              <a:rPr lang="en-US" altLang="en-US" sz="5400" dirty="0">
                <a:solidFill>
                  <a:srgbClr val="FAC000"/>
                </a:solidFill>
                <a:latin typeface="UTM American Sans" panose="02040603050506020204" pitchFamily="18" charset="0"/>
              </a:rPr>
              <a:t> </a:t>
            </a:r>
            <a:r>
              <a:rPr lang="en-US" altLang="en-US" sz="5400" dirty="0" err="1">
                <a:solidFill>
                  <a:srgbClr val="FAC000"/>
                </a:solidFill>
                <a:latin typeface="UTM American Sans" panose="02040603050506020204" pitchFamily="18" charset="0"/>
              </a:rPr>
              <a:t>một</a:t>
            </a:r>
            <a:r>
              <a:rPr lang="en-US" altLang="en-US" sz="5400" dirty="0">
                <a:solidFill>
                  <a:srgbClr val="FAC000"/>
                </a:solidFill>
                <a:latin typeface="UTM American Sans" panose="02040603050506020204" pitchFamily="18" charset="0"/>
              </a:rPr>
              <a:t> </a:t>
            </a:r>
            <a:r>
              <a:rPr lang="en-US" altLang="en-US" sz="5400" dirty="0" err="1">
                <a:solidFill>
                  <a:srgbClr val="FAC000"/>
                </a:solidFill>
                <a:latin typeface="UTM American Sans" panose="02040603050506020204" pitchFamily="18" charset="0"/>
              </a:rPr>
              <a:t>số</a:t>
            </a:r>
            <a:r>
              <a:rPr lang="en-US" altLang="en-US" sz="5400" dirty="0">
                <a:solidFill>
                  <a:srgbClr val="FAC000"/>
                </a:solidFill>
                <a:latin typeface="UTM American Sans" panose="02040603050506020204" pitchFamily="18" charset="0"/>
              </a:rPr>
              <a:t> </a:t>
            </a:r>
            <a:r>
              <a:rPr lang="en-US" altLang="en-US" sz="5400" dirty="0" err="1">
                <a:solidFill>
                  <a:srgbClr val="FAC000"/>
                </a:solidFill>
                <a:latin typeface="UTM American Sans" panose="02040603050506020204" pitchFamily="18" charset="0"/>
              </a:rPr>
              <a:t>đặc</a:t>
            </a:r>
            <a:r>
              <a:rPr lang="en-US" altLang="en-US" sz="5400" dirty="0">
                <a:solidFill>
                  <a:srgbClr val="FAC000"/>
                </a:solidFill>
                <a:latin typeface="UTM American Sans" panose="02040603050506020204" pitchFamily="18" charset="0"/>
              </a:rPr>
              <a:t> </a:t>
            </a:r>
            <a:r>
              <a:rPr lang="en-US" altLang="en-US" sz="5400" dirty="0" err="1">
                <a:solidFill>
                  <a:srgbClr val="FAC000"/>
                </a:solidFill>
                <a:latin typeface="UTM American Sans" panose="02040603050506020204" pitchFamily="18" charset="0"/>
              </a:rPr>
              <a:t>điểm</a:t>
            </a:r>
            <a:r>
              <a:rPr lang="en-US" altLang="en-US" sz="5400" dirty="0">
                <a:solidFill>
                  <a:srgbClr val="FAC000"/>
                </a:solidFill>
                <a:latin typeface="UTM American Sans" panose="02040603050506020204" pitchFamily="18" charset="0"/>
              </a:rPr>
              <a:t> </a:t>
            </a:r>
            <a:r>
              <a:rPr lang="en-US" altLang="en-US" sz="5400" dirty="0" err="1">
                <a:solidFill>
                  <a:srgbClr val="FAC000"/>
                </a:solidFill>
                <a:latin typeface="UTM American Sans" panose="02040603050506020204" pitchFamily="18" charset="0"/>
              </a:rPr>
              <a:t>của</a:t>
            </a:r>
            <a:r>
              <a:rPr lang="en-US" altLang="en-US" sz="5400" dirty="0">
                <a:solidFill>
                  <a:srgbClr val="FAC000"/>
                </a:solidFill>
                <a:latin typeface="UTM American Sans" panose="02040603050506020204" pitchFamily="18" charset="0"/>
              </a:rPr>
              <a:t> </a:t>
            </a:r>
            <a:r>
              <a:rPr lang="en-US" altLang="en-US" sz="5400" dirty="0" err="1">
                <a:solidFill>
                  <a:srgbClr val="FAC000"/>
                </a:solidFill>
                <a:latin typeface="UTM American Sans" panose="02040603050506020204" pitchFamily="18" charset="0"/>
              </a:rPr>
              <a:t>nước</a:t>
            </a:r>
            <a:r>
              <a:rPr lang="en-US" altLang="en-US" sz="5400" dirty="0">
                <a:solidFill>
                  <a:srgbClr val="FAC000"/>
                </a:solidFill>
                <a:latin typeface="UTM American Sans" panose="02040603050506020204" pitchFamily="18" charset="0"/>
              </a:rPr>
              <a:t> </a:t>
            </a:r>
            <a:r>
              <a:rPr lang="en-US" altLang="en-US" sz="5400" dirty="0" err="1">
                <a:solidFill>
                  <a:srgbClr val="FAC000"/>
                </a:solidFill>
                <a:latin typeface="UTM American Sans" panose="02040603050506020204" pitchFamily="18" charset="0"/>
              </a:rPr>
              <a:t>trong</a:t>
            </a:r>
            <a:r>
              <a:rPr lang="en-US" altLang="en-US" sz="5400" dirty="0">
                <a:solidFill>
                  <a:srgbClr val="FAC000"/>
                </a:solidFill>
                <a:latin typeface="UTM American Sans" panose="02040603050506020204" pitchFamily="18" charset="0"/>
              </a:rPr>
              <a:t> </a:t>
            </a:r>
            <a:r>
              <a:rPr lang="en-US" altLang="en-US" sz="5400" dirty="0" err="1">
                <a:solidFill>
                  <a:srgbClr val="FAC000"/>
                </a:solidFill>
                <a:latin typeface="UTM American Sans" panose="02040603050506020204" pitchFamily="18" charset="0"/>
              </a:rPr>
              <a:t>tự</a:t>
            </a:r>
            <a:r>
              <a:rPr lang="en-US" altLang="en-US" sz="5400" dirty="0">
                <a:solidFill>
                  <a:srgbClr val="FAC000"/>
                </a:solidFill>
                <a:latin typeface="UTM American Sans" panose="02040603050506020204" pitchFamily="18" charset="0"/>
              </a:rPr>
              <a:t> </a:t>
            </a:r>
            <a:r>
              <a:rPr lang="en-US" altLang="en-US" sz="5400" dirty="0" err="1">
                <a:solidFill>
                  <a:srgbClr val="FAC000"/>
                </a:solidFill>
                <a:latin typeface="UTM American Sans" panose="02040603050506020204" pitchFamily="18" charset="0"/>
              </a:rPr>
              <a:t>nhiên</a:t>
            </a:r>
            <a:endParaRPr lang="en-US" sz="5400" dirty="0">
              <a:solidFill>
                <a:srgbClr val="FAC000"/>
              </a:solidFill>
              <a:latin typeface="UTM American Sans" panose="02040603050506020204" pitchFamily="18" charset="0"/>
            </a:endParaRPr>
          </a:p>
        </p:txBody>
      </p:sp>
      <p:pic>
        <p:nvPicPr>
          <p:cNvPr id="9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310" y="1875632"/>
            <a:ext cx="4909927" cy="36333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5734" y="1856229"/>
            <a:ext cx="5106324" cy="36333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3" name="Rectangle 18"/>
          <p:cNvSpPr>
            <a:spLocks noChangeArrowheads="1"/>
          </p:cNvSpPr>
          <p:nvPr/>
        </p:nvSpPr>
        <p:spPr bwMode="auto">
          <a:xfrm>
            <a:off x="2344012" y="5784285"/>
            <a:ext cx="7803444" cy="830997"/>
          </a:xfrm>
          <a:prstGeom prst="rect">
            <a:avLst/>
          </a:prstGeom>
          <a:noFill/>
          <a:ln w="28575" cmpd="tri">
            <a:solidFill>
              <a:schemeClr val="tx1"/>
            </a:solidFill>
            <a:prstDash val="dash"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2400" b="1">
                <a:solidFill>
                  <a:srgbClr val="002060"/>
                </a:solidFill>
                <a:latin typeface="UTM Avo" panose="02040603050506020204" pitchFamily="18" charset="0"/>
              </a:rPr>
              <a:t>Nước mưa, nước máy, không bị lẫn nhiều đất cát, bụi nên thường trong.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443B9F-10BE-4878-8DC2-62FC8F4AF66B}"/>
              </a:ext>
            </a:extLst>
          </p:cNvPr>
          <p:cNvSpPr txBox="1"/>
          <p:nvPr/>
        </p:nvSpPr>
        <p:spPr>
          <a:xfrm>
            <a:off x="0" y="0"/>
            <a:ext cx="106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3">
                    <a:lumMod val="20000"/>
                    <a:lumOff val="80000"/>
                  </a:schemeClr>
                </a:solidFill>
                <a:latin typeface="UTM Windsor BT" panose="02040603050506020204" pitchFamily="18" charset="0"/>
              </a:rPr>
              <a:t>KTUTS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B242EE-9FEE-4970-A776-BA85C8DCB9CE}"/>
              </a:ext>
            </a:extLst>
          </p:cNvPr>
          <p:cNvSpPr txBox="1"/>
          <p:nvPr/>
        </p:nvSpPr>
        <p:spPr>
          <a:xfrm>
            <a:off x="0" y="6489015"/>
            <a:ext cx="106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3">
                    <a:lumMod val="20000"/>
                    <a:lumOff val="80000"/>
                  </a:schemeClr>
                </a:solidFill>
                <a:latin typeface="UTM Windsor BT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405505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3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" dur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1334908" y="0"/>
            <a:ext cx="984423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5400" dirty="0" err="1">
                <a:solidFill>
                  <a:srgbClr val="FAC000"/>
                </a:solidFill>
                <a:latin typeface="UTM American Sans" panose="02040603050506020204" pitchFamily="18" charset="0"/>
              </a:rPr>
              <a:t>Tìm</a:t>
            </a:r>
            <a:r>
              <a:rPr lang="en-US" altLang="en-US" sz="5400" dirty="0">
                <a:solidFill>
                  <a:srgbClr val="FAC000"/>
                </a:solidFill>
                <a:latin typeface="UTM American Sans" panose="02040603050506020204" pitchFamily="18" charset="0"/>
              </a:rPr>
              <a:t> </a:t>
            </a:r>
            <a:r>
              <a:rPr lang="en-US" altLang="en-US" sz="5400" dirty="0" err="1">
                <a:solidFill>
                  <a:srgbClr val="FAC000"/>
                </a:solidFill>
                <a:latin typeface="UTM American Sans" panose="02040603050506020204" pitchFamily="18" charset="0"/>
              </a:rPr>
              <a:t>hiểu</a:t>
            </a:r>
            <a:r>
              <a:rPr lang="en-US" altLang="en-US" sz="5400" dirty="0">
                <a:solidFill>
                  <a:srgbClr val="FAC000"/>
                </a:solidFill>
                <a:latin typeface="UTM American Sans" panose="02040603050506020204" pitchFamily="18" charset="0"/>
              </a:rPr>
              <a:t> </a:t>
            </a:r>
            <a:r>
              <a:rPr lang="en-US" altLang="en-US" sz="5400" dirty="0" err="1">
                <a:solidFill>
                  <a:srgbClr val="FAC000"/>
                </a:solidFill>
                <a:latin typeface="UTM American Sans" panose="02040603050506020204" pitchFamily="18" charset="0"/>
              </a:rPr>
              <a:t>một</a:t>
            </a:r>
            <a:r>
              <a:rPr lang="en-US" altLang="en-US" sz="5400" dirty="0">
                <a:solidFill>
                  <a:srgbClr val="FAC000"/>
                </a:solidFill>
                <a:latin typeface="UTM American Sans" panose="02040603050506020204" pitchFamily="18" charset="0"/>
              </a:rPr>
              <a:t> </a:t>
            </a:r>
            <a:r>
              <a:rPr lang="en-US" altLang="en-US" sz="5400" dirty="0" err="1">
                <a:solidFill>
                  <a:srgbClr val="FAC000"/>
                </a:solidFill>
                <a:latin typeface="UTM American Sans" panose="02040603050506020204" pitchFamily="18" charset="0"/>
              </a:rPr>
              <a:t>số</a:t>
            </a:r>
            <a:r>
              <a:rPr lang="en-US" altLang="en-US" sz="5400" dirty="0">
                <a:solidFill>
                  <a:srgbClr val="FAC000"/>
                </a:solidFill>
                <a:latin typeface="UTM American Sans" panose="02040603050506020204" pitchFamily="18" charset="0"/>
              </a:rPr>
              <a:t> </a:t>
            </a:r>
            <a:r>
              <a:rPr lang="en-US" altLang="en-US" sz="5400" dirty="0" err="1">
                <a:solidFill>
                  <a:srgbClr val="FAC000"/>
                </a:solidFill>
                <a:latin typeface="UTM American Sans" panose="02040603050506020204" pitchFamily="18" charset="0"/>
              </a:rPr>
              <a:t>đặc</a:t>
            </a:r>
            <a:r>
              <a:rPr lang="en-US" altLang="en-US" sz="5400" dirty="0">
                <a:solidFill>
                  <a:srgbClr val="FAC000"/>
                </a:solidFill>
                <a:latin typeface="UTM American Sans" panose="02040603050506020204" pitchFamily="18" charset="0"/>
              </a:rPr>
              <a:t> </a:t>
            </a:r>
            <a:r>
              <a:rPr lang="en-US" altLang="en-US" sz="5400" dirty="0" err="1">
                <a:solidFill>
                  <a:srgbClr val="FAC000"/>
                </a:solidFill>
                <a:latin typeface="UTM American Sans" panose="02040603050506020204" pitchFamily="18" charset="0"/>
              </a:rPr>
              <a:t>điểm</a:t>
            </a:r>
            <a:r>
              <a:rPr lang="en-US" altLang="en-US" sz="5400" dirty="0">
                <a:solidFill>
                  <a:srgbClr val="FAC000"/>
                </a:solidFill>
                <a:latin typeface="UTM American Sans" panose="02040603050506020204" pitchFamily="18" charset="0"/>
              </a:rPr>
              <a:t> </a:t>
            </a:r>
            <a:r>
              <a:rPr lang="en-US" altLang="en-US" sz="5400" dirty="0" err="1">
                <a:solidFill>
                  <a:srgbClr val="FAC000"/>
                </a:solidFill>
                <a:latin typeface="UTM American Sans" panose="02040603050506020204" pitchFamily="18" charset="0"/>
              </a:rPr>
              <a:t>của</a:t>
            </a:r>
            <a:r>
              <a:rPr lang="en-US" altLang="en-US" sz="5400" dirty="0">
                <a:solidFill>
                  <a:srgbClr val="FAC000"/>
                </a:solidFill>
                <a:latin typeface="UTM American Sans" panose="02040603050506020204" pitchFamily="18" charset="0"/>
              </a:rPr>
              <a:t> </a:t>
            </a:r>
            <a:r>
              <a:rPr lang="en-US" altLang="en-US" sz="5400" dirty="0" err="1">
                <a:solidFill>
                  <a:srgbClr val="FAC000"/>
                </a:solidFill>
                <a:latin typeface="UTM American Sans" panose="02040603050506020204" pitchFamily="18" charset="0"/>
              </a:rPr>
              <a:t>nước</a:t>
            </a:r>
            <a:r>
              <a:rPr lang="en-US" altLang="en-US" sz="5400" dirty="0">
                <a:solidFill>
                  <a:srgbClr val="FAC000"/>
                </a:solidFill>
                <a:latin typeface="UTM American Sans" panose="02040603050506020204" pitchFamily="18" charset="0"/>
              </a:rPr>
              <a:t> </a:t>
            </a:r>
            <a:r>
              <a:rPr lang="en-US" altLang="en-US" sz="5400" dirty="0" err="1">
                <a:solidFill>
                  <a:srgbClr val="FAC000"/>
                </a:solidFill>
                <a:latin typeface="UTM American Sans" panose="02040603050506020204" pitchFamily="18" charset="0"/>
              </a:rPr>
              <a:t>trong</a:t>
            </a:r>
            <a:r>
              <a:rPr lang="en-US" altLang="en-US" sz="5400" dirty="0">
                <a:solidFill>
                  <a:srgbClr val="FAC000"/>
                </a:solidFill>
                <a:latin typeface="UTM American Sans" panose="02040603050506020204" pitchFamily="18" charset="0"/>
              </a:rPr>
              <a:t> </a:t>
            </a:r>
            <a:r>
              <a:rPr lang="en-US" altLang="en-US" sz="5400" dirty="0" err="1">
                <a:solidFill>
                  <a:srgbClr val="FAC000"/>
                </a:solidFill>
                <a:latin typeface="UTM American Sans" panose="02040603050506020204" pitchFamily="18" charset="0"/>
              </a:rPr>
              <a:t>tự</a:t>
            </a:r>
            <a:r>
              <a:rPr lang="en-US" altLang="en-US" sz="5400" dirty="0">
                <a:solidFill>
                  <a:srgbClr val="FAC000"/>
                </a:solidFill>
                <a:latin typeface="UTM American Sans" panose="02040603050506020204" pitchFamily="18" charset="0"/>
              </a:rPr>
              <a:t> </a:t>
            </a:r>
            <a:r>
              <a:rPr lang="en-US" altLang="en-US" sz="5400" dirty="0" err="1">
                <a:solidFill>
                  <a:srgbClr val="FAC000"/>
                </a:solidFill>
                <a:latin typeface="UTM American Sans" panose="02040603050506020204" pitchFamily="18" charset="0"/>
              </a:rPr>
              <a:t>nhiên</a:t>
            </a:r>
            <a:endParaRPr lang="en-US" sz="5400" dirty="0">
              <a:solidFill>
                <a:srgbClr val="FAC000"/>
              </a:solidFill>
              <a:latin typeface="UTM American Sans" panose="02040603050506020204" pitchFamily="18" charset="0"/>
            </a:endParaRPr>
          </a:p>
        </p:txBody>
      </p:sp>
      <p:sp>
        <p:nvSpPr>
          <p:cNvPr id="6" name="Text Box 20"/>
          <p:cNvSpPr txBox="1">
            <a:spLocks noChangeArrowheads="1"/>
          </p:cNvSpPr>
          <p:nvPr/>
        </p:nvSpPr>
        <p:spPr bwMode="auto">
          <a:xfrm>
            <a:off x="1068606" y="2090070"/>
            <a:ext cx="10294585" cy="397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3600" b="0" dirty="0">
                <a:solidFill>
                  <a:srgbClr val="002060"/>
                </a:solidFill>
                <a:latin typeface="UTM Avo" panose="02040603050506020204" pitchFamily="18" charset="0"/>
              </a:rPr>
              <a:t>	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Nước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sông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hồ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ao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hoặc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nước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đã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dùng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rồi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thường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bị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lẫn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nhiều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đất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cát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và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có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vi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khuẩn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sinh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sống</a:t>
            </a:r>
            <a:r>
              <a:rPr lang="en-US" altLang="en-US" sz="3600" b="0" dirty="0">
                <a:solidFill>
                  <a:srgbClr val="002060"/>
                </a:solidFill>
                <a:latin typeface="UTM Avo" panose="02040603050506020204" pitchFamily="18" charset="0"/>
              </a:rPr>
              <a:t>. </a:t>
            </a:r>
            <a:r>
              <a:rPr lang="en-US" altLang="en-US" sz="3600" b="0" dirty="0" err="1">
                <a:solidFill>
                  <a:srgbClr val="002060"/>
                </a:solidFill>
                <a:latin typeface="UTM Avo" panose="02040603050506020204" pitchFamily="18" charset="0"/>
              </a:rPr>
              <a:t>Nước</a:t>
            </a:r>
            <a:r>
              <a:rPr lang="en-US" altLang="en-US" sz="3600" b="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0" dirty="0" err="1">
                <a:solidFill>
                  <a:srgbClr val="002060"/>
                </a:solidFill>
                <a:latin typeface="UTM Avo" panose="02040603050506020204" pitchFamily="18" charset="0"/>
              </a:rPr>
              <a:t>sông</a:t>
            </a:r>
            <a:r>
              <a:rPr lang="en-US" altLang="en-US" sz="3600" b="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0" dirty="0" err="1">
                <a:solidFill>
                  <a:srgbClr val="002060"/>
                </a:solidFill>
                <a:latin typeface="UTM Avo" panose="02040603050506020204" pitchFamily="18" charset="0"/>
              </a:rPr>
              <a:t>có</a:t>
            </a:r>
            <a:r>
              <a:rPr lang="en-US" altLang="en-US" sz="3600" b="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0" dirty="0" err="1">
                <a:solidFill>
                  <a:srgbClr val="002060"/>
                </a:solidFill>
                <a:latin typeface="UTM Avo" panose="02040603050506020204" pitchFamily="18" charset="0"/>
              </a:rPr>
              <a:t>nhiều</a:t>
            </a:r>
            <a:r>
              <a:rPr lang="en-US" altLang="en-US" sz="3600" b="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0" dirty="0" err="1">
                <a:solidFill>
                  <a:srgbClr val="002060"/>
                </a:solidFill>
                <a:latin typeface="UTM Avo" panose="02040603050506020204" pitchFamily="18" charset="0"/>
              </a:rPr>
              <a:t>phù</a:t>
            </a:r>
            <a:r>
              <a:rPr lang="en-US" altLang="en-US" sz="3600" b="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0" dirty="0" err="1">
                <a:solidFill>
                  <a:srgbClr val="002060"/>
                </a:solidFill>
                <a:latin typeface="UTM Avo" panose="02040603050506020204" pitchFamily="18" charset="0"/>
              </a:rPr>
              <a:t>sa</a:t>
            </a:r>
            <a:r>
              <a:rPr lang="en-US" altLang="en-US" sz="3600" b="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0" dirty="0" err="1">
                <a:solidFill>
                  <a:srgbClr val="002060"/>
                </a:solidFill>
                <a:latin typeface="UTM Avo" panose="02040603050506020204" pitchFamily="18" charset="0"/>
              </a:rPr>
              <a:t>nên</a:t>
            </a:r>
            <a:r>
              <a:rPr lang="en-US" altLang="en-US" sz="3600" b="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0" dirty="0" err="1">
                <a:solidFill>
                  <a:srgbClr val="002060"/>
                </a:solidFill>
                <a:latin typeface="UTM Avo" panose="02040603050506020204" pitchFamily="18" charset="0"/>
              </a:rPr>
              <a:t>có</a:t>
            </a:r>
            <a:r>
              <a:rPr lang="en-US" altLang="en-US" sz="3600" b="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0" dirty="0" err="1">
                <a:solidFill>
                  <a:srgbClr val="002060"/>
                </a:solidFill>
                <a:latin typeface="UTM Avo" panose="02040603050506020204" pitchFamily="18" charset="0"/>
              </a:rPr>
              <a:t>màu</a:t>
            </a:r>
            <a:r>
              <a:rPr lang="en-US" altLang="en-US" sz="3600" b="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0" dirty="0" err="1">
                <a:solidFill>
                  <a:srgbClr val="002060"/>
                </a:solidFill>
                <a:latin typeface="UTM Avo" panose="02040603050506020204" pitchFamily="18" charset="0"/>
              </a:rPr>
              <a:t>đục</a:t>
            </a:r>
            <a:r>
              <a:rPr lang="en-US" altLang="en-US" sz="3600" b="0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altLang="en-US" sz="3600" b="0" dirty="0" err="1">
                <a:solidFill>
                  <a:srgbClr val="002060"/>
                </a:solidFill>
                <a:latin typeface="UTM Avo" panose="02040603050506020204" pitchFamily="18" charset="0"/>
              </a:rPr>
              <a:t>nước</a:t>
            </a:r>
            <a:r>
              <a:rPr lang="en-US" altLang="en-US" sz="3600" b="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0" dirty="0" err="1">
                <a:solidFill>
                  <a:srgbClr val="002060"/>
                </a:solidFill>
                <a:latin typeface="UTM Avo" panose="02040603050506020204" pitchFamily="18" charset="0"/>
              </a:rPr>
              <a:t>ao</a:t>
            </a:r>
            <a:r>
              <a:rPr lang="en-US" altLang="en-US" sz="3600" b="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0" dirty="0" err="1">
                <a:solidFill>
                  <a:srgbClr val="002060"/>
                </a:solidFill>
                <a:latin typeface="UTM Avo" panose="02040603050506020204" pitchFamily="18" charset="0"/>
              </a:rPr>
              <a:t>hồ</a:t>
            </a:r>
            <a:r>
              <a:rPr lang="en-US" altLang="en-US" sz="3600" b="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0" dirty="0" err="1">
                <a:solidFill>
                  <a:srgbClr val="002060"/>
                </a:solidFill>
                <a:latin typeface="UTM Avo" panose="02040603050506020204" pitchFamily="18" charset="0"/>
              </a:rPr>
              <a:t>có</a:t>
            </a:r>
            <a:r>
              <a:rPr lang="en-US" altLang="en-US" sz="3600" b="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0" dirty="0" err="1">
                <a:solidFill>
                  <a:srgbClr val="002060"/>
                </a:solidFill>
                <a:latin typeface="UTM Avo" panose="02040603050506020204" pitchFamily="18" charset="0"/>
              </a:rPr>
              <a:t>nhiều</a:t>
            </a:r>
            <a:r>
              <a:rPr lang="en-US" altLang="en-US" sz="3600" b="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0" dirty="0" err="1">
                <a:solidFill>
                  <a:srgbClr val="002060"/>
                </a:solidFill>
                <a:latin typeface="UTM Avo" panose="02040603050506020204" pitchFamily="18" charset="0"/>
              </a:rPr>
              <a:t>loại</a:t>
            </a:r>
            <a:r>
              <a:rPr lang="en-US" altLang="en-US" sz="3600" b="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0" dirty="0" err="1">
                <a:solidFill>
                  <a:srgbClr val="002060"/>
                </a:solidFill>
                <a:latin typeface="UTM Avo" panose="02040603050506020204" pitchFamily="18" charset="0"/>
              </a:rPr>
              <a:t>tảo</a:t>
            </a:r>
            <a:r>
              <a:rPr lang="en-US" altLang="en-US" sz="3600" b="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0" dirty="0" err="1">
                <a:solidFill>
                  <a:srgbClr val="002060"/>
                </a:solidFill>
                <a:latin typeface="UTM Avo" panose="02040603050506020204" pitchFamily="18" charset="0"/>
              </a:rPr>
              <a:t>sinh</a:t>
            </a:r>
            <a:r>
              <a:rPr lang="en-US" altLang="en-US" sz="3600" b="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0" dirty="0" err="1">
                <a:solidFill>
                  <a:srgbClr val="002060"/>
                </a:solidFill>
                <a:latin typeface="UTM Avo" panose="02040603050506020204" pitchFamily="18" charset="0"/>
              </a:rPr>
              <a:t>sống</a:t>
            </a:r>
            <a:r>
              <a:rPr lang="en-US" altLang="en-US" sz="3600" b="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0" dirty="0" err="1">
                <a:solidFill>
                  <a:srgbClr val="002060"/>
                </a:solidFill>
                <a:latin typeface="UTM Avo" panose="02040603050506020204" pitchFamily="18" charset="0"/>
              </a:rPr>
              <a:t>nên</a:t>
            </a:r>
            <a:r>
              <a:rPr lang="en-US" altLang="en-US" sz="3600" b="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0" dirty="0" err="1">
                <a:solidFill>
                  <a:srgbClr val="002060"/>
                </a:solidFill>
                <a:latin typeface="UTM Avo" panose="02040603050506020204" pitchFamily="18" charset="0"/>
              </a:rPr>
              <a:t>thường</a:t>
            </a:r>
            <a:r>
              <a:rPr lang="en-US" altLang="en-US" sz="3600" b="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0" dirty="0" err="1">
                <a:solidFill>
                  <a:srgbClr val="002060"/>
                </a:solidFill>
                <a:latin typeface="UTM Avo" panose="02040603050506020204" pitchFamily="18" charset="0"/>
              </a:rPr>
              <a:t>có</a:t>
            </a:r>
            <a:r>
              <a:rPr lang="en-US" altLang="en-US" sz="3600" b="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0" dirty="0" err="1">
                <a:solidFill>
                  <a:srgbClr val="002060"/>
                </a:solidFill>
                <a:latin typeface="UTM Avo" panose="02040603050506020204" pitchFamily="18" charset="0"/>
              </a:rPr>
              <a:t>màu</a:t>
            </a:r>
            <a:r>
              <a:rPr lang="en-US" altLang="en-US" sz="3600" b="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0" dirty="0" err="1">
                <a:solidFill>
                  <a:srgbClr val="002060"/>
                </a:solidFill>
                <a:latin typeface="UTM Avo" panose="02040603050506020204" pitchFamily="18" charset="0"/>
              </a:rPr>
              <a:t>xanh</a:t>
            </a:r>
            <a:r>
              <a:rPr lang="en-US" altLang="en-US" sz="3600" b="0" dirty="0">
                <a:solidFill>
                  <a:srgbClr val="002060"/>
                </a:solidFill>
                <a:latin typeface="UTM Avo" panose="02040603050506020204" pitchFamily="18" charset="0"/>
              </a:rPr>
              <a:t>.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Nước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mưa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nước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máy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không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bị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lẫn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nhiều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đất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cát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bụi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nên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thường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trong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</a:p>
        </p:txBody>
      </p:sp>
      <p:pic>
        <p:nvPicPr>
          <p:cNvPr id="7" name="Picture 6" descr="F:\未标题-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00" t="29855" r="12384" b="42819"/>
          <a:stretch/>
        </p:blipFill>
        <p:spPr bwMode="auto">
          <a:xfrm flipH="1">
            <a:off x="-153434" y="600887"/>
            <a:ext cx="2444080" cy="2725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8609" y="4488164"/>
            <a:ext cx="3310530" cy="331053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B91ECC1-F3AA-4CDC-A63C-A3712BEF4A10}"/>
              </a:ext>
            </a:extLst>
          </p:cNvPr>
          <p:cNvSpPr txBox="1"/>
          <p:nvPr/>
        </p:nvSpPr>
        <p:spPr>
          <a:xfrm>
            <a:off x="0" y="0"/>
            <a:ext cx="106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3">
                    <a:lumMod val="20000"/>
                    <a:lumOff val="80000"/>
                  </a:schemeClr>
                </a:solidFill>
                <a:latin typeface="UTM Windsor BT" panose="02040603050506020204" pitchFamily="18" charset="0"/>
              </a:rPr>
              <a:t>KTUTS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D7D3263-B12F-4E5B-A32F-30651E302A2A}"/>
              </a:ext>
            </a:extLst>
          </p:cNvPr>
          <p:cNvSpPr txBox="1"/>
          <p:nvPr/>
        </p:nvSpPr>
        <p:spPr>
          <a:xfrm>
            <a:off x="0" y="6489015"/>
            <a:ext cx="106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3">
                    <a:lumMod val="20000"/>
                    <a:lumOff val="80000"/>
                  </a:schemeClr>
                </a:solidFill>
                <a:latin typeface="UTM Windsor BT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568506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" y="1240"/>
            <a:ext cx="12184063" cy="685710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6802" y="2643345"/>
            <a:ext cx="3978058" cy="3978058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2378">
            <a:off x="9683079" y="134019"/>
            <a:ext cx="2335881" cy="2243502"/>
          </a:xfrm>
          <a:prstGeom prst="rect">
            <a:avLst/>
          </a:prstGeom>
        </p:spPr>
      </p:pic>
      <p:sp>
        <p:nvSpPr>
          <p:cNvPr id="22" name="MH_Number_1"/>
          <p:cNvSpPr/>
          <p:nvPr>
            <p:custDataLst>
              <p:tags r:id="rId1"/>
            </p:custDataLst>
          </p:nvPr>
        </p:nvSpPr>
        <p:spPr>
          <a:xfrm>
            <a:off x="5074371" y="301651"/>
            <a:ext cx="2025542" cy="2034018"/>
          </a:xfrm>
          <a:prstGeom prst="ellipse">
            <a:avLst/>
          </a:prstGeom>
          <a:solidFill>
            <a:srgbClr val="33909B"/>
          </a:solid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r>
              <a:rPr lang="en-US" altLang="zh-CN" sz="13800" b="1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2</a:t>
            </a:r>
            <a:endParaRPr lang="en-US" altLang="zh-CN" sz="4800" b="1" noProof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merican Sans" panose="020406030505060202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61022">
            <a:off x="4339456" y="153081"/>
            <a:ext cx="1504759" cy="214965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786391" y="2335669"/>
            <a:ext cx="6797875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altLang="en-US" sz="6400" dirty="0">
                <a:solidFill>
                  <a:schemeClr val="accent2">
                    <a:lumMod val="60000"/>
                    <a:lumOff val="40000"/>
                  </a:schemeClr>
                </a:solidFill>
                <a:latin typeface="UTM American Sans" panose="02040603050506020204" pitchFamily="18" charset="0"/>
              </a:rPr>
              <a:t>Xác định tiêu chuẩn đánh giá nước bị ô nhiễm và nước sạch</a:t>
            </a:r>
            <a:endParaRPr lang="en-US" sz="6400" dirty="0">
              <a:solidFill>
                <a:schemeClr val="accent2">
                  <a:lumMod val="60000"/>
                  <a:lumOff val="40000"/>
                </a:schemeClr>
              </a:solidFill>
              <a:latin typeface="UTM American Sans" panose="0204060305050602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B1E6F0-1D48-4BC2-9A76-B5EFC20A80E9}"/>
              </a:ext>
            </a:extLst>
          </p:cNvPr>
          <p:cNvSpPr txBox="1"/>
          <p:nvPr/>
        </p:nvSpPr>
        <p:spPr>
          <a:xfrm>
            <a:off x="0" y="0"/>
            <a:ext cx="106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3">
                    <a:lumMod val="20000"/>
                    <a:lumOff val="80000"/>
                  </a:schemeClr>
                </a:solidFill>
                <a:latin typeface="UTM Windsor BT" panose="02040603050506020204" pitchFamily="18" charset="0"/>
              </a:rPr>
              <a:t>KTUTS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B7D7746-1B5A-4F84-89B7-1AB6A2C055F6}"/>
              </a:ext>
            </a:extLst>
          </p:cNvPr>
          <p:cNvSpPr txBox="1"/>
          <p:nvPr/>
        </p:nvSpPr>
        <p:spPr>
          <a:xfrm>
            <a:off x="0" y="6489015"/>
            <a:ext cx="106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3">
                    <a:lumMod val="20000"/>
                    <a:lumOff val="80000"/>
                  </a:schemeClr>
                </a:solidFill>
                <a:latin typeface="UTM Windsor BT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0782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 p14:presetBounceEnd="4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3" fill="hold" nodeType="afterEffect" p14:presetBounceEnd="4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12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13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1" presetID="2" presetClass="entr" presetSubtype="1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4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6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8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" grpId="0" animBg="1"/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3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1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6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8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" grpId="0" animBg="1"/>
          <p:bldP spid="2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" name="Group 5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73078120"/>
              </p:ext>
            </p:extLst>
          </p:nvPr>
        </p:nvGraphicFramePr>
        <p:xfrm>
          <a:off x="1213730" y="2057399"/>
          <a:ext cx="9826802" cy="4300601"/>
        </p:xfrm>
        <a:graphic>
          <a:graphicData uri="http://schemas.openxmlformats.org/drawingml/2006/table">
            <a:tbl>
              <a:tblPr/>
              <a:tblGrid>
                <a:gridCol w="3005868">
                  <a:extLst>
                    <a:ext uri="{9D8B030D-6E8A-4147-A177-3AD203B41FA5}">
                      <a16:colId xmlns:a16="http://schemas.microsoft.com/office/drawing/2014/main" val="1699634289"/>
                    </a:ext>
                  </a:extLst>
                </a:gridCol>
                <a:gridCol w="2950607">
                  <a:extLst>
                    <a:ext uri="{9D8B030D-6E8A-4147-A177-3AD203B41FA5}">
                      <a16:colId xmlns:a16="http://schemas.microsoft.com/office/drawing/2014/main" val="3583225225"/>
                    </a:ext>
                  </a:extLst>
                </a:gridCol>
                <a:gridCol w="3870327">
                  <a:extLst>
                    <a:ext uri="{9D8B030D-6E8A-4147-A177-3AD203B41FA5}">
                      <a16:colId xmlns:a16="http://schemas.microsoft.com/office/drawing/2014/main" val="1497796222"/>
                    </a:ext>
                  </a:extLst>
                </a:gridCol>
              </a:tblGrid>
              <a:tr h="94481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vo" panose="02040603050506020204" pitchFamily="18" charset="0"/>
                        </a:rPr>
                        <a:t>Tiêu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vo" panose="020406030505060202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vo" panose="02040603050506020204" pitchFamily="18" charset="0"/>
                        </a:rPr>
                        <a:t>chuẩn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vo" panose="020406030505060202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vo" panose="02040603050506020204" pitchFamily="18" charset="0"/>
                        </a:rPr>
                        <a:t>đánh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vo" panose="020406030505060202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vo" panose="02040603050506020204" pitchFamily="18" charset="0"/>
                        </a:rPr>
                        <a:t>giá</a:t>
                      </a: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UTM Avo" panose="02040603050506020204" pitchFamily="18" charset="0"/>
                      </a:endParaRPr>
                    </a:p>
                  </a:txBody>
                  <a:tcPr marT="45717" marB="45717" horzOverflow="overflow">
                    <a:lnL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vo" panose="02040603050506020204" pitchFamily="18" charset="0"/>
                        </a:rPr>
                        <a:t>Nước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vo" panose="020406030505060202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vo" panose="02040603050506020204" pitchFamily="18" charset="0"/>
                        </a:rPr>
                        <a:t>bị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vo" panose="02040603050506020204" pitchFamily="18" charset="0"/>
                        </a:rPr>
                        <a:t> ô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vo" panose="02040603050506020204" pitchFamily="18" charset="0"/>
                        </a:rPr>
                        <a:t>nhiễm</a:t>
                      </a: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UTM Avo" panose="02040603050506020204" pitchFamily="18" charset="0"/>
                      </a:endParaRPr>
                    </a:p>
                  </a:txBody>
                  <a:tcPr marT="45717" marB="45717" horzOverflow="overflow">
                    <a:lnL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vo" panose="02040603050506020204" pitchFamily="18" charset="0"/>
                        </a:rPr>
                        <a:t>Nước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vo" panose="020406030505060202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vo" panose="02040603050506020204" pitchFamily="18" charset="0"/>
                        </a:rPr>
                        <a:t>sạch</a:t>
                      </a: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UTM Avo" panose="02040603050506020204" pitchFamily="18" charset="0"/>
                      </a:endParaRPr>
                    </a:p>
                  </a:txBody>
                  <a:tcPr marT="45717" marB="45717" horzOverflow="overflow">
                    <a:lnL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322370"/>
                  </a:ext>
                </a:extLst>
              </a:tr>
              <a:tr h="612730">
                <a:tc>
                  <a:txBody>
                    <a:bodyPr/>
                    <a:lstStyle>
                      <a:lvl1pPr marL="533400" indent="-5334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914400" indent="-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295400" indent="-3810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714500" indent="-3429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171700" indent="-3429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628900" indent="-3429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3086100" indent="-3429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543300" indent="-3429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4000500" indent="-3429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533400" marR="0" lvl="0" indent="-5334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UTM Avo" panose="02040603050506020204" pitchFamily="18" charset="0"/>
                        </a:rPr>
                        <a:t>1.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UTM Avo" panose="02040603050506020204" pitchFamily="18" charset="0"/>
                        </a:rPr>
                        <a:t>Màu</a:t>
                      </a: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UTM Avo" panose="02040603050506020204" pitchFamily="18" charset="0"/>
                      </a:endParaRPr>
                    </a:p>
                  </a:txBody>
                  <a:tcPr marT="45717" marB="45717" horzOverflow="overflow">
                    <a:lnL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UTM Avo" panose="02040603050506020204" pitchFamily="18" charset="0"/>
                      </a:endParaRPr>
                    </a:p>
                  </a:txBody>
                  <a:tcPr marT="45717" marB="45717" horzOverflow="overflow">
                    <a:lnL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UTM Avo" panose="02040603050506020204" pitchFamily="18" charset="0"/>
                      </a:endParaRPr>
                    </a:p>
                  </a:txBody>
                  <a:tcPr marT="45717" marB="45717" horzOverflow="overflow">
                    <a:lnL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23620635"/>
                  </a:ext>
                </a:extLst>
              </a:tr>
              <a:tr h="59368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UTM Avo" panose="02040603050506020204" pitchFamily="18" charset="0"/>
                        </a:rPr>
                        <a:t>2.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UTM Avo" panose="02040603050506020204" pitchFamily="18" charset="0"/>
                        </a:rPr>
                        <a:t>Mùi</a:t>
                      </a: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UTM Avo" panose="02040603050506020204" pitchFamily="18" charset="0"/>
                      </a:endParaRPr>
                    </a:p>
                  </a:txBody>
                  <a:tcPr marT="45717" marB="45717" horzOverflow="overflow">
                    <a:lnL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UTM Avo" panose="02040603050506020204" pitchFamily="18" charset="0"/>
                      </a:endParaRPr>
                    </a:p>
                  </a:txBody>
                  <a:tcPr marT="45717" marB="45717" horzOverflow="overflow">
                    <a:lnL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UTM Avo" panose="02040603050506020204" pitchFamily="18" charset="0"/>
                      </a:endParaRPr>
                    </a:p>
                  </a:txBody>
                  <a:tcPr marT="45717" marB="45717" horzOverflow="overflow">
                    <a:lnL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24443499"/>
                  </a:ext>
                </a:extLst>
              </a:tr>
              <a:tr h="59368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UTM Avo" panose="02040603050506020204" pitchFamily="18" charset="0"/>
                        </a:rPr>
                        <a:t>3.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UTM Avo" panose="02040603050506020204" pitchFamily="18" charset="0"/>
                        </a:rPr>
                        <a:t>Vị</a:t>
                      </a: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UTM Avo" panose="02040603050506020204" pitchFamily="18" charset="0"/>
                      </a:endParaRPr>
                    </a:p>
                  </a:txBody>
                  <a:tcPr marT="45717" marB="45717" horzOverflow="overflow">
                    <a:lnL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UTM Avo" panose="02040603050506020204" pitchFamily="18" charset="0"/>
                      </a:endParaRPr>
                    </a:p>
                  </a:txBody>
                  <a:tcPr marT="45717" marB="45717" horzOverflow="overflow">
                    <a:lnL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UTM Avo" panose="02040603050506020204" pitchFamily="18" charset="0"/>
                      </a:endParaRPr>
                    </a:p>
                  </a:txBody>
                  <a:tcPr marT="45717" marB="45717" horzOverflow="overflow">
                    <a:lnL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27376994"/>
                  </a:ext>
                </a:extLst>
              </a:tr>
              <a:tr h="56510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UTM Avo" panose="02040603050506020204" pitchFamily="18" charset="0"/>
                        </a:rPr>
                        <a:t>4. Vi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UTM Avo" panose="02040603050506020204" pitchFamily="18" charset="0"/>
                        </a:rPr>
                        <a:t>sinh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UTM Avo" panose="020406030505060202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UTM Avo" panose="02040603050506020204" pitchFamily="18" charset="0"/>
                        </a:rPr>
                        <a:t>vật</a:t>
                      </a: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UTM Avo" panose="02040603050506020204" pitchFamily="18" charset="0"/>
                      </a:endParaRPr>
                    </a:p>
                  </a:txBody>
                  <a:tcPr marT="45717" marB="45717" horzOverflow="overflow">
                    <a:lnL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UTM Avo" panose="02040603050506020204" pitchFamily="18" charset="0"/>
                      </a:endParaRPr>
                    </a:p>
                  </a:txBody>
                  <a:tcPr marT="45717" marB="45717" horzOverflow="overflow">
                    <a:lnL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UTM Avo" panose="02040603050506020204" pitchFamily="18" charset="0"/>
                      </a:endParaRPr>
                    </a:p>
                  </a:txBody>
                  <a:tcPr marT="45717" marB="45717" horzOverflow="overflow">
                    <a:lnL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90265602"/>
                  </a:ext>
                </a:extLst>
              </a:tr>
              <a:tr h="99052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UTM Avo" panose="02040603050506020204" pitchFamily="18" charset="0"/>
                        </a:rPr>
                        <a:t>5.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UTM Avo" panose="02040603050506020204" pitchFamily="18" charset="0"/>
                        </a:rPr>
                        <a:t>Các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UTM Avo" panose="020406030505060202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UTM Avo" panose="02040603050506020204" pitchFamily="18" charset="0"/>
                        </a:rPr>
                        <a:t>chất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UTM Avo" panose="020406030505060202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UTM Avo" panose="02040603050506020204" pitchFamily="18" charset="0"/>
                        </a:rPr>
                        <a:t>hòa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UTM Avo" panose="02040603050506020204" pitchFamily="18" charset="0"/>
                        </a:rPr>
                        <a:t> tan</a:t>
                      </a:r>
                    </a:p>
                  </a:txBody>
                  <a:tcPr marT="45717" marB="45717" horzOverflow="overflow">
                    <a:lnL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UTM Avo" panose="02040603050506020204" pitchFamily="18" charset="0"/>
                      </a:endParaRPr>
                    </a:p>
                  </a:txBody>
                  <a:tcPr marT="45717" marB="45717" horzOverflow="overflow">
                    <a:lnL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UTM Avo" panose="02040603050506020204" pitchFamily="18" charset="0"/>
                      </a:endParaRPr>
                    </a:p>
                  </a:txBody>
                  <a:tcPr marT="45717" marB="45717" horzOverflow="overflow">
                    <a:lnL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46460644"/>
                  </a:ext>
                </a:extLst>
              </a:tr>
            </a:tbl>
          </a:graphicData>
        </a:graphic>
      </p:graphicFrame>
      <p:sp>
        <p:nvSpPr>
          <p:cNvPr id="27" name="Rectangle 26"/>
          <p:cNvSpPr/>
          <p:nvPr/>
        </p:nvSpPr>
        <p:spPr>
          <a:xfrm>
            <a:off x="770553" y="180622"/>
            <a:ext cx="108712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altLang="en-US" sz="5400" dirty="0">
                <a:solidFill>
                  <a:schemeClr val="accent2">
                    <a:lumMod val="60000"/>
                    <a:lumOff val="40000"/>
                  </a:schemeClr>
                </a:solidFill>
                <a:latin typeface="UTM American Sans" panose="02040603050506020204" pitchFamily="18" charset="0"/>
              </a:rPr>
              <a:t>Xác định tiêu chuẩn đánh giá nước bị ô nhiễm và nước sạch</a:t>
            </a:r>
            <a:endParaRPr lang="en-US" sz="5400" dirty="0">
              <a:solidFill>
                <a:schemeClr val="accent2">
                  <a:lumMod val="60000"/>
                  <a:lumOff val="40000"/>
                </a:schemeClr>
              </a:solidFill>
              <a:latin typeface="UTM American Sans" panose="0204060305050602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50C5DEC-F37C-42DF-B147-15C4107862A9}"/>
              </a:ext>
            </a:extLst>
          </p:cNvPr>
          <p:cNvSpPr txBox="1"/>
          <p:nvPr/>
        </p:nvSpPr>
        <p:spPr>
          <a:xfrm>
            <a:off x="0" y="0"/>
            <a:ext cx="106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3">
                    <a:lumMod val="20000"/>
                    <a:lumOff val="80000"/>
                  </a:schemeClr>
                </a:solidFill>
                <a:latin typeface="UTM Windsor BT" panose="02040603050506020204" pitchFamily="18" charset="0"/>
              </a:rPr>
              <a:t>KTUTS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723E82-096F-49C3-A036-F49C709F1306}"/>
              </a:ext>
            </a:extLst>
          </p:cNvPr>
          <p:cNvSpPr txBox="1"/>
          <p:nvPr/>
        </p:nvSpPr>
        <p:spPr>
          <a:xfrm>
            <a:off x="0" y="6489015"/>
            <a:ext cx="106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3">
                    <a:lumMod val="20000"/>
                    <a:lumOff val="80000"/>
                  </a:schemeClr>
                </a:solidFill>
                <a:latin typeface="UTM Windsor BT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798075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" name="Group 5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57586710"/>
              </p:ext>
            </p:extLst>
          </p:nvPr>
        </p:nvGraphicFramePr>
        <p:xfrm>
          <a:off x="1213730" y="2057399"/>
          <a:ext cx="9826802" cy="4487261"/>
        </p:xfrm>
        <a:graphic>
          <a:graphicData uri="http://schemas.openxmlformats.org/drawingml/2006/table">
            <a:tbl>
              <a:tblPr/>
              <a:tblGrid>
                <a:gridCol w="3005868">
                  <a:extLst>
                    <a:ext uri="{9D8B030D-6E8A-4147-A177-3AD203B41FA5}">
                      <a16:colId xmlns:a16="http://schemas.microsoft.com/office/drawing/2014/main" val="1699634289"/>
                    </a:ext>
                  </a:extLst>
                </a:gridCol>
                <a:gridCol w="2950607">
                  <a:extLst>
                    <a:ext uri="{9D8B030D-6E8A-4147-A177-3AD203B41FA5}">
                      <a16:colId xmlns:a16="http://schemas.microsoft.com/office/drawing/2014/main" val="3583225225"/>
                    </a:ext>
                  </a:extLst>
                </a:gridCol>
                <a:gridCol w="3870327">
                  <a:extLst>
                    <a:ext uri="{9D8B030D-6E8A-4147-A177-3AD203B41FA5}">
                      <a16:colId xmlns:a16="http://schemas.microsoft.com/office/drawing/2014/main" val="1497796222"/>
                    </a:ext>
                  </a:extLst>
                </a:gridCol>
              </a:tblGrid>
              <a:tr h="94481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vo" panose="02040603050506020204" pitchFamily="18" charset="0"/>
                        </a:rPr>
                        <a:t>Tiêu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vo" panose="020406030505060202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vo" panose="02040603050506020204" pitchFamily="18" charset="0"/>
                        </a:rPr>
                        <a:t>chuẩn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vo" panose="020406030505060202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vo" panose="02040603050506020204" pitchFamily="18" charset="0"/>
                        </a:rPr>
                        <a:t>đánh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vo" panose="020406030505060202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vo" panose="02040603050506020204" pitchFamily="18" charset="0"/>
                        </a:rPr>
                        <a:t>giá</a:t>
                      </a: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UTM Avo" panose="02040603050506020204" pitchFamily="18" charset="0"/>
                      </a:endParaRPr>
                    </a:p>
                  </a:txBody>
                  <a:tcPr marT="45717" marB="45717" horzOverflow="overflow">
                    <a:lnL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vo" panose="02040603050506020204" pitchFamily="18" charset="0"/>
                        </a:rPr>
                        <a:t>Nước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vo" panose="020406030505060202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vo" panose="02040603050506020204" pitchFamily="18" charset="0"/>
                        </a:rPr>
                        <a:t>bị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vo" panose="02040603050506020204" pitchFamily="18" charset="0"/>
                        </a:rPr>
                        <a:t> ô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vo" panose="02040603050506020204" pitchFamily="18" charset="0"/>
                        </a:rPr>
                        <a:t>nhiễm</a:t>
                      </a: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UTM Avo" panose="02040603050506020204" pitchFamily="18" charset="0"/>
                      </a:endParaRPr>
                    </a:p>
                  </a:txBody>
                  <a:tcPr marT="45717" marB="45717" horzOverflow="overflow">
                    <a:lnL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vo" panose="02040603050506020204" pitchFamily="18" charset="0"/>
                        </a:rPr>
                        <a:t>Nước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vo" panose="020406030505060202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vo" panose="02040603050506020204" pitchFamily="18" charset="0"/>
                        </a:rPr>
                        <a:t>sạch</a:t>
                      </a: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UTM Avo" panose="02040603050506020204" pitchFamily="18" charset="0"/>
                      </a:endParaRPr>
                    </a:p>
                  </a:txBody>
                  <a:tcPr marT="45717" marB="45717" horzOverflow="overflow">
                    <a:lnL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322370"/>
                  </a:ext>
                </a:extLst>
              </a:tr>
              <a:tr h="612730">
                <a:tc>
                  <a:txBody>
                    <a:bodyPr/>
                    <a:lstStyle>
                      <a:lvl1pPr marL="533400" indent="-5334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914400" indent="-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295400" indent="-3810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714500" indent="-3429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171700" indent="-3429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628900" indent="-3429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3086100" indent="-3429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543300" indent="-3429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4000500" indent="-3429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533400" marR="0" lvl="0" indent="-5334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UTM Avo" panose="02040603050506020204" pitchFamily="18" charset="0"/>
                        </a:rPr>
                        <a:t>1.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UTM Avo" panose="02040603050506020204" pitchFamily="18" charset="0"/>
                        </a:rPr>
                        <a:t>Màu</a:t>
                      </a: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UTM Avo" panose="02040603050506020204" pitchFamily="18" charset="0"/>
                      </a:endParaRPr>
                    </a:p>
                  </a:txBody>
                  <a:tcPr marT="45717" marB="45717" horzOverflow="overflow">
                    <a:lnL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UTM Avo" panose="02040603050506020204" pitchFamily="18" charset="0"/>
                      </a:endParaRPr>
                    </a:p>
                  </a:txBody>
                  <a:tcPr marT="45717" marB="45717" horzOverflow="overflow">
                    <a:lnL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UTM Avo" panose="02040603050506020204" pitchFamily="18" charset="0"/>
                      </a:endParaRPr>
                    </a:p>
                  </a:txBody>
                  <a:tcPr marT="45717" marB="45717" horzOverflow="overflow">
                    <a:lnL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23620635"/>
                  </a:ext>
                </a:extLst>
              </a:tr>
              <a:tr h="59368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UTM Avo" panose="02040603050506020204" pitchFamily="18" charset="0"/>
                        </a:rPr>
                        <a:t>2.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UTM Avo" panose="02040603050506020204" pitchFamily="18" charset="0"/>
                        </a:rPr>
                        <a:t>Mùi</a:t>
                      </a: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UTM Avo" panose="02040603050506020204" pitchFamily="18" charset="0"/>
                      </a:endParaRPr>
                    </a:p>
                  </a:txBody>
                  <a:tcPr marT="45717" marB="45717" horzOverflow="overflow">
                    <a:lnL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UTM Avo" panose="02040603050506020204" pitchFamily="18" charset="0"/>
                      </a:endParaRPr>
                    </a:p>
                  </a:txBody>
                  <a:tcPr marT="45717" marB="45717" horzOverflow="overflow">
                    <a:lnL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UTM Avo" panose="02040603050506020204" pitchFamily="18" charset="0"/>
                      </a:endParaRPr>
                    </a:p>
                  </a:txBody>
                  <a:tcPr marT="45717" marB="45717" horzOverflow="overflow">
                    <a:lnL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24443499"/>
                  </a:ext>
                </a:extLst>
              </a:tr>
              <a:tr h="59368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UTM Avo" panose="02040603050506020204" pitchFamily="18" charset="0"/>
                        </a:rPr>
                        <a:t>3.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UTM Avo" panose="02040603050506020204" pitchFamily="18" charset="0"/>
                        </a:rPr>
                        <a:t>Vị</a:t>
                      </a: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UTM Avo" panose="02040603050506020204" pitchFamily="18" charset="0"/>
                      </a:endParaRPr>
                    </a:p>
                  </a:txBody>
                  <a:tcPr marT="45717" marB="45717" horzOverflow="overflow">
                    <a:lnL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UTM Avo" panose="02040603050506020204" pitchFamily="18" charset="0"/>
                      </a:endParaRPr>
                    </a:p>
                  </a:txBody>
                  <a:tcPr marT="45717" marB="45717" horzOverflow="overflow">
                    <a:lnL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UTM Avo" panose="02040603050506020204" pitchFamily="18" charset="0"/>
                      </a:endParaRPr>
                    </a:p>
                  </a:txBody>
                  <a:tcPr marT="45717" marB="45717" horzOverflow="overflow">
                    <a:lnL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27376994"/>
                  </a:ext>
                </a:extLst>
              </a:tr>
              <a:tr h="75176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UTM Avo" panose="02040603050506020204" pitchFamily="18" charset="0"/>
                        </a:rPr>
                        <a:t>4. Vi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UTM Avo" panose="02040603050506020204" pitchFamily="18" charset="0"/>
                        </a:rPr>
                        <a:t>sinh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UTM Avo" panose="020406030505060202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UTM Avo" panose="02040603050506020204" pitchFamily="18" charset="0"/>
                        </a:rPr>
                        <a:t>vật</a:t>
                      </a: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UTM Avo" panose="02040603050506020204" pitchFamily="18" charset="0"/>
                      </a:endParaRPr>
                    </a:p>
                  </a:txBody>
                  <a:tcPr marT="45717" marB="45717" horzOverflow="overflow">
                    <a:lnL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UTM Avo" panose="02040603050506020204" pitchFamily="18" charset="0"/>
                      </a:endParaRPr>
                    </a:p>
                  </a:txBody>
                  <a:tcPr marT="45717" marB="45717" horzOverflow="overflow">
                    <a:lnL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UTM Avo" panose="02040603050506020204" pitchFamily="18" charset="0"/>
                      </a:endParaRPr>
                    </a:p>
                  </a:txBody>
                  <a:tcPr marT="45717" marB="45717" horzOverflow="overflow">
                    <a:lnL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90265602"/>
                  </a:ext>
                </a:extLst>
              </a:tr>
              <a:tr h="99052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UTM Avo" panose="02040603050506020204" pitchFamily="18" charset="0"/>
                        </a:rPr>
                        <a:t>5.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UTM Avo" panose="02040603050506020204" pitchFamily="18" charset="0"/>
                        </a:rPr>
                        <a:t>Các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UTM Avo" panose="020406030505060202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UTM Avo" panose="02040603050506020204" pitchFamily="18" charset="0"/>
                        </a:rPr>
                        <a:t>chất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UTM Avo" panose="020406030505060202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UTM Avo" panose="02040603050506020204" pitchFamily="18" charset="0"/>
                        </a:rPr>
                        <a:t>hòa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UTM Avo" panose="02040603050506020204" pitchFamily="18" charset="0"/>
                        </a:rPr>
                        <a:t> tan</a:t>
                      </a:r>
                    </a:p>
                  </a:txBody>
                  <a:tcPr marT="45717" marB="45717" horzOverflow="overflow">
                    <a:lnL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UTM Avo" panose="02040603050506020204" pitchFamily="18" charset="0"/>
                      </a:endParaRPr>
                    </a:p>
                  </a:txBody>
                  <a:tcPr marT="45717" marB="45717" horzOverflow="overflow">
                    <a:lnL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UTM Avo" panose="02040603050506020204" pitchFamily="18" charset="0"/>
                      </a:endParaRPr>
                    </a:p>
                  </a:txBody>
                  <a:tcPr marT="45717" marB="45717" horzOverflow="overflow">
                    <a:lnL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46460644"/>
                  </a:ext>
                </a:extLst>
              </a:tr>
            </a:tbl>
          </a:graphicData>
        </a:graphic>
      </p:graphicFrame>
      <p:sp>
        <p:nvSpPr>
          <p:cNvPr id="27" name="Rectangle 26"/>
          <p:cNvSpPr/>
          <p:nvPr/>
        </p:nvSpPr>
        <p:spPr>
          <a:xfrm>
            <a:off x="770553" y="180622"/>
            <a:ext cx="108712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altLang="en-US" sz="5400" dirty="0">
                <a:solidFill>
                  <a:schemeClr val="accent2">
                    <a:lumMod val="60000"/>
                    <a:lumOff val="40000"/>
                  </a:schemeClr>
                </a:solidFill>
                <a:latin typeface="UTM American Sans" panose="02040603050506020204" pitchFamily="18" charset="0"/>
              </a:rPr>
              <a:t>Xác định tiêu chuẩn đánh giá nước bị ô nhiễm và nước sạch</a:t>
            </a:r>
            <a:endParaRPr lang="en-US" sz="5400" dirty="0">
              <a:solidFill>
                <a:schemeClr val="accent2">
                  <a:lumMod val="60000"/>
                  <a:lumOff val="40000"/>
                </a:schemeClr>
              </a:solidFill>
              <a:latin typeface="UTM American Sans" panose="02040603050506020204" pitchFamily="18" charset="0"/>
            </a:endParaRPr>
          </a:p>
        </p:txBody>
      </p:sp>
      <p:sp>
        <p:nvSpPr>
          <p:cNvPr id="4" name="Text Box 50"/>
          <p:cNvSpPr txBox="1">
            <a:spLocks noChangeArrowheads="1"/>
          </p:cNvSpPr>
          <p:nvPr/>
        </p:nvSpPr>
        <p:spPr bwMode="auto">
          <a:xfrm>
            <a:off x="4199118" y="3042087"/>
            <a:ext cx="346898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0" dirty="0" err="1">
                <a:solidFill>
                  <a:srgbClr val="33909B"/>
                </a:solidFill>
                <a:latin typeface="UTM Avo" panose="02040603050506020204" pitchFamily="18" charset="0"/>
              </a:rPr>
              <a:t>Có</a:t>
            </a:r>
            <a:r>
              <a:rPr lang="en-US" altLang="en-US" sz="2400" b="0" dirty="0">
                <a:solidFill>
                  <a:srgbClr val="33909B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b="0" dirty="0" err="1">
                <a:solidFill>
                  <a:srgbClr val="33909B"/>
                </a:solidFill>
                <a:latin typeface="UTM Avo" panose="02040603050506020204" pitchFamily="18" charset="0"/>
              </a:rPr>
              <a:t>màu</a:t>
            </a:r>
            <a:r>
              <a:rPr lang="en-US" altLang="en-US" sz="2400" b="0" dirty="0">
                <a:solidFill>
                  <a:srgbClr val="33909B"/>
                </a:solidFill>
                <a:latin typeface="UTM Avo" panose="02040603050506020204" pitchFamily="18" charset="0"/>
              </a:rPr>
              <a:t>, </a:t>
            </a:r>
            <a:r>
              <a:rPr lang="en-US" altLang="en-US" sz="2400" b="0" dirty="0" err="1">
                <a:solidFill>
                  <a:srgbClr val="33909B"/>
                </a:solidFill>
                <a:latin typeface="UTM Avo" panose="02040603050506020204" pitchFamily="18" charset="0"/>
              </a:rPr>
              <a:t>vẩn</a:t>
            </a:r>
            <a:r>
              <a:rPr lang="en-US" altLang="en-US" sz="2400" b="0" dirty="0">
                <a:solidFill>
                  <a:srgbClr val="33909B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b="0" dirty="0" err="1">
                <a:solidFill>
                  <a:srgbClr val="33909B"/>
                </a:solidFill>
                <a:latin typeface="UTM Avo" panose="02040603050506020204" pitchFamily="18" charset="0"/>
              </a:rPr>
              <a:t>đục</a:t>
            </a:r>
            <a:endParaRPr lang="en-US" altLang="en-US" sz="2400" b="0" dirty="0">
              <a:solidFill>
                <a:srgbClr val="33909B"/>
              </a:solidFill>
              <a:latin typeface="UTM Avo" panose="02040603050506020204" pitchFamily="18" charset="0"/>
            </a:endParaRPr>
          </a:p>
        </p:txBody>
      </p:sp>
      <p:sp>
        <p:nvSpPr>
          <p:cNvPr id="5" name="Text Box 51"/>
          <p:cNvSpPr txBox="1">
            <a:spLocks noChangeArrowheads="1"/>
          </p:cNvSpPr>
          <p:nvPr/>
        </p:nvSpPr>
        <p:spPr bwMode="auto">
          <a:xfrm>
            <a:off x="7206911" y="3033356"/>
            <a:ext cx="431279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0" dirty="0" err="1">
                <a:solidFill>
                  <a:srgbClr val="33909B"/>
                </a:solidFill>
                <a:latin typeface="UTM Avo" panose="02040603050506020204" pitchFamily="18" charset="0"/>
              </a:rPr>
              <a:t>Không</a:t>
            </a:r>
            <a:r>
              <a:rPr lang="en-US" altLang="en-US" sz="2400" b="0" dirty="0">
                <a:solidFill>
                  <a:srgbClr val="33909B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b="0" dirty="0" err="1">
                <a:solidFill>
                  <a:srgbClr val="33909B"/>
                </a:solidFill>
                <a:latin typeface="UTM Avo" panose="02040603050506020204" pitchFamily="18" charset="0"/>
              </a:rPr>
              <a:t>màu</a:t>
            </a:r>
            <a:r>
              <a:rPr lang="en-US" altLang="en-US" sz="2400" b="0" dirty="0">
                <a:solidFill>
                  <a:srgbClr val="33909B"/>
                </a:solidFill>
                <a:latin typeface="UTM Avo" panose="02040603050506020204" pitchFamily="18" charset="0"/>
              </a:rPr>
              <a:t>, </a:t>
            </a:r>
            <a:r>
              <a:rPr lang="en-US" altLang="en-US" sz="2400" b="0" dirty="0" err="1">
                <a:solidFill>
                  <a:srgbClr val="33909B"/>
                </a:solidFill>
                <a:latin typeface="UTM Avo" panose="02040603050506020204" pitchFamily="18" charset="0"/>
              </a:rPr>
              <a:t>trong</a:t>
            </a:r>
            <a:r>
              <a:rPr lang="en-US" altLang="en-US" sz="2400" b="0" dirty="0">
                <a:solidFill>
                  <a:srgbClr val="33909B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b="0" dirty="0" err="1">
                <a:solidFill>
                  <a:srgbClr val="33909B"/>
                </a:solidFill>
                <a:latin typeface="UTM Avo" panose="02040603050506020204" pitchFamily="18" charset="0"/>
              </a:rPr>
              <a:t>suốt</a:t>
            </a:r>
            <a:endParaRPr lang="en-US" altLang="en-US" sz="2400" b="0" dirty="0">
              <a:solidFill>
                <a:srgbClr val="33909B"/>
              </a:solidFill>
              <a:latin typeface="UTM Avo" panose="02040603050506020204" pitchFamily="18" charset="0"/>
            </a:endParaRPr>
          </a:p>
        </p:txBody>
      </p:sp>
      <p:sp>
        <p:nvSpPr>
          <p:cNvPr id="6" name="Text Box 54"/>
          <p:cNvSpPr txBox="1">
            <a:spLocks noChangeArrowheads="1"/>
          </p:cNvSpPr>
          <p:nvPr/>
        </p:nvSpPr>
        <p:spPr bwMode="auto">
          <a:xfrm>
            <a:off x="4199118" y="3609975"/>
            <a:ext cx="3468984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0" dirty="0" err="1">
                <a:solidFill>
                  <a:srgbClr val="33909B"/>
                </a:solidFill>
                <a:latin typeface="UTM Avo" panose="02040603050506020204" pitchFamily="18" charset="0"/>
              </a:rPr>
              <a:t>Có</a:t>
            </a:r>
            <a:r>
              <a:rPr lang="en-US" altLang="en-US" b="0" dirty="0">
                <a:solidFill>
                  <a:srgbClr val="33909B"/>
                </a:solidFill>
                <a:latin typeface="UTM Avo" panose="02040603050506020204" pitchFamily="18" charset="0"/>
              </a:rPr>
              <a:t> </a:t>
            </a:r>
            <a:r>
              <a:rPr lang="en-US" altLang="en-US" b="0" dirty="0" err="1">
                <a:solidFill>
                  <a:srgbClr val="33909B"/>
                </a:solidFill>
                <a:latin typeface="UTM Avo" panose="02040603050506020204" pitchFamily="18" charset="0"/>
              </a:rPr>
              <a:t>mùi</a:t>
            </a:r>
            <a:r>
              <a:rPr lang="en-US" altLang="en-US" b="0" dirty="0">
                <a:solidFill>
                  <a:srgbClr val="33909B"/>
                </a:solidFill>
                <a:latin typeface="UTM Avo" panose="02040603050506020204" pitchFamily="18" charset="0"/>
              </a:rPr>
              <a:t> </a:t>
            </a:r>
            <a:r>
              <a:rPr lang="en-US" altLang="en-US" b="0" dirty="0" err="1">
                <a:solidFill>
                  <a:srgbClr val="33909B"/>
                </a:solidFill>
                <a:latin typeface="UTM Avo" panose="02040603050506020204" pitchFamily="18" charset="0"/>
              </a:rPr>
              <a:t>hôi</a:t>
            </a:r>
            <a:endParaRPr lang="en-US" altLang="en-US" b="0" dirty="0">
              <a:solidFill>
                <a:srgbClr val="33909B"/>
              </a:solidFill>
              <a:latin typeface="UTM Avo" panose="02040603050506020204" pitchFamily="18" charset="0"/>
            </a:endParaRPr>
          </a:p>
        </p:txBody>
      </p:sp>
      <p:sp>
        <p:nvSpPr>
          <p:cNvPr id="7" name="Text Box 55"/>
          <p:cNvSpPr txBox="1">
            <a:spLocks noChangeArrowheads="1"/>
          </p:cNvSpPr>
          <p:nvPr/>
        </p:nvSpPr>
        <p:spPr bwMode="auto">
          <a:xfrm>
            <a:off x="7206911" y="3623176"/>
            <a:ext cx="3468984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0" dirty="0" err="1">
                <a:solidFill>
                  <a:srgbClr val="33909B"/>
                </a:solidFill>
                <a:latin typeface="UTM Avo" panose="02040603050506020204" pitchFamily="18" charset="0"/>
              </a:rPr>
              <a:t>Không</a:t>
            </a:r>
            <a:r>
              <a:rPr lang="en-US" altLang="en-US" b="0" dirty="0">
                <a:solidFill>
                  <a:srgbClr val="33909B"/>
                </a:solidFill>
                <a:latin typeface="UTM Avo" panose="02040603050506020204" pitchFamily="18" charset="0"/>
              </a:rPr>
              <a:t> </a:t>
            </a:r>
            <a:r>
              <a:rPr lang="en-US" altLang="en-US" b="0" dirty="0" err="1">
                <a:solidFill>
                  <a:srgbClr val="33909B"/>
                </a:solidFill>
                <a:latin typeface="UTM Avo" panose="02040603050506020204" pitchFamily="18" charset="0"/>
              </a:rPr>
              <a:t>mùi</a:t>
            </a:r>
            <a:endParaRPr lang="en-US" altLang="en-US" b="0" dirty="0">
              <a:solidFill>
                <a:srgbClr val="33909B"/>
              </a:solidFill>
              <a:latin typeface="UTM Avo" panose="02040603050506020204" pitchFamily="18" charset="0"/>
            </a:endParaRPr>
          </a:p>
        </p:txBody>
      </p:sp>
      <p:sp>
        <p:nvSpPr>
          <p:cNvPr id="8" name="Text Box 56"/>
          <p:cNvSpPr txBox="1">
            <a:spLocks noChangeArrowheads="1"/>
          </p:cNvSpPr>
          <p:nvPr/>
        </p:nvSpPr>
        <p:spPr bwMode="auto">
          <a:xfrm>
            <a:off x="4211517" y="4753766"/>
            <a:ext cx="2787891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200" b="0" dirty="0" err="1">
                <a:solidFill>
                  <a:srgbClr val="33909B"/>
                </a:solidFill>
                <a:latin typeface="UTM Avo" panose="02040603050506020204" pitchFamily="18" charset="0"/>
              </a:rPr>
              <a:t>Nhiều</a:t>
            </a:r>
            <a:r>
              <a:rPr lang="en-US" altLang="en-US" sz="2200" b="0" dirty="0">
                <a:solidFill>
                  <a:srgbClr val="33909B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200" b="0" dirty="0" err="1">
                <a:solidFill>
                  <a:srgbClr val="33909B"/>
                </a:solidFill>
                <a:latin typeface="UTM Avo" panose="02040603050506020204" pitchFamily="18" charset="0"/>
              </a:rPr>
              <a:t>quá</a:t>
            </a:r>
            <a:r>
              <a:rPr lang="en-US" altLang="en-US" sz="2200" b="0" dirty="0">
                <a:solidFill>
                  <a:srgbClr val="33909B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200" b="0" dirty="0" err="1">
                <a:solidFill>
                  <a:srgbClr val="33909B"/>
                </a:solidFill>
                <a:latin typeface="UTM Avo" panose="02040603050506020204" pitchFamily="18" charset="0"/>
              </a:rPr>
              <a:t>mức</a:t>
            </a:r>
            <a:r>
              <a:rPr lang="en-US" altLang="en-US" sz="2200" b="0" dirty="0">
                <a:solidFill>
                  <a:srgbClr val="33909B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200" b="0" dirty="0" err="1">
                <a:solidFill>
                  <a:srgbClr val="33909B"/>
                </a:solidFill>
                <a:latin typeface="UTM Avo" panose="02040603050506020204" pitchFamily="18" charset="0"/>
              </a:rPr>
              <a:t>cho</a:t>
            </a:r>
            <a:r>
              <a:rPr lang="en-US" altLang="en-US" sz="2200" b="0" dirty="0">
                <a:solidFill>
                  <a:srgbClr val="33909B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200" b="0" dirty="0" err="1">
                <a:solidFill>
                  <a:srgbClr val="33909B"/>
                </a:solidFill>
                <a:latin typeface="UTM Avo" panose="02040603050506020204" pitchFamily="18" charset="0"/>
              </a:rPr>
              <a:t>phép</a:t>
            </a:r>
            <a:endParaRPr lang="en-US" altLang="en-US" sz="2200" b="0" dirty="0">
              <a:solidFill>
                <a:srgbClr val="33909B"/>
              </a:solidFill>
              <a:latin typeface="UTM Avo" panose="02040603050506020204" pitchFamily="18" charset="0"/>
            </a:endParaRPr>
          </a:p>
        </p:txBody>
      </p:sp>
      <p:sp>
        <p:nvSpPr>
          <p:cNvPr id="9" name="Text Box 57"/>
          <p:cNvSpPr txBox="1">
            <a:spLocks noChangeArrowheads="1"/>
          </p:cNvSpPr>
          <p:nvPr/>
        </p:nvSpPr>
        <p:spPr bwMode="auto">
          <a:xfrm>
            <a:off x="7195796" y="4750554"/>
            <a:ext cx="338009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0" dirty="0" err="1">
                <a:solidFill>
                  <a:srgbClr val="33909B"/>
                </a:solidFill>
                <a:latin typeface="UTM Avo" panose="02040603050506020204" pitchFamily="18" charset="0"/>
              </a:rPr>
              <a:t>Không</a:t>
            </a:r>
            <a:r>
              <a:rPr lang="en-US" altLang="en-US" sz="2400" b="0" dirty="0">
                <a:solidFill>
                  <a:srgbClr val="33909B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b="0" dirty="0" err="1">
                <a:solidFill>
                  <a:srgbClr val="33909B"/>
                </a:solidFill>
                <a:latin typeface="UTM Avo" panose="02040603050506020204" pitchFamily="18" charset="0"/>
              </a:rPr>
              <a:t>có</a:t>
            </a:r>
            <a:r>
              <a:rPr lang="en-US" altLang="en-US" sz="2400" b="0" dirty="0">
                <a:solidFill>
                  <a:srgbClr val="33909B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b="0" dirty="0" err="1">
                <a:solidFill>
                  <a:srgbClr val="33909B"/>
                </a:solidFill>
                <a:latin typeface="UTM Avo" panose="02040603050506020204" pitchFamily="18" charset="0"/>
              </a:rPr>
              <a:t>hoặc</a:t>
            </a:r>
            <a:r>
              <a:rPr lang="en-US" altLang="en-US" sz="2400" b="0" dirty="0">
                <a:solidFill>
                  <a:srgbClr val="33909B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b="0" dirty="0" err="1">
                <a:solidFill>
                  <a:srgbClr val="33909B"/>
                </a:solidFill>
                <a:latin typeface="UTM Avo" panose="02040603050506020204" pitchFamily="18" charset="0"/>
              </a:rPr>
              <a:t>có</a:t>
            </a:r>
            <a:r>
              <a:rPr lang="en-US" altLang="en-US" sz="2400" b="0" dirty="0">
                <a:solidFill>
                  <a:srgbClr val="33909B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b="0" dirty="0" err="1">
                <a:solidFill>
                  <a:srgbClr val="33909B"/>
                </a:solidFill>
                <a:latin typeface="UTM Avo" panose="02040603050506020204" pitchFamily="18" charset="0"/>
              </a:rPr>
              <a:t>ít</a:t>
            </a:r>
            <a:r>
              <a:rPr lang="en-US" altLang="en-US" sz="2400" b="0" dirty="0">
                <a:solidFill>
                  <a:srgbClr val="33909B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b="0" dirty="0" err="1">
                <a:solidFill>
                  <a:srgbClr val="33909B"/>
                </a:solidFill>
                <a:latin typeface="UTM Avo" panose="02040603050506020204" pitchFamily="18" charset="0"/>
              </a:rPr>
              <a:t>không</a:t>
            </a:r>
            <a:r>
              <a:rPr lang="en-US" altLang="en-US" sz="2400" b="0" dirty="0">
                <a:solidFill>
                  <a:srgbClr val="33909B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b="0" dirty="0" err="1">
                <a:solidFill>
                  <a:srgbClr val="33909B"/>
                </a:solidFill>
                <a:latin typeface="UTM Avo" panose="02040603050506020204" pitchFamily="18" charset="0"/>
              </a:rPr>
              <a:t>đủ</a:t>
            </a:r>
            <a:r>
              <a:rPr lang="en-US" altLang="en-US" sz="2400" b="0" dirty="0">
                <a:solidFill>
                  <a:srgbClr val="33909B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b="0" dirty="0" err="1">
                <a:solidFill>
                  <a:srgbClr val="33909B"/>
                </a:solidFill>
                <a:latin typeface="UTM Avo" panose="02040603050506020204" pitchFamily="18" charset="0"/>
              </a:rPr>
              <a:t>gây</a:t>
            </a:r>
            <a:r>
              <a:rPr lang="en-US" altLang="en-US" sz="2400" b="0" dirty="0">
                <a:solidFill>
                  <a:srgbClr val="33909B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b="0" dirty="0" err="1">
                <a:solidFill>
                  <a:srgbClr val="33909B"/>
                </a:solidFill>
                <a:latin typeface="UTM Avo" panose="02040603050506020204" pitchFamily="18" charset="0"/>
              </a:rPr>
              <a:t>hại</a:t>
            </a:r>
            <a:endParaRPr lang="en-US" altLang="en-US" sz="2400" b="0" dirty="0">
              <a:solidFill>
                <a:srgbClr val="33909B"/>
              </a:solidFill>
              <a:latin typeface="UTM Avo" panose="02040603050506020204" pitchFamily="18" charset="0"/>
            </a:endParaRPr>
          </a:p>
        </p:txBody>
      </p:sp>
      <p:sp>
        <p:nvSpPr>
          <p:cNvPr id="10" name="Text Box 58"/>
          <p:cNvSpPr txBox="1">
            <a:spLocks noChangeArrowheads="1"/>
          </p:cNvSpPr>
          <p:nvPr/>
        </p:nvSpPr>
        <p:spPr bwMode="auto">
          <a:xfrm>
            <a:off x="7206911" y="4220152"/>
            <a:ext cx="3468984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0" dirty="0" err="1">
                <a:solidFill>
                  <a:srgbClr val="33909B"/>
                </a:solidFill>
                <a:latin typeface="UTM Avo" panose="02040603050506020204" pitchFamily="18" charset="0"/>
              </a:rPr>
              <a:t>Không</a:t>
            </a:r>
            <a:r>
              <a:rPr lang="en-US" altLang="en-US" b="0" dirty="0">
                <a:solidFill>
                  <a:srgbClr val="33909B"/>
                </a:solidFill>
                <a:latin typeface="UTM Avo" panose="02040603050506020204" pitchFamily="18" charset="0"/>
              </a:rPr>
              <a:t> </a:t>
            </a:r>
            <a:r>
              <a:rPr lang="en-US" altLang="en-US" b="0" dirty="0" err="1">
                <a:solidFill>
                  <a:srgbClr val="33909B"/>
                </a:solidFill>
                <a:latin typeface="UTM Avo" panose="02040603050506020204" pitchFamily="18" charset="0"/>
              </a:rPr>
              <a:t>vị</a:t>
            </a:r>
            <a:endParaRPr lang="en-US" altLang="en-US" b="0" dirty="0">
              <a:solidFill>
                <a:srgbClr val="33909B"/>
              </a:solidFill>
              <a:latin typeface="UTM Avo" panose="02040603050506020204" pitchFamily="18" charset="0"/>
            </a:endParaRPr>
          </a:p>
        </p:txBody>
      </p:sp>
      <p:sp>
        <p:nvSpPr>
          <p:cNvPr id="11" name="Text Box 59"/>
          <p:cNvSpPr txBox="1">
            <a:spLocks noChangeArrowheads="1"/>
          </p:cNvSpPr>
          <p:nvPr/>
        </p:nvSpPr>
        <p:spPr bwMode="auto">
          <a:xfrm>
            <a:off x="4199118" y="5537728"/>
            <a:ext cx="3040724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0" dirty="0" err="1">
                <a:solidFill>
                  <a:srgbClr val="33909B"/>
                </a:solidFill>
                <a:latin typeface="UTM Avo" panose="02040603050506020204" pitchFamily="18" charset="0"/>
              </a:rPr>
              <a:t>Chứa</a:t>
            </a:r>
            <a:r>
              <a:rPr lang="en-US" altLang="en-US" sz="2000" b="0" dirty="0">
                <a:solidFill>
                  <a:srgbClr val="33909B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000" b="0" dirty="0" err="1">
                <a:solidFill>
                  <a:srgbClr val="33909B"/>
                </a:solidFill>
                <a:latin typeface="UTM Avo" panose="02040603050506020204" pitchFamily="18" charset="0"/>
              </a:rPr>
              <a:t>các</a:t>
            </a:r>
            <a:r>
              <a:rPr lang="en-US" altLang="en-US" sz="2000" b="0" dirty="0">
                <a:solidFill>
                  <a:srgbClr val="33909B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000" b="0" dirty="0" err="1">
                <a:solidFill>
                  <a:srgbClr val="33909B"/>
                </a:solidFill>
                <a:latin typeface="UTM Avo" panose="02040603050506020204" pitchFamily="18" charset="0"/>
              </a:rPr>
              <a:t>chất</a:t>
            </a:r>
            <a:r>
              <a:rPr lang="en-US" altLang="en-US" sz="2000" b="0" dirty="0">
                <a:solidFill>
                  <a:srgbClr val="33909B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000" b="0" dirty="0" err="1">
                <a:solidFill>
                  <a:srgbClr val="33909B"/>
                </a:solidFill>
                <a:latin typeface="UTM Avo" panose="02040603050506020204" pitchFamily="18" charset="0"/>
              </a:rPr>
              <a:t>hoà</a:t>
            </a:r>
            <a:r>
              <a:rPr lang="en-US" altLang="en-US" sz="2000" b="0" dirty="0">
                <a:solidFill>
                  <a:srgbClr val="33909B"/>
                </a:solidFill>
                <a:latin typeface="UTM Avo" panose="02040603050506020204" pitchFamily="18" charset="0"/>
              </a:rPr>
              <a:t> tan </a:t>
            </a:r>
            <a:r>
              <a:rPr lang="en-US" altLang="en-US" sz="2000" b="0" dirty="0" err="1">
                <a:solidFill>
                  <a:srgbClr val="33909B"/>
                </a:solidFill>
                <a:latin typeface="UTM Avo" panose="02040603050506020204" pitchFamily="18" charset="0"/>
              </a:rPr>
              <a:t>có</a:t>
            </a:r>
            <a:r>
              <a:rPr lang="en-US" altLang="en-US" sz="2000" b="0" dirty="0">
                <a:solidFill>
                  <a:srgbClr val="33909B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000" b="0" dirty="0" err="1">
                <a:solidFill>
                  <a:srgbClr val="33909B"/>
                </a:solidFill>
                <a:latin typeface="UTM Avo" panose="02040603050506020204" pitchFamily="18" charset="0"/>
              </a:rPr>
              <a:t>hại</a:t>
            </a:r>
            <a:r>
              <a:rPr lang="en-US" altLang="en-US" sz="2000" b="0" dirty="0">
                <a:solidFill>
                  <a:srgbClr val="33909B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000" b="0" dirty="0" err="1">
                <a:solidFill>
                  <a:srgbClr val="33909B"/>
                </a:solidFill>
                <a:latin typeface="UTM Avo" panose="02040603050506020204" pitchFamily="18" charset="0"/>
              </a:rPr>
              <a:t>cho</a:t>
            </a:r>
            <a:r>
              <a:rPr lang="en-US" altLang="en-US" sz="2000" b="0" dirty="0">
                <a:solidFill>
                  <a:srgbClr val="33909B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000" b="0" dirty="0" err="1">
                <a:solidFill>
                  <a:srgbClr val="33909B"/>
                </a:solidFill>
                <a:latin typeface="UTM Avo" panose="02040603050506020204" pitchFamily="18" charset="0"/>
              </a:rPr>
              <a:t>sức</a:t>
            </a:r>
            <a:r>
              <a:rPr lang="en-US" altLang="en-US" sz="2000" b="0" dirty="0">
                <a:solidFill>
                  <a:srgbClr val="33909B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000" b="0" dirty="0" err="1">
                <a:solidFill>
                  <a:srgbClr val="33909B"/>
                </a:solidFill>
                <a:latin typeface="UTM Avo" panose="02040603050506020204" pitchFamily="18" charset="0"/>
              </a:rPr>
              <a:t>khoẻ</a:t>
            </a:r>
            <a:endParaRPr lang="en-US" altLang="en-US" sz="2000" b="0" dirty="0">
              <a:solidFill>
                <a:srgbClr val="33909B"/>
              </a:solidFill>
              <a:latin typeface="UTM Avo" panose="02040603050506020204" pitchFamily="18" charset="0"/>
            </a:endParaRPr>
          </a:p>
        </p:txBody>
      </p:sp>
      <p:sp>
        <p:nvSpPr>
          <p:cNvPr id="12" name="Text Box 60"/>
          <p:cNvSpPr txBox="1">
            <a:spLocks noChangeArrowheads="1"/>
          </p:cNvSpPr>
          <p:nvPr/>
        </p:nvSpPr>
        <p:spPr bwMode="auto">
          <a:xfrm>
            <a:off x="7183062" y="5620187"/>
            <a:ext cx="412527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0" dirty="0" err="1">
                <a:solidFill>
                  <a:srgbClr val="33909B"/>
                </a:solidFill>
                <a:latin typeface="UTM Avo" panose="02040603050506020204" pitchFamily="18" charset="0"/>
              </a:rPr>
              <a:t>Không</a:t>
            </a:r>
            <a:r>
              <a:rPr lang="en-US" altLang="en-US" sz="2400" b="0" dirty="0">
                <a:solidFill>
                  <a:srgbClr val="33909B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b="0" dirty="0" err="1">
                <a:solidFill>
                  <a:srgbClr val="33909B"/>
                </a:solidFill>
                <a:latin typeface="UTM Avo" panose="02040603050506020204" pitchFamily="18" charset="0"/>
              </a:rPr>
              <a:t>có</a:t>
            </a:r>
            <a:r>
              <a:rPr lang="en-US" altLang="en-US" sz="2400" b="0" dirty="0">
                <a:solidFill>
                  <a:srgbClr val="33909B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b="0" dirty="0" err="1">
                <a:solidFill>
                  <a:srgbClr val="33909B"/>
                </a:solidFill>
                <a:latin typeface="UTM Avo" panose="02040603050506020204" pitchFamily="18" charset="0"/>
              </a:rPr>
              <a:t>các</a:t>
            </a:r>
            <a:r>
              <a:rPr lang="en-US" altLang="en-US" sz="2400" b="0" dirty="0">
                <a:solidFill>
                  <a:srgbClr val="33909B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b="0" dirty="0" err="1">
                <a:solidFill>
                  <a:srgbClr val="33909B"/>
                </a:solidFill>
                <a:latin typeface="UTM Avo" panose="02040603050506020204" pitchFamily="18" charset="0"/>
              </a:rPr>
              <a:t>chất</a:t>
            </a:r>
            <a:r>
              <a:rPr lang="en-US" altLang="en-US" sz="2400" b="0" dirty="0">
                <a:solidFill>
                  <a:srgbClr val="33909B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b="0" dirty="0" err="1">
                <a:solidFill>
                  <a:srgbClr val="33909B"/>
                </a:solidFill>
                <a:latin typeface="UTM Avo" panose="02040603050506020204" pitchFamily="18" charset="0"/>
              </a:rPr>
              <a:t>hoà</a:t>
            </a:r>
            <a:r>
              <a:rPr lang="en-US" altLang="en-US" sz="2400" b="0" dirty="0">
                <a:solidFill>
                  <a:srgbClr val="33909B"/>
                </a:solidFill>
                <a:latin typeface="UTM Avo" panose="02040603050506020204" pitchFamily="18" charset="0"/>
              </a:rPr>
              <a:t> tan </a:t>
            </a:r>
            <a:r>
              <a:rPr lang="en-US" altLang="en-US" sz="2400" b="0" dirty="0" err="1">
                <a:solidFill>
                  <a:srgbClr val="33909B"/>
                </a:solidFill>
                <a:latin typeface="UTM Avo" panose="02040603050506020204" pitchFamily="18" charset="0"/>
              </a:rPr>
              <a:t>có</a:t>
            </a:r>
            <a:r>
              <a:rPr lang="en-US" altLang="en-US" sz="2400" b="0" dirty="0">
                <a:solidFill>
                  <a:srgbClr val="33909B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b="0" dirty="0" err="1">
                <a:solidFill>
                  <a:srgbClr val="33909B"/>
                </a:solidFill>
                <a:latin typeface="UTM Avo" panose="02040603050506020204" pitchFamily="18" charset="0"/>
              </a:rPr>
              <a:t>hại</a:t>
            </a:r>
            <a:r>
              <a:rPr lang="en-US" altLang="en-US" sz="2400" b="0" dirty="0">
                <a:solidFill>
                  <a:srgbClr val="33909B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b="0" dirty="0" err="1">
                <a:solidFill>
                  <a:srgbClr val="33909B"/>
                </a:solidFill>
                <a:latin typeface="UTM Avo" panose="02040603050506020204" pitchFamily="18" charset="0"/>
              </a:rPr>
              <a:t>cho</a:t>
            </a:r>
            <a:r>
              <a:rPr lang="en-US" altLang="en-US" sz="2400" b="0" dirty="0">
                <a:solidFill>
                  <a:srgbClr val="33909B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b="0" dirty="0" err="1">
                <a:solidFill>
                  <a:srgbClr val="33909B"/>
                </a:solidFill>
                <a:latin typeface="UTM Avo" panose="02040603050506020204" pitchFamily="18" charset="0"/>
              </a:rPr>
              <a:t>sức</a:t>
            </a:r>
            <a:r>
              <a:rPr lang="en-US" altLang="en-US" sz="2400" b="0" dirty="0">
                <a:solidFill>
                  <a:srgbClr val="33909B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b="0" dirty="0" err="1">
                <a:solidFill>
                  <a:srgbClr val="33909B"/>
                </a:solidFill>
                <a:latin typeface="UTM Avo" panose="02040603050506020204" pitchFamily="18" charset="0"/>
              </a:rPr>
              <a:t>khoẻ</a:t>
            </a:r>
            <a:endParaRPr lang="en-US" altLang="en-US" sz="2400" b="0" dirty="0">
              <a:solidFill>
                <a:srgbClr val="33909B"/>
              </a:solidFill>
              <a:latin typeface="UTM Avo" panose="0204060305050602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F17D3C8-573E-485F-837F-0184DB000D01}"/>
              </a:ext>
            </a:extLst>
          </p:cNvPr>
          <p:cNvSpPr txBox="1"/>
          <p:nvPr/>
        </p:nvSpPr>
        <p:spPr>
          <a:xfrm>
            <a:off x="0" y="0"/>
            <a:ext cx="106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3">
                    <a:lumMod val="20000"/>
                    <a:lumOff val="80000"/>
                  </a:schemeClr>
                </a:solidFill>
                <a:latin typeface="UTM Windsor BT" panose="02040603050506020204" pitchFamily="18" charset="0"/>
              </a:rPr>
              <a:t>KTUTS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227169C-C3AD-41C9-AC3D-F513E4E8B978}"/>
              </a:ext>
            </a:extLst>
          </p:cNvPr>
          <p:cNvSpPr txBox="1"/>
          <p:nvPr/>
        </p:nvSpPr>
        <p:spPr>
          <a:xfrm>
            <a:off x="0" y="6489015"/>
            <a:ext cx="106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3">
                    <a:lumMod val="20000"/>
                    <a:lumOff val="80000"/>
                  </a:schemeClr>
                </a:solidFill>
                <a:latin typeface="UTM Windsor BT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326331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770553" y="0"/>
            <a:ext cx="108712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altLang="en-US" sz="5400" dirty="0">
                <a:solidFill>
                  <a:schemeClr val="accent2">
                    <a:lumMod val="60000"/>
                    <a:lumOff val="40000"/>
                  </a:schemeClr>
                </a:solidFill>
                <a:latin typeface="UTM American Sans" panose="02040603050506020204" pitchFamily="18" charset="0"/>
              </a:rPr>
              <a:t>Xác định tiêu chuẩn đánh giá nước bị ô nhiễm và nước sạch</a:t>
            </a:r>
            <a:endParaRPr lang="en-US" sz="5400" dirty="0">
              <a:solidFill>
                <a:schemeClr val="accent2">
                  <a:lumMod val="60000"/>
                  <a:lumOff val="40000"/>
                </a:schemeClr>
              </a:solidFill>
              <a:latin typeface="UTM American Sans" panose="02040603050506020204" pitchFamily="18" charset="0"/>
            </a:endParaRP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91804457"/>
              </p:ext>
            </p:extLst>
          </p:nvPr>
        </p:nvGraphicFramePr>
        <p:xfrm>
          <a:off x="-982399" y="1543227"/>
          <a:ext cx="12282577" cy="54179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596" y="3391771"/>
            <a:ext cx="2138115" cy="160194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752" y="5283201"/>
            <a:ext cx="1148008" cy="114741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78691" l="0" r="9962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7879"/>
          <a:stretch/>
        </p:blipFill>
        <p:spPr>
          <a:xfrm>
            <a:off x="4525920" y="2118332"/>
            <a:ext cx="1095672" cy="10156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A824012-C464-45B8-999E-7699272E9F8C}"/>
              </a:ext>
            </a:extLst>
          </p:cNvPr>
          <p:cNvSpPr txBox="1"/>
          <p:nvPr/>
        </p:nvSpPr>
        <p:spPr>
          <a:xfrm>
            <a:off x="0" y="0"/>
            <a:ext cx="106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3">
                    <a:lumMod val="20000"/>
                    <a:lumOff val="80000"/>
                  </a:schemeClr>
                </a:solidFill>
                <a:latin typeface="UTM Windsor BT" panose="02040603050506020204" pitchFamily="18" charset="0"/>
              </a:rPr>
              <a:t>KTUTS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BB3E14A-F4D0-45FD-A1B8-1B6394E327D7}"/>
              </a:ext>
            </a:extLst>
          </p:cNvPr>
          <p:cNvSpPr txBox="1"/>
          <p:nvPr/>
        </p:nvSpPr>
        <p:spPr>
          <a:xfrm>
            <a:off x="0" y="6489015"/>
            <a:ext cx="106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3">
                    <a:lumMod val="20000"/>
                    <a:lumOff val="80000"/>
                  </a:schemeClr>
                </a:solidFill>
                <a:latin typeface="UTM Windsor BT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992623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B7C2A0A-2EDB-437D-9CA6-5C5A2A2E20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graphicEl>
                                              <a:dgm id="{9B7C2A0A-2EDB-437D-9CA6-5C5A2A2E20C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763B7E2-8EF1-4881-A6D0-3C3D68D64D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graphicEl>
                                              <a:dgm id="{A763B7E2-8EF1-4881-A6D0-3C3D68D64D8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AFE94FD-7DDB-41EA-B923-094E951922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graphicEl>
                                              <a:dgm id="{8AFE94FD-7DDB-41EA-B923-094E9519223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9D2C716-B1BC-4FB5-9219-0ECC9D21D3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graphicEl>
                                              <a:dgm id="{09D2C716-B1BC-4FB5-9219-0ECC9D21D32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57A792E-715C-44F7-A7EF-FED9C6D15E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>
                                            <p:graphicEl>
                                              <a:dgm id="{A57A792E-715C-44F7-A7EF-FED9C6D15EE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1B2B04F-FE26-4739-BAE9-7C8B42A1F7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>
                                            <p:graphicEl>
                                              <a:dgm id="{41B2B04F-FE26-4739-BAE9-7C8B42A1F79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81E0D7C-538C-4AFF-BCB5-2601851FE3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graphicEl>
                                              <a:dgm id="{781E0D7C-538C-4AFF-BCB5-2601851FE38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20F5687-09C8-4D43-A716-198751B637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">
                                            <p:graphicEl>
                                              <a:dgm id="{220F5687-09C8-4D43-A716-198751B6375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Graphic spid="2" grpId="0" uiExpand="1">
        <p:bldSub>
          <a:bldDgm bld="one"/>
        </p:bldSub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770553" y="0"/>
            <a:ext cx="108712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altLang="en-US" sz="5400" dirty="0">
                <a:solidFill>
                  <a:schemeClr val="accent2">
                    <a:lumMod val="60000"/>
                    <a:lumOff val="40000"/>
                  </a:schemeClr>
                </a:solidFill>
                <a:latin typeface="UTM American Sans" panose="02040603050506020204" pitchFamily="18" charset="0"/>
              </a:rPr>
              <a:t>Xác định tiêu chuẩn đánh giá nước bị ô nhiễm và nước sạch</a:t>
            </a:r>
            <a:endParaRPr lang="en-US" sz="5400" dirty="0">
              <a:solidFill>
                <a:schemeClr val="accent2">
                  <a:lumMod val="60000"/>
                  <a:lumOff val="40000"/>
                </a:schemeClr>
              </a:solidFill>
              <a:latin typeface="UTM American Sans" panose="02040603050506020204" pitchFamily="18" charset="0"/>
            </a:endParaRP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795234431"/>
              </p:ext>
            </p:extLst>
          </p:nvPr>
        </p:nvGraphicFramePr>
        <p:xfrm>
          <a:off x="-982399" y="1543227"/>
          <a:ext cx="12282577" cy="54179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2399" y="1754326"/>
            <a:ext cx="4187427" cy="57085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9174" y="1953436"/>
            <a:ext cx="1760071" cy="134411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685" y="3496663"/>
            <a:ext cx="1760071" cy="134411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9173" y="5195857"/>
            <a:ext cx="1760071" cy="134411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8EA1C58-15ED-4251-BCC7-B3E87BAEDB9F}"/>
              </a:ext>
            </a:extLst>
          </p:cNvPr>
          <p:cNvSpPr txBox="1"/>
          <p:nvPr/>
        </p:nvSpPr>
        <p:spPr>
          <a:xfrm>
            <a:off x="0" y="0"/>
            <a:ext cx="106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3">
                    <a:lumMod val="20000"/>
                    <a:lumOff val="80000"/>
                  </a:schemeClr>
                </a:solidFill>
                <a:latin typeface="UTM Windsor BT" panose="02040603050506020204" pitchFamily="18" charset="0"/>
              </a:rPr>
              <a:t>KTUTS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7CE56E2-4F6E-46F0-934A-4E9365003CC9}"/>
              </a:ext>
            </a:extLst>
          </p:cNvPr>
          <p:cNvSpPr txBox="1"/>
          <p:nvPr/>
        </p:nvSpPr>
        <p:spPr>
          <a:xfrm>
            <a:off x="0" y="6489015"/>
            <a:ext cx="106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3">
                    <a:lumMod val="20000"/>
                    <a:lumOff val="80000"/>
                  </a:schemeClr>
                </a:solidFill>
                <a:latin typeface="UTM Windsor BT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4193070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B7C2A0A-2EDB-437D-9CA6-5C5A2A2E20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graphicEl>
                                              <a:dgm id="{9B7C2A0A-2EDB-437D-9CA6-5C5A2A2E20C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763B7E2-8EF1-4881-A6D0-3C3D68D64D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graphicEl>
                                              <a:dgm id="{A763B7E2-8EF1-4881-A6D0-3C3D68D64D8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AFE94FD-7DDB-41EA-B923-094E951922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>
                                            <p:graphicEl>
                                              <a:dgm id="{8AFE94FD-7DDB-41EA-B923-094E9519223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9D2C716-B1BC-4FB5-9219-0ECC9D21D3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>
                                            <p:graphicEl>
                                              <a:dgm id="{09D2C716-B1BC-4FB5-9219-0ECC9D21D32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57A792E-715C-44F7-A7EF-FED9C6D15E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>
                                            <p:graphicEl>
                                              <a:dgm id="{A57A792E-715C-44F7-A7EF-FED9C6D15EE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1B2B04F-FE26-4739-BAE9-7C8B42A1F7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">
                                            <p:graphicEl>
                                              <a:dgm id="{41B2B04F-FE26-4739-BAE9-7C8B42A1F79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81E0D7C-538C-4AFF-BCB5-2601851FE3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">
                                            <p:graphicEl>
                                              <a:dgm id="{781E0D7C-538C-4AFF-BCB5-2601851FE38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20F5687-09C8-4D43-A716-198751B637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">
                                            <p:graphicEl>
                                              <a:dgm id="{220F5687-09C8-4D43-A716-198751B6375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Graphic spid="2" grpId="0" uiExpand="1">
        <p:bldSub>
          <a:bldDgm bld="one"/>
        </p:bldSub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759264" y="38415"/>
            <a:ext cx="108712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altLang="en-US" sz="5400" dirty="0">
                <a:solidFill>
                  <a:schemeClr val="accent2">
                    <a:lumMod val="60000"/>
                    <a:lumOff val="40000"/>
                  </a:schemeClr>
                </a:solidFill>
                <a:latin typeface="UTM American Sans" panose="02040603050506020204" pitchFamily="18" charset="0"/>
              </a:rPr>
              <a:t>Xác định tiêu chuẩn đánh giá nước bị ô nhiễm và nước sạch</a:t>
            </a:r>
            <a:endParaRPr lang="en-US" sz="5400" dirty="0">
              <a:solidFill>
                <a:schemeClr val="accent2">
                  <a:lumMod val="60000"/>
                  <a:lumOff val="40000"/>
                </a:schemeClr>
              </a:solidFill>
              <a:latin typeface="UTM American Sans" panose="020406030505060202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57664" y="1959882"/>
            <a:ext cx="10690578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3000" dirty="0">
                <a:solidFill>
                  <a:srgbClr val="002060"/>
                </a:solidFill>
                <a:latin typeface="UTM Avo" panose="02040603050506020204" pitchFamily="18" charset="0"/>
              </a:rPr>
              <a:t>	</a:t>
            </a:r>
            <a:r>
              <a:rPr lang="en-US" alt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Nước</a:t>
            </a:r>
            <a:r>
              <a:rPr lang="en-US" alt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bị</a:t>
            </a:r>
            <a:r>
              <a:rPr lang="en-US" alt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 ô </a:t>
            </a:r>
            <a:r>
              <a:rPr lang="en-US" alt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nhiễm</a:t>
            </a:r>
            <a:r>
              <a:rPr lang="en-US" alt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UTM Avo" panose="02040603050506020204" pitchFamily="18" charset="0"/>
              </a:rPr>
              <a:t>là</a:t>
            </a:r>
            <a:r>
              <a:rPr lang="en-US" altLang="en-US" sz="30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UTM Avo" panose="02040603050506020204" pitchFamily="18" charset="0"/>
              </a:rPr>
              <a:t>nước</a:t>
            </a:r>
            <a:r>
              <a:rPr lang="en-US" altLang="en-US" sz="30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UTM Avo" panose="02040603050506020204" pitchFamily="18" charset="0"/>
              </a:rPr>
              <a:t>có</a:t>
            </a:r>
            <a:r>
              <a:rPr lang="en-US" altLang="en-US" sz="30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UTM Avo" panose="02040603050506020204" pitchFamily="18" charset="0"/>
              </a:rPr>
              <a:t>một</a:t>
            </a:r>
            <a:r>
              <a:rPr lang="en-US" altLang="en-US" sz="30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UTM Avo" panose="02040603050506020204" pitchFamily="18" charset="0"/>
              </a:rPr>
              <a:t>trong</a:t>
            </a:r>
            <a:r>
              <a:rPr lang="en-US" altLang="en-US" sz="30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UTM Avo" panose="02040603050506020204" pitchFamily="18" charset="0"/>
              </a:rPr>
              <a:t>các</a:t>
            </a:r>
            <a:r>
              <a:rPr lang="en-US" altLang="en-US" sz="30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UTM Avo" panose="02040603050506020204" pitchFamily="18" charset="0"/>
              </a:rPr>
              <a:t>dấu</a:t>
            </a:r>
            <a:r>
              <a:rPr lang="en-US" altLang="en-US" sz="30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UTM Avo" panose="02040603050506020204" pitchFamily="18" charset="0"/>
              </a:rPr>
              <a:t>hiệu</a:t>
            </a:r>
            <a:r>
              <a:rPr lang="en-US" altLang="en-US" sz="30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UTM Avo" panose="02040603050506020204" pitchFamily="18" charset="0"/>
              </a:rPr>
              <a:t>sau</a:t>
            </a:r>
            <a:r>
              <a:rPr lang="en-US" altLang="en-US" sz="3000" dirty="0">
                <a:solidFill>
                  <a:srgbClr val="002060"/>
                </a:solidFill>
                <a:latin typeface="UTM Avo" panose="02040603050506020204" pitchFamily="18" charset="0"/>
              </a:rPr>
              <a:t>: </a:t>
            </a:r>
            <a:r>
              <a:rPr lang="en-US" alt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có</a:t>
            </a:r>
            <a:r>
              <a:rPr lang="en-US" alt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màu</a:t>
            </a:r>
            <a:r>
              <a:rPr lang="en-US" alt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alt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có</a:t>
            </a:r>
            <a:r>
              <a:rPr lang="en-US" alt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chất</a:t>
            </a:r>
            <a:r>
              <a:rPr lang="en-US" alt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bẩn</a:t>
            </a:r>
            <a:r>
              <a:rPr lang="en-US" alt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alt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có</a:t>
            </a:r>
            <a:r>
              <a:rPr lang="en-US" alt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mùi</a:t>
            </a:r>
            <a:r>
              <a:rPr lang="en-US" alt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hôi</a:t>
            </a:r>
            <a:r>
              <a:rPr lang="en-US" alt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alt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có</a:t>
            </a:r>
            <a:r>
              <a:rPr lang="en-US" alt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chứa</a:t>
            </a:r>
            <a:r>
              <a:rPr lang="en-US" alt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các</a:t>
            </a:r>
            <a:r>
              <a:rPr lang="en-US" alt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 vi </a:t>
            </a:r>
            <a:r>
              <a:rPr lang="en-US" alt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sinh</a:t>
            </a:r>
            <a:r>
              <a:rPr lang="en-US" alt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vật</a:t>
            </a:r>
            <a:r>
              <a:rPr lang="en-US" alt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UTM Avo" panose="02040603050506020204" pitchFamily="18" charset="0"/>
              </a:rPr>
              <a:t>gây</a:t>
            </a:r>
            <a:r>
              <a:rPr lang="en-US" altLang="en-US" sz="30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UTM Avo" panose="02040603050506020204" pitchFamily="18" charset="0"/>
              </a:rPr>
              <a:t>bệnh</a:t>
            </a:r>
            <a:r>
              <a:rPr lang="en-US" altLang="en-US" sz="30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UTM Avo" panose="02040603050506020204" pitchFamily="18" charset="0"/>
              </a:rPr>
              <a:t>nhiều</a:t>
            </a:r>
            <a:r>
              <a:rPr lang="en-US" altLang="en-US" sz="30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UTM Avo" panose="02040603050506020204" pitchFamily="18" charset="0"/>
              </a:rPr>
              <a:t>quá</a:t>
            </a:r>
            <a:r>
              <a:rPr lang="en-US" altLang="en-US" sz="30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UTM Avo" panose="02040603050506020204" pitchFamily="18" charset="0"/>
              </a:rPr>
              <a:t>mức</a:t>
            </a:r>
            <a:r>
              <a:rPr lang="en-US" altLang="en-US" sz="30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UTM Avo" panose="02040603050506020204" pitchFamily="18" charset="0"/>
              </a:rPr>
              <a:t>cho</a:t>
            </a:r>
            <a:r>
              <a:rPr lang="en-US" altLang="en-US" sz="30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UTM Avo" panose="02040603050506020204" pitchFamily="18" charset="0"/>
              </a:rPr>
              <a:t>phép</a:t>
            </a:r>
            <a:r>
              <a:rPr lang="en-US" altLang="en-US" sz="30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UTM Avo" panose="02040603050506020204" pitchFamily="18" charset="0"/>
              </a:rPr>
              <a:t>hoặc</a:t>
            </a:r>
            <a:r>
              <a:rPr lang="en-US" altLang="en-US" sz="30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UTM Avo" panose="02040603050506020204" pitchFamily="18" charset="0"/>
              </a:rPr>
              <a:t>chứa</a:t>
            </a:r>
            <a:r>
              <a:rPr lang="en-US" altLang="en-US" sz="30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UTM Avo" panose="02040603050506020204" pitchFamily="18" charset="0"/>
              </a:rPr>
              <a:t>các</a:t>
            </a:r>
            <a:r>
              <a:rPr lang="en-US" altLang="en-US" sz="30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UTM Avo" panose="02040603050506020204" pitchFamily="18" charset="0"/>
              </a:rPr>
              <a:t>chất</a:t>
            </a:r>
            <a:r>
              <a:rPr lang="en-US" altLang="en-US" sz="30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UTM Avo" panose="02040603050506020204" pitchFamily="18" charset="0"/>
              </a:rPr>
              <a:t>hoà</a:t>
            </a:r>
            <a:r>
              <a:rPr lang="en-US" altLang="en-US" sz="3000" dirty="0">
                <a:solidFill>
                  <a:srgbClr val="002060"/>
                </a:solidFill>
                <a:latin typeface="UTM Avo" panose="02040603050506020204" pitchFamily="18" charset="0"/>
              </a:rPr>
              <a:t> tan </a:t>
            </a:r>
            <a:r>
              <a:rPr lang="en-US" altLang="en-US" sz="3000" dirty="0" err="1">
                <a:solidFill>
                  <a:srgbClr val="002060"/>
                </a:solidFill>
                <a:latin typeface="UTM Avo" panose="02040603050506020204" pitchFamily="18" charset="0"/>
              </a:rPr>
              <a:t>có</a:t>
            </a:r>
            <a:r>
              <a:rPr lang="en-US" altLang="en-US" sz="30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UTM Avo" panose="02040603050506020204" pitchFamily="18" charset="0"/>
              </a:rPr>
              <a:t>hại</a:t>
            </a:r>
            <a:r>
              <a:rPr lang="en-US" altLang="en-US" sz="30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UTM Avo" panose="02040603050506020204" pitchFamily="18" charset="0"/>
              </a:rPr>
              <a:t>cho</a:t>
            </a:r>
            <a:r>
              <a:rPr lang="en-US" altLang="en-US" sz="30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UTM Avo" panose="02040603050506020204" pitchFamily="18" charset="0"/>
              </a:rPr>
              <a:t>sức</a:t>
            </a:r>
            <a:r>
              <a:rPr lang="en-US" altLang="en-US" sz="30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UTM Avo" panose="02040603050506020204" pitchFamily="18" charset="0"/>
              </a:rPr>
              <a:t>khoẻ</a:t>
            </a:r>
            <a:r>
              <a:rPr lang="en-US" altLang="en-US" sz="3000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</a:p>
          <a:p>
            <a:pPr algn="just">
              <a:spcBef>
                <a:spcPct val="50000"/>
              </a:spcBef>
            </a:pPr>
            <a:r>
              <a:rPr lang="en-US" altLang="en-US" sz="3000" dirty="0">
                <a:solidFill>
                  <a:srgbClr val="002060"/>
                </a:solidFill>
                <a:latin typeface="UTM Avo" panose="02040603050506020204" pitchFamily="18" charset="0"/>
              </a:rPr>
              <a:t>	</a:t>
            </a:r>
            <a:r>
              <a:rPr lang="en-US" alt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Nước</a:t>
            </a:r>
            <a:r>
              <a:rPr lang="en-US" alt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sạch</a:t>
            </a:r>
            <a:r>
              <a:rPr lang="en-US" altLang="en-US" sz="30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UTM Avo" panose="02040603050506020204" pitchFamily="18" charset="0"/>
              </a:rPr>
              <a:t>là</a:t>
            </a:r>
            <a:r>
              <a:rPr lang="en-US" altLang="en-US" sz="30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UTM Avo" panose="02040603050506020204" pitchFamily="18" charset="0"/>
              </a:rPr>
              <a:t>nước</a:t>
            </a:r>
            <a:r>
              <a:rPr lang="en-US" altLang="en-US" sz="30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trong</a:t>
            </a:r>
            <a:r>
              <a:rPr lang="en-US" alt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suốt</a:t>
            </a:r>
            <a:r>
              <a:rPr lang="en-US" alt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alt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không</a:t>
            </a:r>
            <a:r>
              <a:rPr lang="en-US" alt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màu</a:t>
            </a:r>
            <a:r>
              <a:rPr lang="en-US" alt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alt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không</a:t>
            </a:r>
            <a:r>
              <a:rPr lang="en-US" alt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mùi</a:t>
            </a:r>
            <a:r>
              <a:rPr lang="en-US" alt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alt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không</a:t>
            </a:r>
            <a:r>
              <a:rPr lang="en-US" alt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vị</a:t>
            </a:r>
            <a:r>
              <a:rPr lang="en-US" alt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alt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không</a:t>
            </a:r>
            <a:r>
              <a:rPr lang="en-US" alt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chứa</a:t>
            </a:r>
            <a:r>
              <a:rPr lang="en-US" alt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các</a:t>
            </a:r>
            <a:r>
              <a:rPr lang="en-US" alt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 vi </a:t>
            </a:r>
            <a:r>
              <a:rPr lang="en-US" alt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sinh</a:t>
            </a:r>
            <a:r>
              <a:rPr lang="en-US" alt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vật</a:t>
            </a:r>
            <a:r>
              <a:rPr lang="en-US" alt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UTM Avo" panose="02040603050506020204" pitchFamily="18" charset="0"/>
              </a:rPr>
              <a:t>hoặc</a:t>
            </a:r>
            <a:r>
              <a:rPr lang="en-US" altLang="en-US" sz="30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UTM Avo" panose="02040603050506020204" pitchFamily="18" charset="0"/>
              </a:rPr>
              <a:t>các</a:t>
            </a:r>
            <a:r>
              <a:rPr lang="en-US" altLang="en-US" sz="30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UTM Avo" panose="02040603050506020204" pitchFamily="18" charset="0"/>
              </a:rPr>
              <a:t>chất</a:t>
            </a:r>
            <a:r>
              <a:rPr lang="en-US" altLang="en-US" sz="30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UTM Avo" panose="02040603050506020204" pitchFamily="18" charset="0"/>
              </a:rPr>
              <a:t>hoà</a:t>
            </a:r>
            <a:r>
              <a:rPr lang="en-US" altLang="en-US" sz="3000" dirty="0">
                <a:solidFill>
                  <a:srgbClr val="002060"/>
                </a:solidFill>
                <a:latin typeface="UTM Avo" panose="02040603050506020204" pitchFamily="18" charset="0"/>
              </a:rPr>
              <a:t> tan </a:t>
            </a:r>
            <a:r>
              <a:rPr lang="en-US" altLang="en-US" sz="3000" dirty="0" err="1">
                <a:solidFill>
                  <a:srgbClr val="002060"/>
                </a:solidFill>
                <a:latin typeface="UTM Avo" panose="02040603050506020204" pitchFamily="18" charset="0"/>
              </a:rPr>
              <a:t>có</a:t>
            </a:r>
            <a:r>
              <a:rPr lang="en-US" altLang="en-US" sz="30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UTM Avo" panose="02040603050506020204" pitchFamily="18" charset="0"/>
              </a:rPr>
              <a:t>hại</a:t>
            </a:r>
            <a:r>
              <a:rPr lang="en-US" altLang="en-US" sz="30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UTM Avo" panose="02040603050506020204" pitchFamily="18" charset="0"/>
              </a:rPr>
              <a:t>cho</a:t>
            </a:r>
            <a:r>
              <a:rPr lang="en-US" altLang="en-US" sz="30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UTM Avo" panose="02040603050506020204" pitchFamily="18" charset="0"/>
              </a:rPr>
              <a:t>sức</a:t>
            </a:r>
            <a:r>
              <a:rPr lang="en-US" altLang="en-US" sz="30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UTM Avo" panose="02040603050506020204" pitchFamily="18" charset="0"/>
              </a:rPr>
              <a:t>khoẻ</a:t>
            </a:r>
            <a:r>
              <a:rPr lang="en-US" altLang="en-US" sz="3000" dirty="0">
                <a:solidFill>
                  <a:srgbClr val="002060"/>
                </a:solidFill>
                <a:latin typeface="UTM Avo" panose="02040603050506020204" pitchFamily="18" charset="0"/>
              </a:rPr>
              <a:t> con </a:t>
            </a:r>
            <a:r>
              <a:rPr lang="en-US" altLang="en-US" sz="3000" dirty="0" err="1">
                <a:solidFill>
                  <a:srgbClr val="002060"/>
                </a:solidFill>
                <a:latin typeface="UTM Avo" panose="02040603050506020204" pitchFamily="18" charset="0"/>
              </a:rPr>
              <a:t>người</a:t>
            </a:r>
            <a:r>
              <a:rPr lang="en-US" altLang="en-US" sz="3000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65703"/>
            <a:ext cx="2832277" cy="283227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58136" y="4098562"/>
            <a:ext cx="2832277" cy="28322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016" y="4422923"/>
            <a:ext cx="3599695" cy="359969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B6A1B89-DCDE-4182-B368-B28B78FBA533}"/>
              </a:ext>
            </a:extLst>
          </p:cNvPr>
          <p:cNvSpPr txBox="1"/>
          <p:nvPr/>
        </p:nvSpPr>
        <p:spPr>
          <a:xfrm>
            <a:off x="0" y="0"/>
            <a:ext cx="106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3">
                    <a:lumMod val="20000"/>
                    <a:lumOff val="80000"/>
                  </a:schemeClr>
                </a:solidFill>
                <a:latin typeface="UTM Windsor BT" panose="02040603050506020204" pitchFamily="18" charset="0"/>
              </a:rPr>
              <a:t>KTUTS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FAAD1B-407B-49A8-9BD8-AB07E442570C}"/>
              </a:ext>
            </a:extLst>
          </p:cNvPr>
          <p:cNvSpPr txBox="1"/>
          <p:nvPr/>
        </p:nvSpPr>
        <p:spPr>
          <a:xfrm>
            <a:off x="0" y="6489015"/>
            <a:ext cx="106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3">
                    <a:lumMod val="20000"/>
                    <a:lumOff val="80000"/>
                  </a:schemeClr>
                </a:solidFill>
                <a:latin typeface="UTM Windsor BT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477439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" y="1240"/>
            <a:ext cx="12184063" cy="68571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87312" flipH="1">
            <a:off x="-175857" y="116242"/>
            <a:ext cx="6692592" cy="66925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18361" flipH="1">
            <a:off x="5506013" y="23556"/>
            <a:ext cx="6692592" cy="66925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222" y="2297232"/>
            <a:ext cx="4373293" cy="4499853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2897005" y="1477477"/>
            <a:ext cx="659298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72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Vì</a:t>
            </a:r>
            <a:r>
              <a:rPr lang="en-US" altLang="en-US" sz="7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altLang="en-US" sz="72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sao</a:t>
            </a:r>
            <a:r>
              <a:rPr lang="en-US" altLang="en-US" sz="7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altLang="en-US" sz="72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nước</a:t>
            </a:r>
            <a:r>
              <a:rPr lang="en-US" altLang="en-US" sz="7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altLang="en-US" sz="72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lại</a:t>
            </a:r>
            <a:r>
              <a:rPr lang="en-US" altLang="en-US" sz="7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 “</a:t>
            </a:r>
            <a:r>
              <a:rPr lang="en-US" altLang="en-US" sz="72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bệnh</a:t>
            </a:r>
            <a:r>
              <a:rPr lang="en-US" altLang="en-US" sz="7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”?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6374" y="2714503"/>
            <a:ext cx="3392289" cy="420749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57D5456-26FB-472A-8AAC-5F72FCCCC960}"/>
              </a:ext>
            </a:extLst>
          </p:cNvPr>
          <p:cNvSpPr txBox="1"/>
          <p:nvPr/>
        </p:nvSpPr>
        <p:spPr>
          <a:xfrm>
            <a:off x="0" y="0"/>
            <a:ext cx="106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3">
                    <a:lumMod val="20000"/>
                    <a:lumOff val="80000"/>
                  </a:schemeClr>
                </a:solidFill>
                <a:latin typeface="UTM Windsor BT" panose="02040603050506020204" pitchFamily="18" charset="0"/>
              </a:rPr>
              <a:t>KTUTS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CD942E-A259-462F-9333-A896F15E04D7}"/>
              </a:ext>
            </a:extLst>
          </p:cNvPr>
          <p:cNvSpPr txBox="1"/>
          <p:nvPr/>
        </p:nvSpPr>
        <p:spPr>
          <a:xfrm>
            <a:off x="0" y="6489015"/>
            <a:ext cx="106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3">
                    <a:lumMod val="20000"/>
                    <a:lumOff val="80000"/>
                  </a:schemeClr>
                </a:solidFill>
                <a:latin typeface="UTM Windsor BT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122576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" y="1240"/>
            <a:ext cx="12184063" cy="685710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81639">
            <a:off x="-152177" y="83497"/>
            <a:ext cx="6692592" cy="669259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94728" y="1427331"/>
            <a:ext cx="600095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6000" b="1" dirty="0" err="1">
                <a:solidFill>
                  <a:srgbClr val="00B0F0"/>
                </a:solidFill>
                <a:latin typeface="UTM Avo" panose="02040603050506020204" pitchFamily="18" charset="0"/>
              </a:rPr>
              <a:t>Nếu</a:t>
            </a:r>
            <a:r>
              <a:rPr lang="en-US" altLang="en-US" sz="6000" b="1" dirty="0">
                <a:solidFill>
                  <a:srgbClr val="00B0F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6000" b="1" dirty="0" err="1">
                <a:solidFill>
                  <a:srgbClr val="00B0F0"/>
                </a:solidFill>
                <a:latin typeface="UTM Avo" panose="02040603050506020204" pitchFamily="18" charset="0"/>
              </a:rPr>
              <a:t>em</a:t>
            </a:r>
            <a:r>
              <a:rPr lang="en-US" altLang="en-US" sz="6000" b="1" dirty="0">
                <a:solidFill>
                  <a:srgbClr val="00B0F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6000" b="1" dirty="0" err="1">
                <a:solidFill>
                  <a:srgbClr val="00B0F0"/>
                </a:solidFill>
                <a:latin typeface="UTM Avo" panose="02040603050506020204" pitchFamily="18" charset="0"/>
              </a:rPr>
              <a:t>là</a:t>
            </a:r>
            <a:r>
              <a:rPr lang="en-US" altLang="en-US" sz="6000" b="1" dirty="0">
                <a:solidFill>
                  <a:srgbClr val="00B0F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6000" b="1" dirty="0" err="1">
                <a:solidFill>
                  <a:srgbClr val="00B0F0"/>
                </a:solidFill>
                <a:latin typeface="UTM Avo" panose="02040603050506020204" pitchFamily="18" charset="0"/>
              </a:rPr>
              <a:t>giọt</a:t>
            </a:r>
            <a:r>
              <a:rPr lang="en-US" altLang="en-US" sz="6000" b="1" dirty="0">
                <a:solidFill>
                  <a:srgbClr val="00B0F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6000" b="1" dirty="0" err="1">
                <a:solidFill>
                  <a:srgbClr val="00B0F0"/>
                </a:solidFill>
                <a:latin typeface="UTM Avo" panose="02040603050506020204" pitchFamily="18" charset="0"/>
              </a:rPr>
              <a:t>nước</a:t>
            </a:r>
            <a:r>
              <a:rPr lang="en-US" altLang="en-US" sz="6000" b="1" dirty="0">
                <a:solidFill>
                  <a:srgbClr val="00B0F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6000" b="1" dirty="0" err="1">
                <a:solidFill>
                  <a:srgbClr val="00B0F0"/>
                </a:solidFill>
                <a:latin typeface="UTM Avo" panose="02040603050506020204" pitchFamily="18" charset="0"/>
              </a:rPr>
              <a:t>nhỏ</a:t>
            </a:r>
            <a:r>
              <a:rPr lang="en-US" altLang="en-US" sz="6000" b="1" dirty="0">
                <a:solidFill>
                  <a:srgbClr val="00B0F0"/>
                </a:solidFill>
                <a:latin typeface="UTM Avo" panose="02040603050506020204" pitchFamily="18" charset="0"/>
              </a:rPr>
              <a:t>, </a:t>
            </a:r>
            <a:r>
              <a:rPr lang="en-US" altLang="en-US" sz="6000" b="1" dirty="0" err="1">
                <a:solidFill>
                  <a:srgbClr val="00B0F0"/>
                </a:solidFill>
                <a:latin typeface="UTM Avo" panose="02040603050506020204" pitchFamily="18" charset="0"/>
              </a:rPr>
              <a:t>em</a:t>
            </a:r>
            <a:r>
              <a:rPr lang="en-US" altLang="en-US" sz="6000" b="1" dirty="0">
                <a:solidFill>
                  <a:srgbClr val="00B0F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6000" b="1" dirty="0" err="1">
                <a:solidFill>
                  <a:srgbClr val="00B0F0"/>
                </a:solidFill>
                <a:latin typeface="UTM Avo" panose="02040603050506020204" pitchFamily="18" charset="0"/>
              </a:rPr>
              <a:t>sẽ</a:t>
            </a:r>
            <a:r>
              <a:rPr lang="en-US" altLang="en-US" sz="6000" b="1" dirty="0">
                <a:solidFill>
                  <a:srgbClr val="00B0F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6000" b="1" dirty="0" err="1">
                <a:solidFill>
                  <a:srgbClr val="00B0F0"/>
                </a:solidFill>
                <a:latin typeface="UTM Avo" panose="02040603050506020204" pitchFamily="18" charset="0"/>
              </a:rPr>
              <a:t>giới</a:t>
            </a:r>
            <a:r>
              <a:rPr lang="en-US" altLang="en-US" sz="6000" b="1" dirty="0">
                <a:solidFill>
                  <a:srgbClr val="00B0F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6000" b="1" dirty="0" err="1">
                <a:solidFill>
                  <a:srgbClr val="00B0F0"/>
                </a:solidFill>
                <a:latin typeface="UTM Avo" panose="02040603050506020204" pitchFamily="18" charset="0"/>
              </a:rPr>
              <a:t>thiệu</a:t>
            </a:r>
            <a:r>
              <a:rPr lang="en-US" altLang="en-US" sz="6000" b="1" dirty="0">
                <a:solidFill>
                  <a:srgbClr val="00B0F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6000" b="1" dirty="0" err="1">
                <a:solidFill>
                  <a:srgbClr val="00B0F0"/>
                </a:solidFill>
                <a:latin typeface="UTM Avo" panose="02040603050506020204" pitchFamily="18" charset="0"/>
              </a:rPr>
              <a:t>gì</a:t>
            </a:r>
            <a:r>
              <a:rPr lang="en-US" altLang="en-US" sz="6000" b="1" dirty="0">
                <a:solidFill>
                  <a:srgbClr val="00B0F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6000" b="1" dirty="0" err="1">
                <a:solidFill>
                  <a:srgbClr val="00B0F0"/>
                </a:solidFill>
                <a:latin typeface="UTM Avo" panose="02040603050506020204" pitchFamily="18" charset="0"/>
              </a:rPr>
              <a:t>với</a:t>
            </a:r>
            <a:r>
              <a:rPr lang="en-US" altLang="en-US" sz="6000" b="1" dirty="0">
                <a:solidFill>
                  <a:srgbClr val="00B0F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6000" b="1" dirty="0" err="1">
                <a:solidFill>
                  <a:srgbClr val="00B0F0"/>
                </a:solidFill>
                <a:latin typeface="UTM Avo" panose="02040603050506020204" pitchFamily="18" charset="0"/>
              </a:rPr>
              <a:t>mọi</a:t>
            </a:r>
            <a:r>
              <a:rPr lang="en-US" altLang="en-US" sz="6000" b="1" dirty="0">
                <a:solidFill>
                  <a:srgbClr val="00B0F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6000" b="1" dirty="0" err="1">
                <a:solidFill>
                  <a:srgbClr val="00B0F0"/>
                </a:solidFill>
                <a:latin typeface="UTM Avo" panose="02040603050506020204" pitchFamily="18" charset="0"/>
              </a:rPr>
              <a:t>người</a:t>
            </a:r>
            <a:r>
              <a:rPr lang="en-US" altLang="en-US" sz="6000" b="1" dirty="0">
                <a:solidFill>
                  <a:srgbClr val="00B0F0"/>
                </a:solidFill>
                <a:latin typeface="UTM Avo" panose="02040603050506020204" pitchFamily="18" charset="0"/>
              </a:rPr>
              <a:t>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8564" y="3727174"/>
            <a:ext cx="3448674" cy="31324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6042BDC-51FB-4931-95EE-AFBB31B26F31}"/>
              </a:ext>
            </a:extLst>
          </p:cNvPr>
          <p:cNvSpPr txBox="1"/>
          <p:nvPr/>
        </p:nvSpPr>
        <p:spPr>
          <a:xfrm>
            <a:off x="0" y="0"/>
            <a:ext cx="106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3">
                    <a:lumMod val="20000"/>
                    <a:lumOff val="80000"/>
                  </a:schemeClr>
                </a:solidFill>
                <a:latin typeface="UTM Windsor BT" panose="02040603050506020204" pitchFamily="18" charset="0"/>
              </a:rPr>
              <a:t>KTUTS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89E3E2-10B8-4D2D-ADB8-F76809221EE4}"/>
              </a:ext>
            </a:extLst>
          </p:cNvPr>
          <p:cNvSpPr txBox="1"/>
          <p:nvPr/>
        </p:nvSpPr>
        <p:spPr>
          <a:xfrm>
            <a:off x="0" y="6489015"/>
            <a:ext cx="106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3">
                    <a:lumMod val="20000"/>
                    <a:lumOff val="80000"/>
                  </a:schemeClr>
                </a:solidFill>
                <a:latin typeface="UTM Windsor BT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05858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" y="1240"/>
            <a:ext cx="12184063" cy="685710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23377" y="354669"/>
            <a:ext cx="600095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8800" b="1" dirty="0">
                <a:solidFill>
                  <a:srgbClr val="6DC1B5"/>
                </a:solidFill>
                <a:latin typeface="UTM American Sans" panose="02040603050506020204" pitchFamily="18" charset="0"/>
              </a:rPr>
              <a:t>DẶN DÒ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9176" y="2198445"/>
            <a:ext cx="4730262" cy="5202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0685" y="4837411"/>
            <a:ext cx="2164014" cy="216401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2905" y="4115310"/>
            <a:ext cx="526271" cy="52627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2296" y="4497067"/>
            <a:ext cx="738258" cy="73825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627" y="2476723"/>
            <a:ext cx="1234690" cy="123469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2975" y="3453427"/>
            <a:ext cx="940865" cy="94086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3555" y="6245394"/>
            <a:ext cx="526271" cy="52627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0554" y="2011639"/>
            <a:ext cx="526271" cy="52627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6100" y="1295152"/>
            <a:ext cx="1114910" cy="111491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0968" y="5084392"/>
            <a:ext cx="1068009" cy="106800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3457" y="279379"/>
            <a:ext cx="2164014" cy="216401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662" y="480125"/>
            <a:ext cx="815027" cy="81502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4549" y="3220829"/>
            <a:ext cx="2315231" cy="231523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839" y="6092400"/>
            <a:ext cx="738258" cy="73825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2558" y="5346331"/>
            <a:ext cx="738258" cy="73825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4307" y="2643732"/>
            <a:ext cx="526271" cy="52627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0578" y="1899626"/>
            <a:ext cx="526271" cy="526271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7DC1C752-3B5B-4A3E-8C74-A9DB25F8BC2A}"/>
              </a:ext>
            </a:extLst>
          </p:cNvPr>
          <p:cNvGrpSpPr/>
          <p:nvPr/>
        </p:nvGrpSpPr>
        <p:grpSpPr>
          <a:xfrm>
            <a:off x="4433658" y="2172681"/>
            <a:ext cx="5561560" cy="1337152"/>
            <a:chOff x="6721016" y="388636"/>
            <a:chExt cx="5561560" cy="1337152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FDDE26A-F131-4102-AB8C-30B5BC567CAB}"/>
                </a:ext>
              </a:extLst>
            </p:cNvPr>
            <p:cNvSpPr/>
            <p:nvPr/>
          </p:nvSpPr>
          <p:spPr>
            <a:xfrm>
              <a:off x="6721016" y="388636"/>
              <a:ext cx="5561560" cy="133715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2ED619B-290E-4375-A30D-C5886293D230}"/>
                </a:ext>
              </a:extLst>
            </p:cNvPr>
            <p:cNvSpPr txBox="1"/>
            <p:nvPr/>
          </p:nvSpPr>
          <p:spPr>
            <a:xfrm>
              <a:off x="6721016" y="388636"/>
              <a:ext cx="5561560" cy="133715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marL="0" lvl="0" indent="0" algn="l" defTabSz="1600200">
                <a:lnSpc>
                  <a:spcPct val="90000"/>
                </a:lnSpc>
                <a:spcBef>
                  <a:spcPct val="0"/>
                </a:spcBef>
                <a:spcAft>
                  <a:spcPct val="10000"/>
                </a:spcAft>
                <a:buNone/>
              </a:pPr>
              <a:r>
                <a:rPr lang="en-US" altLang="en-US" sz="3600" b="1" kern="1200">
                  <a:solidFill>
                    <a:srgbClr val="002060"/>
                  </a:solidFill>
                  <a:latin typeface="UTM Avo" panose="02040603050506020204" pitchFamily="18" charset="0"/>
                </a:rPr>
                <a:t>Học ghi nhớ</a:t>
              </a:r>
              <a:endParaRPr lang="en-US" sz="3600" b="1" kern="1200" dirty="0"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0D9525B5-B5E1-4572-840B-D0A28194B29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153" y="2085676"/>
            <a:ext cx="1760071" cy="1344117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09273FF2-071A-437F-A3BA-D9C3E078FAF0}"/>
              </a:ext>
            </a:extLst>
          </p:cNvPr>
          <p:cNvGrpSpPr/>
          <p:nvPr/>
        </p:nvGrpSpPr>
        <p:grpSpPr>
          <a:xfrm>
            <a:off x="4427829" y="3685413"/>
            <a:ext cx="5561560" cy="1337152"/>
            <a:chOff x="6721016" y="388636"/>
            <a:chExt cx="5561560" cy="1337152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35D28084-E3D6-4320-8A35-F08C39E6630E}"/>
                </a:ext>
              </a:extLst>
            </p:cNvPr>
            <p:cNvSpPr/>
            <p:nvPr/>
          </p:nvSpPr>
          <p:spPr>
            <a:xfrm>
              <a:off x="6721016" y="388636"/>
              <a:ext cx="5561560" cy="133715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CC53BED-1BB9-4036-BDFD-42B08FB574B5}"/>
                </a:ext>
              </a:extLst>
            </p:cNvPr>
            <p:cNvSpPr txBox="1"/>
            <p:nvPr/>
          </p:nvSpPr>
          <p:spPr>
            <a:xfrm>
              <a:off x="6721016" y="388636"/>
              <a:ext cx="5561560" cy="133715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marL="0" lvl="0" indent="0" algn="l" defTabSz="1600200">
                <a:lnSpc>
                  <a:spcPct val="90000"/>
                </a:lnSpc>
                <a:spcBef>
                  <a:spcPct val="0"/>
                </a:spcBef>
                <a:spcAft>
                  <a:spcPct val="10000"/>
                </a:spcAft>
                <a:buNone/>
              </a:pPr>
              <a:r>
                <a:rPr lang="en-US" altLang="en-US" sz="3600" b="1" kern="1200">
                  <a:solidFill>
                    <a:srgbClr val="002060"/>
                  </a:solidFill>
                  <a:latin typeface="UTM Avo" panose="02040603050506020204" pitchFamily="18" charset="0"/>
                </a:rPr>
                <a:t>Chuẩn bị bài tt</a:t>
              </a:r>
              <a:endParaRPr lang="en-US" sz="3600" b="1" kern="1200" dirty="0"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53F029B4-76ED-429F-A780-999AE2E364C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0324" y="3598408"/>
            <a:ext cx="1760071" cy="1344117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DDD01104-D811-4469-81A0-C3EEBC82CD4B}"/>
              </a:ext>
            </a:extLst>
          </p:cNvPr>
          <p:cNvSpPr txBox="1"/>
          <p:nvPr/>
        </p:nvSpPr>
        <p:spPr>
          <a:xfrm>
            <a:off x="0" y="0"/>
            <a:ext cx="106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3">
                    <a:lumMod val="20000"/>
                    <a:lumOff val="80000"/>
                  </a:schemeClr>
                </a:solidFill>
                <a:latin typeface="UTM Windsor BT" panose="02040603050506020204" pitchFamily="18" charset="0"/>
              </a:rPr>
              <a:t>KTUTS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E7730B1-9CCF-459F-B509-A9785CC7D15F}"/>
              </a:ext>
            </a:extLst>
          </p:cNvPr>
          <p:cNvSpPr txBox="1"/>
          <p:nvPr/>
        </p:nvSpPr>
        <p:spPr>
          <a:xfrm>
            <a:off x="0" y="6489015"/>
            <a:ext cx="106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3">
                    <a:lumMod val="20000"/>
                    <a:lumOff val="80000"/>
                  </a:schemeClr>
                </a:solidFill>
                <a:latin typeface="UTM Windsor BT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4188122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" y="1240"/>
            <a:ext cx="12184063" cy="685710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826829" y="-56649"/>
            <a:ext cx="3607935" cy="69051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16" y="1240"/>
            <a:ext cx="3543025" cy="6780907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511227" y="198139"/>
            <a:ext cx="7135199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13800" dirty="0">
                <a:solidFill>
                  <a:srgbClr val="6DC1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</a:rPr>
              <a:t>CHÀO </a:t>
            </a:r>
          </a:p>
          <a:p>
            <a:pPr algn="ctr"/>
            <a:r>
              <a:rPr lang="en-US" sz="13800" dirty="0">
                <a:solidFill>
                  <a:srgbClr val="6DC1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</a:rPr>
              <a:t>TẠM </a:t>
            </a:r>
          </a:p>
          <a:p>
            <a:pPr algn="ctr"/>
            <a:r>
              <a:rPr lang="en-US" sz="13800" dirty="0">
                <a:solidFill>
                  <a:srgbClr val="6DC1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</a:rPr>
              <a:t>BIỆT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9743" y="108855"/>
            <a:ext cx="4450670" cy="373244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D066BB0-D74B-4ED6-8E1F-8C1AFFC767AA}"/>
              </a:ext>
            </a:extLst>
          </p:cNvPr>
          <p:cNvSpPr txBox="1"/>
          <p:nvPr/>
        </p:nvSpPr>
        <p:spPr>
          <a:xfrm>
            <a:off x="0" y="0"/>
            <a:ext cx="106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3">
                    <a:lumMod val="20000"/>
                    <a:lumOff val="80000"/>
                  </a:schemeClr>
                </a:solidFill>
                <a:latin typeface="UTM Windsor BT" panose="02040603050506020204" pitchFamily="18" charset="0"/>
              </a:rPr>
              <a:t>KTUTS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6CC326C-A306-4D76-BE14-C3BDA147384B}"/>
              </a:ext>
            </a:extLst>
          </p:cNvPr>
          <p:cNvSpPr txBox="1"/>
          <p:nvPr/>
        </p:nvSpPr>
        <p:spPr>
          <a:xfrm>
            <a:off x="0" y="6489015"/>
            <a:ext cx="106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3">
                    <a:lumMod val="20000"/>
                    <a:lumOff val="80000"/>
                  </a:schemeClr>
                </a:solidFill>
                <a:latin typeface="UTM Windsor BT" panose="02040603050506020204" pitchFamily="18" charset="0"/>
              </a:rPr>
              <a:t>KTUTS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05" y="2512119"/>
            <a:ext cx="4149933" cy="4270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938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" y="1240"/>
            <a:ext cx="12184063" cy="68571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87312" flipH="1">
            <a:off x="-175857" y="116242"/>
            <a:ext cx="6692592" cy="66925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18361" flipH="1">
            <a:off x="5506013" y="23556"/>
            <a:ext cx="6692592" cy="669259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793394" y="1162199"/>
            <a:ext cx="39027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4800" b="1" dirty="0" err="1">
                <a:solidFill>
                  <a:srgbClr val="00B0F0"/>
                </a:solidFill>
                <a:latin typeface="UTM Avo" panose="02040603050506020204" pitchFamily="18" charset="0"/>
              </a:rPr>
              <a:t>Tính</a:t>
            </a:r>
            <a:r>
              <a:rPr lang="en-US" altLang="en-US" sz="4800" b="1" dirty="0">
                <a:solidFill>
                  <a:srgbClr val="00B0F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b="1" dirty="0" err="1">
                <a:solidFill>
                  <a:srgbClr val="00B0F0"/>
                </a:solidFill>
                <a:latin typeface="UTM Avo" panose="02040603050506020204" pitchFamily="18" charset="0"/>
              </a:rPr>
              <a:t>chất</a:t>
            </a:r>
            <a:endParaRPr lang="en-US" altLang="en-US" sz="4800" b="1" dirty="0">
              <a:solidFill>
                <a:srgbClr val="00B0F0"/>
              </a:solidFill>
              <a:latin typeface="UTM Avo" panose="0204060305050602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222" y="2297232"/>
            <a:ext cx="4373293" cy="449985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738090" y="2120805"/>
            <a:ext cx="48703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800" b="1" dirty="0" err="1">
                <a:solidFill>
                  <a:srgbClr val="00B0F0"/>
                </a:solidFill>
                <a:latin typeface="UTM Avo" panose="02040603050506020204" pitchFamily="18" charset="0"/>
              </a:rPr>
              <a:t>Thể</a:t>
            </a:r>
            <a:r>
              <a:rPr lang="en-US" altLang="en-US" sz="4800" b="1" dirty="0">
                <a:solidFill>
                  <a:srgbClr val="00B0F0"/>
                </a:solidFill>
                <a:latin typeface="UTM Avo" panose="02040603050506020204" pitchFamily="18" charset="0"/>
              </a:rPr>
              <a:t> (</a:t>
            </a:r>
            <a:r>
              <a:rPr lang="en-US" altLang="en-US" sz="4800" b="1" dirty="0" err="1">
                <a:solidFill>
                  <a:srgbClr val="00B0F0"/>
                </a:solidFill>
                <a:latin typeface="UTM Avo" panose="02040603050506020204" pitchFamily="18" charset="0"/>
              </a:rPr>
              <a:t>dạng</a:t>
            </a:r>
            <a:r>
              <a:rPr lang="en-US" altLang="en-US" sz="4800" b="1" dirty="0">
                <a:solidFill>
                  <a:srgbClr val="00B0F0"/>
                </a:solidFill>
                <a:latin typeface="UTM Avo" panose="02040603050506020204" pitchFamily="18" charset="0"/>
              </a:rPr>
              <a:t>)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695402" y="3099749"/>
            <a:ext cx="374460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800" b="1" dirty="0">
                <a:solidFill>
                  <a:srgbClr val="00B0F0"/>
                </a:solidFill>
                <a:latin typeface="UTM Avo" panose="02040603050506020204" pitchFamily="18" charset="0"/>
              </a:rPr>
              <a:t>“</a:t>
            </a:r>
            <a:r>
              <a:rPr lang="en-US" altLang="en-US" sz="4800" b="1" dirty="0" err="1">
                <a:solidFill>
                  <a:srgbClr val="00B0F0"/>
                </a:solidFill>
                <a:latin typeface="UTM Avo" panose="02040603050506020204" pitchFamily="18" charset="0"/>
              </a:rPr>
              <a:t>Vòng</a:t>
            </a:r>
            <a:r>
              <a:rPr lang="en-US" altLang="en-US" sz="4800" b="1" dirty="0">
                <a:solidFill>
                  <a:srgbClr val="00B0F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b="1" dirty="0" err="1">
                <a:solidFill>
                  <a:srgbClr val="00B0F0"/>
                </a:solidFill>
                <a:latin typeface="UTM Avo" panose="02040603050506020204" pitchFamily="18" charset="0"/>
              </a:rPr>
              <a:t>đời</a:t>
            </a:r>
            <a:r>
              <a:rPr lang="en-US" altLang="en-US" sz="4800" b="1" dirty="0">
                <a:solidFill>
                  <a:srgbClr val="00B0F0"/>
                </a:solidFill>
                <a:latin typeface="UTM Avo" panose="02040603050506020204" pitchFamily="18" charset="0"/>
              </a:rPr>
              <a:t>”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795680" y="4156165"/>
            <a:ext cx="228267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800" b="1" dirty="0" err="1">
                <a:solidFill>
                  <a:srgbClr val="00B0F0"/>
                </a:solidFill>
                <a:latin typeface="UTM Avo" panose="02040603050506020204" pitchFamily="18" charset="0"/>
              </a:rPr>
              <a:t>Ích</a:t>
            </a:r>
            <a:r>
              <a:rPr lang="en-US" altLang="en-US" sz="4800" b="1" dirty="0">
                <a:solidFill>
                  <a:srgbClr val="00B0F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b="1" dirty="0" err="1">
                <a:solidFill>
                  <a:srgbClr val="00B0F0"/>
                </a:solidFill>
                <a:latin typeface="UTM Avo" panose="02040603050506020204" pitchFamily="18" charset="0"/>
              </a:rPr>
              <a:t>lợi</a:t>
            </a:r>
            <a:r>
              <a:rPr lang="en-US" altLang="en-US" sz="4800" b="1" dirty="0">
                <a:solidFill>
                  <a:srgbClr val="00B0F0"/>
                </a:solidFill>
                <a:latin typeface="UTM Avo" panose="02040603050506020204" pitchFamily="18" charset="0"/>
              </a:rPr>
              <a:t> 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885" y="1155642"/>
            <a:ext cx="991214" cy="75696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642" y="2083787"/>
            <a:ext cx="991214" cy="75696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885" y="3156466"/>
            <a:ext cx="991214" cy="75696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262" y="4168678"/>
            <a:ext cx="991214" cy="756962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2527198" y="1754378"/>
            <a:ext cx="659298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72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Có</a:t>
            </a:r>
            <a:r>
              <a:rPr lang="en-US" altLang="en-US" sz="7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altLang="en-US" sz="72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bao</a:t>
            </a:r>
            <a:r>
              <a:rPr lang="en-US" altLang="en-US" sz="7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altLang="en-US" sz="72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giờ</a:t>
            </a:r>
            <a:r>
              <a:rPr lang="en-US" altLang="en-US" sz="7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altLang="en-US" sz="72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nước</a:t>
            </a:r>
            <a:r>
              <a:rPr lang="en-US" altLang="en-US" sz="7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altLang="en-US" sz="72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bị</a:t>
            </a:r>
            <a:r>
              <a:rPr lang="en-US" altLang="en-US" sz="7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altLang="en-US" sz="72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bệnh</a:t>
            </a:r>
            <a:r>
              <a:rPr lang="en-US" altLang="en-US" sz="7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altLang="en-US" sz="72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không</a:t>
            </a:r>
            <a:r>
              <a:rPr lang="en-US" altLang="en-US" sz="7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?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6374" y="2714503"/>
            <a:ext cx="3392289" cy="420749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3956505-9679-4502-95D8-A91AAF2B84D5}"/>
              </a:ext>
            </a:extLst>
          </p:cNvPr>
          <p:cNvSpPr txBox="1"/>
          <p:nvPr/>
        </p:nvSpPr>
        <p:spPr>
          <a:xfrm>
            <a:off x="0" y="0"/>
            <a:ext cx="106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3">
                    <a:lumMod val="20000"/>
                    <a:lumOff val="80000"/>
                  </a:schemeClr>
                </a:solidFill>
                <a:latin typeface="UTM Windsor BT" panose="02040603050506020204" pitchFamily="18" charset="0"/>
              </a:rPr>
              <a:t>KTUTS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B3953E8-7378-4CF9-B5B6-B661D464517A}"/>
              </a:ext>
            </a:extLst>
          </p:cNvPr>
          <p:cNvSpPr txBox="1"/>
          <p:nvPr/>
        </p:nvSpPr>
        <p:spPr>
          <a:xfrm>
            <a:off x="0" y="6489015"/>
            <a:ext cx="106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3">
                    <a:lumMod val="20000"/>
                    <a:lumOff val="80000"/>
                  </a:schemeClr>
                </a:solidFill>
                <a:latin typeface="UTM Windsor BT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742039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8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89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2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26" tmFilter="0, 0; 0.125,0.2665; 0.25,0.4; 0.375,0.465; 0.5,0.5;  0.625,0.535; 0.75,0.6; 0.875,0.7335; 1,1">
                                          <p:stCondLst>
                                            <p:cond delay="32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" tmFilter="0, 0; 0.125,0.2665; 0.25,0.4; 0.375,0.465; 0.5,0.5;  0.625,0.535; 0.75,0.6; 0.875,0.7335; 1,1">
                                          <p:stCondLst>
                                            <p:cond delay="651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" tmFilter="0, 0; 0.125,0.2665; 0.25,0.4; 0.375,0.465; 0.5,0.5;  0.625,0.535; 0.75,0.6; 0.875,0.7335; 1,1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1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" decel="50000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1">
                                          <p:stCondLst>
                                            <p:cond delay="64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" decel="50000">
                                          <p:stCondLst>
                                            <p:cond delay="65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1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" decel="50000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1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" decel="50000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28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89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2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26" tmFilter="0, 0; 0.125,0.2665; 0.25,0.4; 0.375,0.465; 0.5,0.5;  0.625,0.535; 0.75,0.6; 0.875,0.7335; 1,1">
                                          <p:stCondLst>
                                            <p:cond delay="32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" tmFilter="0, 0; 0.125,0.2665; 0.25,0.4; 0.375,0.465; 0.5,0.5;  0.625,0.535; 0.75,0.6; 0.875,0.7335; 1,1">
                                          <p:stCondLst>
                                            <p:cond delay="65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" tmFilter="0, 0; 0.125,0.2665; 0.25,0.4; 0.375,0.465; 0.5,0.5;  0.625,0.535; 0.75,0.6; 0.875,0.7335; 1,1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1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" decel="50000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1">
                                          <p:stCondLst>
                                            <p:cond delay="64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" decel="50000">
                                          <p:stCondLst>
                                            <p:cond delay="65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1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" decel="50000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1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" decel="50000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28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89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2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26" tmFilter="0, 0; 0.125,0.2665; 0.25,0.4; 0.375,0.465; 0.5,0.5;  0.625,0.535; 0.75,0.6; 0.875,0.7335; 1,1">
                                          <p:stCondLst>
                                            <p:cond delay="32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" tmFilter="0, 0; 0.125,0.2665; 0.25,0.4; 0.375,0.465; 0.5,0.5;  0.625,0.535; 0.75,0.6; 0.875,0.7335; 1,1">
                                          <p:stCondLst>
                                            <p:cond delay="651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" tmFilter="0, 0; 0.125,0.2665; 0.25,0.4; 0.375,0.465; 0.5,0.5;  0.625,0.535; 0.75,0.6; 0.875,0.7335; 1,1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0" dur="1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1" dur="1" decel="50000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1">
                                          <p:stCondLst>
                                            <p:cond delay="64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3" dur="1" decel="50000">
                                          <p:stCondLst>
                                            <p:cond delay="65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1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5" dur="1" decel="50000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1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7" dur="1" decel="50000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7000"/>
                            </p:stCondLst>
                            <p:childTnLst>
                              <p:par>
                                <p:cTn id="7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8000"/>
                            </p:stCondLst>
                            <p:childTnLst>
                              <p:par>
                                <p:cTn id="8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28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89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2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26" tmFilter="0, 0; 0.125,0.2665; 0.25,0.4; 0.375,0.465; 0.5,0.5;  0.625,0.535; 0.75,0.6; 0.875,0.7335; 1,1">
                                          <p:stCondLst>
                                            <p:cond delay="32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" tmFilter="0, 0; 0.125,0.2665; 0.25,0.4; 0.375,0.465; 0.5,0.5;  0.625,0.535; 0.75,0.6; 0.875,0.7335; 1,1">
                                          <p:stCondLst>
                                            <p:cond delay="651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" tmFilter="0, 0; 0.125,0.2665; 0.25,0.4; 0.375,0.465; 0.5,0.5;  0.625,0.535; 0.75,0.6; 0.875,0.7335; 1,1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1" dur="1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2" dur="1" decel="50000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1">
                                          <p:stCondLst>
                                            <p:cond delay="64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4" dur="1" decel="50000">
                                          <p:stCondLst>
                                            <p:cond delay="65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1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6" dur="1" decel="50000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1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8" dur="1" decel="50000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9000"/>
                            </p:stCondLst>
                            <p:childTnLst>
                              <p:par>
                                <p:cTn id="10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3" grpId="0"/>
      <p:bldP spid="13" grpId="1"/>
      <p:bldP spid="14" grpId="0"/>
      <p:bldP spid="14" grpId="1"/>
      <p:bldP spid="15" grpId="0"/>
      <p:bldP spid="15" grpId="1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A_MakeIt Last.mp3">
            <a:hlinkClick r:id="" action="ppaction://media"/>
          </p:cNvPr>
          <p:cNvPicPr>
            <a:picLocks noChangeAspect="1"/>
          </p:cNvPicPr>
          <p:nvPr>
            <a:audi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876238" y="-1762026"/>
            <a:ext cx="609600" cy="6096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" y="1240"/>
            <a:ext cx="12184063" cy="6857107"/>
          </a:xfrm>
          <a:prstGeom prst="rect">
            <a:avLst/>
          </a:prstGeom>
        </p:spPr>
      </p:pic>
      <p:sp>
        <p:nvSpPr>
          <p:cNvPr id="29" name="18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719296" y="423512"/>
            <a:ext cx="6776395" cy="73866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4800" dirty="0">
                <a:solidFill>
                  <a:srgbClr val="33909B"/>
                </a:solidFill>
                <a:latin typeface="UTM Alexander" panose="02040603050506020204" pitchFamily="18" charset="0"/>
                <a:ea typeface="微软雅黑" panose="020B0503020204020204" pitchFamily="34" charset="-122"/>
                <a:cs typeface="宋体" pitchFamily="2" charset="-122"/>
              </a:rPr>
              <a:t>KHOA HỌC 4 </a:t>
            </a:r>
            <a:endParaRPr lang="en-US" altLang="zh-CN" sz="3200" dirty="0">
              <a:solidFill>
                <a:srgbClr val="33909B"/>
              </a:solidFill>
              <a:latin typeface="UTM Alexander" panose="02040603050506020204" pitchFamily="18" charset="0"/>
              <a:ea typeface="微软雅黑" panose="020B0503020204020204" pitchFamily="34" charset="-122"/>
              <a:cs typeface="宋体" pitchFamily="2" charset="-122"/>
            </a:endParaRPr>
          </a:p>
        </p:txBody>
      </p:sp>
      <p:sp>
        <p:nvSpPr>
          <p:cNvPr id="19" name="18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544475" y="1243213"/>
            <a:ext cx="7032096" cy="406265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3200" dirty="0">
                <a:solidFill>
                  <a:schemeClr val="bg1">
                    <a:lumMod val="50000"/>
                  </a:schemeClr>
                </a:solidFill>
                <a:latin typeface="UTM American Sans" panose="02040603050506020204" pitchFamily="18" charset="0"/>
                <a:ea typeface="微软雅黑" panose="020B0503020204020204" pitchFamily="34" charset="-122"/>
                <a:cs typeface="宋体" pitchFamily="2" charset="-122"/>
              </a:rPr>
              <a:t>NƯỚC BỊ Ô NHIỄM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536788" y="1174457"/>
            <a:ext cx="7116833" cy="4128113"/>
            <a:chOff x="2647427" y="1259761"/>
            <a:chExt cx="7116833" cy="4128113"/>
          </a:xfrm>
        </p:grpSpPr>
        <p:sp>
          <p:nvSpPr>
            <p:cNvPr id="30" name="18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2647427" y="1325223"/>
              <a:ext cx="7032096" cy="406265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3200" dirty="0">
                  <a:solidFill>
                    <a:schemeClr val="bg1">
                      <a:lumMod val="50000"/>
                    </a:schemeClr>
                  </a:solidFill>
                  <a:latin typeface="UTM American Sans" panose="02040603050506020204" pitchFamily="18" charset="0"/>
                  <a:ea typeface="微软雅黑" panose="020B0503020204020204" pitchFamily="34" charset="-122"/>
                  <a:cs typeface="宋体" pitchFamily="2" charset="-122"/>
                </a:rPr>
                <a:t>NƯỚC BỊ Ô NHIỄM</a:t>
              </a:r>
            </a:p>
          </p:txBody>
        </p:sp>
        <p:sp>
          <p:nvSpPr>
            <p:cNvPr id="16" name="18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2732164" y="1259761"/>
              <a:ext cx="7032096" cy="406265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3200" dirty="0">
                  <a:solidFill>
                    <a:srgbClr val="ABD9F0"/>
                  </a:solidFill>
                  <a:latin typeface="UTM American Sans" panose="02040603050506020204" pitchFamily="18" charset="0"/>
                  <a:ea typeface="微软雅黑" panose="020B0503020204020204" pitchFamily="34" charset="-122"/>
                  <a:cs typeface="宋体" pitchFamily="2" charset="-122"/>
                </a:rPr>
                <a:t>NƯỚC BỊ Ô NHIỄM</a:t>
              </a:r>
            </a:p>
          </p:txBody>
        </p:sp>
      </p:grpSp>
      <p:pic>
        <p:nvPicPr>
          <p:cNvPr id="13" name="Picture 3" descr="F:\未标题-1.pn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26" t="18942" r="23264" b="17870"/>
          <a:stretch/>
        </p:blipFill>
        <p:spPr bwMode="auto">
          <a:xfrm>
            <a:off x="8742785" y="2242643"/>
            <a:ext cx="3607356" cy="4613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-620529" y="0"/>
            <a:ext cx="4060073" cy="4274015"/>
            <a:chOff x="127392" y="1394980"/>
            <a:chExt cx="4826480" cy="5080807"/>
          </a:xfrm>
        </p:grpSpPr>
        <p:grpSp>
          <p:nvGrpSpPr>
            <p:cNvPr id="7" name="Group 6"/>
            <p:cNvGrpSpPr/>
            <p:nvPr/>
          </p:nvGrpSpPr>
          <p:grpSpPr>
            <a:xfrm>
              <a:off x="2010267" y="2827780"/>
              <a:ext cx="2087399" cy="2153826"/>
              <a:chOff x="2010267" y="2827780"/>
              <a:chExt cx="2087399" cy="2153826"/>
            </a:xfrm>
          </p:grpSpPr>
          <p:sp>
            <p:nvSpPr>
              <p:cNvPr id="6" name="Oval 5"/>
              <p:cNvSpPr/>
              <p:nvPr/>
            </p:nvSpPr>
            <p:spPr>
              <a:xfrm>
                <a:off x="2010267" y="3210340"/>
                <a:ext cx="1935567" cy="177126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3553325" y="2827780"/>
                <a:ext cx="544341" cy="157579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27392" y="1394980"/>
              <a:ext cx="4826480" cy="5080807"/>
            </a:xfrm>
            <a:prstGeom prst="rect">
              <a:avLst/>
            </a:prstGeom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386" y="4169778"/>
            <a:ext cx="3599695" cy="359969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728" y="4887618"/>
            <a:ext cx="2164014" cy="216401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684" y="5039434"/>
            <a:ext cx="526271" cy="52627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451" y="4568897"/>
            <a:ext cx="738258" cy="73825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61" y="187843"/>
            <a:ext cx="1234690" cy="123469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122" y="3714763"/>
            <a:ext cx="940865" cy="94086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893" y="6333317"/>
            <a:ext cx="526271" cy="52627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865" y="185959"/>
            <a:ext cx="526271" cy="526271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06" y="3756991"/>
            <a:ext cx="1327783" cy="1327783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178" y="5275042"/>
            <a:ext cx="1068009" cy="1068009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B8C90395-FBFC-4133-A6AB-98A9D86C8249}"/>
              </a:ext>
            </a:extLst>
          </p:cNvPr>
          <p:cNvSpPr txBox="1"/>
          <p:nvPr/>
        </p:nvSpPr>
        <p:spPr>
          <a:xfrm>
            <a:off x="0" y="0"/>
            <a:ext cx="106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3">
                    <a:lumMod val="20000"/>
                    <a:lumOff val="80000"/>
                  </a:schemeClr>
                </a:solidFill>
                <a:latin typeface="UTM Windsor BT" panose="02040603050506020204" pitchFamily="18" charset="0"/>
              </a:rPr>
              <a:t>KTUTS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C3BEF57-166B-4E70-BCF1-692144DAFE8C}"/>
              </a:ext>
            </a:extLst>
          </p:cNvPr>
          <p:cNvSpPr txBox="1"/>
          <p:nvPr/>
        </p:nvSpPr>
        <p:spPr>
          <a:xfrm>
            <a:off x="0" y="6489015"/>
            <a:ext cx="106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3">
                    <a:lumMod val="20000"/>
                    <a:lumOff val="80000"/>
                  </a:schemeClr>
                </a:solidFill>
                <a:latin typeface="UTM Windsor BT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4198984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8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750"/>
                            </p:stCondLst>
                            <p:childTnLst>
                              <p:par>
                                <p:cTn id="5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250"/>
                            </p:stCondLst>
                            <p:childTnLst>
                              <p:par>
                                <p:cTn id="5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250"/>
                            </p:stCondLst>
                            <p:childTnLst>
                              <p:par>
                                <p:cTn id="67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8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1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29" grpId="0"/>
      <p:bldP spid="19" grpId="0"/>
      <p:bldP spid="19" grpId="1"/>
      <p:bldP spid="19" grpId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" y="1240"/>
            <a:ext cx="12184063" cy="685710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6802" y="2643345"/>
            <a:ext cx="3978058" cy="3978058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2378">
            <a:off x="9683079" y="134019"/>
            <a:ext cx="2335881" cy="2243502"/>
          </a:xfrm>
          <a:prstGeom prst="rect">
            <a:avLst/>
          </a:prstGeom>
        </p:spPr>
      </p:pic>
      <p:sp>
        <p:nvSpPr>
          <p:cNvPr id="22" name="MH_Number_1"/>
          <p:cNvSpPr/>
          <p:nvPr>
            <p:custDataLst>
              <p:tags r:id="rId1"/>
            </p:custDataLst>
          </p:nvPr>
        </p:nvSpPr>
        <p:spPr>
          <a:xfrm>
            <a:off x="5096949" y="743966"/>
            <a:ext cx="2025542" cy="2034018"/>
          </a:xfrm>
          <a:prstGeom prst="ellipse">
            <a:avLst/>
          </a:prstGeom>
          <a:solidFill>
            <a:srgbClr val="33909B"/>
          </a:solid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r>
              <a:rPr lang="en-US" altLang="zh-CN" sz="13800" b="1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1</a:t>
            </a:r>
            <a:endParaRPr lang="en-US" altLang="zh-CN" sz="4800" b="1" noProof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merican Sans" panose="020406030505060202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61022">
            <a:off x="4508791" y="561529"/>
            <a:ext cx="1504759" cy="214965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617058" y="2777984"/>
            <a:ext cx="7135199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6600" dirty="0" err="1">
                <a:solidFill>
                  <a:srgbClr val="FAC000"/>
                </a:solidFill>
                <a:latin typeface="UTM American Sans" panose="02040603050506020204" pitchFamily="18" charset="0"/>
              </a:rPr>
              <a:t>Tìm</a:t>
            </a:r>
            <a:r>
              <a:rPr lang="en-US" altLang="en-US" sz="6600" dirty="0">
                <a:solidFill>
                  <a:srgbClr val="FAC000"/>
                </a:solidFill>
                <a:latin typeface="UTM American Sans" panose="02040603050506020204" pitchFamily="18" charset="0"/>
              </a:rPr>
              <a:t> </a:t>
            </a:r>
            <a:r>
              <a:rPr lang="en-US" altLang="en-US" sz="6600" dirty="0" err="1">
                <a:solidFill>
                  <a:srgbClr val="FAC000"/>
                </a:solidFill>
                <a:latin typeface="UTM American Sans" panose="02040603050506020204" pitchFamily="18" charset="0"/>
              </a:rPr>
              <a:t>hiểu</a:t>
            </a:r>
            <a:r>
              <a:rPr lang="en-US" altLang="en-US" sz="6600" dirty="0">
                <a:solidFill>
                  <a:srgbClr val="FAC000"/>
                </a:solidFill>
                <a:latin typeface="UTM American Sans" panose="02040603050506020204" pitchFamily="18" charset="0"/>
              </a:rPr>
              <a:t> </a:t>
            </a:r>
            <a:r>
              <a:rPr lang="en-US" altLang="en-US" sz="6600" dirty="0" err="1">
                <a:solidFill>
                  <a:srgbClr val="FAC000"/>
                </a:solidFill>
                <a:latin typeface="UTM American Sans" panose="02040603050506020204" pitchFamily="18" charset="0"/>
              </a:rPr>
              <a:t>một</a:t>
            </a:r>
            <a:r>
              <a:rPr lang="en-US" altLang="en-US" sz="6600" dirty="0">
                <a:solidFill>
                  <a:srgbClr val="FAC000"/>
                </a:solidFill>
                <a:latin typeface="UTM American Sans" panose="02040603050506020204" pitchFamily="18" charset="0"/>
              </a:rPr>
              <a:t> </a:t>
            </a:r>
            <a:r>
              <a:rPr lang="en-US" altLang="en-US" sz="6600" dirty="0" err="1">
                <a:solidFill>
                  <a:srgbClr val="FAC000"/>
                </a:solidFill>
                <a:latin typeface="UTM American Sans" panose="02040603050506020204" pitchFamily="18" charset="0"/>
              </a:rPr>
              <a:t>số</a:t>
            </a:r>
            <a:r>
              <a:rPr lang="en-US" altLang="en-US" sz="6600" dirty="0">
                <a:solidFill>
                  <a:srgbClr val="FAC000"/>
                </a:solidFill>
                <a:latin typeface="UTM American Sans" panose="02040603050506020204" pitchFamily="18" charset="0"/>
              </a:rPr>
              <a:t> </a:t>
            </a:r>
            <a:r>
              <a:rPr lang="en-US" altLang="en-US" sz="6600" dirty="0" err="1">
                <a:solidFill>
                  <a:srgbClr val="FAC000"/>
                </a:solidFill>
                <a:latin typeface="UTM American Sans" panose="02040603050506020204" pitchFamily="18" charset="0"/>
              </a:rPr>
              <a:t>đặc</a:t>
            </a:r>
            <a:r>
              <a:rPr lang="en-US" altLang="en-US" sz="6600" dirty="0">
                <a:solidFill>
                  <a:srgbClr val="FAC000"/>
                </a:solidFill>
                <a:latin typeface="UTM American Sans" panose="02040603050506020204" pitchFamily="18" charset="0"/>
              </a:rPr>
              <a:t> </a:t>
            </a:r>
            <a:r>
              <a:rPr lang="en-US" altLang="en-US" sz="6600" dirty="0" err="1">
                <a:solidFill>
                  <a:srgbClr val="FAC000"/>
                </a:solidFill>
                <a:latin typeface="UTM American Sans" panose="02040603050506020204" pitchFamily="18" charset="0"/>
              </a:rPr>
              <a:t>điểm</a:t>
            </a:r>
            <a:r>
              <a:rPr lang="en-US" altLang="en-US" sz="6600" dirty="0">
                <a:solidFill>
                  <a:srgbClr val="FAC000"/>
                </a:solidFill>
                <a:latin typeface="UTM American Sans" panose="02040603050506020204" pitchFamily="18" charset="0"/>
              </a:rPr>
              <a:t> </a:t>
            </a:r>
            <a:r>
              <a:rPr lang="en-US" altLang="en-US" sz="6600" dirty="0" err="1">
                <a:solidFill>
                  <a:srgbClr val="FAC000"/>
                </a:solidFill>
                <a:latin typeface="UTM American Sans" panose="02040603050506020204" pitchFamily="18" charset="0"/>
              </a:rPr>
              <a:t>của</a:t>
            </a:r>
            <a:r>
              <a:rPr lang="en-US" altLang="en-US" sz="6600" dirty="0">
                <a:solidFill>
                  <a:srgbClr val="FAC000"/>
                </a:solidFill>
                <a:latin typeface="UTM American Sans" panose="02040603050506020204" pitchFamily="18" charset="0"/>
              </a:rPr>
              <a:t> </a:t>
            </a:r>
            <a:r>
              <a:rPr lang="en-US" altLang="en-US" sz="6600" dirty="0" err="1">
                <a:solidFill>
                  <a:srgbClr val="FAC000"/>
                </a:solidFill>
                <a:latin typeface="UTM American Sans" panose="02040603050506020204" pitchFamily="18" charset="0"/>
              </a:rPr>
              <a:t>nước</a:t>
            </a:r>
            <a:r>
              <a:rPr lang="en-US" altLang="en-US" sz="6600" dirty="0">
                <a:solidFill>
                  <a:srgbClr val="FAC000"/>
                </a:solidFill>
                <a:latin typeface="UTM American Sans" panose="02040603050506020204" pitchFamily="18" charset="0"/>
              </a:rPr>
              <a:t> </a:t>
            </a:r>
            <a:r>
              <a:rPr lang="en-US" altLang="en-US" sz="6600" dirty="0" err="1">
                <a:solidFill>
                  <a:srgbClr val="FAC000"/>
                </a:solidFill>
                <a:latin typeface="UTM American Sans" panose="02040603050506020204" pitchFamily="18" charset="0"/>
              </a:rPr>
              <a:t>trong</a:t>
            </a:r>
            <a:r>
              <a:rPr lang="en-US" altLang="en-US" sz="6600" dirty="0">
                <a:solidFill>
                  <a:srgbClr val="FAC000"/>
                </a:solidFill>
                <a:latin typeface="UTM American Sans" panose="02040603050506020204" pitchFamily="18" charset="0"/>
              </a:rPr>
              <a:t> </a:t>
            </a:r>
            <a:r>
              <a:rPr lang="en-US" altLang="en-US" sz="6600" dirty="0" err="1">
                <a:solidFill>
                  <a:srgbClr val="FAC000"/>
                </a:solidFill>
                <a:latin typeface="UTM American Sans" panose="02040603050506020204" pitchFamily="18" charset="0"/>
              </a:rPr>
              <a:t>tự</a:t>
            </a:r>
            <a:r>
              <a:rPr lang="en-US" altLang="en-US" sz="6600" dirty="0">
                <a:solidFill>
                  <a:srgbClr val="FAC000"/>
                </a:solidFill>
                <a:latin typeface="UTM American Sans" panose="02040603050506020204" pitchFamily="18" charset="0"/>
              </a:rPr>
              <a:t> </a:t>
            </a:r>
            <a:r>
              <a:rPr lang="en-US" altLang="en-US" sz="6600" dirty="0" err="1">
                <a:solidFill>
                  <a:srgbClr val="FAC000"/>
                </a:solidFill>
                <a:latin typeface="UTM American Sans" panose="02040603050506020204" pitchFamily="18" charset="0"/>
              </a:rPr>
              <a:t>nhiên</a:t>
            </a:r>
            <a:endParaRPr lang="en-US" sz="6600" dirty="0">
              <a:solidFill>
                <a:srgbClr val="FAC000"/>
              </a:solidFill>
              <a:latin typeface="UTM American Sans" panose="0204060305050602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1133668-28A7-42B8-B779-0AF055EE29E1}"/>
              </a:ext>
            </a:extLst>
          </p:cNvPr>
          <p:cNvSpPr txBox="1"/>
          <p:nvPr/>
        </p:nvSpPr>
        <p:spPr>
          <a:xfrm>
            <a:off x="0" y="0"/>
            <a:ext cx="106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3">
                    <a:lumMod val="20000"/>
                    <a:lumOff val="80000"/>
                  </a:schemeClr>
                </a:solidFill>
                <a:latin typeface="UTM Windsor BT" panose="02040603050506020204" pitchFamily="18" charset="0"/>
              </a:rPr>
              <a:t>KTUTS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9E883D8-4EB9-45A7-A022-EBA500D1C509}"/>
              </a:ext>
            </a:extLst>
          </p:cNvPr>
          <p:cNvSpPr txBox="1"/>
          <p:nvPr/>
        </p:nvSpPr>
        <p:spPr>
          <a:xfrm>
            <a:off x="0" y="6489015"/>
            <a:ext cx="106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3">
                    <a:lumMod val="20000"/>
                    <a:lumOff val="80000"/>
                  </a:schemeClr>
                </a:solidFill>
                <a:latin typeface="UTM Windsor BT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178996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 p14:presetBounceEnd="4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3" fill="hold" nodeType="afterEffect" p14:presetBounceEnd="4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12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13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1" presetID="2" presetClass="entr" presetSubtype="1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4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6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8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" grpId="0" animBg="1"/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3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1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6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8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" grpId="0" animBg="1"/>
          <p:bldP spid="2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21673" y="204199"/>
            <a:ext cx="3417958" cy="903042"/>
            <a:chOff x="3310834" y="357809"/>
            <a:chExt cx="6141278" cy="903042"/>
          </a:xfrm>
        </p:grpSpPr>
        <p:sp>
          <p:nvSpPr>
            <p:cNvPr id="10" name="矩形: 圆角 1"/>
            <p:cNvSpPr/>
            <p:nvPr/>
          </p:nvSpPr>
          <p:spPr>
            <a:xfrm>
              <a:off x="3310834" y="357809"/>
              <a:ext cx="6141278" cy="903042"/>
            </a:xfrm>
            <a:prstGeom prst="roundRect">
              <a:avLst>
                <a:gd name="adj" fmla="val 50000"/>
              </a:avLst>
            </a:prstGeom>
            <a:solidFill>
              <a:srgbClr val="3390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merican Sans" panose="02040603050506020204" pitchFamily="18" charset="0"/>
                </a:rPr>
                <a:t>THÍ NGHIỆM </a:t>
              </a:r>
              <a:endParaRPr lang="zh-CN" alt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</a:endParaRPr>
            </a:p>
          </p:txBody>
        </p:sp>
        <p:sp>
          <p:nvSpPr>
            <p:cNvPr id="13" name="矩形: 圆角 1"/>
            <p:cNvSpPr/>
            <p:nvPr/>
          </p:nvSpPr>
          <p:spPr>
            <a:xfrm>
              <a:off x="3447222" y="449554"/>
              <a:ext cx="5855804" cy="715217"/>
            </a:xfrm>
            <a:prstGeom prst="roundRect">
              <a:avLst>
                <a:gd name="adj" fmla="val 47221"/>
              </a:avLst>
            </a:prstGeom>
            <a:noFill/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611" b="92566" l="1125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58" r="17294"/>
          <a:stretch/>
        </p:blipFill>
        <p:spPr>
          <a:xfrm>
            <a:off x="5532446" y="1882141"/>
            <a:ext cx="1411897" cy="16801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41" b="88981" l="28200" r="70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984" t="1884" r="25471" b="10165"/>
          <a:stretch/>
        </p:blipFill>
        <p:spPr>
          <a:xfrm>
            <a:off x="5242947" y="3024668"/>
            <a:ext cx="1777058" cy="33395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34" b="97549" l="17157" r="87255">
                        <a14:foregroundMark x1="44771" y1="31046" x2="43301" y2="35294"/>
                        <a14:foregroundMark x1="43301" y1="43137" x2="42810" y2="70425"/>
                        <a14:foregroundMark x1="49837" y1="8333" x2="58824" y2="9150"/>
                        <a14:foregroundMark x1="48366" y1="15033" x2="57680" y2="13889"/>
                        <a14:foregroundMark x1="47876" y1="18954" x2="58007" y2="196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5634" y="1393327"/>
            <a:ext cx="3535150" cy="35351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37" t="61000" r="7582" b="8717"/>
          <a:stretch/>
        </p:blipFill>
        <p:spPr>
          <a:xfrm>
            <a:off x="5636017" y="1707921"/>
            <a:ext cx="1049379" cy="67070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>
            <a:biLevel thresh="7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34" b="97549" l="17157" r="87255">
                        <a14:foregroundMark x1="44771" y1="31046" x2="43301" y2="35294"/>
                        <a14:foregroundMark x1="43301" y1="43137" x2="42810" y2="70425"/>
                        <a14:foregroundMark x1="49837" y1="8333" x2="58824" y2="9150"/>
                        <a14:foregroundMark x1="48366" y1="15033" x2="57680" y2="13889"/>
                        <a14:foregroundMark x1="47876" y1="18954" x2="58007" y2="19608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5493" y="1320863"/>
            <a:ext cx="3535150" cy="3535150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6369753" y="1421951"/>
            <a:ext cx="2254172" cy="534820"/>
            <a:chOff x="5647437" y="936171"/>
            <a:chExt cx="2254172" cy="534820"/>
          </a:xfrm>
        </p:grpSpPr>
        <p:cxnSp>
          <p:nvCxnSpPr>
            <p:cNvPr id="26" name="Straight Connector 25"/>
            <p:cNvCxnSpPr/>
            <p:nvPr/>
          </p:nvCxnSpPr>
          <p:spPr>
            <a:xfrm flipV="1">
              <a:off x="5647437" y="936171"/>
              <a:ext cx="773241" cy="534820"/>
            </a:xfrm>
            <a:prstGeom prst="line">
              <a:avLst/>
            </a:prstGeom>
            <a:ln w="28575">
              <a:solidFill>
                <a:srgbClr val="33909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6410739" y="936171"/>
              <a:ext cx="1490870" cy="0"/>
            </a:xfrm>
            <a:prstGeom prst="line">
              <a:avLst/>
            </a:prstGeom>
            <a:ln w="28575">
              <a:solidFill>
                <a:srgbClr val="33909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/>
          <p:cNvGrpSpPr/>
          <p:nvPr/>
        </p:nvGrpSpPr>
        <p:grpSpPr>
          <a:xfrm flipH="1">
            <a:off x="3854443" y="2434236"/>
            <a:ext cx="2254172" cy="534820"/>
            <a:chOff x="5647437" y="936171"/>
            <a:chExt cx="2254172" cy="534820"/>
          </a:xfrm>
        </p:grpSpPr>
        <p:cxnSp>
          <p:nvCxnSpPr>
            <p:cNvPr id="33" name="Straight Connector 32"/>
            <p:cNvCxnSpPr/>
            <p:nvPr/>
          </p:nvCxnSpPr>
          <p:spPr>
            <a:xfrm flipV="1">
              <a:off x="5647437" y="936171"/>
              <a:ext cx="773241" cy="534820"/>
            </a:xfrm>
            <a:prstGeom prst="line">
              <a:avLst/>
            </a:prstGeom>
            <a:ln w="28575">
              <a:solidFill>
                <a:srgbClr val="33909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6410739" y="936171"/>
              <a:ext cx="1490870" cy="0"/>
            </a:xfrm>
            <a:prstGeom prst="line">
              <a:avLst/>
            </a:prstGeom>
            <a:ln w="28575">
              <a:solidFill>
                <a:srgbClr val="33909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/>
          <p:cNvGrpSpPr/>
          <p:nvPr/>
        </p:nvGrpSpPr>
        <p:grpSpPr>
          <a:xfrm>
            <a:off x="6371764" y="3179556"/>
            <a:ext cx="2773204" cy="534820"/>
            <a:chOff x="5647437" y="936171"/>
            <a:chExt cx="2773204" cy="534820"/>
          </a:xfrm>
        </p:grpSpPr>
        <p:cxnSp>
          <p:nvCxnSpPr>
            <p:cNvPr id="37" name="Straight Connector 36"/>
            <p:cNvCxnSpPr/>
            <p:nvPr/>
          </p:nvCxnSpPr>
          <p:spPr>
            <a:xfrm flipV="1">
              <a:off x="5647437" y="936171"/>
              <a:ext cx="773241" cy="534820"/>
            </a:xfrm>
            <a:prstGeom prst="line">
              <a:avLst/>
            </a:prstGeom>
            <a:ln w="28575">
              <a:solidFill>
                <a:srgbClr val="33909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6410739" y="936171"/>
              <a:ext cx="2009902" cy="0"/>
            </a:xfrm>
            <a:prstGeom prst="line">
              <a:avLst/>
            </a:prstGeom>
            <a:ln w="28575">
              <a:solidFill>
                <a:srgbClr val="33909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Rectangle 38"/>
          <p:cNvSpPr/>
          <p:nvPr/>
        </p:nvSpPr>
        <p:spPr>
          <a:xfrm>
            <a:off x="7384623" y="856519"/>
            <a:ext cx="135826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bông</a:t>
            </a:r>
            <a:endParaRPr lang="en-US" altLang="en-US" sz="32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3744351" y="1824484"/>
            <a:ext cx="135826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phễu</a:t>
            </a:r>
            <a:endParaRPr lang="en-US" altLang="en-US" sz="32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7131476" y="2590133"/>
            <a:ext cx="22073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chai </a:t>
            </a:r>
            <a:r>
              <a:rPr lang="en-US" alt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rỗng</a:t>
            </a:r>
            <a:endParaRPr lang="en-US" altLang="en-US" sz="32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574915" y="4694442"/>
            <a:ext cx="316943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nước</a:t>
            </a:r>
            <a:r>
              <a:rPr lang="en-US" alt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máy</a:t>
            </a:r>
            <a:r>
              <a:rPr lang="en-US" alt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hay </a:t>
            </a:r>
            <a:r>
              <a:rPr lang="en-US" alt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nước</a:t>
            </a:r>
            <a:r>
              <a:rPr lang="en-US" alt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mưa</a:t>
            </a:r>
            <a:r>
              <a:rPr lang="en-US" alt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44" name="Rectangle 43"/>
          <p:cNvSpPr/>
          <p:nvPr/>
        </p:nvSpPr>
        <p:spPr>
          <a:xfrm>
            <a:off x="8875493" y="4686378"/>
            <a:ext cx="278730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nước</a:t>
            </a:r>
            <a:r>
              <a:rPr lang="en-US" alt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sông</a:t>
            </a:r>
            <a:r>
              <a:rPr lang="en-US" alt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(</a:t>
            </a:r>
            <a:r>
              <a:rPr lang="en-US" alt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hồ</a:t>
            </a:r>
            <a:r>
              <a:rPr lang="en-US" alt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alt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ao</a:t>
            </a:r>
            <a:r>
              <a:rPr lang="en-US" alt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, …)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7D184AD-FF4A-4168-BBEF-DD95F062482B}"/>
              </a:ext>
            </a:extLst>
          </p:cNvPr>
          <p:cNvSpPr txBox="1"/>
          <p:nvPr/>
        </p:nvSpPr>
        <p:spPr>
          <a:xfrm>
            <a:off x="0" y="0"/>
            <a:ext cx="106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3">
                    <a:lumMod val="20000"/>
                    <a:lumOff val="80000"/>
                  </a:schemeClr>
                </a:solidFill>
                <a:latin typeface="UTM Windsor BT" panose="02040603050506020204" pitchFamily="18" charset="0"/>
              </a:rPr>
              <a:t>KTUTS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0023C31-8C1E-488F-A816-95DEFF131F1E}"/>
              </a:ext>
            </a:extLst>
          </p:cNvPr>
          <p:cNvSpPr txBox="1"/>
          <p:nvPr/>
        </p:nvSpPr>
        <p:spPr>
          <a:xfrm>
            <a:off x="0" y="6489015"/>
            <a:ext cx="106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3">
                    <a:lumMod val="20000"/>
                    <a:lumOff val="80000"/>
                  </a:schemeClr>
                </a:solidFill>
                <a:latin typeface="UTM Windsor BT" panose="02040603050506020204" pitchFamily="18" charset="0"/>
              </a:rPr>
              <a:t>KTUTS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34" b="97549" l="17157" r="87255">
                        <a14:foregroundMark x1="44771" y1="31046" x2="43301" y2="35294"/>
                        <a14:foregroundMark x1="43301" y1="43137" x2="42810" y2="70425"/>
                        <a14:foregroundMark x1="49837" y1="8333" x2="58824" y2="9150"/>
                        <a14:foregroundMark x1="48366" y1="15033" x2="57680" y2="13889"/>
                        <a14:foregroundMark x1="47876" y1="18954" x2="58007" y2="196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88406" y="-326281"/>
            <a:ext cx="3535150" cy="353515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0">
            <a:biLevel thresh="7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34" b="97549" l="17157" r="87255">
                        <a14:foregroundMark x1="44771" y1="31046" x2="43301" y2="35294"/>
                        <a14:foregroundMark x1="43301" y1="43137" x2="42810" y2="70425"/>
                        <a14:foregroundMark x1="49837" y1="8333" x2="58824" y2="9150"/>
                        <a14:foregroundMark x1="48366" y1="15033" x2="57680" y2="13889"/>
                        <a14:foregroundMark x1="47876" y1="18954" x2="58007" y2="19608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224787" y="-112478"/>
            <a:ext cx="3535150" cy="3535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402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82589E-7 -2.96922E-6 L 0.24326 -0.25063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63" y="-12543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8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2493E-7 2.71465E-6 L -0.21852 -0.20736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26" y="-10368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10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39" grpId="1"/>
      <p:bldP spid="40" grpId="0"/>
      <p:bldP spid="40" grpId="1"/>
      <p:bldP spid="41" grpId="0"/>
      <p:bldP spid="41" grpId="1"/>
      <p:bldP spid="43" grpId="0"/>
      <p:bldP spid="43" grpId="1"/>
      <p:bldP spid="4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" y="1240"/>
            <a:ext cx="12184063" cy="685710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664549" y="1227340"/>
            <a:ext cx="6861313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Sau </a:t>
            </a:r>
            <a:r>
              <a:rPr lang="en-US" alt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khi</a:t>
            </a:r>
            <a:r>
              <a:rPr lang="en-US" alt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lọc</a:t>
            </a:r>
            <a:r>
              <a:rPr lang="en-US" alt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alt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quan</a:t>
            </a:r>
            <a:r>
              <a:rPr lang="en-US" alt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sát</a:t>
            </a:r>
            <a:r>
              <a:rPr lang="en-US" alt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từng</a:t>
            </a:r>
            <a:r>
              <a:rPr lang="en-US" alt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miếng</a:t>
            </a:r>
            <a:r>
              <a:rPr lang="en-US" alt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bông</a:t>
            </a:r>
            <a:r>
              <a:rPr lang="en-US" alt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. </a:t>
            </a:r>
            <a:r>
              <a:rPr lang="en-US" alt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Miếng</a:t>
            </a:r>
            <a:r>
              <a:rPr lang="en-US" alt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bông</a:t>
            </a:r>
            <a:r>
              <a:rPr lang="en-US" alt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được</a:t>
            </a:r>
            <a:r>
              <a:rPr lang="en-US" alt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dùng</a:t>
            </a:r>
            <a:r>
              <a:rPr lang="en-US" alt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để</a:t>
            </a:r>
            <a:r>
              <a:rPr lang="en-US" alt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lọc</a:t>
            </a:r>
            <a:r>
              <a:rPr lang="en-US" alt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chai </a:t>
            </a:r>
            <a:r>
              <a:rPr lang="en-US" alt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nước</a:t>
            </a:r>
            <a:r>
              <a:rPr lang="en-US" alt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nào</a:t>
            </a:r>
            <a:r>
              <a:rPr lang="en-US" alt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bẩn</a:t>
            </a:r>
            <a:r>
              <a:rPr lang="en-US" alt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hơn</a:t>
            </a:r>
            <a:r>
              <a:rPr lang="en-US" alt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? </a:t>
            </a:r>
            <a:r>
              <a:rPr lang="en-US" alt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Tại</a:t>
            </a:r>
            <a:r>
              <a:rPr lang="en-US" alt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sao</a:t>
            </a:r>
            <a:r>
              <a:rPr lang="en-US" alt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?</a:t>
            </a:r>
            <a:endParaRPr lang="en-US" sz="44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041" y="3578086"/>
            <a:ext cx="3447853" cy="33025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69" t="22448" r="64218" b="33455"/>
          <a:stretch/>
        </p:blipFill>
        <p:spPr>
          <a:xfrm rot="2235277">
            <a:off x="110541" y="-134574"/>
            <a:ext cx="2178106" cy="256469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57" t="20659" r="30517" b="37322"/>
          <a:stretch/>
        </p:blipFill>
        <p:spPr>
          <a:xfrm rot="19656422">
            <a:off x="9467631" y="3957174"/>
            <a:ext cx="2233059" cy="281559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69" t="19306" r="6419" b="41283"/>
          <a:stretch/>
        </p:blipFill>
        <p:spPr>
          <a:xfrm rot="2774557">
            <a:off x="9746653" y="-176355"/>
            <a:ext cx="1926827" cy="320261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F7ADD98-D6D1-435E-B851-356A0EA4B9ED}"/>
              </a:ext>
            </a:extLst>
          </p:cNvPr>
          <p:cNvSpPr txBox="1"/>
          <p:nvPr/>
        </p:nvSpPr>
        <p:spPr>
          <a:xfrm>
            <a:off x="0" y="0"/>
            <a:ext cx="106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3">
                    <a:lumMod val="20000"/>
                    <a:lumOff val="80000"/>
                  </a:schemeClr>
                </a:solidFill>
                <a:latin typeface="UTM Windsor BT" panose="02040603050506020204" pitchFamily="18" charset="0"/>
              </a:rPr>
              <a:t>KTUTS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A8F456-EFA7-44FF-A7BB-E3332D209962}"/>
              </a:ext>
            </a:extLst>
          </p:cNvPr>
          <p:cNvSpPr txBox="1"/>
          <p:nvPr/>
        </p:nvSpPr>
        <p:spPr>
          <a:xfrm>
            <a:off x="0" y="6489015"/>
            <a:ext cx="106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3">
                    <a:lumMod val="20000"/>
                    <a:lumOff val="80000"/>
                  </a:schemeClr>
                </a:solidFill>
                <a:latin typeface="UTM Windsor BT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678777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8" presetClass="emph" presetSubtype="0" repeatCount="1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8" presetClass="emph" presetSubtype="0" repeatCount="1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3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8" presetClass="emph" presetSubtype="0" repeatCount="1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21600000">
                                      <p:cBhvr>
                                        <p:cTn id="3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" name="Group 7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9523766"/>
              </p:ext>
            </p:extLst>
          </p:nvPr>
        </p:nvGraphicFramePr>
        <p:xfrm>
          <a:off x="1540565" y="2230645"/>
          <a:ext cx="9203634" cy="4145268"/>
        </p:xfrm>
        <a:graphic>
          <a:graphicData uri="http://schemas.openxmlformats.org/drawingml/2006/table">
            <a:tbl>
              <a:tblPr/>
              <a:tblGrid>
                <a:gridCol w="4601817">
                  <a:extLst>
                    <a:ext uri="{9D8B030D-6E8A-4147-A177-3AD203B41FA5}">
                      <a16:colId xmlns:a16="http://schemas.microsoft.com/office/drawing/2014/main" val="1324249070"/>
                    </a:ext>
                  </a:extLst>
                </a:gridCol>
                <a:gridCol w="4601817">
                  <a:extLst>
                    <a:ext uri="{9D8B030D-6E8A-4147-A177-3AD203B41FA5}">
                      <a16:colId xmlns:a16="http://schemas.microsoft.com/office/drawing/2014/main" val="3159665329"/>
                    </a:ext>
                  </a:extLst>
                </a:gridCol>
              </a:tblGrid>
              <a:tr h="94019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kumimoji="0" lang="en-US" alt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mưa</a:t>
                      </a:r>
                      <a:r>
                        <a:rPr kumimoji="0" lang="en-US" alt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,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kumimoji="0" lang="en-US" alt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máy</a:t>
                      </a:r>
                      <a:r>
                        <a:rPr kumimoji="0" lang="en-US" alt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, …</a:t>
                      </a:r>
                      <a:endParaRPr kumimoji="0" lang="en-US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UTM Avo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7" marB="45717" horzOverflow="overflow">
                    <a:lnL w="3810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kumimoji="0" lang="en-US" alt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sông</a:t>
                      </a:r>
                      <a:r>
                        <a:rPr kumimoji="0" lang="en-US" alt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endParaRPr kumimoji="0" lang="en-US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UTM Avo" panose="020406030505060202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ao</a:t>
                      </a:r>
                      <a:r>
                        <a:rPr kumimoji="0" lang="en-US" alt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 , </a:t>
                      </a:r>
                      <a:r>
                        <a:rPr kumimoji="0" lang="en-US" alt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hồ</a:t>
                      </a:r>
                      <a:r>
                        <a:rPr kumimoji="0" lang="en-US" alt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, …</a:t>
                      </a:r>
                      <a:endParaRPr kumimoji="0" lang="en-US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UTM Avo" panose="02040603050506020204" pitchFamily="18" charset="0"/>
                      </a:endParaRPr>
                    </a:p>
                  </a:txBody>
                  <a:tcPr marT="45717" marB="45717" horzOverflow="overflow">
                    <a:lnL w="3810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6195900"/>
                  </a:ext>
                </a:extLst>
              </a:tr>
              <a:tr h="271313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17" marB="45717" horzOverflow="overflow">
                    <a:lnL w="3810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17" marB="45717" horzOverflow="overflow">
                    <a:lnL w="3810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0189357"/>
                  </a:ext>
                </a:extLst>
              </a:tr>
            </a:tbl>
          </a:graphicData>
        </a:graphic>
      </p:graphicFrame>
      <p:sp>
        <p:nvSpPr>
          <p:cNvPr id="37" name="Text Box 70"/>
          <p:cNvSpPr txBox="1">
            <a:spLocks noChangeArrowheads="1"/>
          </p:cNvSpPr>
          <p:nvPr/>
        </p:nvSpPr>
        <p:spPr bwMode="auto">
          <a:xfrm>
            <a:off x="1464364" y="3116191"/>
            <a:ext cx="4678018" cy="2739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b="0" dirty="0">
                <a:solidFill>
                  <a:srgbClr val="33909B"/>
                </a:solidFill>
                <a:latin typeface="UTM Avo" panose="02040603050506020204" pitchFamily="18" charset="0"/>
              </a:rPr>
              <a:t>       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dirty="0">
                <a:solidFill>
                  <a:srgbClr val="33909B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solidFill>
                  <a:srgbClr val="33909B"/>
                </a:solidFill>
                <a:latin typeface="UTM Avo" panose="02040603050506020204" pitchFamily="18" charset="0"/>
              </a:rPr>
              <a:t>Miếng</a:t>
            </a:r>
            <a:r>
              <a:rPr lang="en-US" altLang="en-US" sz="3200" dirty="0">
                <a:solidFill>
                  <a:srgbClr val="33909B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solidFill>
                  <a:srgbClr val="33909B"/>
                </a:solidFill>
                <a:latin typeface="UTM Avo" panose="02040603050506020204" pitchFamily="18" charset="0"/>
              </a:rPr>
              <a:t>bông</a:t>
            </a:r>
            <a:r>
              <a:rPr lang="en-US" altLang="en-US" sz="3200" dirty="0">
                <a:solidFill>
                  <a:srgbClr val="33909B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solidFill>
                  <a:srgbClr val="33909B"/>
                </a:solidFill>
                <a:latin typeface="UTM Avo" panose="02040603050506020204" pitchFamily="18" charset="0"/>
              </a:rPr>
              <a:t>lọc</a:t>
            </a:r>
            <a:r>
              <a:rPr lang="en-US" altLang="en-US" sz="3200" dirty="0">
                <a:solidFill>
                  <a:srgbClr val="33909B"/>
                </a:solidFill>
                <a:latin typeface="UTM Avo" panose="02040603050506020204" pitchFamily="18" charset="0"/>
              </a:rPr>
              <a:t> chai </a:t>
            </a:r>
            <a:r>
              <a:rPr lang="en-US" altLang="en-US" sz="3200" dirty="0" err="1">
                <a:solidFill>
                  <a:srgbClr val="33909B"/>
                </a:solidFill>
                <a:latin typeface="UTM Avo" panose="02040603050506020204" pitchFamily="18" charset="0"/>
              </a:rPr>
              <a:t>nước</a:t>
            </a:r>
            <a:r>
              <a:rPr lang="en-US" altLang="en-US" sz="3200" dirty="0">
                <a:solidFill>
                  <a:srgbClr val="33909B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solidFill>
                  <a:srgbClr val="33909B"/>
                </a:solidFill>
                <a:latin typeface="UTM Avo" panose="02040603050506020204" pitchFamily="18" charset="0"/>
              </a:rPr>
              <a:t>mưa</a:t>
            </a:r>
            <a:r>
              <a:rPr lang="en-US" altLang="en-US" sz="3200" dirty="0">
                <a:solidFill>
                  <a:srgbClr val="33909B"/>
                </a:solidFill>
                <a:latin typeface="UTM Avo" panose="02040603050506020204" pitchFamily="18" charset="0"/>
              </a:rPr>
              <a:t>, </a:t>
            </a:r>
            <a:r>
              <a:rPr lang="en-US" altLang="en-US" sz="3200" dirty="0" err="1">
                <a:solidFill>
                  <a:srgbClr val="33909B"/>
                </a:solidFill>
                <a:latin typeface="UTM Avo" panose="02040603050506020204" pitchFamily="18" charset="0"/>
              </a:rPr>
              <a:t>nước</a:t>
            </a:r>
            <a:r>
              <a:rPr lang="en-US" altLang="en-US" sz="3200" dirty="0">
                <a:solidFill>
                  <a:srgbClr val="33909B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solidFill>
                  <a:srgbClr val="33909B"/>
                </a:solidFill>
                <a:latin typeface="UTM Avo" panose="02040603050506020204" pitchFamily="18" charset="0"/>
              </a:rPr>
              <a:t>máy</a:t>
            </a:r>
            <a:r>
              <a:rPr lang="en-US" altLang="en-US" sz="3200" dirty="0">
                <a:solidFill>
                  <a:srgbClr val="33909B"/>
                </a:solidFill>
                <a:latin typeface="UTM Avo" panose="02040603050506020204" pitchFamily="18" charset="0"/>
              </a:rPr>
              <a:t>… </a:t>
            </a:r>
            <a:r>
              <a:rPr lang="en-US" altLang="en-US" sz="3200" dirty="0" err="1">
                <a:solidFill>
                  <a:srgbClr val="33909B"/>
                </a:solidFill>
                <a:latin typeface="UTM Avo" panose="02040603050506020204" pitchFamily="18" charset="0"/>
              </a:rPr>
              <a:t>sạch</a:t>
            </a:r>
            <a:r>
              <a:rPr lang="en-US" altLang="en-US" sz="3200" dirty="0">
                <a:solidFill>
                  <a:srgbClr val="33909B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solidFill>
                  <a:srgbClr val="33909B"/>
                </a:solidFill>
                <a:latin typeface="UTM Avo" panose="02040603050506020204" pitchFamily="18" charset="0"/>
              </a:rPr>
              <a:t>không</a:t>
            </a:r>
            <a:r>
              <a:rPr lang="en-US" altLang="en-US" sz="3200" dirty="0">
                <a:solidFill>
                  <a:srgbClr val="33909B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solidFill>
                  <a:srgbClr val="33909B"/>
                </a:solidFill>
                <a:latin typeface="UTM Avo" panose="02040603050506020204" pitchFamily="18" charset="0"/>
              </a:rPr>
              <a:t>có</a:t>
            </a:r>
            <a:r>
              <a:rPr lang="en-US" altLang="en-US" sz="3200" dirty="0">
                <a:solidFill>
                  <a:srgbClr val="33909B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solidFill>
                  <a:srgbClr val="33909B"/>
                </a:solidFill>
                <a:latin typeface="UTM Avo" panose="02040603050506020204" pitchFamily="18" charset="0"/>
              </a:rPr>
              <a:t>màu</a:t>
            </a:r>
            <a:r>
              <a:rPr lang="en-US" altLang="en-US" sz="3200" dirty="0">
                <a:solidFill>
                  <a:srgbClr val="33909B"/>
                </a:solidFill>
                <a:latin typeface="UTM Avo" panose="02040603050506020204" pitchFamily="18" charset="0"/>
              </a:rPr>
              <a:t> hay </a:t>
            </a:r>
            <a:r>
              <a:rPr lang="en-US" altLang="en-US" sz="3200" dirty="0" err="1">
                <a:solidFill>
                  <a:srgbClr val="33909B"/>
                </a:solidFill>
                <a:latin typeface="UTM Avo" panose="02040603050506020204" pitchFamily="18" charset="0"/>
              </a:rPr>
              <a:t>mùi</a:t>
            </a:r>
            <a:r>
              <a:rPr lang="en-US" altLang="en-US" sz="3200" dirty="0">
                <a:solidFill>
                  <a:srgbClr val="33909B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solidFill>
                  <a:srgbClr val="33909B"/>
                </a:solidFill>
                <a:latin typeface="UTM Avo" panose="02040603050506020204" pitchFamily="18" charset="0"/>
              </a:rPr>
              <a:t>lạ</a:t>
            </a:r>
            <a:r>
              <a:rPr lang="en-US" altLang="en-US" sz="3200" dirty="0">
                <a:solidFill>
                  <a:srgbClr val="33909B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38" name="Text Box 76"/>
          <p:cNvSpPr txBox="1">
            <a:spLocks noChangeArrowheads="1"/>
          </p:cNvSpPr>
          <p:nvPr/>
        </p:nvSpPr>
        <p:spPr bwMode="auto">
          <a:xfrm>
            <a:off x="5913782" y="3793299"/>
            <a:ext cx="4830417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dirty="0">
                <a:solidFill>
                  <a:srgbClr val="92D050"/>
                </a:solidFill>
                <a:latin typeface="UTM Avo" panose="02040603050506020204" pitchFamily="18" charset="0"/>
              </a:rPr>
              <a:t>  </a:t>
            </a:r>
            <a:r>
              <a:rPr lang="en-US" altLang="en-US" sz="3200" dirty="0" err="1">
                <a:solidFill>
                  <a:srgbClr val="92D050"/>
                </a:solidFill>
                <a:latin typeface="UTM Avo" panose="02040603050506020204" pitchFamily="18" charset="0"/>
              </a:rPr>
              <a:t>Miếng</a:t>
            </a:r>
            <a:r>
              <a:rPr lang="en-US" altLang="en-US" sz="3200" dirty="0">
                <a:solidFill>
                  <a:srgbClr val="92D05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solidFill>
                  <a:srgbClr val="92D050"/>
                </a:solidFill>
                <a:latin typeface="UTM Avo" panose="02040603050506020204" pitchFamily="18" charset="0"/>
              </a:rPr>
              <a:t>bông</a:t>
            </a:r>
            <a:r>
              <a:rPr lang="en-US" altLang="en-US" sz="3200" dirty="0">
                <a:solidFill>
                  <a:srgbClr val="92D05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solidFill>
                  <a:srgbClr val="92D050"/>
                </a:solidFill>
                <a:latin typeface="UTM Avo" panose="02040603050506020204" pitchFamily="18" charset="0"/>
              </a:rPr>
              <a:t>lọc</a:t>
            </a:r>
            <a:r>
              <a:rPr lang="en-US" altLang="en-US" sz="3200" dirty="0">
                <a:solidFill>
                  <a:srgbClr val="92D050"/>
                </a:solidFill>
                <a:latin typeface="UTM Avo" panose="02040603050506020204" pitchFamily="18" charset="0"/>
              </a:rPr>
              <a:t> chai </a:t>
            </a:r>
            <a:r>
              <a:rPr lang="en-US" altLang="en-US" sz="3200" dirty="0" err="1">
                <a:solidFill>
                  <a:srgbClr val="92D050"/>
                </a:solidFill>
                <a:latin typeface="UTM Avo" panose="02040603050506020204" pitchFamily="18" charset="0"/>
              </a:rPr>
              <a:t>nước</a:t>
            </a:r>
            <a:r>
              <a:rPr lang="en-US" altLang="en-US" sz="3200" dirty="0">
                <a:solidFill>
                  <a:srgbClr val="92D05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solidFill>
                  <a:srgbClr val="92D050"/>
                </a:solidFill>
                <a:latin typeface="UTM Avo" panose="02040603050506020204" pitchFamily="18" charset="0"/>
              </a:rPr>
              <a:t>sông</a:t>
            </a:r>
            <a:r>
              <a:rPr lang="en-US" altLang="en-US" sz="3200" dirty="0">
                <a:solidFill>
                  <a:srgbClr val="92D050"/>
                </a:solidFill>
                <a:latin typeface="UTM Avo" panose="02040603050506020204" pitchFamily="18" charset="0"/>
              </a:rPr>
              <a:t>,</a:t>
            </a:r>
            <a:r>
              <a:rPr lang="en-US" altLang="en-US" dirty="0">
                <a:solidFill>
                  <a:srgbClr val="92D05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solidFill>
                  <a:srgbClr val="92D050"/>
                </a:solidFill>
                <a:latin typeface="UTM Avo" panose="02040603050506020204" pitchFamily="18" charset="0"/>
              </a:rPr>
              <a:t>ao</a:t>
            </a:r>
            <a:r>
              <a:rPr lang="en-US" altLang="en-US" sz="3200" dirty="0">
                <a:solidFill>
                  <a:srgbClr val="92D050"/>
                </a:solidFill>
                <a:latin typeface="UTM Avo" panose="02040603050506020204" pitchFamily="18" charset="0"/>
              </a:rPr>
              <a:t>, </a:t>
            </a:r>
            <a:r>
              <a:rPr lang="en-US" altLang="en-US" sz="3200" dirty="0" err="1">
                <a:solidFill>
                  <a:srgbClr val="92D050"/>
                </a:solidFill>
                <a:latin typeface="UTM Avo" panose="02040603050506020204" pitchFamily="18" charset="0"/>
              </a:rPr>
              <a:t>hồ</a:t>
            </a:r>
            <a:r>
              <a:rPr lang="en-US" altLang="en-US" sz="3200" dirty="0">
                <a:solidFill>
                  <a:srgbClr val="92D050"/>
                </a:solidFill>
                <a:latin typeface="UTM Avo" panose="02040603050506020204" pitchFamily="18" charset="0"/>
              </a:rPr>
              <a:t>, …</a:t>
            </a:r>
            <a:r>
              <a:rPr lang="en-US" altLang="en-US" sz="3200" dirty="0" err="1">
                <a:solidFill>
                  <a:srgbClr val="92D050"/>
                </a:solidFill>
                <a:latin typeface="UTM Avo" panose="02040603050506020204" pitchFamily="18" charset="0"/>
              </a:rPr>
              <a:t>có</a:t>
            </a:r>
            <a:r>
              <a:rPr lang="en-US" altLang="en-US" sz="3200" dirty="0">
                <a:solidFill>
                  <a:srgbClr val="92D05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solidFill>
                  <a:srgbClr val="92D050"/>
                </a:solidFill>
                <a:latin typeface="UTM Avo" panose="02040603050506020204" pitchFamily="18" charset="0"/>
              </a:rPr>
              <a:t>màu</a:t>
            </a:r>
            <a:r>
              <a:rPr lang="en-US" altLang="en-US" sz="3200" dirty="0">
                <a:solidFill>
                  <a:srgbClr val="92D05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solidFill>
                  <a:srgbClr val="92D050"/>
                </a:solidFill>
                <a:latin typeface="UTM Avo" panose="02040603050506020204" pitchFamily="18" charset="0"/>
              </a:rPr>
              <a:t>vàng</a:t>
            </a:r>
            <a:r>
              <a:rPr lang="en-US" altLang="en-US" sz="3200" dirty="0">
                <a:solidFill>
                  <a:srgbClr val="92D050"/>
                </a:solidFill>
                <a:latin typeface="UTM Avo" panose="02040603050506020204" pitchFamily="18" charset="0"/>
              </a:rPr>
              <a:t>, </a:t>
            </a:r>
            <a:r>
              <a:rPr lang="en-US" altLang="en-US" sz="3200" dirty="0" err="1">
                <a:solidFill>
                  <a:srgbClr val="92D050"/>
                </a:solidFill>
                <a:latin typeface="UTM Avo" panose="02040603050506020204" pitchFamily="18" charset="0"/>
              </a:rPr>
              <a:t>có</a:t>
            </a:r>
            <a:r>
              <a:rPr lang="en-US" altLang="en-US" sz="3200" dirty="0">
                <a:solidFill>
                  <a:srgbClr val="92D05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solidFill>
                  <a:srgbClr val="92D050"/>
                </a:solidFill>
                <a:latin typeface="UTM Avo" panose="02040603050506020204" pitchFamily="18" charset="0"/>
              </a:rPr>
              <a:t>nhiều</a:t>
            </a:r>
            <a:r>
              <a:rPr lang="en-US" altLang="en-US" sz="3200" dirty="0">
                <a:solidFill>
                  <a:srgbClr val="92D05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solidFill>
                  <a:srgbClr val="92D050"/>
                </a:solidFill>
                <a:latin typeface="UTM Avo" panose="02040603050506020204" pitchFamily="18" charset="0"/>
              </a:rPr>
              <a:t>chất</a:t>
            </a:r>
            <a:r>
              <a:rPr lang="en-US" altLang="en-US" sz="3200" dirty="0">
                <a:solidFill>
                  <a:srgbClr val="92D05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solidFill>
                  <a:srgbClr val="92D050"/>
                </a:solidFill>
                <a:latin typeface="UTM Avo" panose="02040603050506020204" pitchFamily="18" charset="0"/>
              </a:rPr>
              <a:t>bẩn</a:t>
            </a:r>
            <a:r>
              <a:rPr lang="en-US" altLang="en-US" sz="3200" dirty="0">
                <a:solidFill>
                  <a:srgbClr val="92D050"/>
                </a:solidFill>
                <a:latin typeface="UTM Avo" panose="02040603050506020204" pitchFamily="18" charset="0"/>
              </a:rPr>
              <a:t> ...</a:t>
            </a:r>
          </a:p>
        </p:txBody>
      </p:sp>
      <p:sp>
        <p:nvSpPr>
          <p:cNvPr id="39" name="Rectangle 38"/>
          <p:cNvSpPr/>
          <p:nvPr/>
        </p:nvSpPr>
        <p:spPr>
          <a:xfrm>
            <a:off x="1220266" y="103484"/>
            <a:ext cx="984423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6000" dirty="0" err="1">
                <a:solidFill>
                  <a:srgbClr val="FAC000"/>
                </a:solidFill>
                <a:latin typeface="UTM American Sans" panose="02040603050506020204" pitchFamily="18" charset="0"/>
              </a:rPr>
              <a:t>Tìm</a:t>
            </a:r>
            <a:r>
              <a:rPr lang="en-US" altLang="en-US" sz="6000" dirty="0">
                <a:solidFill>
                  <a:srgbClr val="FAC000"/>
                </a:solidFill>
                <a:latin typeface="UTM American Sans" panose="02040603050506020204" pitchFamily="18" charset="0"/>
              </a:rPr>
              <a:t> </a:t>
            </a:r>
            <a:r>
              <a:rPr lang="en-US" altLang="en-US" sz="6000" dirty="0" err="1">
                <a:solidFill>
                  <a:srgbClr val="FAC000"/>
                </a:solidFill>
                <a:latin typeface="UTM American Sans" panose="02040603050506020204" pitchFamily="18" charset="0"/>
              </a:rPr>
              <a:t>hiểu</a:t>
            </a:r>
            <a:r>
              <a:rPr lang="en-US" altLang="en-US" sz="6000" dirty="0">
                <a:solidFill>
                  <a:srgbClr val="FAC000"/>
                </a:solidFill>
                <a:latin typeface="UTM American Sans" panose="02040603050506020204" pitchFamily="18" charset="0"/>
              </a:rPr>
              <a:t> </a:t>
            </a:r>
            <a:r>
              <a:rPr lang="en-US" altLang="en-US" sz="6000" dirty="0" err="1">
                <a:solidFill>
                  <a:srgbClr val="FAC000"/>
                </a:solidFill>
                <a:latin typeface="UTM American Sans" panose="02040603050506020204" pitchFamily="18" charset="0"/>
              </a:rPr>
              <a:t>một</a:t>
            </a:r>
            <a:r>
              <a:rPr lang="en-US" altLang="en-US" sz="6000" dirty="0">
                <a:solidFill>
                  <a:srgbClr val="FAC000"/>
                </a:solidFill>
                <a:latin typeface="UTM American Sans" panose="02040603050506020204" pitchFamily="18" charset="0"/>
              </a:rPr>
              <a:t> </a:t>
            </a:r>
            <a:r>
              <a:rPr lang="en-US" altLang="en-US" sz="6000" dirty="0" err="1">
                <a:solidFill>
                  <a:srgbClr val="FAC000"/>
                </a:solidFill>
                <a:latin typeface="UTM American Sans" panose="02040603050506020204" pitchFamily="18" charset="0"/>
              </a:rPr>
              <a:t>số</a:t>
            </a:r>
            <a:r>
              <a:rPr lang="en-US" altLang="en-US" sz="6000" dirty="0">
                <a:solidFill>
                  <a:srgbClr val="FAC000"/>
                </a:solidFill>
                <a:latin typeface="UTM American Sans" panose="02040603050506020204" pitchFamily="18" charset="0"/>
              </a:rPr>
              <a:t> </a:t>
            </a:r>
            <a:r>
              <a:rPr lang="en-US" altLang="en-US" sz="6000" dirty="0" err="1">
                <a:solidFill>
                  <a:srgbClr val="FAC000"/>
                </a:solidFill>
                <a:latin typeface="UTM American Sans" panose="02040603050506020204" pitchFamily="18" charset="0"/>
              </a:rPr>
              <a:t>đặc</a:t>
            </a:r>
            <a:r>
              <a:rPr lang="en-US" altLang="en-US" sz="6000" dirty="0">
                <a:solidFill>
                  <a:srgbClr val="FAC000"/>
                </a:solidFill>
                <a:latin typeface="UTM American Sans" panose="02040603050506020204" pitchFamily="18" charset="0"/>
              </a:rPr>
              <a:t> </a:t>
            </a:r>
            <a:r>
              <a:rPr lang="en-US" altLang="en-US" sz="6000" dirty="0" err="1">
                <a:solidFill>
                  <a:srgbClr val="FAC000"/>
                </a:solidFill>
                <a:latin typeface="UTM American Sans" panose="02040603050506020204" pitchFamily="18" charset="0"/>
              </a:rPr>
              <a:t>điểm</a:t>
            </a:r>
            <a:r>
              <a:rPr lang="en-US" altLang="en-US" sz="6000" dirty="0">
                <a:solidFill>
                  <a:srgbClr val="FAC000"/>
                </a:solidFill>
                <a:latin typeface="UTM American Sans" panose="02040603050506020204" pitchFamily="18" charset="0"/>
              </a:rPr>
              <a:t> </a:t>
            </a:r>
            <a:r>
              <a:rPr lang="en-US" altLang="en-US" sz="6000" dirty="0" err="1">
                <a:solidFill>
                  <a:srgbClr val="FAC000"/>
                </a:solidFill>
                <a:latin typeface="UTM American Sans" panose="02040603050506020204" pitchFamily="18" charset="0"/>
              </a:rPr>
              <a:t>của</a:t>
            </a:r>
            <a:r>
              <a:rPr lang="en-US" altLang="en-US" sz="6000" dirty="0">
                <a:solidFill>
                  <a:srgbClr val="FAC000"/>
                </a:solidFill>
                <a:latin typeface="UTM American Sans" panose="02040603050506020204" pitchFamily="18" charset="0"/>
              </a:rPr>
              <a:t> </a:t>
            </a:r>
            <a:r>
              <a:rPr lang="en-US" altLang="en-US" sz="6000" dirty="0" err="1">
                <a:solidFill>
                  <a:srgbClr val="FAC000"/>
                </a:solidFill>
                <a:latin typeface="UTM American Sans" panose="02040603050506020204" pitchFamily="18" charset="0"/>
              </a:rPr>
              <a:t>nước</a:t>
            </a:r>
            <a:r>
              <a:rPr lang="en-US" altLang="en-US" sz="6000" dirty="0">
                <a:solidFill>
                  <a:srgbClr val="FAC000"/>
                </a:solidFill>
                <a:latin typeface="UTM American Sans" panose="02040603050506020204" pitchFamily="18" charset="0"/>
              </a:rPr>
              <a:t> </a:t>
            </a:r>
            <a:r>
              <a:rPr lang="en-US" altLang="en-US" sz="6000" dirty="0" err="1">
                <a:solidFill>
                  <a:srgbClr val="FAC000"/>
                </a:solidFill>
                <a:latin typeface="UTM American Sans" panose="02040603050506020204" pitchFamily="18" charset="0"/>
              </a:rPr>
              <a:t>trong</a:t>
            </a:r>
            <a:r>
              <a:rPr lang="en-US" altLang="en-US" sz="6000" dirty="0">
                <a:solidFill>
                  <a:srgbClr val="FAC000"/>
                </a:solidFill>
                <a:latin typeface="UTM American Sans" panose="02040603050506020204" pitchFamily="18" charset="0"/>
              </a:rPr>
              <a:t> </a:t>
            </a:r>
            <a:r>
              <a:rPr lang="en-US" altLang="en-US" sz="6000" dirty="0" err="1">
                <a:solidFill>
                  <a:srgbClr val="FAC000"/>
                </a:solidFill>
                <a:latin typeface="UTM American Sans" panose="02040603050506020204" pitchFamily="18" charset="0"/>
              </a:rPr>
              <a:t>tự</a:t>
            </a:r>
            <a:r>
              <a:rPr lang="en-US" altLang="en-US" sz="6000" dirty="0">
                <a:solidFill>
                  <a:srgbClr val="FAC000"/>
                </a:solidFill>
                <a:latin typeface="UTM American Sans" panose="02040603050506020204" pitchFamily="18" charset="0"/>
              </a:rPr>
              <a:t> </a:t>
            </a:r>
            <a:r>
              <a:rPr lang="en-US" altLang="en-US" sz="6000" dirty="0" err="1">
                <a:solidFill>
                  <a:srgbClr val="FAC000"/>
                </a:solidFill>
                <a:latin typeface="UTM American Sans" panose="02040603050506020204" pitchFamily="18" charset="0"/>
              </a:rPr>
              <a:t>nhiên</a:t>
            </a:r>
            <a:endParaRPr lang="en-US" sz="6000" dirty="0">
              <a:solidFill>
                <a:srgbClr val="FAC000"/>
              </a:solidFill>
              <a:latin typeface="UTM American Sans" panose="02040603050506020204" pitchFamily="18" charset="0"/>
            </a:endParaRPr>
          </a:p>
        </p:txBody>
      </p:sp>
      <p:grpSp>
        <p:nvGrpSpPr>
          <p:cNvPr id="40" name="Group 39"/>
          <p:cNvGrpSpPr/>
          <p:nvPr/>
        </p:nvGrpSpPr>
        <p:grpSpPr>
          <a:xfrm flipH="1">
            <a:off x="-262722" y="1482403"/>
            <a:ext cx="2270425" cy="2226554"/>
            <a:chOff x="127392" y="1394980"/>
            <a:chExt cx="4826480" cy="5080807"/>
          </a:xfrm>
        </p:grpSpPr>
        <p:grpSp>
          <p:nvGrpSpPr>
            <p:cNvPr id="41" name="Group 40"/>
            <p:cNvGrpSpPr/>
            <p:nvPr/>
          </p:nvGrpSpPr>
          <p:grpSpPr>
            <a:xfrm>
              <a:off x="2010267" y="2827780"/>
              <a:ext cx="2087399" cy="2153826"/>
              <a:chOff x="2010267" y="2827780"/>
              <a:chExt cx="2087399" cy="2153826"/>
            </a:xfrm>
          </p:grpSpPr>
          <p:sp>
            <p:nvSpPr>
              <p:cNvPr id="43" name="Oval 42"/>
              <p:cNvSpPr/>
              <p:nvPr/>
            </p:nvSpPr>
            <p:spPr>
              <a:xfrm>
                <a:off x="2010267" y="3210340"/>
                <a:ext cx="1935567" cy="177126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Oval 43"/>
              <p:cNvSpPr/>
              <p:nvPr/>
            </p:nvSpPr>
            <p:spPr>
              <a:xfrm>
                <a:off x="3553325" y="2827780"/>
                <a:ext cx="544341" cy="157579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27392" y="1394980"/>
              <a:ext cx="4826480" cy="5080807"/>
            </a:xfrm>
            <a:prstGeom prst="rect">
              <a:avLst/>
            </a:prstGeom>
          </p:spPr>
        </p:pic>
      </p:grpSp>
      <p:grpSp>
        <p:nvGrpSpPr>
          <p:cNvPr id="47" name="Group 46"/>
          <p:cNvGrpSpPr/>
          <p:nvPr/>
        </p:nvGrpSpPr>
        <p:grpSpPr>
          <a:xfrm>
            <a:off x="10327492" y="4544860"/>
            <a:ext cx="1892738" cy="1977711"/>
            <a:chOff x="127392" y="1394980"/>
            <a:chExt cx="4826480" cy="5080807"/>
          </a:xfrm>
        </p:grpSpPr>
        <p:grpSp>
          <p:nvGrpSpPr>
            <p:cNvPr id="48" name="Group 47"/>
            <p:cNvGrpSpPr/>
            <p:nvPr/>
          </p:nvGrpSpPr>
          <p:grpSpPr>
            <a:xfrm>
              <a:off x="2010267" y="2827780"/>
              <a:ext cx="2087399" cy="2153826"/>
              <a:chOff x="2010267" y="2827780"/>
              <a:chExt cx="2087399" cy="2153826"/>
            </a:xfrm>
          </p:grpSpPr>
          <p:sp>
            <p:nvSpPr>
              <p:cNvPr id="50" name="Oval 49"/>
              <p:cNvSpPr/>
              <p:nvPr/>
            </p:nvSpPr>
            <p:spPr>
              <a:xfrm>
                <a:off x="2010267" y="3210340"/>
                <a:ext cx="1935567" cy="177126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Oval 50"/>
              <p:cNvSpPr/>
              <p:nvPr/>
            </p:nvSpPr>
            <p:spPr>
              <a:xfrm>
                <a:off x="3553325" y="2827780"/>
                <a:ext cx="544341" cy="157579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27392" y="1394980"/>
              <a:ext cx="4826480" cy="5080807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1EF7D640-5BD2-411F-89BA-D88329D5570E}"/>
              </a:ext>
            </a:extLst>
          </p:cNvPr>
          <p:cNvSpPr txBox="1"/>
          <p:nvPr/>
        </p:nvSpPr>
        <p:spPr>
          <a:xfrm>
            <a:off x="0" y="0"/>
            <a:ext cx="106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3">
                    <a:lumMod val="20000"/>
                    <a:lumOff val="80000"/>
                  </a:schemeClr>
                </a:solidFill>
                <a:latin typeface="UTM Windsor BT" panose="02040603050506020204" pitchFamily="18" charset="0"/>
              </a:rPr>
              <a:t>KTUTS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289F83C-EA4A-4D6A-B65D-B3BCD4CCA99C}"/>
              </a:ext>
            </a:extLst>
          </p:cNvPr>
          <p:cNvSpPr txBox="1"/>
          <p:nvPr/>
        </p:nvSpPr>
        <p:spPr>
          <a:xfrm>
            <a:off x="0" y="6489015"/>
            <a:ext cx="106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3">
                    <a:lumMod val="20000"/>
                    <a:lumOff val="80000"/>
                  </a:schemeClr>
                </a:solidFill>
                <a:latin typeface="UTM Windsor BT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672359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3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1334908" y="0"/>
            <a:ext cx="984423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6000" dirty="0" err="1">
                <a:solidFill>
                  <a:srgbClr val="FAC000"/>
                </a:solidFill>
                <a:latin typeface="UTM American Sans" panose="02040603050506020204" pitchFamily="18" charset="0"/>
              </a:rPr>
              <a:t>Tìm</a:t>
            </a:r>
            <a:r>
              <a:rPr lang="en-US" altLang="en-US" sz="6000" dirty="0">
                <a:solidFill>
                  <a:srgbClr val="FAC000"/>
                </a:solidFill>
                <a:latin typeface="UTM American Sans" panose="02040603050506020204" pitchFamily="18" charset="0"/>
              </a:rPr>
              <a:t> </a:t>
            </a:r>
            <a:r>
              <a:rPr lang="en-US" altLang="en-US" sz="6000" dirty="0" err="1">
                <a:solidFill>
                  <a:srgbClr val="FAC000"/>
                </a:solidFill>
                <a:latin typeface="UTM American Sans" panose="02040603050506020204" pitchFamily="18" charset="0"/>
              </a:rPr>
              <a:t>hiểu</a:t>
            </a:r>
            <a:r>
              <a:rPr lang="en-US" altLang="en-US" sz="6000" dirty="0">
                <a:solidFill>
                  <a:srgbClr val="FAC000"/>
                </a:solidFill>
                <a:latin typeface="UTM American Sans" panose="02040603050506020204" pitchFamily="18" charset="0"/>
              </a:rPr>
              <a:t> </a:t>
            </a:r>
            <a:r>
              <a:rPr lang="en-US" altLang="en-US" sz="6000" dirty="0" err="1">
                <a:solidFill>
                  <a:srgbClr val="FAC000"/>
                </a:solidFill>
                <a:latin typeface="UTM American Sans" panose="02040603050506020204" pitchFamily="18" charset="0"/>
              </a:rPr>
              <a:t>một</a:t>
            </a:r>
            <a:r>
              <a:rPr lang="en-US" altLang="en-US" sz="6000" dirty="0">
                <a:solidFill>
                  <a:srgbClr val="FAC000"/>
                </a:solidFill>
                <a:latin typeface="UTM American Sans" panose="02040603050506020204" pitchFamily="18" charset="0"/>
              </a:rPr>
              <a:t> </a:t>
            </a:r>
            <a:r>
              <a:rPr lang="en-US" altLang="en-US" sz="6000" dirty="0" err="1">
                <a:solidFill>
                  <a:srgbClr val="FAC000"/>
                </a:solidFill>
                <a:latin typeface="UTM American Sans" panose="02040603050506020204" pitchFamily="18" charset="0"/>
              </a:rPr>
              <a:t>số</a:t>
            </a:r>
            <a:r>
              <a:rPr lang="en-US" altLang="en-US" sz="6000" dirty="0">
                <a:solidFill>
                  <a:srgbClr val="FAC000"/>
                </a:solidFill>
                <a:latin typeface="UTM American Sans" panose="02040603050506020204" pitchFamily="18" charset="0"/>
              </a:rPr>
              <a:t> </a:t>
            </a:r>
            <a:r>
              <a:rPr lang="en-US" altLang="en-US" sz="6000" dirty="0" err="1">
                <a:solidFill>
                  <a:srgbClr val="FAC000"/>
                </a:solidFill>
                <a:latin typeface="UTM American Sans" panose="02040603050506020204" pitchFamily="18" charset="0"/>
              </a:rPr>
              <a:t>đặc</a:t>
            </a:r>
            <a:r>
              <a:rPr lang="en-US" altLang="en-US" sz="6000" dirty="0">
                <a:solidFill>
                  <a:srgbClr val="FAC000"/>
                </a:solidFill>
                <a:latin typeface="UTM American Sans" panose="02040603050506020204" pitchFamily="18" charset="0"/>
              </a:rPr>
              <a:t> </a:t>
            </a:r>
            <a:r>
              <a:rPr lang="en-US" altLang="en-US" sz="6000" dirty="0" err="1">
                <a:solidFill>
                  <a:srgbClr val="FAC000"/>
                </a:solidFill>
                <a:latin typeface="UTM American Sans" panose="02040603050506020204" pitchFamily="18" charset="0"/>
              </a:rPr>
              <a:t>điểm</a:t>
            </a:r>
            <a:r>
              <a:rPr lang="en-US" altLang="en-US" sz="6000" dirty="0">
                <a:solidFill>
                  <a:srgbClr val="FAC000"/>
                </a:solidFill>
                <a:latin typeface="UTM American Sans" panose="02040603050506020204" pitchFamily="18" charset="0"/>
              </a:rPr>
              <a:t> </a:t>
            </a:r>
            <a:r>
              <a:rPr lang="en-US" altLang="en-US" sz="6000" dirty="0" err="1">
                <a:solidFill>
                  <a:srgbClr val="FAC000"/>
                </a:solidFill>
                <a:latin typeface="UTM American Sans" panose="02040603050506020204" pitchFamily="18" charset="0"/>
              </a:rPr>
              <a:t>của</a:t>
            </a:r>
            <a:r>
              <a:rPr lang="en-US" altLang="en-US" sz="6000" dirty="0">
                <a:solidFill>
                  <a:srgbClr val="FAC000"/>
                </a:solidFill>
                <a:latin typeface="UTM American Sans" panose="02040603050506020204" pitchFamily="18" charset="0"/>
              </a:rPr>
              <a:t> </a:t>
            </a:r>
            <a:r>
              <a:rPr lang="en-US" altLang="en-US" sz="6000" dirty="0" err="1">
                <a:solidFill>
                  <a:srgbClr val="FAC000"/>
                </a:solidFill>
                <a:latin typeface="UTM American Sans" panose="02040603050506020204" pitchFamily="18" charset="0"/>
              </a:rPr>
              <a:t>nước</a:t>
            </a:r>
            <a:r>
              <a:rPr lang="en-US" altLang="en-US" sz="6000" dirty="0">
                <a:solidFill>
                  <a:srgbClr val="FAC000"/>
                </a:solidFill>
                <a:latin typeface="UTM American Sans" panose="02040603050506020204" pitchFamily="18" charset="0"/>
              </a:rPr>
              <a:t> </a:t>
            </a:r>
            <a:r>
              <a:rPr lang="en-US" altLang="en-US" sz="6000" dirty="0" err="1">
                <a:solidFill>
                  <a:srgbClr val="FAC000"/>
                </a:solidFill>
                <a:latin typeface="UTM American Sans" panose="02040603050506020204" pitchFamily="18" charset="0"/>
              </a:rPr>
              <a:t>trong</a:t>
            </a:r>
            <a:r>
              <a:rPr lang="en-US" altLang="en-US" sz="6000" dirty="0">
                <a:solidFill>
                  <a:srgbClr val="FAC000"/>
                </a:solidFill>
                <a:latin typeface="UTM American Sans" panose="02040603050506020204" pitchFamily="18" charset="0"/>
              </a:rPr>
              <a:t> </a:t>
            </a:r>
            <a:r>
              <a:rPr lang="en-US" altLang="en-US" sz="6000" dirty="0" err="1">
                <a:solidFill>
                  <a:srgbClr val="FAC000"/>
                </a:solidFill>
                <a:latin typeface="UTM American Sans" panose="02040603050506020204" pitchFamily="18" charset="0"/>
              </a:rPr>
              <a:t>tự</a:t>
            </a:r>
            <a:r>
              <a:rPr lang="en-US" altLang="en-US" sz="6000" dirty="0">
                <a:solidFill>
                  <a:srgbClr val="FAC000"/>
                </a:solidFill>
                <a:latin typeface="UTM American Sans" panose="02040603050506020204" pitchFamily="18" charset="0"/>
              </a:rPr>
              <a:t> </a:t>
            </a:r>
            <a:r>
              <a:rPr lang="en-US" altLang="en-US" sz="6000" dirty="0" err="1">
                <a:solidFill>
                  <a:srgbClr val="FAC000"/>
                </a:solidFill>
                <a:latin typeface="UTM American Sans" panose="02040603050506020204" pitchFamily="18" charset="0"/>
              </a:rPr>
              <a:t>nhiên</a:t>
            </a:r>
            <a:endParaRPr lang="en-US" sz="6000" dirty="0">
              <a:solidFill>
                <a:srgbClr val="FAC000"/>
              </a:solidFill>
              <a:latin typeface="UTM American Sans" panose="02040603050506020204" pitchFamily="18" charset="0"/>
            </a:endParaRPr>
          </a:p>
        </p:txBody>
      </p:sp>
      <p:pic>
        <p:nvPicPr>
          <p:cNvPr id="22" name="Picture 2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337" y="2125131"/>
            <a:ext cx="4922115" cy="4421561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3" name="AutoShape 25"/>
          <p:cNvSpPr>
            <a:spLocks noChangeArrowheads="1"/>
          </p:cNvSpPr>
          <p:nvPr/>
        </p:nvSpPr>
        <p:spPr bwMode="auto">
          <a:xfrm>
            <a:off x="6708536" y="2593622"/>
            <a:ext cx="4614220" cy="3124200"/>
          </a:xfrm>
          <a:prstGeom prst="leftArrow">
            <a:avLst>
              <a:gd name="adj1" fmla="val 50000"/>
              <a:gd name="adj2" fmla="val 28659"/>
            </a:avLst>
          </a:prstGeom>
          <a:solidFill>
            <a:srgbClr val="ABD9F0"/>
          </a:solidFill>
          <a:ln w="2857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anchor="ctr"/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Nước</a:t>
            </a:r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sông</a:t>
            </a:r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</a:p>
          <a:p>
            <a:pPr algn="ctr" eaLnBrk="1" hangingPunct="1"/>
            <a:r>
              <a:rPr lang="en-US" alt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có</a:t>
            </a:r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nhiều</a:t>
            </a:r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phù</a:t>
            </a:r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sa</a:t>
            </a:r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</a:p>
          <a:p>
            <a:pPr algn="ctr" eaLnBrk="1" hangingPunct="1"/>
            <a:r>
              <a:rPr lang="en-US" alt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nên</a:t>
            </a:r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có</a:t>
            </a:r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màu</a:t>
            </a:r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đục</a:t>
            </a:r>
            <a:endParaRPr lang="en-US" alt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9A6507-2D1F-48DD-BDEF-997E01D00468}"/>
              </a:ext>
            </a:extLst>
          </p:cNvPr>
          <p:cNvSpPr txBox="1"/>
          <p:nvPr/>
        </p:nvSpPr>
        <p:spPr>
          <a:xfrm>
            <a:off x="0" y="0"/>
            <a:ext cx="106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3">
                    <a:lumMod val="20000"/>
                    <a:lumOff val="80000"/>
                  </a:schemeClr>
                </a:solidFill>
                <a:latin typeface="UTM Windsor BT" panose="02040603050506020204" pitchFamily="18" charset="0"/>
              </a:rPr>
              <a:t>KTUTS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3E5BEA-F174-4E64-8DF9-972A8F58B449}"/>
              </a:ext>
            </a:extLst>
          </p:cNvPr>
          <p:cNvSpPr txBox="1"/>
          <p:nvPr/>
        </p:nvSpPr>
        <p:spPr>
          <a:xfrm>
            <a:off x="0" y="6489015"/>
            <a:ext cx="106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3">
                    <a:lumMod val="20000"/>
                    <a:lumOff val="80000"/>
                  </a:schemeClr>
                </a:solidFill>
                <a:latin typeface="UTM Windsor BT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43730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TRACKING_SLIDES" val="1"/>
  <p:tag name="GENSWF_OUTPUT_FILE_NAME" val="33"/>
  <p:tag name="ISPRING_PRESENTATION_TITLE" val="蓝色卡通安全用电教育主题班会PPT模板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6638</TotalTime>
  <Words>601</Words>
  <Application>Microsoft Office PowerPoint</Application>
  <PresentationFormat>Custom</PresentationFormat>
  <Paragraphs>161</Paragraphs>
  <Slides>21</Slides>
  <Notes>21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3" baseType="lpstr">
      <vt:lpstr>UTM Alexander</vt:lpstr>
      <vt:lpstr>UTM Avo</vt:lpstr>
      <vt:lpstr>微软雅黑</vt:lpstr>
      <vt:lpstr>等线</vt:lpstr>
      <vt:lpstr>Calibri</vt:lpstr>
      <vt:lpstr>宋体</vt:lpstr>
      <vt:lpstr>UTM American Sans</vt:lpstr>
      <vt:lpstr>Times New Roman</vt:lpstr>
      <vt:lpstr>ITC Avant Garde Std Bk</vt:lpstr>
      <vt:lpstr>UTM Windsor BT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Nuoc bi o nhiem</dc:title>
  <dc:subject>Khoa hoc 4</dc:subject>
  <dc:creator>KTUTS</dc:creator>
  <cp:keywords>VIET BAO</cp:keywords>
  <cp:lastModifiedBy>ASUS</cp:lastModifiedBy>
  <cp:revision>3465</cp:revision>
  <dcterms:created xsi:type="dcterms:W3CDTF">2015-12-01T09:06:39Z</dcterms:created>
  <dcterms:modified xsi:type="dcterms:W3CDTF">2021-11-27T17:50:09Z</dcterms:modified>
  <cp:version>Q06</cp:version>
</cp:coreProperties>
</file>