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</p:sldMasterIdLst>
  <p:notesMasterIdLst>
    <p:notesMasterId r:id="rId32"/>
  </p:notesMasterIdLst>
  <p:sldIdLst>
    <p:sldId id="261" r:id="rId13"/>
    <p:sldId id="260" r:id="rId14"/>
    <p:sldId id="262" r:id="rId15"/>
    <p:sldId id="263" r:id="rId16"/>
    <p:sldId id="264" r:id="rId17"/>
    <p:sldId id="265" r:id="rId18"/>
    <p:sldId id="267" r:id="rId19"/>
    <p:sldId id="269" r:id="rId20"/>
    <p:sldId id="273" r:id="rId21"/>
    <p:sldId id="268" r:id="rId22"/>
    <p:sldId id="275" r:id="rId23"/>
    <p:sldId id="266" r:id="rId24"/>
    <p:sldId id="272" r:id="rId25"/>
    <p:sldId id="276" r:id="rId26"/>
    <p:sldId id="277" r:id="rId27"/>
    <p:sldId id="271" r:id="rId28"/>
    <p:sldId id="258" r:id="rId29"/>
    <p:sldId id="270" r:id="rId30"/>
    <p:sldId id="25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071B-A4DE-4ADF-8885-88930D69763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AB79-1AE3-49D9-8020-12371F88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AB79-1AE3-49D9-8020-12371F8872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88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89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514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16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77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89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145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976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32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4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0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29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18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84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916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65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78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1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235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551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8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253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421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80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28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037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44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39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80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80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771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8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268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52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17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3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2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2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2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2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40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13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04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66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66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43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6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3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81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46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08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4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2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54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4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6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34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0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0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86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2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54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4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88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2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34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0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0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86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9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0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9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3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4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1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7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8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9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3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4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1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1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9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86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2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9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3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4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1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5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40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9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81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92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343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25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66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94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2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5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747B-C0A4-45D9-BC74-C7871E68D6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4AB6-4DBE-4821-9C25-757A9F976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3960-305B-469C-AF95-70BD3504A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F156-16A0-4498-90AB-569E5CB36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323C-A1BD-42F6-B850-78DCAD7C7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BE2-F222-49D6-9B1F-38FAC5C20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3.xml"/><Relationship Id="rId1" Type="http://schemas.openxmlformats.org/officeDocument/2006/relationships/audio" Target="file:///J:\KH%20tu&#7847;n%2021%20&#226;m%20thanh\G&#224;%20nh&#224;%20thy%20%5e%5e%20-%20RingRing.vn%20-R&#225;p%20g&#224;%20g&#225;y%20cuc%20hay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954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Times New Roman"/>
              </a:rPr>
              <a:t>Nước có những tính chất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866" y="1563638"/>
            <a:ext cx="8763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Nước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Nước chảy từ cao xuống thấp, lan ra khắp mọi phía.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thấm qua một số vật và hòa tan được một số chất.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9641"/>
            <a:ext cx="8496944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5400" dirty="0" smtClean="0">
                <a:latin typeface="+mj-lt"/>
              </a:rPr>
              <a:t>Lấy ví dụ về sự chuyển thể của nước từ </a:t>
            </a:r>
            <a:r>
              <a:rPr lang="vi-VN" sz="5400" dirty="0">
                <a:latin typeface="+mj-lt"/>
              </a:rPr>
              <a:t>thể lỏng sang thể khí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06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52400" y="2914650"/>
            <a:ext cx="8839200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sz="3600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453"/>
            <a:ext cx="6629400" cy="27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055" y="2911868"/>
            <a:ext cx="9144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just"/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(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33"/>
            <a:ext cx="54292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143509" y="2840387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143634" y="2268888"/>
            <a:ext cx="2714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/>
                </a:solidFill>
              </a:rPr>
              <a:t>Nước ở thể rắn tan chảy thành nước ở thể lỏng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6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4809" y="560439"/>
            <a:ext cx="1428750" cy="500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75887" y="12749"/>
            <a:ext cx="7786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tx2"/>
                </a:solidFill>
              </a:rPr>
              <a:t>* </a:t>
            </a:r>
            <a:r>
              <a:rPr lang="en-US" sz="2800" b="1" dirty="0" err="1">
                <a:solidFill>
                  <a:schemeClr val="tx2"/>
                </a:solidFill>
              </a:rPr>
              <a:t>Sự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chuyển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thể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của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nước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từ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thể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lỏng</a:t>
            </a:r>
            <a:r>
              <a:rPr lang="en-US" sz="2800" b="1" dirty="0">
                <a:solidFill>
                  <a:schemeClr val="tx2"/>
                </a:solidFill>
              </a:rPr>
              <a:t> sang </a:t>
            </a:r>
            <a:r>
              <a:rPr lang="en-US" sz="2800" b="1" dirty="0" err="1">
                <a:solidFill>
                  <a:schemeClr val="tx2"/>
                </a:solidFill>
              </a:rPr>
              <a:t>thể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rắn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719091" y="560438"/>
            <a:ext cx="200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endParaRPr lang="en-US" sz="2800" dirty="0"/>
          </a:p>
        </p:txBody>
      </p:sp>
      <p:sp>
        <p:nvSpPr>
          <p:cNvPr id="5" name="Curved Right Arrow 4"/>
          <p:cNvSpPr/>
          <p:nvPr/>
        </p:nvSpPr>
        <p:spPr>
          <a:xfrm>
            <a:off x="1790279" y="650890"/>
            <a:ext cx="1928812" cy="2857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6200000">
            <a:off x="4828308" y="947315"/>
            <a:ext cx="2857500" cy="1785937"/>
          </a:xfrm>
          <a:prstGeom prst="curved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190424" y="1702034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2"/>
                </a:solidFill>
              </a:rPr>
              <a:t>Nóng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chảy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45823" y="1707655"/>
            <a:ext cx="157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2"/>
                </a:solidFill>
              </a:rPr>
              <a:t>Đông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đặc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9091" y="2834657"/>
            <a:ext cx="1580668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382332" y="2834657"/>
            <a:ext cx="2083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     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3598377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Nước </a:t>
            </a:r>
            <a:r>
              <a:rPr lang="vi-VN" alt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thể rắn có hình dạng nhất định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228375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2168721"/>
            <a:ext cx="2136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2954" y="4587974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941"/>
            <a:ext cx="4419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7" y="4587974"/>
            <a:ext cx="2964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3" y="2691941"/>
            <a:ext cx="4648200" cy="19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Straight Arrow Connector 7179"/>
          <p:cNvCxnSpPr/>
          <p:nvPr/>
        </p:nvCxnSpPr>
        <p:spPr>
          <a:xfrm flipV="1">
            <a:off x="2691813" y="1950683"/>
            <a:ext cx="1462900" cy="6815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1950682"/>
            <a:ext cx="901026" cy="76495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3193886"/>
            <a:ext cx="1231350" cy="845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3329900"/>
            <a:ext cx="1224136" cy="8093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7" y="1653650"/>
            <a:ext cx="1623787" cy="5940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2746573"/>
            <a:ext cx="1958662" cy="6239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2695454"/>
            <a:ext cx="1958662" cy="6239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4038902"/>
            <a:ext cx="1958662" cy="6239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1435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095265"/>
            <a:ext cx="16622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3" y="3486152"/>
            <a:ext cx="20973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987" y="2136950"/>
            <a:ext cx="196596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526" y="3538364"/>
            <a:ext cx="210707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à nhà thy ^^ - RingRing.vn -Ráp gà gáy cuc 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7581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-80963" y="4681934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276225" y="1256040"/>
            <a:ext cx="8591550" cy="274016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L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fr-L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3350" y="776684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* </a:t>
            </a:r>
            <a:r>
              <a:rPr lang="en-US" sz="2800" b="1" u="sng">
                <a:solidFill>
                  <a:srgbClr val="FF0000"/>
                </a:solidFill>
              </a:rPr>
              <a:t>Kết luận</a:t>
            </a:r>
            <a:r>
              <a:rPr lang="en-US" sz="2800" b="1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49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9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555776" y="699543"/>
            <a:ext cx="3816424" cy="6576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69444" y="2308133"/>
            <a:ext cx="5638860" cy="1048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 thể của nước</a:t>
            </a:r>
            <a:endParaRPr lang="vi-VN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012160" y="840642"/>
            <a:ext cx="2952328" cy="34778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" name="Picture 3" descr="0-0aathacbang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01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45601" y="-2262530"/>
            <a:ext cx="3651870" cy="81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943212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ta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giọt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7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9547" y="-334525"/>
            <a:ext cx="3976931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8021" y="4227934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Picture 4" descr="0-0aathacbangi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21" y="-37024"/>
            <a:ext cx="4419600" cy="39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0" y="2123555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28" descr="scan0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47128"/>
            <a:ext cx="2963862" cy="163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scan0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86" y="1347087"/>
            <a:ext cx="3243263" cy="17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670675" y="2629504"/>
            <a:ext cx="1676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mưa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nuoc son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7" y="1347089"/>
            <a:ext cx="2667000" cy="15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886266" y="2629504"/>
            <a:ext cx="16002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 sông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" y="3183202"/>
            <a:ext cx="3059832" cy="15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467544" y="4588015"/>
            <a:ext cx="18288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ao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anse-source-d-arg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183202"/>
            <a:ext cx="3014662" cy="15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3566319" y="4588015"/>
            <a:ext cx="23161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biển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quang%20binh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7" y="3166576"/>
            <a:ext cx="2667000" cy="15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7175819" y="4633258"/>
            <a:ext cx="1394934" cy="430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suối</a:t>
            </a:r>
            <a:endParaRPr kumimoji="0" lang="en-US" alt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40" y="123478"/>
            <a:ext cx="8759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ao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giếng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Bahnschrift" pitchFamily="34" charset="0"/>
                <a:ea typeface="Arial Unicode MS" pitchFamily="34" charset="-128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9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rang44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470"/>
            <a:ext cx="8064896" cy="50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786313" y="2752541"/>
            <a:ext cx="8572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715226" y="1385610"/>
            <a:ext cx="500062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95536" y="339502"/>
            <a:ext cx="2500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err="1"/>
              <a:t>Nước</a:t>
            </a:r>
            <a:r>
              <a:rPr lang="en-US" sz="2000" b="1" dirty="0"/>
              <a:t> ở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r>
              <a:rPr lang="en-US" sz="2000" b="1" dirty="0"/>
              <a:t> </a:t>
            </a:r>
            <a:r>
              <a:rPr lang="en-US" sz="2000" b="1" dirty="0" err="1"/>
              <a:t>ngưng</a:t>
            </a:r>
            <a:r>
              <a:rPr lang="en-US" sz="2000" b="1" dirty="0"/>
              <a:t> </a:t>
            </a:r>
            <a:r>
              <a:rPr lang="en-US" sz="2000" b="1" dirty="0" err="1"/>
              <a:t>tụ</a:t>
            </a:r>
            <a:r>
              <a:rPr lang="en-US" sz="2000" b="1" dirty="0"/>
              <a:t> </a:t>
            </a:r>
            <a:r>
              <a:rPr lang="en-US" sz="2000" b="1" dirty="0" err="1"/>
              <a:t>thành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ở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lỏng</a:t>
            </a:r>
            <a:endParaRPr lang="en-US" sz="2000" b="1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940152" y="2047341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err="1"/>
              <a:t>Nước</a:t>
            </a:r>
            <a:r>
              <a:rPr lang="en-US" sz="2000" b="1" dirty="0"/>
              <a:t> </a:t>
            </a:r>
            <a:r>
              <a:rPr lang="en-US" sz="2000" b="1" dirty="0" err="1"/>
              <a:t>tồn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ở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khí</a:t>
            </a:r>
            <a:r>
              <a:rPr lang="en-US" sz="2000" b="1" dirty="0"/>
              <a:t> (hay </a:t>
            </a:r>
            <a:r>
              <a:rPr lang="en-US" sz="2000" b="1" dirty="0" err="1"/>
              <a:t>còn</a:t>
            </a:r>
            <a:r>
              <a:rPr lang="en-US" sz="2000" b="1" dirty="0"/>
              <a:t> </a:t>
            </a:r>
            <a:r>
              <a:rPr lang="en-US" sz="2000" b="1" dirty="0" err="1"/>
              <a:t>gọi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hơi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8506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8" y="579411"/>
            <a:ext cx="2448272" cy="624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atin typeface="+mj-lt"/>
              </a:rPr>
              <a:t>Thể khí</a:t>
            </a:r>
            <a:endParaRPr lang="en-US" sz="4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2656595"/>
            <a:ext cx="2520280" cy="626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atin typeface="+mj-lt"/>
              </a:rPr>
              <a:t>Thể lỏng</a:t>
            </a:r>
            <a:endParaRPr lang="en-US" sz="4000" b="1" dirty="0">
              <a:latin typeface="+mj-lt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012160" y="828235"/>
            <a:ext cx="1224136" cy="23645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727288"/>
            <a:ext cx="1475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+mj-lt"/>
              </a:rPr>
              <a:t>Bay hơi</a:t>
            </a:r>
            <a:endParaRPr lang="en-US" sz="2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27288"/>
            <a:ext cx="1568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Ngưng tụ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379" y="-5326"/>
            <a:ext cx="880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Sự chuyển thể của nước từ thể lỏng sang thể khí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355" y="3507854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KL:</a:t>
            </a:r>
            <a:r>
              <a:rPr lang="vi-VN" sz="2400" dirty="0" smtClean="0">
                <a:latin typeface="+mj-lt"/>
              </a:rPr>
              <a:t> Nước </a:t>
            </a:r>
            <a:r>
              <a:rPr lang="vi-VN" sz="2400" dirty="0">
                <a:latin typeface="+mj-lt"/>
              </a:rPr>
              <a:t>ở thể lỏng bay hơi nước thành thể khí .Nước ở nhiệt độ cao biến thành hơi nước nhanh hơn nước ở nhiệt độ thấp .Hơi nước là nước ở thể khí .Hơi nước không thể nhìn thấy bằng mắt . Hơi nước gặp lạnh ngưng tụ thành nước ở thể lỏng</a:t>
            </a:r>
            <a:endParaRPr lang="en-US" sz="2400" dirty="0">
              <a:latin typeface="+mj-lt"/>
            </a:endParaRPr>
          </a:p>
        </p:txBody>
      </p:sp>
      <p:sp>
        <p:nvSpPr>
          <p:cNvPr id="11" name="Curved Left Arrow 10"/>
          <p:cNvSpPr/>
          <p:nvPr/>
        </p:nvSpPr>
        <p:spPr>
          <a:xfrm rot="10800000">
            <a:off x="2316823" y="699542"/>
            <a:ext cx="1224136" cy="23645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59761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003798"/>
            <a:ext cx="4464496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598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2028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23456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34888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8967" y="3641464"/>
            <a:ext cx="89916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5986"/>
            <a:ext cx="343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7486"/>
            <a:ext cx="4191000" cy="29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"/>
            <a:ext cx="2438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362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500" y="3579862"/>
            <a:ext cx="89154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74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508</Words>
  <Application>Microsoft Office PowerPoint</Application>
  <PresentationFormat>On-screen Show (16:9)</PresentationFormat>
  <Paragraphs>55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2021-11-16T12:17:57Z</dcterms:created>
  <dcterms:modified xsi:type="dcterms:W3CDTF">2021-11-17T07:47:16Z</dcterms:modified>
</cp:coreProperties>
</file>