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88" r:id="rId10"/>
    <p:sldId id="278" r:id="rId11"/>
    <p:sldId id="279" r:id="rId12"/>
    <p:sldId id="280" r:id="rId13"/>
    <p:sldId id="289" r:id="rId14"/>
    <p:sldId id="287" r:id="rId15"/>
    <p:sldId id="281" r:id="rId16"/>
    <p:sldId id="282" r:id="rId17"/>
    <p:sldId id="283" r:id="rId18"/>
    <p:sldId id="284" r:id="rId19"/>
    <p:sldId id="285" r:id="rId20"/>
    <p:sldId id="286" r:id="rId21"/>
    <p:sldId id="276" r:id="rId22"/>
  </p:sldIdLst>
  <p:sldSz cx="9144000" cy="6858000" type="screen4x3"/>
  <p:notesSz cx="6858000" cy="9144000"/>
  <p:embeddedFontLst>
    <p:embeddedFont>
      <p:font typeface="#9Slide05 SVNBellico" panose="02000000000000000000" pitchFamily="2" charset="-93"/>
      <p:regular r:id="rId24"/>
    </p:embeddedFont>
    <p:embeddedFont>
      <p:font typeface="HP001 5 hàng 1 ô ly" panose="020B0603050302020204" pitchFamily="34" charset="-93"/>
      <p:bold r:id="rId25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95D"/>
    <a:srgbClr val="B85FC1"/>
    <a:srgbClr val="DBF927"/>
    <a:srgbClr val="FF9999"/>
    <a:srgbClr val="FF0066"/>
    <a:srgbClr val="FF0000"/>
    <a:srgbClr val="000000"/>
    <a:srgbClr val="CC6600"/>
    <a:srgbClr val="99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7" autoAdjust="0"/>
    <p:restoredTop sz="94660"/>
  </p:normalViewPr>
  <p:slideViewPr>
    <p:cSldViewPr>
      <p:cViewPr varScale="1">
        <p:scale>
          <a:sx n="64" d="100"/>
          <a:sy n="64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8448D6-DFFC-46B6-803F-FD7AA9D70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90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3B3A-0CD4-49B2-B474-A9728629A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EB620-E0F0-4183-A30C-C64232BFE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302DD-4175-437E-B2F4-9A2A983B3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F6D2D-E233-4DE4-9B7C-366ECA34C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6624A-67AC-46EB-9AC8-F3EAB5802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8F0F2-C5B6-4CAC-9456-2C37702B4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E75C2-41E0-482D-81D8-8531E0101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7E53E-AB50-497E-B5A8-C884EA415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EF08-16CB-4E0D-8BA8-CCF48CA4D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82852-4002-46AB-AD10-F45215BC5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1AA8E-A51B-425F-BCF7-13A8605A7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0200F3-68A7-45A4-8ED0-E322CC0D5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8667E2D-94CC-4F3F-B4D2-A35B2E313A82}"/>
              </a:ext>
            </a:extLst>
          </p:cNvPr>
          <p:cNvSpPr txBox="1"/>
          <p:nvPr/>
        </p:nvSpPr>
        <p:spPr>
          <a:xfrm>
            <a:off x="2438400" y="1447800"/>
            <a:ext cx="4800600" cy="9233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ZA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4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42701"/>
            <a:ext cx="3198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826" y="129540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333" y="24384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6576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8" name="Rectangle 7"/>
          <p:cNvSpPr/>
          <p:nvPr/>
        </p:nvSpPr>
        <p:spPr>
          <a:xfrm>
            <a:off x="2550860" y="1295400"/>
            <a:ext cx="5083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0243" y="2438400"/>
            <a:ext cx="5404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Chị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Trò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 …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chị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mới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kể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1035" y="3635514"/>
            <a:ext cx="4993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Năm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trước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 …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ăn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thịt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em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487680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25211" y="4840069"/>
            <a:ext cx="5032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Tôi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xòe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 …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bọn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/>
                <a:ea typeface="Calibri"/>
              </a:rPr>
              <a:t>nhện</a:t>
            </a:r>
            <a:r>
              <a:rPr lang="en-US" sz="3600" b="1" i="1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FFBD802-B690-49F9-B719-EB2D4EC5AECB}"/>
              </a:ext>
            </a:extLst>
          </p:cNvPr>
          <p:cNvSpPr txBox="1"/>
          <p:nvPr/>
        </p:nvSpPr>
        <p:spPr>
          <a:xfrm>
            <a:off x="2208756" y="364787"/>
            <a:ext cx="172549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đoạn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1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743" y="685800"/>
            <a:ext cx="3839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304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8304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724400" y="1905000"/>
            <a:ext cx="76200" cy="6001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5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15290"/>
            <a:ext cx="8534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gục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bự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6862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5B0C07-ED53-407A-BA8C-36592FC7684D}"/>
              </a:ext>
            </a:extLst>
          </p:cNvPr>
          <p:cNvSpPr txBox="1"/>
          <p:nvPr/>
        </p:nvSpPr>
        <p:spPr>
          <a:xfrm>
            <a:off x="3581400" y="728952"/>
            <a:ext cx="22894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#9Slide05 SVNBellico" panose="02000000000000000000" pitchFamily="2" charset="-93"/>
                <a:cs typeface="Times New Roman" pitchFamily="18" charset="0"/>
              </a:rPr>
              <a:t>Chú</a:t>
            </a:r>
            <a:r>
              <a:rPr lang="en-US" sz="6000" dirty="0">
                <a:latin typeface="#9Slide05 SVNBellico" panose="02000000000000000000" pitchFamily="2" charset="-93"/>
                <a:cs typeface="Times New Roman" pitchFamily="18" charset="0"/>
              </a:rPr>
              <a:t> </a:t>
            </a:r>
            <a:r>
              <a:rPr lang="en-US" sz="6000" dirty="0" err="1">
                <a:latin typeface="#9Slide05 SVNBellico" panose="02000000000000000000" pitchFamily="2" charset="-93"/>
                <a:cs typeface="Times New Roman" pitchFamily="18" charset="0"/>
              </a:rPr>
              <a:t>giải</a:t>
            </a:r>
            <a:r>
              <a:rPr lang="en-US" sz="6000" dirty="0">
                <a:latin typeface="#9Slide05 SVNBellico" panose="02000000000000000000" pitchFamily="2" charset="-93"/>
                <a:cs typeface="Times New Roman" pitchFamily="18" charset="0"/>
              </a:rPr>
              <a:t>: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A82C0DC-DC7F-47B5-9760-42228140BAA7}"/>
              </a:ext>
            </a:extLst>
          </p:cNvPr>
          <p:cNvSpPr txBox="1"/>
          <p:nvPr/>
        </p:nvSpPr>
        <p:spPr>
          <a:xfrm>
            <a:off x="1201537" y="1828801"/>
            <a:ext cx="1832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xước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DF80CAF6-C2DD-43FD-8AD7-34C30F43CF56}"/>
              </a:ext>
            </a:extLst>
          </p:cNvPr>
          <p:cNvSpPr txBox="1"/>
          <p:nvPr/>
        </p:nvSpPr>
        <p:spPr>
          <a:xfrm>
            <a:off x="1156653" y="2743201"/>
            <a:ext cx="1864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2AEF340-801A-4AF9-BD99-B809650081A9}"/>
              </a:ext>
            </a:extLst>
          </p:cNvPr>
          <p:cNvSpPr txBox="1"/>
          <p:nvPr/>
        </p:nvSpPr>
        <p:spPr>
          <a:xfrm>
            <a:off x="1207147" y="3602505"/>
            <a:ext cx="923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43F6600-EDE0-4CDA-B184-A38E505D5609}"/>
              </a:ext>
            </a:extLst>
          </p:cNvPr>
          <p:cNvSpPr txBox="1"/>
          <p:nvPr/>
        </p:nvSpPr>
        <p:spPr>
          <a:xfrm>
            <a:off x="1169478" y="4572001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0C47EEF-06D0-42C1-A1E2-31E106CC3CE0}"/>
              </a:ext>
            </a:extLst>
          </p:cNvPr>
          <p:cNvSpPr txBox="1"/>
          <p:nvPr/>
        </p:nvSpPr>
        <p:spPr>
          <a:xfrm>
            <a:off x="5580030" y="1828801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1F4EC11-98BD-4ED9-8675-EDC418AA5E0D}"/>
              </a:ext>
            </a:extLst>
          </p:cNvPr>
          <p:cNvSpPr txBox="1"/>
          <p:nvPr/>
        </p:nvSpPr>
        <p:spPr>
          <a:xfrm>
            <a:off x="5612090" y="2743201"/>
            <a:ext cx="189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B763BD0-9FE0-4188-9357-EC9CE2AFE1BB}"/>
              </a:ext>
            </a:extLst>
          </p:cNvPr>
          <p:cNvSpPr txBox="1"/>
          <p:nvPr/>
        </p:nvSpPr>
        <p:spPr>
          <a:xfrm>
            <a:off x="5586442" y="3657600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3B3D5C2B-3FFC-437C-B0EE-3E8B86073A4F}"/>
              </a:ext>
            </a:extLst>
          </p:cNvPr>
          <p:cNvCxnSpPr>
            <a:cxnSpLocks/>
          </p:cNvCxnSpPr>
          <p:nvPr/>
        </p:nvCxnSpPr>
        <p:spPr bwMode="auto">
          <a:xfrm flipH="1">
            <a:off x="4721621" y="1828800"/>
            <a:ext cx="1" cy="33895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68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85F09D-CE0C-461B-BAB6-18D30BBB857E}"/>
              </a:ext>
            </a:extLst>
          </p:cNvPr>
          <p:cNvSpPr/>
          <p:nvPr/>
        </p:nvSpPr>
        <p:spPr>
          <a:xfrm>
            <a:off x="1276350" y="1905000"/>
            <a:ext cx="6591300" cy="2209800"/>
          </a:xfrm>
          <a:prstGeom prst="rect">
            <a:avLst/>
          </a:prstGeom>
        </p:spPr>
        <p:txBody>
          <a:bodyPr wrap="none">
            <a:prstTxWarp prst="textCircle">
              <a:avLst>
                <a:gd name="adj" fmla="val 12087208"/>
              </a:avLst>
            </a:prstTxWarp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3800" dirty="0" err="1">
                <a:solidFill>
                  <a:srgbClr val="FF0000"/>
                </a:solidFill>
                <a:latin typeface="#9Slide05 SVNBellico" panose="02000000000000000000" pitchFamily="2" charset="-93"/>
                <a:cs typeface="Times New Roman" pitchFamily="18" charset="0"/>
              </a:rPr>
              <a:t>Tìm</a:t>
            </a:r>
            <a:r>
              <a:rPr lang="en-US" sz="13800" dirty="0">
                <a:solidFill>
                  <a:srgbClr val="FF0000"/>
                </a:solidFill>
                <a:latin typeface="#9Slide05 SVNBellico" panose="02000000000000000000" pitchFamily="2" charset="-93"/>
                <a:cs typeface="Times New Roman" pitchFamily="18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latin typeface="#9Slide05 SVNBellico" panose="02000000000000000000" pitchFamily="2" charset="-93"/>
                <a:cs typeface="Times New Roman" pitchFamily="18" charset="0"/>
              </a:rPr>
              <a:t>hiểu</a:t>
            </a:r>
            <a:r>
              <a:rPr lang="en-US" sz="13800" dirty="0">
                <a:solidFill>
                  <a:srgbClr val="FF0000"/>
                </a:solidFill>
                <a:latin typeface="#9Slide05 SVNBellico" panose="02000000000000000000" pitchFamily="2" charset="-93"/>
                <a:cs typeface="Times New Roman" pitchFamily="18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latin typeface="#9Slide05 SVNBellico" panose="02000000000000000000" pitchFamily="2" charset="-93"/>
                <a:cs typeface="Times New Roman" pitchFamily="18" charset="0"/>
              </a:rPr>
              <a:t>bài</a:t>
            </a:r>
            <a:r>
              <a:rPr lang="en-US" sz="13800" dirty="0">
                <a:solidFill>
                  <a:srgbClr val="FF0000"/>
                </a:solidFill>
                <a:latin typeface="#9Slide05 SVNBellico" panose="02000000000000000000" pitchFamily="2" charset="-93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812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304800"/>
            <a:ext cx="7561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1442" y="2057400"/>
            <a:ext cx="75611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non,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chùn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chùn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0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09600"/>
            <a:ext cx="731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209800"/>
            <a:ext cx="75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84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03197"/>
            <a:ext cx="5867400" cy="2023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3.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cử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lên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tấm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lòng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nghĩa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hiệp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Dế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Calibri"/>
              </a:rPr>
              <a:t>Mèn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Calibri"/>
              </a:rPr>
              <a:t>?</a:t>
            </a:r>
          </a:p>
        </p:txBody>
      </p:sp>
      <p:sp>
        <p:nvSpPr>
          <p:cNvPr id="6" name="Cloud Callout 5"/>
          <p:cNvSpPr/>
          <p:nvPr/>
        </p:nvSpPr>
        <p:spPr bwMode="auto">
          <a:xfrm>
            <a:off x="6248400" y="39414"/>
            <a:ext cx="2895600" cy="2023824"/>
          </a:xfrm>
          <a:prstGeom prst="cloudCallout">
            <a:avLst>
              <a:gd name="adj1" fmla="val -28791"/>
              <a:gd name="adj2" fmla="val 81897"/>
            </a:avLst>
          </a:prstGeom>
          <a:solidFill>
            <a:srgbClr val="DFE95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7351" y="359973"/>
            <a:ext cx="2075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300" y="2743200"/>
            <a:ext cx="739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hiếp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xoè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68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706902"/>
            <a:ext cx="762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1069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latin typeface="HP001 5 hàng 1 ô ly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2905542"/>
            <a:ext cx="71759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33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1000" r="-9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384042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ủ.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ã 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00844"/>
            <a:ext cx="3639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2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6786" y="152400"/>
            <a:ext cx="937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chủ </a:t>
            </a:r>
            <a:r>
              <a:rPr 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sẽ học kì I</a:t>
            </a:r>
          </a:p>
          <a:p>
            <a:r>
              <a:rPr lang="en-US" sz="36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</a:t>
            </a:r>
            <a:r>
              <a:rPr lang="vi-VN" sz="36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6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ng</a:t>
            </a:r>
            <a:r>
              <a:rPr lang="vi-VN" sz="36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nh</a:t>
            </a:r>
            <a:r>
              <a:rPr lang="vi-VN" sz="36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th</a:t>
            </a:r>
            <a:r>
              <a:rPr lang="vi-VN" sz="36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6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thân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06" name="Picture 10" descr="BD1E8B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5214"/>
            <a:ext cx="5791200" cy="530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91200" y="3152000"/>
            <a:ext cx="335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ái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752600"/>
            <a:ext cx="6629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8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8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8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8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87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600200" y="762000"/>
            <a:ext cx="5943600" cy="533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>
              <a:buFontTx/>
              <a:buChar char="-"/>
            </a:pP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ZA" sz="40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ZA" sz="4000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  <a:p>
            <a:r>
              <a:rPr lang="en-US" sz="32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</a:t>
            </a:r>
            <a:r>
              <a:rPr lang="vi-VN" sz="32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219200"/>
            <a:ext cx="5943600" cy="5638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6324600" y="723900"/>
            <a:ext cx="2286000" cy="54102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3200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3200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7" descr="687FD8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5791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chủ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sẽ học kì I</a:t>
            </a:r>
          </a:p>
          <a:p>
            <a:r>
              <a:rPr lang="en-US" sz="32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Trên </a:t>
            </a:r>
            <a:r>
              <a:rPr lang="vi-VN" sz="32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cánh </a:t>
            </a:r>
            <a:r>
              <a:rPr lang="vi-VN" sz="32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m</a:t>
            </a:r>
            <a:r>
              <a:rPr lang="vi-VN" sz="32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143000"/>
            <a:ext cx="6019800" cy="5715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324600" y="990600"/>
            <a:ext cx="2059158" cy="52578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vi-VN" sz="28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8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28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SCAN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chủ </a:t>
            </a:r>
            <a:r>
              <a:rPr lang="vi-V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sẽ học kì I</a:t>
            </a:r>
          </a:p>
          <a:p>
            <a:r>
              <a:rPr lang="en-US" sz="320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Có chí thì nên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066800"/>
            <a:ext cx="6477000" cy="5791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pic>
        <p:nvPicPr>
          <p:cNvPr id="10247" name="Picture 7" descr="EE7231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143000"/>
            <a:ext cx="5629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791200" y="2895600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iểm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b="1" i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i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200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  <a:p>
            <a:r>
              <a:rPr lang="en-US" sz="32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32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1143000"/>
            <a:ext cx="6705600" cy="5715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943600" y="685800"/>
            <a:ext cx="3048000" cy="5715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i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0" name="Picture 6" descr="tieng sao di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5791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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chủ </a:t>
            </a:r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iểm và cho biết tranh minh họa</a:t>
            </a:r>
          </a:p>
          <a:p>
            <a:pPr algn="l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gì?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419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endParaRPr lang="en-US" sz="1600"/>
          </a:p>
        </p:txBody>
      </p:sp>
      <p:pic>
        <p:nvPicPr>
          <p:cNvPr id="12294" name="Picture 6" descr="BD1E8B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6858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 rot="20957042">
            <a:off x="152400" y="2930182"/>
            <a:ext cx="1752600" cy="2185182"/>
          </a:xfrm>
          <a:prstGeom prst="flowChartMagneticTape">
            <a:avLst/>
          </a:prstGeom>
          <a:solidFill>
            <a:srgbClr val="FF99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0" y="952500"/>
            <a:ext cx="2286000" cy="1752600"/>
          </a:xfrm>
          <a:prstGeom prst="flowChartMagneticTap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Bộ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ội giúp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Dân di dời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khi bão lụt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203917" y="4914900"/>
            <a:ext cx="1905000" cy="1447800"/>
          </a:xfrm>
          <a:prstGeom prst="flowChartMagneticTape">
            <a:avLst/>
          </a:prstGeom>
          <a:solidFill>
            <a:srgbClr val="B85FC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Bạn cõng bạn</a:t>
            </a: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ến tr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5" grpId="0" animBg="1"/>
      <p:bldP spid="12297" grpId="0" animBg="1"/>
      <p:bldP spid="122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144000" cy="1417638"/>
          </a:xfrm>
          <a:noFill/>
        </p:spPr>
        <p:txBody>
          <a:bodyPr/>
          <a:lstStyle/>
          <a:p>
            <a:pPr algn="l" eaLnBrk="1" hangingPunct="1"/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tả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tranh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54102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6" name="Picture 4" descr="De Men benh vuc ke yeu 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371600"/>
            <a:ext cx="90297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257800" y="990600"/>
            <a:ext cx="2209800" cy="1143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/>
              <a:t>DẾ MÈN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276600" y="2667000"/>
            <a:ext cx="1066800" cy="11430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b="1"/>
              <a:t>NHÀ </a:t>
            </a:r>
          </a:p>
          <a:p>
            <a:r>
              <a:rPr lang="en-US" b="1"/>
              <a:t>TRÒ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 animBg="1"/>
      <p:bldP spid="133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85F09D-CE0C-461B-BAB6-18D30BBB857E}"/>
              </a:ext>
            </a:extLst>
          </p:cNvPr>
          <p:cNvSpPr/>
          <p:nvPr/>
        </p:nvSpPr>
        <p:spPr>
          <a:xfrm>
            <a:off x="1276350" y="1752600"/>
            <a:ext cx="6591300" cy="2209800"/>
          </a:xfrm>
          <a:prstGeom prst="rect">
            <a:avLst/>
          </a:prstGeom>
        </p:spPr>
        <p:txBody>
          <a:bodyPr wrap="none">
            <a:prstTxWarp prst="textCircle">
              <a:avLst>
                <a:gd name="adj" fmla="val 12087208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 err="1">
                <a:solidFill>
                  <a:srgbClr val="FF0000"/>
                </a:solidFill>
                <a:latin typeface="#9Slide05 SVNBellico" panose="02000000000000000000" pitchFamily="2" charset="-93"/>
                <a:cs typeface="Times New Roman" pitchFamily="18" charset="0"/>
              </a:rPr>
              <a:t>Luyện</a:t>
            </a:r>
            <a:r>
              <a:rPr lang="en-US" sz="13800" dirty="0">
                <a:solidFill>
                  <a:srgbClr val="FF0000"/>
                </a:solidFill>
                <a:latin typeface="#9Slide05 SVNBellico" panose="02000000000000000000" pitchFamily="2" charset="-93"/>
                <a:cs typeface="Times New Roman" pitchFamily="18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latin typeface="#9Slide05 SVNBellico" panose="02000000000000000000" pitchFamily="2" charset="-93"/>
                <a:cs typeface="Times New Roman" pitchFamily="18" charset="0"/>
              </a:rPr>
              <a:t>đọc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SVNBellico" panose="02000000000000000000" pitchFamily="2" charset="-93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381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817</Words>
  <Application>Microsoft Office PowerPoint</Application>
  <PresentationFormat>Trình chiếu Trên màn hình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6" baseType="lpstr">
      <vt:lpstr>Times New Roman</vt:lpstr>
      <vt:lpstr>Arial</vt:lpstr>
      <vt:lpstr>HP001 5 hàng 1 ô ly</vt:lpstr>
      <vt:lpstr>#9Slide05 SVNBellico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 Quan sát tranh và mô tả những gì có trong tranh?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Vân Nguyễn</cp:lastModifiedBy>
  <cp:revision>63</cp:revision>
  <dcterms:created xsi:type="dcterms:W3CDTF">2009-06-05T12:18:05Z</dcterms:created>
  <dcterms:modified xsi:type="dcterms:W3CDTF">2020-09-06T16:03:03Z</dcterms:modified>
</cp:coreProperties>
</file>