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</p:sldMasterIdLst>
  <p:notesMasterIdLst>
    <p:notesMasterId r:id="rId24"/>
  </p:notesMasterIdLst>
  <p:sldIdLst>
    <p:sldId id="341" r:id="rId3"/>
    <p:sldId id="340" r:id="rId4"/>
    <p:sldId id="284" r:id="rId5"/>
    <p:sldId id="312" r:id="rId6"/>
    <p:sldId id="285" r:id="rId7"/>
    <p:sldId id="326" r:id="rId8"/>
    <p:sldId id="339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25" r:id="rId20"/>
    <p:sldId id="279" r:id="rId21"/>
    <p:sldId id="342" r:id="rId22"/>
    <p:sldId id="32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Huu Hieu" initials="NHH" lastIdx="1" clrIdx="0">
    <p:extLst>
      <p:ext uri="{19B8F6BF-5375-455C-9EA6-DF929625EA0E}">
        <p15:presenceInfo xmlns:p15="http://schemas.microsoft.com/office/powerpoint/2012/main" userId="S::hieunh@lecturer.hcmue.edu.vn::5344ae82-d706-41a6-b8af-683f698732a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2314"/>
    <a:srgbClr val="805C2F"/>
    <a:srgbClr val="D6AC4F"/>
    <a:srgbClr val="C7020C"/>
    <a:srgbClr val="FFEA25"/>
    <a:srgbClr val="FF9999"/>
    <a:srgbClr val="DF853E"/>
    <a:srgbClr val="F49A00"/>
    <a:srgbClr val="644825"/>
    <a:srgbClr val="EFC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854CD9-F060-46E6-9B5A-9D30ED233188}" v="185" dt="2021-09-04T11:11:16.4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7" autoAdjust="0"/>
    <p:restoredTop sz="96318" autoAdjust="0"/>
  </p:normalViewPr>
  <p:slideViewPr>
    <p:cSldViewPr snapToGrid="0">
      <p:cViewPr varScale="1">
        <p:scale>
          <a:sx n="64" d="100"/>
          <a:sy n="64" d="100"/>
        </p:scale>
        <p:origin x="9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ân Nguyễn" userId="898c2f3ac369ae4e" providerId="LiveId" clId="{5A854CD9-F060-46E6-9B5A-9D30ED233188}"/>
    <pc:docChg chg="custSel addSld delSld modSld">
      <pc:chgData name="Vân Nguyễn" userId="898c2f3ac369ae4e" providerId="LiveId" clId="{5A854CD9-F060-46E6-9B5A-9D30ED233188}" dt="2021-09-04T11:12:11.784" v="657" actId="179"/>
      <pc:docMkLst>
        <pc:docMk/>
      </pc:docMkLst>
      <pc:sldChg chg="addSp delSp modSp">
        <pc:chgData name="Vân Nguyễn" userId="898c2f3ac369ae4e" providerId="LiveId" clId="{5A854CD9-F060-46E6-9B5A-9D30ED233188}" dt="2021-09-04T11:01:56.853" v="291"/>
        <pc:sldMkLst>
          <pc:docMk/>
          <pc:sldMk cId="0" sldId="279"/>
        </pc:sldMkLst>
        <pc:picChg chg="add del mod">
          <ac:chgData name="Vân Nguyễn" userId="898c2f3ac369ae4e" providerId="LiveId" clId="{5A854CD9-F060-46E6-9B5A-9D30ED233188}" dt="2021-09-04T11:01:10.787" v="289"/>
          <ac:picMkLst>
            <pc:docMk/>
            <pc:sldMk cId="0" sldId="279"/>
            <ac:picMk id="6" creationId="{9BE3AC20-80E6-4F07-B886-508243F298A3}"/>
          </ac:picMkLst>
        </pc:picChg>
        <pc:picChg chg="add del mod">
          <ac:chgData name="Vân Nguyễn" userId="898c2f3ac369ae4e" providerId="LiveId" clId="{5A854CD9-F060-46E6-9B5A-9D30ED233188}" dt="2021-09-04T11:01:20.453" v="290"/>
          <ac:picMkLst>
            <pc:docMk/>
            <pc:sldMk cId="0" sldId="279"/>
            <ac:picMk id="7" creationId="{012D2DE3-7CE0-4BE7-B5E5-75C888E85FB0}"/>
          </ac:picMkLst>
        </pc:picChg>
        <pc:picChg chg="add del mod">
          <ac:chgData name="Vân Nguyễn" userId="898c2f3ac369ae4e" providerId="LiveId" clId="{5A854CD9-F060-46E6-9B5A-9D30ED233188}" dt="2021-09-04T11:01:56.853" v="291"/>
          <ac:picMkLst>
            <pc:docMk/>
            <pc:sldMk cId="0" sldId="279"/>
            <ac:picMk id="9" creationId="{7A66F675-8FA6-4AE0-BC39-B2142A383768}"/>
          </ac:picMkLst>
        </pc:picChg>
        <pc:picChg chg="add mod">
          <ac:chgData name="Vân Nguyễn" userId="898c2f3ac369ae4e" providerId="LiveId" clId="{5A854CD9-F060-46E6-9B5A-9D30ED233188}" dt="2021-09-04T11:01:56.853" v="291"/>
          <ac:picMkLst>
            <pc:docMk/>
            <pc:sldMk cId="0" sldId="279"/>
            <ac:picMk id="10" creationId="{8224D04A-18E5-47BF-8970-E1F706E091AB}"/>
          </ac:picMkLst>
        </pc:picChg>
      </pc:sldChg>
      <pc:sldChg chg="addSp delSp modSp mod">
        <pc:chgData name="Vân Nguyễn" userId="898c2f3ac369ae4e" providerId="LiveId" clId="{5A854CD9-F060-46E6-9B5A-9D30ED233188}" dt="2021-09-04T10:46:53.162" v="272"/>
        <pc:sldMkLst>
          <pc:docMk/>
          <pc:sldMk cId="0" sldId="284"/>
        </pc:sldMkLst>
        <pc:spChg chg="add mod">
          <ac:chgData name="Vân Nguyễn" userId="898c2f3ac369ae4e" providerId="LiveId" clId="{5A854CD9-F060-46E6-9B5A-9D30ED233188}" dt="2021-09-04T10:43:09.298" v="265"/>
          <ac:spMkLst>
            <pc:docMk/>
            <pc:sldMk cId="0" sldId="284"/>
            <ac:spMk id="10" creationId="{77C335D3-D840-4197-9183-B2D0B0A344C1}"/>
          </ac:spMkLst>
        </pc:spChg>
        <pc:spChg chg="del">
          <ac:chgData name="Vân Nguyễn" userId="898c2f3ac369ae4e" providerId="LiveId" clId="{5A854CD9-F060-46E6-9B5A-9D30ED233188}" dt="2021-09-04T10:43:08.698" v="264" actId="478"/>
          <ac:spMkLst>
            <pc:docMk/>
            <pc:sldMk cId="0" sldId="284"/>
            <ac:spMk id="14" creationId="{DA018E92-AA3C-4F87-9A4D-F326E19C2E42}"/>
          </ac:spMkLst>
        </pc:spChg>
        <pc:picChg chg="add mod">
          <ac:chgData name="Vân Nguyễn" userId="898c2f3ac369ae4e" providerId="LiveId" clId="{5A854CD9-F060-46E6-9B5A-9D30ED233188}" dt="2021-09-04T10:46:53.162" v="272"/>
          <ac:picMkLst>
            <pc:docMk/>
            <pc:sldMk cId="0" sldId="284"/>
            <ac:picMk id="2" creationId="{0108CD5E-35F0-47E6-8BD0-14870F544442}"/>
          </ac:picMkLst>
        </pc:picChg>
      </pc:sldChg>
      <pc:sldChg chg="addSp modSp">
        <pc:chgData name="Vân Nguyễn" userId="898c2f3ac369ae4e" providerId="LiveId" clId="{5A854CD9-F060-46E6-9B5A-9D30ED233188}" dt="2021-09-04T10:48:35.682" v="273"/>
        <pc:sldMkLst>
          <pc:docMk/>
          <pc:sldMk cId="801895805" sldId="285"/>
        </pc:sldMkLst>
        <pc:picChg chg="add mod">
          <ac:chgData name="Vân Nguyễn" userId="898c2f3ac369ae4e" providerId="LiveId" clId="{5A854CD9-F060-46E6-9B5A-9D30ED233188}" dt="2021-09-04T10:48:35.682" v="273"/>
          <ac:picMkLst>
            <pc:docMk/>
            <pc:sldMk cId="801895805" sldId="285"/>
            <ac:picMk id="9" creationId="{8F642D1C-607F-4D7A-B51D-ADE0C99B4CAB}"/>
          </ac:picMkLst>
        </pc:picChg>
      </pc:sldChg>
      <pc:sldChg chg="addSp delSp modSp add del mod setBg">
        <pc:chgData name="Vân Nguyễn" userId="898c2f3ac369ae4e" providerId="LiveId" clId="{5A854CD9-F060-46E6-9B5A-9D30ED233188}" dt="2021-09-04T10:46:53.162" v="272"/>
        <pc:sldMkLst>
          <pc:docMk/>
          <pc:sldMk cId="1326954541" sldId="312"/>
        </pc:sldMkLst>
        <pc:spChg chg="add mod">
          <ac:chgData name="Vân Nguyễn" userId="898c2f3ac369ae4e" providerId="LiveId" clId="{5A854CD9-F060-46E6-9B5A-9D30ED233188}" dt="2021-09-04T10:40:01.606" v="166" actId="1037"/>
          <ac:spMkLst>
            <pc:docMk/>
            <pc:sldMk cId="1326954541" sldId="312"/>
            <ac:spMk id="8" creationId="{706D0219-A201-456D-9F4D-6D6E76923F60}"/>
          </ac:spMkLst>
        </pc:spChg>
        <pc:spChg chg="mod">
          <ac:chgData name="Vân Nguyễn" userId="898c2f3ac369ae4e" providerId="LiveId" clId="{5A854CD9-F060-46E6-9B5A-9D30ED233188}" dt="2021-09-04T10:40:05.560" v="174" actId="1037"/>
          <ac:spMkLst>
            <pc:docMk/>
            <pc:sldMk cId="1326954541" sldId="312"/>
            <ac:spMk id="2052" creationId="{CA00D413-FDEC-4D95-A6D3-D3DEC2598096}"/>
          </ac:spMkLst>
        </pc:spChg>
        <pc:picChg chg="add mod">
          <ac:chgData name="Vân Nguyễn" userId="898c2f3ac369ae4e" providerId="LiveId" clId="{5A854CD9-F060-46E6-9B5A-9D30ED233188}" dt="2021-09-04T10:46:53.162" v="272"/>
          <ac:picMkLst>
            <pc:docMk/>
            <pc:sldMk cId="1326954541" sldId="312"/>
            <ac:picMk id="2" creationId="{F0A69D35-D60E-4042-A8F6-9A6F9F3D2A3D}"/>
          </ac:picMkLst>
        </pc:picChg>
        <pc:picChg chg="del">
          <ac:chgData name="Vân Nguyễn" userId="898c2f3ac369ae4e" providerId="LiveId" clId="{5A854CD9-F060-46E6-9B5A-9D30ED233188}" dt="2021-09-04T10:46:53.162" v="272"/>
          <ac:picMkLst>
            <pc:docMk/>
            <pc:sldMk cId="1326954541" sldId="312"/>
            <ac:picMk id="7" creationId="{FB07E72A-26B4-4256-AFC9-23FFC5ACF18C}"/>
          </ac:picMkLst>
        </pc:picChg>
      </pc:sldChg>
      <pc:sldChg chg="addSp delSp modSp">
        <pc:chgData name="Vân Nguyễn" userId="898c2f3ac369ae4e" providerId="LiveId" clId="{5A854CD9-F060-46E6-9B5A-9D30ED233188}" dt="2021-09-04T11:02:39.508" v="294"/>
        <pc:sldMkLst>
          <pc:docMk/>
          <pc:sldMk cId="1495571214" sldId="324"/>
        </pc:sldMkLst>
        <pc:picChg chg="add del mod">
          <ac:chgData name="Vân Nguyễn" userId="898c2f3ac369ae4e" providerId="LiveId" clId="{5A854CD9-F060-46E6-9B5A-9D30ED233188}" dt="2021-09-04T11:02:09.232" v="292"/>
          <ac:picMkLst>
            <pc:docMk/>
            <pc:sldMk cId="1495571214" sldId="324"/>
            <ac:picMk id="2" creationId="{55635D55-6F54-433A-A52B-18A5BA216904}"/>
          </ac:picMkLst>
        </pc:picChg>
        <pc:picChg chg="add del mod">
          <ac:chgData name="Vân Nguyễn" userId="898c2f3ac369ae4e" providerId="LiveId" clId="{5A854CD9-F060-46E6-9B5A-9D30ED233188}" dt="2021-09-04T11:02:26.432" v="293"/>
          <ac:picMkLst>
            <pc:docMk/>
            <pc:sldMk cId="1495571214" sldId="324"/>
            <ac:picMk id="3" creationId="{6B532A4E-153E-40EF-B2AE-90E339EE657D}"/>
          </ac:picMkLst>
        </pc:picChg>
        <pc:picChg chg="add del mod">
          <ac:chgData name="Vân Nguyễn" userId="898c2f3ac369ae4e" providerId="LiveId" clId="{5A854CD9-F060-46E6-9B5A-9D30ED233188}" dt="2021-09-04T11:02:39.508" v="294"/>
          <ac:picMkLst>
            <pc:docMk/>
            <pc:sldMk cId="1495571214" sldId="324"/>
            <ac:picMk id="4" creationId="{E68C6005-999B-4DEC-ABEC-3CA3176D0B3C}"/>
          </ac:picMkLst>
        </pc:picChg>
        <pc:picChg chg="add mod">
          <ac:chgData name="Vân Nguyễn" userId="898c2f3ac369ae4e" providerId="LiveId" clId="{5A854CD9-F060-46E6-9B5A-9D30ED233188}" dt="2021-09-04T11:02:39.508" v="294"/>
          <ac:picMkLst>
            <pc:docMk/>
            <pc:sldMk cId="1495571214" sldId="324"/>
            <ac:picMk id="7" creationId="{AD65067A-C50C-471B-AB64-0C794C731167}"/>
          </ac:picMkLst>
        </pc:picChg>
      </pc:sldChg>
      <pc:sldChg chg="addSp delSp modSp">
        <pc:chgData name="Vân Nguyễn" userId="898c2f3ac369ae4e" providerId="LiveId" clId="{5A854CD9-F060-46E6-9B5A-9D30ED233188}" dt="2021-09-04T11:01:10.787" v="289"/>
        <pc:sldMkLst>
          <pc:docMk/>
          <pc:sldMk cId="3068890025" sldId="325"/>
        </pc:sldMkLst>
        <pc:picChg chg="add del mod">
          <ac:chgData name="Vân Nguyễn" userId="898c2f3ac369ae4e" providerId="LiveId" clId="{5A854CD9-F060-46E6-9B5A-9D30ED233188}" dt="2021-09-04T11:01:10.787" v="289"/>
          <ac:picMkLst>
            <pc:docMk/>
            <pc:sldMk cId="3068890025" sldId="325"/>
            <ac:picMk id="13" creationId="{B36E8A32-B90C-44D5-8A56-7E8B545173BF}"/>
          </ac:picMkLst>
        </pc:picChg>
        <pc:picChg chg="add mod">
          <ac:chgData name="Vân Nguyễn" userId="898c2f3ac369ae4e" providerId="LiveId" clId="{5A854CD9-F060-46E6-9B5A-9D30ED233188}" dt="2021-09-04T11:01:10.787" v="289"/>
          <ac:picMkLst>
            <pc:docMk/>
            <pc:sldMk cId="3068890025" sldId="325"/>
            <ac:picMk id="14" creationId="{37E00306-EF7A-4E95-BAE7-B1D2C663A0ED}"/>
          </ac:picMkLst>
        </pc:picChg>
      </pc:sldChg>
      <pc:sldChg chg="addSp modSp">
        <pc:chgData name="Vân Nguyễn" userId="898c2f3ac369ae4e" providerId="LiveId" clId="{5A854CD9-F060-46E6-9B5A-9D30ED233188}" dt="2021-09-04T10:48:35.682" v="273"/>
        <pc:sldMkLst>
          <pc:docMk/>
          <pc:sldMk cId="4209093487" sldId="326"/>
        </pc:sldMkLst>
        <pc:picChg chg="add mod">
          <ac:chgData name="Vân Nguyễn" userId="898c2f3ac369ae4e" providerId="LiveId" clId="{5A854CD9-F060-46E6-9B5A-9D30ED233188}" dt="2021-09-04T10:48:35.682" v="273"/>
          <ac:picMkLst>
            <pc:docMk/>
            <pc:sldMk cId="4209093487" sldId="326"/>
            <ac:picMk id="2" creationId="{381E74CA-A7DE-4E2D-846B-15074B1873BD}"/>
          </ac:picMkLst>
        </pc:picChg>
      </pc:sldChg>
      <pc:sldChg chg="addSp modSp">
        <pc:chgData name="Vân Nguyễn" userId="898c2f3ac369ae4e" providerId="LiveId" clId="{5A854CD9-F060-46E6-9B5A-9D30ED233188}" dt="2021-09-04T10:48:35.682" v="273"/>
        <pc:sldMkLst>
          <pc:docMk/>
          <pc:sldMk cId="2686912332" sldId="328"/>
        </pc:sldMkLst>
        <pc:picChg chg="add mod">
          <ac:chgData name="Vân Nguyễn" userId="898c2f3ac369ae4e" providerId="LiveId" clId="{5A854CD9-F060-46E6-9B5A-9D30ED233188}" dt="2021-09-04T10:48:35.682" v="273"/>
          <ac:picMkLst>
            <pc:docMk/>
            <pc:sldMk cId="2686912332" sldId="328"/>
            <ac:picMk id="2" creationId="{0D64A258-50D7-40CD-B876-291FC0027C8D}"/>
          </ac:picMkLst>
        </pc:picChg>
      </pc:sldChg>
      <pc:sldChg chg="addSp delSp modSp">
        <pc:chgData name="Vân Nguyễn" userId="898c2f3ac369ae4e" providerId="LiveId" clId="{5A854CD9-F060-46E6-9B5A-9D30ED233188}" dt="2021-09-04T10:51:12.822" v="276"/>
        <pc:sldMkLst>
          <pc:docMk/>
          <pc:sldMk cId="1670017245" sldId="329"/>
        </pc:sldMkLst>
        <pc:picChg chg="add del mod">
          <ac:chgData name="Vân Nguyễn" userId="898c2f3ac369ae4e" providerId="LiveId" clId="{5A854CD9-F060-46E6-9B5A-9D30ED233188}" dt="2021-09-04T10:48:50.364" v="274"/>
          <ac:picMkLst>
            <pc:docMk/>
            <pc:sldMk cId="1670017245" sldId="329"/>
            <ac:picMk id="5" creationId="{5BE0A512-2074-491F-BD50-7FB1F8E03FFD}"/>
          </ac:picMkLst>
        </pc:picChg>
        <pc:picChg chg="add del mod">
          <ac:chgData name="Vân Nguyễn" userId="898c2f3ac369ae4e" providerId="LiveId" clId="{5A854CD9-F060-46E6-9B5A-9D30ED233188}" dt="2021-09-04T10:49:42.626" v="275"/>
          <ac:picMkLst>
            <pc:docMk/>
            <pc:sldMk cId="1670017245" sldId="329"/>
            <ac:picMk id="6" creationId="{2B118002-F210-49B6-A0D8-7C96F03DF0BC}"/>
          </ac:picMkLst>
        </pc:picChg>
        <pc:picChg chg="add del mod">
          <ac:chgData name="Vân Nguyễn" userId="898c2f3ac369ae4e" providerId="LiveId" clId="{5A854CD9-F060-46E6-9B5A-9D30ED233188}" dt="2021-09-04T10:51:12.822" v="276"/>
          <ac:picMkLst>
            <pc:docMk/>
            <pc:sldMk cId="1670017245" sldId="329"/>
            <ac:picMk id="8" creationId="{4EA5FD3B-288A-463D-93FF-77D28108C6F2}"/>
          </ac:picMkLst>
        </pc:picChg>
        <pc:picChg chg="add mod">
          <ac:chgData name="Vân Nguyễn" userId="898c2f3ac369ae4e" providerId="LiveId" clId="{5A854CD9-F060-46E6-9B5A-9D30ED233188}" dt="2021-09-04T10:51:12.822" v="276"/>
          <ac:picMkLst>
            <pc:docMk/>
            <pc:sldMk cId="1670017245" sldId="329"/>
            <ac:picMk id="9" creationId="{053D773E-AA99-4753-8E41-87CD7309352C}"/>
          </ac:picMkLst>
        </pc:picChg>
      </pc:sldChg>
      <pc:sldChg chg="addSp modSp">
        <pc:chgData name="Vân Nguyễn" userId="898c2f3ac369ae4e" providerId="LiveId" clId="{5A854CD9-F060-46E6-9B5A-9D30ED233188}" dt="2021-09-04T10:51:12.822" v="276"/>
        <pc:sldMkLst>
          <pc:docMk/>
          <pc:sldMk cId="4101701582" sldId="330"/>
        </pc:sldMkLst>
        <pc:picChg chg="add mod">
          <ac:chgData name="Vân Nguyễn" userId="898c2f3ac369ae4e" providerId="LiveId" clId="{5A854CD9-F060-46E6-9B5A-9D30ED233188}" dt="2021-09-04T10:51:12.822" v="276"/>
          <ac:picMkLst>
            <pc:docMk/>
            <pc:sldMk cId="4101701582" sldId="330"/>
            <ac:picMk id="2" creationId="{BEB79A52-4202-48C6-8D83-98C67BF502D5}"/>
          </ac:picMkLst>
        </pc:picChg>
      </pc:sldChg>
      <pc:sldChg chg="addSp delSp modSp">
        <pc:chgData name="Vân Nguyễn" userId="898c2f3ac369ae4e" providerId="LiveId" clId="{5A854CD9-F060-46E6-9B5A-9D30ED233188}" dt="2021-09-04T10:54:51.208" v="279"/>
        <pc:sldMkLst>
          <pc:docMk/>
          <pc:sldMk cId="2509656628" sldId="331"/>
        </pc:sldMkLst>
        <pc:picChg chg="add del mod">
          <ac:chgData name="Vân Nguyễn" userId="898c2f3ac369ae4e" providerId="LiveId" clId="{5A854CD9-F060-46E6-9B5A-9D30ED233188}" dt="2021-09-04T10:52:19.087" v="277"/>
          <ac:picMkLst>
            <pc:docMk/>
            <pc:sldMk cId="2509656628" sldId="331"/>
            <ac:picMk id="2" creationId="{7B96D3FD-8704-410C-93F8-1DB2ADEBC497}"/>
          </ac:picMkLst>
        </pc:picChg>
        <pc:picChg chg="add del mod">
          <ac:chgData name="Vân Nguyễn" userId="898c2f3ac369ae4e" providerId="LiveId" clId="{5A854CD9-F060-46E6-9B5A-9D30ED233188}" dt="2021-09-04T10:53:12.325" v="278"/>
          <ac:picMkLst>
            <pc:docMk/>
            <pc:sldMk cId="2509656628" sldId="331"/>
            <ac:picMk id="6" creationId="{3EDC2A1C-94B3-4561-9937-93282672F082}"/>
          </ac:picMkLst>
        </pc:picChg>
        <pc:picChg chg="add del mod">
          <ac:chgData name="Vân Nguyễn" userId="898c2f3ac369ae4e" providerId="LiveId" clId="{5A854CD9-F060-46E6-9B5A-9D30ED233188}" dt="2021-09-04T10:54:51.208" v="279"/>
          <ac:picMkLst>
            <pc:docMk/>
            <pc:sldMk cId="2509656628" sldId="331"/>
            <ac:picMk id="7" creationId="{4602756E-FFCB-4D11-96E9-721BAF6EB38B}"/>
          </ac:picMkLst>
        </pc:picChg>
        <pc:picChg chg="add mod">
          <ac:chgData name="Vân Nguyễn" userId="898c2f3ac369ae4e" providerId="LiveId" clId="{5A854CD9-F060-46E6-9B5A-9D30ED233188}" dt="2021-09-04T10:54:51.208" v="279"/>
          <ac:picMkLst>
            <pc:docMk/>
            <pc:sldMk cId="2509656628" sldId="331"/>
            <ac:picMk id="9" creationId="{98793996-FEFB-4159-8F0E-656E936EE047}"/>
          </ac:picMkLst>
        </pc:picChg>
      </pc:sldChg>
      <pc:sldChg chg="addSp modSp">
        <pc:chgData name="Vân Nguyễn" userId="898c2f3ac369ae4e" providerId="LiveId" clId="{5A854CD9-F060-46E6-9B5A-9D30ED233188}" dt="2021-09-04T10:54:51.208" v="279"/>
        <pc:sldMkLst>
          <pc:docMk/>
          <pc:sldMk cId="2484829187" sldId="332"/>
        </pc:sldMkLst>
        <pc:picChg chg="add mod">
          <ac:chgData name="Vân Nguyễn" userId="898c2f3ac369ae4e" providerId="LiveId" clId="{5A854CD9-F060-46E6-9B5A-9D30ED233188}" dt="2021-09-04T10:54:51.208" v="279"/>
          <ac:picMkLst>
            <pc:docMk/>
            <pc:sldMk cId="2484829187" sldId="332"/>
            <ac:picMk id="5" creationId="{E9C960BC-1B90-4D5E-A84E-37382D020364}"/>
          </ac:picMkLst>
        </pc:picChg>
      </pc:sldChg>
      <pc:sldChg chg="addSp modSp">
        <pc:chgData name="Vân Nguyễn" userId="898c2f3ac369ae4e" providerId="LiveId" clId="{5A854CD9-F060-46E6-9B5A-9D30ED233188}" dt="2021-09-04T10:54:51.208" v="279"/>
        <pc:sldMkLst>
          <pc:docMk/>
          <pc:sldMk cId="192401252" sldId="333"/>
        </pc:sldMkLst>
        <pc:picChg chg="add mod">
          <ac:chgData name="Vân Nguyễn" userId="898c2f3ac369ae4e" providerId="LiveId" clId="{5A854CD9-F060-46E6-9B5A-9D30ED233188}" dt="2021-09-04T10:54:51.208" v="279"/>
          <ac:picMkLst>
            <pc:docMk/>
            <pc:sldMk cId="192401252" sldId="333"/>
            <ac:picMk id="6" creationId="{533FD31A-3A4B-41EB-AE48-7E111B84ECE4}"/>
          </ac:picMkLst>
        </pc:picChg>
      </pc:sldChg>
      <pc:sldChg chg="addSp delSp modSp">
        <pc:chgData name="Vân Nguyễn" userId="898c2f3ac369ae4e" providerId="LiveId" clId="{5A854CD9-F060-46E6-9B5A-9D30ED233188}" dt="2021-09-04T10:59:26.104" v="287"/>
        <pc:sldMkLst>
          <pc:docMk/>
          <pc:sldMk cId="1118223131" sldId="334"/>
        </pc:sldMkLst>
        <pc:picChg chg="add del mod">
          <ac:chgData name="Vân Nguyễn" userId="898c2f3ac369ae4e" providerId="LiveId" clId="{5A854CD9-F060-46E6-9B5A-9D30ED233188}" dt="2021-09-04T10:55:50.463" v="281"/>
          <ac:picMkLst>
            <pc:docMk/>
            <pc:sldMk cId="1118223131" sldId="334"/>
            <ac:picMk id="9" creationId="{777CDC34-98C4-4542-9F1E-7F8926842C86}"/>
          </ac:picMkLst>
        </pc:picChg>
        <pc:picChg chg="add del mod">
          <ac:chgData name="Vân Nguyễn" userId="898c2f3ac369ae4e" providerId="LiveId" clId="{5A854CD9-F060-46E6-9B5A-9D30ED233188}" dt="2021-09-04T10:56:15.688" v="282"/>
          <ac:picMkLst>
            <pc:docMk/>
            <pc:sldMk cId="1118223131" sldId="334"/>
            <ac:picMk id="11" creationId="{E2F003D4-64D9-49CB-A671-35A4D087474D}"/>
          </ac:picMkLst>
        </pc:picChg>
        <pc:picChg chg="add del mod">
          <ac:chgData name="Vân Nguyễn" userId="898c2f3ac369ae4e" providerId="LiveId" clId="{5A854CD9-F060-46E6-9B5A-9D30ED233188}" dt="2021-09-04T10:56:25.970" v="283"/>
          <ac:picMkLst>
            <pc:docMk/>
            <pc:sldMk cId="1118223131" sldId="334"/>
            <ac:picMk id="12" creationId="{2AF685BE-CB2F-44B9-8743-91FA1D0BCF17}"/>
          </ac:picMkLst>
        </pc:picChg>
        <pc:picChg chg="add del mod">
          <ac:chgData name="Vân Nguyễn" userId="898c2f3ac369ae4e" providerId="LiveId" clId="{5A854CD9-F060-46E6-9B5A-9D30ED233188}" dt="2021-09-04T10:57:35.779" v="284"/>
          <ac:picMkLst>
            <pc:docMk/>
            <pc:sldMk cId="1118223131" sldId="334"/>
            <ac:picMk id="13" creationId="{7901D347-F3A4-4B39-A348-70B3F22C0027}"/>
          </ac:picMkLst>
        </pc:picChg>
        <pc:picChg chg="add del mod">
          <ac:chgData name="Vân Nguyễn" userId="898c2f3ac369ae4e" providerId="LiveId" clId="{5A854CD9-F060-46E6-9B5A-9D30ED233188}" dt="2021-09-04T10:57:48.418" v="285"/>
          <ac:picMkLst>
            <pc:docMk/>
            <pc:sldMk cId="1118223131" sldId="334"/>
            <ac:picMk id="14" creationId="{E26ECBE6-08FA-4585-99FA-B411D657A27D}"/>
          </ac:picMkLst>
        </pc:picChg>
        <pc:picChg chg="add del mod">
          <ac:chgData name="Vân Nguyễn" userId="898c2f3ac369ae4e" providerId="LiveId" clId="{5A854CD9-F060-46E6-9B5A-9D30ED233188}" dt="2021-09-04T10:58:00.796" v="286"/>
          <ac:picMkLst>
            <pc:docMk/>
            <pc:sldMk cId="1118223131" sldId="334"/>
            <ac:picMk id="15" creationId="{A2363A86-1E41-4E3F-84BF-7A3ED609DCE7}"/>
          </ac:picMkLst>
        </pc:picChg>
        <pc:picChg chg="add del mod">
          <ac:chgData name="Vân Nguyễn" userId="898c2f3ac369ae4e" providerId="LiveId" clId="{5A854CD9-F060-46E6-9B5A-9D30ED233188}" dt="2021-09-04T10:59:26.104" v="287"/>
          <ac:picMkLst>
            <pc:docMk/>
            <pc:sldMk cId="1118223131" sldId="334"/>
            <ac:picMk id="16" creationId="{94DC9AF1-4B83-4165-B2D4-8BC5B8BF02FE}"/>
          </ac:picMkLst>
        </pc:picChg>
        <pc:picChg chg="add mod">
          <ac:chgData name="Vân Nguyễn" userId="898c2f3ac369ae4e" providerId="LiveId" clId="{5A854CD9-F060-46E6-9B5A-9D30ED233188}" dt="2021-09-04T10:59:26.104" v="287"/>
          <ac:picMkLst>
            <pc:docMk/>
            <pc:sldMk cId="1118223131" sldId="334"/>
            <ac:picMk id="17" creationId="{01B01499-4214-484C-8751-9538A2611E8E}"/>
          </ac:picMkLst>
        </pc:picChg>
      </pc:sldChg>
      <pc:sldChg chg="addSp delSp modSp">
        <pc:chgData name="Vân Nguyễn" userId="898c2f3ac369ae4e" providerId="LiveId" clId="{5A854CD9-F060-46E6-9B5A-9D30ED233188}" dt="2021-09-04T10:59:26.104" v="287"/>
        <pc:sldMkLst>
          <pc:docMk/>
          <pc:sldMk cId="473174063" sldId="335"/>
        </pc:sldMkLst>
        <pc:picChg chg="add del mod">
          <ac:chgData name="Vân Nguyễn" userId="898c2f3ac369ae4e" providerId="LiveId" clId="{5A854CD9-F060-46E6-9B5A-9D30ED233188}" dt="2021-09-04T10:59:26.104" v="287"/>
          <ac:picMkLst>
            <pc:docMk/>
            <pc:sldMk cId="473174063" sldId="335"/>
            <ac:picMk id="5" creationId="{858D3A4D-FD61-4111-ABAB-797D5C10B1ED}"/>
          </ac:picMkLst>
        </pc:picChg>
        <pc:picChg chg="add mod">
          <ac:chgData name="Vân Nguyễn" userId="898c2f3ac369ae4e" providerId="LiveId" clId="{5A854CD9-F060-46E6-9B5A-9D30ED233188}" dt="2021-09-04T10:59:26.104" v="287"/>
          <ac:picMkLst>
            <pc:docMk/>
            <pc:sldMk cId="473174063" sldId="335"/>
            <ac:picMk id="7" creationId="{DB8090B9-4F5D-4283-80F7-A3B773C67ABB}"/>
          </ac:picMkLst>
        </pc:picChg>
      </pc:sldChg>
      <pc:sldChg chg="addSp modSp">
        <pc:chgData name="Vân Nguyễn" userId="898c2f3ac369ae4e" providerId="LiveId" clId="{5A854CD9-F060-46E6-9B5A-9D30ED233188}" dt="2021-09-04T10:59:26.104" v="287"/>
        <pc:sldMkLst>
          <pc:docMk/>
          <pc:sldMk cId="1552641883" sldId="336"/>
        </pc:sldMkLst>
        <pc:picChg chg="add mod">
          <ac:chgData name="Vân Nguyễn" userId="898c2f3ac369ae4e" providerId="LiveId" clId="{5A854CD9-F060-46E6-9B5A-9D30ED233188}" dt="2021-09-04T10:59:26.104" v="287"/>
          <ac:picMkLst>
            <pc:docMk/>
            <pc:sldMk cId="1552641883" sldId="336"/>
            <ac:picMk id="2" creationId="{D99F5EEF-955F-4A15-BDE8-281C8C4DFBB9}"/>
          </ac:picMkLst>
        </pc:picChg>
      </pc:sldChg>
      <pc:sldChg chg="addSp delSp modSp">
        <pc:chgData name="Vân Nguyễn" userId="898c2f3ac369ae4e" providerId="LiveId" clId="{5A854CD9-F060-46E6-9B5A-9D30ED233188}" dt="2021-09-04T11:01:10.787" v="289"/>
        <pc:sldMkLst>
          <pc:docMk/>
          <pc:sldMk cId="364489156" sldId="337"/>
        </pc:sldMkLst>
        <pc:picChg chg="add del mod">
          <ac:chgData name="Vân Nguyễn" userId="898c2f3ac369ae4e" providerId="LiveId" clId="{5A854CD9-F060-46E6-9B5A-9D30ED233188}" dt="2021-09-04T11:00:09.405" v="288"/>
          <ac:picMkLst>
            <pc:docMk/>
            <pc:sldMk cId="364489156" sldId="337"/>
            <ac:picMk id="2" creationId="{E3540E06-DFE0-4B7F-982D-4431C90F7E22}"/>
          </ac:picMkLst>
        </pc:picChg>
        <pc:picChg chg="add del mod">
          <ac:chgData name="Vân Nguyễn" userId="898c2f3ac369ae4e" providerId="LiveId" clId="{5A854CD9-F060-46E6-9B5A-9D30ED233188}" dt="2021-09-04T11:01:10.787" v="289"/>
          <ac:picMkLst>
            <pc:docMk/>
            <pc:sldMk cId="364489156" sldId="337"/>
            <ac:picMk id="9" creationId="{156433E4-2866-4093-A1AB-AFFA7E33AA22}"/>
          </ac:picMkLst>
        </pc:picChg>
        <pc:picChg chg="add mod">
          <ac:chgData name="Vân Nguyễn" userId="898c2f3ac369ae4e" providerId="LiveId" clId="{5A854CD9-F060-46E6-9B5A-9D30ED233188}" dt="2021-09-04T11:01:10.787" v="289"/>
          <ac:picMkLst>
            <pc:docMk/>
            <pc:sldMk cId="364489156" sldId="337"/>
            <ac:picMk id="10" creationId="{5239D527-3357-44F7-8B61-ADBCFCD25B57}"/>
          </ac:picMkLst>
        </pc:picChg>
      </pc:sldChg>
      <pc:sldChg chg="addSp modSp">
        <pc:chgData name="Vân Nguyễn" userId="898c2f3ac369ae4e" providerId="LiveId" clId="{5A854CD9-F060-46E6-9B5A-9D30ED233188}" dt="2021-09-04T10:48:35.682" v="273"/>
        <pc:sldMkLst>
          <pc:docMk/>
          <pc:sldMk cId="1358107211" sldId="339"/>
        </pc:sldMkLst>
        <pc:picChg chg="add mod">
          <ac:chgData name="Vân Nguyễn" userId="898c2f3ac369ae4e" providerId="LiveId" clId="{5A854CD9-F060-46E6-9B5A-9D30ED233188}" dt="2021-09-04T10:48:35.682" v="273"/>
          <ac:picMkLst>
            <pc:docMk/>
            <pc:sldMk cId="1358107211" sldId="339"/>
            <ac:picMk id="2" creationId="{26A1ECCA-6F4B-4A1A-AED7-AD804A6B3502}"/>
          </ac:picMkLst>
        </pc:picChg>
      </pc:sldChg>
      <pc:sldChg chg="addSp delSp modSp">
        <pc:chgData name="Vân Nguyễn" userId="898c2f3ac369ae4e" providerId="LiveId" clId="{5A854CD9-F060-46E6-9B5A-9D30ED233188}" dt="2021-09-04T10:46:53.162" v="272"/>
        <pc:sldMkLst>
          <pc:docMk/>
          <pc:sldMk cId="3580435251" sldId="340"/>
        </pc:sldMkLst>
        <pc:picChg chg="add del mod">
          <ac:chgData name="Vân Nguyễn" userId="898c2f3ac369ae4e" providerId="LiveId" clId="{5A854CD9-F060-46E6-9B5A-9D30ED233188}" dt="2021-09-04T10:44:26.765" v="268"/>
          <ac:picMkLst>
            <pc:docMk/>
            <pc:sldMk cId="3580435251" sldId="340"/>
            <ac:picMk id="16" creationId="{7A1ADF72-8E90-4488-A7B1-F89454CE95AE}"/>
          </ac:picMkLst>
        </pc:picChg>
        <pc:picChg chg="add del mod">
          <ac:chgData name="Vân Nguyễn" userId="898c2f3ac369ae4e" providerId="LiveId" clId="{5A854CD9-F060-46E6-9B5A-9D30ED233188}" dt="2021-09-04T10:44:34.084" v="269"/>
          <ac:picMkLst>
            <pc:docMk/>
            <pc:sldMk cId="3580435251" sldId="340"/>
            <ac:picMk id="17" creationId="{A915B747-CDE0-4B34-85C2-489E9FF478DC}"/>
          </ac:picMkLst>
        </pc:picChg>
        <pc:picChg chg="add del mod">
          <ac:chgData name="Vân Nguyễn" userId="898c2f3ac369ae4e" providerId="LiveId" clId="{5A854CD9-F060-46E6-9B5A-9D30ED233188}" dt="2021-09-04T10:45:18.200" v="270"/>
          <ac:picMkLst>
            <pc:docMk/>
            <pc:sldMk cId="3580435251" sldId="340"/>
            <ac:picMk id="18" creationId="{6DC2263F-F0F8-4DCA-A448-54AD8D53F478}"/>
          </ac:picMkLst>
        </pc:picChg>
        <pc:picChg chg="add del mod">
          <ac:chgData name="Vân Nguyễn" userId="898c2f3ac369ae4e" providerId="LiveId" clId="{5A854CD9-F060-46E6-9B5A-9D30ED233188}" dt="2021-09-04T10:45:47.365" v="271"/>
          <ac:picMkLst>
            <pc:docMk/>
            <pc:sldMk cId="3580435251" sldId="340"/>
            <ac:picMk id="20" creationId="{9574652B-BE27-43F2-B05F-B47D7BE10447}"/>
          </ac:picMkLst>
        </pc:picChg>
        <pc:picChg chg="add del mod">
          <ac:chgData name="Vân Nguyễn" userId="898c2f3ac369ae4e" providerId="LiveId" clId="{5A854CD9-F060-46E6-9B5A-9D30ED233188}" dt="2021-09-04T10:46:53.162" v="272"/>
          <ac:picMkLst>
            <pc:docMk/>
            <pc:sldMk cId="3580435251" sldId="340"/>
            <ac:picMk id="21" creationId="{02B130CE-452B-44A7-A46C-2E733B06AA21}"/>
          </ac:picMkLst>
        </pc:picChg>
        <pc:picChg chg="add mod">
          <ac:chgData name="Vân Nguyễn" userId="898c2f3ac369ae4e" providerId="LiveId" clId="{5A854CD9-F060-46E6-9B5A-9D30ED233188}" dt="2021-09-04T10:46:53.162" v="272"/>
          <ac:picMkLst>
            <pc:docMk/>
            <pc:sldMk cId="3580435251" sldId="340"/>
            <ac:picMk id="22" creationId="{C35AA2E7-AB74-4561-825F-68D079AC5990}"/>
          </ac:picMkLst>
        </pc:picChg>
      </pc:sldChg>
      <pc:sldChg chg="addSp delSp modSp add mod delAnim modAnim">
        <pc:chgData name="Vân Nguyễn" userId="898c2f3ac369ae4e" providerId="LiveId" clId="{5A854CD9-F060-46E6-9B5A-9D30ED233188}" dt="2021-09-04T10:43:31.978" v="266"/>
        <pc:sldMkLst>
          <pc:docMk/>
          <pc:sldMk cId="2890244197" sldId="341"/>
        </pc:sldMkLst>
        <pc:spChg chg="del">
          <ac:chgData name="Vân Nguyễn" userId="898c2f3ac369ae4e" providerId="LiveId" clId="{5A854CD9-F060-46E6-9B5A-9D30ED233188}" dt="2021-09-04T10:30:48.310" v="1" actId="478"/>
          <ac:spMkLst>
            <pc:docMk/>
            <pc:sldMk cId="2890244197" sldId="341"/>
            <ac:spMk id="3" creationId="{DBE9676D-4171-4950-8E77-DEFD60C82255}"/>
          </ac:spMkLst>
        </pc:spChg>
        <pc:spChg chg="mod">
          <ac:chgData name="Vân Nguyễn" userId="898c2f3ac369ae4e" providerId="LiveId" clId="{5A854CD9-F060-46E6-9B5A-9D30ED233188}" dt="2021-09-04T10:31:42.478" v="95" actId="404"/>
          <ac:spMkLst>
            <pc:docMk/>
            <pc:sldMk cId="2890244197" sldId="341"/>
            <ac:spMk id="6" creationId="{00000000-0000-0000-0000-000000000000}"/>
          </ac:spMkLst>
        </pc:spChg>
        <pc:spChg chg="mod">
          <ac:chgData name="Vân Nguyễn" userId="898c2f3ac369ae4e" providerId="LiveId" clId="{5A854CD9-F060-46E6-9B5A-9D30ED233188}" dt="2021-09-04T10:31:22.229" v="73" actId="1076"/>
          <ac:spMkLst>
            <pc:docMk/>
            <pc:sldMk cId="2890244197" sldId="341"/>
            <ac:spMk id="14" creationId="{DA018E92-AA3C-4F87-9A4D-F326E19C2E42}"/>
          </ac:spMkLst>
        </pc:spChg>
        <pc:picChg chg="add mod">
          <ac:chgData name="Vân Nguyễn" userId="898c2f3ac369ae4e" providerId="LiveId" clId="{5A854CD9-F060-46E6-9B5A-9D30ED233188}" dt="2021-09-04T10:43:31.978" v="266"/>
          <ac:picMkLst>
            <pc:docMk/>
            <pc:sldMk cId="2890244197" sldId="341"/>
            <ac:picMk id="2" creationId="{311047F3-F334-464D-A029-235DA6686296}"/>
          </ac:picMkLst>
        </pc:picChg>
      </pc:sldChg>
      <pc:sldChg chg="add del setBg">
        <pc:chgData name="Vân Nguyễn" userId="898c2f3ac369ae4e" providerId="LiveId" clId="{5A854CD9-F060-46E6-9B5A-9D30ED233188}" dt="2021-09-04T10:40:21.965" v="176"/>
        <pc:sldMkLst>
          <pc:docMk/>
          <pc:sldMk cId="547529001" sldId="342"/>
        </pc:sldMkLst>
      </pc:sldChg>
      <pc:sldChg chg="addSp delSp modSp add mod">
        <pc:chgData name="Vân Nguyễn" userId="898c2f3ac369ae4e" providerId="LiveId" clId="{5A854CD9-F060-46E6-9B5A-9D30ED233188}" dt="2021-09-04T11:12:11.784" v="657" actId="179"/>
        <pc:sldMkLst>
          <pc:docMk/>
          <pc:sldMk cId="617990395" sldId="342"/>
        </pc:sldMkLst>
        <pc:spChg chg="mod">
          <ac:chgData name="Vân Nguyễn" userId="898c2f3ac369ae4e" providerId="LiveId" clId="{5A854CD9-F060-46E6-9B5A-9D30ED233188}" dt="2021-09-04T11:10:43.130" v="490" actId="404"/>
          <ac:spMkLst>
            <pc:docMk/>
            <pc:sldMk cId="617990395" sldId="342"/>
            <ac:spMk id="4" creationId="{F076FDE9-F2C9-4C94-BAE5-60DF4B91D6D4}"/>
          </ac:spMkLst>
        </pc:spChg>
        <pc:spChg chg="add mod">
          <ac:chgData name="Vân Nguyễn" userId="898c2f3ac369ae4e" providerId="LiveId" clId="{5A854CD9-F060-46E6-9B5A-9D30ED233188}" dt="2021-09-04T11:11:16.476" v="592" actId="1037"/>
          <ac:spMkLst>
            <pc:docMk/>
            <pc:sldMk cId="617990395" sldId="342"/>
            <ac:spMk id="8" creationId="{14419225-409A-4260-82C3-D19F0A7A1D15}"/>
          </ac:spMkLst>
        </pc:spChg>
        <pc:spChg chg="add mod">
          <ac:chgData name="Vân Nguyễn" userId="898c2f3ac369ae4e" providerId="LiveId" clId="{5A854CD9-F060-46E6-9B5A-9D30ED233188}" dt="2021-09-04T11:12:11.784" v="657" actId="179"/>
          <ac:spMkLst>
            <pc:docMk/>
            <pc:sldMk cId="617990395" sldId="342"/>
            <ac:spMk id="10" creationId="{4331FED9-E1F3-4222-A2BB-FCDFBC786816}"/>
          </ac:spMkLst>
        </pc:spChg>
        <pc:spChg chg="mod">
          <ac:chgData name="Vân Nguyễn" userId="898c2f3ac369ae4e" providerId="LiveId" clId="{5A854CD9-F060-46E6-9B5A-9D30ED233188}" dt="2021-09-04T11:11:09.085" v="555" actId="1037"/>
          <ac:spMkLst>
            <pc:docMk/>
            <pc:sldMk cId="617990395" sldId="342"/>
            <ac:spMk id="2051" creationId="{1AA0C6E0-7FA2-4CE0-B0CA-EABC3006AB27}"/>
          </ac:spMkLst>
        </pc:spChg>
        <pc:spChg chg="mod">
          <ac:chgData name="Vân Nguyễn" userId="898c2f3ac369ae4e" providerId="LiveId" clId="{5A854CD9-F060-46E6-9B5A-9D30ED233188}" dt="2021-09-04T11:11:04.185" v="536" actId="1038"/>
          <ac:spMkLst>
            <pc:docMk/>
            <pc:sldMk cId="617990395" sldId="342"/>
            <ac:spMk id="2052" creationId="{CA00D413-FDEC-4D95-A6D3-D3DEC2598096}"/>
          </ac:spMkLst>
        </pc:spChg>
        <pc:spChg chg="mod">
          <ac:chgData name="Vân Nguyễn" userId="898c2f3ac369ae4e" providerId="LiveId" clId="{5A854CD9-F060-46E6-9B5A-9D30ED233188}" dt="2021-09-04T11:10:43.130" v="490" actId="404"/>
          <ac:spMkLst>
            <pc:docMk/>
            <pc:sldMk cId="617990395" sldId="342"/>
            <ac:spMk id="2055" creationId="{76250691-AB06-42B0-972F-F027E2944F9D}"/>
          </ac:spMkLst>
        </pc:spChg>
        <pc:grpChg chg="mod">
          <ac:chgData name="Vân Nguyễn" userId="898c2f3ac369ae4e" providerId="LiveId" clId="{5A854CD9-F060-46E6-9B5A-9D30ED233188}" dt="2021-09-04T11:10:43.130" v="490" actId="404"/>
          <ac:grpSpMkLst>
            <pc:docMk/>
            <pc:sldMk cId="617990395" sldId="342"/>
            <ac:grpSpMk id="2050" creationId="{9E080C84-6B54-4655-B29B-2692400E8C04}"/>
          </ac:grpSpMkLst>
        </pc:grpChg>
        <pc:picChg chg="add mod">
          <ac:chgData name="Vân Nguyễn" userId="898c2f3ac369ae4e" providerId="LiveId" clId="{5A854CD9-F060-46E6-9B5A-9D30ED233188}" dt="2021-09-04T11:10:43.130" v="490" actId="404"/>
          <ac:picMkLst>
            <pc:docMk/>
            <pc:sldMk cId="617990395" sldId="342"/>
            <ac:picMk id="3" creationId="{D218B071-A8DE-4AC8-B026-B57FAEEF6945}"/>
          </ac:picMkLst>
        </pc:picChg>
        <pc:picChg chg="del">
          <ac:chgData name="Vân Nguyễn" userId="898c2f3ac369ae4e" providerId="LiveId" clId="{5A854CD9-F060-46E6-9B5A-9D30ED233188}" dt="2021-09-04T11:01:56.853" v="291"/>
          <ac:picMkLst>
            <pc:docMk/>
            <pc:sldMk cId="617990395" sldId="342"/>
            <ac:picMk id="7" creationId="{FB07E72A-26B4-4256-AFC9-23FFC5ACF18C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1F12DE-E8D3-4128-BD51-A3E8B212951B}" type="doc">
      <dgm:prSet loTypeId="urn:microsoft.com/office/officeart/2005/8/layout/vList3" loCatId="list" qsTypeId="urn:microsoft.com/office/officeart/2005/8/quickstyle/3d3" qsCatId="3D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697E3E64-69B3-4365-8E7A-17C5EEDC7D34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altLang="en-US" sz="3000" b="1" kern="1200">
              <a:latin typeface=".VnSouthern" pitchFamily="34" charset="0"/>
            </a:rPr>
            <a:t>1. </a:t>
          </a:r>
          <a:r>
            <a:rPr lang="en-US" altLang="en-US" sz="3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Chụp ảnh từ khu vực trên cao </a:t>
          </a:r>
        </a:p>
        <a:p>
          <a:pPr>
            <a:buFont typeface="Arial" panose="020B0604020202020204" pitchFamily="34" charset="0"/>
            <a:buNone/>
          </a:pPr>
          <a:r>
            <a:rPr lang="en-US" altLang="en-US" sz="3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altLang="en-US" sz="3000" i="1" kern="1200"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altLang="en-US" sz="30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i="1" u="none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máy bay</a:t>
          </a:r>
          <a:r>
            <a:rPr lang="en-US" altLang="en-US" sz="30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i="1" kern="1200">
              <a:latin typeface="Times New Roman" panose="02020603050405020304" pitchFamily="18" charset="0"/>
              <a:cs typeface="Times New Roman" panose="02020603050405020304" pitchFamily="18" charset="0"/>
            </a:rPr>
            <a:t>hay</a:t>
          </a:r>
          <a:r>
            <a:rPr lang="en-US" altLang="en-US" sz="30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i="1" u="none" kern="120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vệ tinh</a:t>
          </a:r>
          <a:r>
            <a:rPr lang="en-US" altLang="en-US" sz="3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r>
            <a:rPr lang="en-US" altLang="en-US" sz="3000" b="1" kern="1200">
              <a:latin typeface=".VnSouthern" pitchFamily="34" charset="0"/>
            </a:rPr>
            <a:t>.</a:t>
          </a:r>
          <a:endParaRPr lang="en-US" sz="3000" kern="1200"/>
        </a:p>
      </dgm:t>
    </dgm:pt>
    <dgm:pt modelId="{2D1F8F62-45CA-4BC2-8B8D-21B018C27EF2}" type="parTrans" cxnId="{BA33F458-7FFF-40DA-A727-2F1AA409673E}">
      <dgm:prSet/>
      <dgm:spPr/>
      <dgm:t>
        <a:bodyPr/>
        <a:lstStyle/>
        <a:p>
          <a:endParaRPr lang="en-US" sz="3000"/>
        </a:p>
      </dgm:t>
    </dgm:pt>
    <dgm:pt modelId="{FDA591CE-81E9-4C62-B367-F25D9C0466C7}" type="sibTrans" cxnId="{BA33F458-7FFF-40DA-A727-2F1AA409673E}">
      <dgm:prSet/>
      <dgm:spPr/>
      <dgm:t>
        <a:bodyPr/>
        <a:lstStyle/>
        <a:p>
          <a:endParaRPr lang="en-US" sz="3000"/>
        </a:p>
      </dgm:t>
    </dgm:pt>
    <dgm:pt modelId="{F68DA0B0-8465-4082-A332-17015750B79E}">
      <dgm:prSet phldrT="[Text]" custT="1"/>
      <dgm:spPr/>
      <dgm:t>
        <a:bodyPr/>
        <a:lstStyle/>
        <a:p>
          <a:pPr>
            <a:buNone/>
          </a:pPr>
          <a:r>
            <a:rPr lang="en-US" altLang="en-US" sz="3000" b="1" kern="1200">
              <a:latin typeface=".VnSouthern" pitchFamily="34" charset="0"/>
            </a:rPr>
            <a:t>2. </a:t>
          </a:r>
          <a:r>
            <a:rPr lang="en-US" altLang="en-US" sz="3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Nghiên cứu vị trí </a:t>
          </a:r>
          <a:r>
            <a:rPr lang="en-US" altLang="en-US" sz="3000" b="1" i="1" u="none" kern="120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đối tượng </a:t>
          </a:r>
          <a:r>
            <a:rPr lang="en-US" altLang="en-US" sz="3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cần thể hiện.</a:t>
          </a:r>
          <a:endParaRPr lang="en-US" sz="3000" kern="1200"/>
        </a:p>
      </dgm:t>
    </dgm:pt>
    <dgm:pt modelId="{CC9D5478-9A60-4085-87E6-107B80F2DF99}" type="parTrans" cxnId="{52B6C680-3B7D-4306-AA9B-A68B0C5E684C}">
      <dgm:prSet/>
      <dgm:spPr/>
      <dgm:t>
        <a:bodyPr/>
        <a:lstStyle/>
        <a:p>
          <a:endParaRPr lang="en-US" sz="3000"/>
        </a:p>
      </dgm:t>
    </dgm:pt>
    <dgm:pt modelId="{A0C5DCF7-44DC-43C5-8F37-AD5A73A0703D}" type="sibTrans" cxnId="{52B6C680-3B7D-4306-AA9B-A68B0C5E684C}">
      <dgm:prSet/>
      <dgm:spPr/>
      <dgm:t>
        <a:bodyPr/>
        <a:lstStyle/>
        <a:p>
          <a:endParaRPr lang="en-US" sz="3000"/>
        </a:p>
      </dgm:t>
    </dgm:pt>
    <dgm:pt modelId="{1966F3D4-90BD-497B-9B75-4DA2AF386568}">
      <dgm:prSet phldrT="[Text]" custT="1"/>
      <dgm:spPr/>
      <dgm:t>
        <a:bodyPr/>
        <a:lstStyle/>
        <a:p>
          <a:pPr>
            <a:buNone/>
          </a:pPr>
          <a:r>
            <a:rPr lang="en-US" altLang="en-US" sz="3000" b="1" kern="1200">
              <a:latin typeface=".VnSouthern" pitchFamily="34" charset="0"/>
            </a:rPr>
            <a:t>3. </a:t>
          </a:r>
          <a:r>
            <a:rPr lang="en-US" altLang="en-US" sz="3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Tính toán khoảng cách trên thực tế rồi thu nhỏ lại theo </a:t>
          </a:r>
          <a:r>
            <a:rPr lang="en-US" altLang="en-US" sz="3000" b="1" i="1" u="none" kern="120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tỉ lệ</a:t>
          </a:r>
          <a:r>
            <a:rPr lang="en-US" altLang="en-US" sz="3000" b="1" kern="1200">
              <a:latin typeface=".VnSouthern" pitchFamily="34" charset="0"/>
            </a:rPr>
            <a:t>.</a:t>
          </a:r>
          <a:endParaRPr lang="en-US" sz="3000" kern="1200"/>
        </a:p>
      </dgm:t>
    </dgm:pt>
    <dgm:pt modelId="{7872D000-84B4-4D5D-A366-D84170CB61CD}" type="parTrans" cxnId="{A2268C10-A35A-4B27-8CDB-BC54DC63D63E}">
      <dgm:prSet/>
      <dgm:spPr/>
      <dgm:t>
        <a:bodyPr/>
        <a:lstStyle/>
        <a:p>
          <a:endParaRPr lang="en-US" sz="3000"/>
        </a:p>
      </dgm:t>
    </dgm:pt>
    <dgm:pt modelId="{6EBE03AD-726A-4F9B-B67A-4F01904B3C65}" type="sibTrans" cxnId="{A2268C10-A35A-4B27-8CDB-BC54DC63D63E}">
      <dgm:prSet/>
      <dgm:spPr/>
      <dgm:t>
        <a:bodyPr/>
        <a:lstStyle/>
        <a:p>
          <a:endParaRPr lang="en-US" sz="3000"/>
        </a:p>
      </dgm:t>
    </dgm:pt>
    <dgm:pt modelId="{7D45EACF-74D3-48B4-8E69-9AC82EBF1CEF}">
      <dgm:prSet custT="1"/>
      <dgm:spPr/>
      <dgm:t>
        <a:bodyPr/>
        <a:lstStyle/>
        <a:p>
          <a:pPr>
            <a:buNone/>
          </a:pPr>
          <a:r>
            <a:rPr lang="en-US" altLang="en-US" sz="3000" b="1">
              <a:latin typeface="Times New Roman" panose="02020603050405020304" pitchFamily="18" charset="0"/>
              <a:cs typeface="Times New Roman" panose="02020603050405020304" pitchFamily="18" charset="0"/>
            </a:rPr>
            <a:t>4. Lựa chọn các </a:t>
          </a:r>
          <a:r>
            <a:rPr lang="en-US" altLang="en-US" sz="3000" b="1" i="1" u="none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 hiệu </a:t>
          </a:r>
          <a:r>
            <a:rPr lang="en-US" altLang="en-US" sz="3000" b="1">
              <a:latin typeface="Times New Roman" panose="02020603050405020304" pitchFamily="18" charset="0"/>
              <a:cs typeface="Times New Roman" panose="02020603050405020304" pitchFamily="18" charset="0"/>
            </a:rPr>
            <a:t>thể hiện các đối tượng trên bản đồ.</a:t>
          </a:r>
          <a:endParaRPr lang="en-US" sz="3000"/>
        </a:p>
      </dgm:t>
    </dgm:pt>
    <dgm:pt modelId="{12EACF8C-44A3-4327-AB01-9FD53ED21A85}" type="parTrans" cxnId="{B86D773D-2D7E-4E02-A4E0-F25E2391B600}">
      <dgm:prSet/>
      <dgm:spPr/>
      <dgm:t>
        <a:bodyPr/>
        <a:lstStyle/>
        <a:p>
          <a:endParaRPr lang="en-US" sz="3000"/>
        </a:p>
      </dgm:t>
    </dgm:pt>
    <dgm:pt modelId="{1A78FB73-A9F2-4FC6-BDFE-EC672E39363C}" type="sibTrans" cxnId="{B86D773D-2D7E-4E02-A4E0-F25E2391B600}">
      <dgm:prSet/>
      <dgm:spPr/>
      <dgm:t>
        <a:bodyPr/>
        <a:lstStyle/>
        <a:p>
          <a:endParaRPr lang="en-US" sz="3000"/>
        </a:p>
      </dgm:t>
    </dgm:pt>
    <dgm:pt modelId="{6D655184-8A8C-4D03-8497-760418B787DF}" type="pres">
      <dgm:prSet presAssocID="{0F1F12DE-E8D3-4128-BD51-A3E8B212951B}" presName="linearFlow" presStyleCnt="0">
        <dgm:presLayoutVars>
          <dgm:dir/>
          <dgm:resizeHandles val="exact"/>
        </dgm:presLayoutVars>
      </dgm:prSet>
      <dgm:spPr/>
    </dgm:pt>
    <dgm:pt modelId="{66CD0403-43C8-46A4-B1AF-3DD1B8ABBD5F}" type="pres">
      <dgm:prSet presAssocID="{697E3E64-69B3-4365-8E7A-17C5EEDC7D34}" presName="composite" presStyleCnt="0"/>
      <dgm:spPr/>
    </dgm:pt>
    <dgm:pt modelId="{83740E58-A48C-46A2-85A5-26CD8F749271}" type="pres">
      <dgm:prSet presAssocID="{697E3E64-69B3-4365-8E7A-17C5EEDC7D34}" presName="imgShp" presStyleLbl="fgImgPlace1" presStyleIdx="0" presStyleCnt="4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D89485B9-997B-4522-8275-FB5E36A6A441}" type="pres">
      <dgm:prSet presAssocID="{697E3E64-69B3-4365-8E7A-17C5EEDC7D34}" presName="txShp" presStyleLbl="node1" presStyleIdx="0" presStyleCnt="4">
        <dgm:presLayoutVars>
          <dgm:bulletEnabled val="1"/>
        </dgm:presLayoutVars>
      </dgm:prSet>
      <dgm:spPr/>
    </dgm:pt>
    <dgm:pt modelId="{84F963FA-F17A-405C-857F-C69A4219FE54}" type="pres">
      <dgm:prSet presAssocID="{FDA591CE-81E9-4C62-B367-F25D9C0466C7}" presName="spacing" presStyleCnt="0"/>
      <dgm:spPr/>
    </dgm:pt>
    <dgm:pt modelId="{C23688A9-25C7-4173-B2BB-6785294FDC1C}" type="pres">
      <dgm:prSet presAssocID="{F68DA0B0-8465-4082-A332-17015750B79E}" presName="composite" presStyleCnt="0"/>
      <dgm:spPr/>
    </dgm:pt>
    <dgm:pt modelId="{9D404CC5-0CBD-40B6-AC0D-E5D5222182A6}" type="pres">
      <dgm:prSet presAssocID="{F68DA0B0-8465-4082-A332-17015750B79E}" presName="imgShp" presStyleLbl="fgImgPlace1" presStyleIdx="1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335CF2D-8643-4191-B071-04DFF92FB8E0}" type="pres">
      <dgm:prSet presAssocID="{F68DA0B0-8465-4082-A332-17015750B79E}" presName="txShp" presStyleLbl="node1" presStyleIdx="1" presStyleCnt="4">
        <dgm:presLayoutVars>
          <dgm:bulletEnabled val="1"/>
        </dgm:presLayoutVars>
      </dgm:prSet>
      <dgm:spPr/>
    </dgm:pt>
    <dgm:pt modelId="{C6C4E53A-7892-446F-B3D4-993780B1418C}" type="pres">
      <dgm:prSet presAssocID="{A0C5DCF7-44DC-43C5-8F37-AD5A73A0703D}" presName="spacing" presStyleCnt="0"/>
      <dgm:spPr/>
    </dgm:pt>
    <dgm:pt modelId="{292888BD-6347-4BF4-AA62-427DE1428696}" type="pres">
      <dgm:prSet presAssocID="{1966F3D4-90BD-497B-9B75-4DA2AF386568}" presName="composite" presStyleCnt="0"/>
      <dgm:spPr/>
    </dgm:pt>
    <dgm:pt modelId="{1620F248-16F1-469B-A417-65224263EC55}" type="pres">
      <dgm:prSet presAssocID="{1966F3D4-90BD-497B-9B75-4DA2AF386568}" presName="imgShp" presStyleLbl="fgImgPlace1" presStyleIdx="2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D4FDC43-F3F9-47F0-9D3A-D10F59AE3557}" type="pres">
      <dgm:prSet presAssocID="{1966F3D4-90BD-497B-9B75-4DA2AF386568}" presName="txShp" presStyleLbl="node1" presStyleIdx="2" presStyleCnt="4">
        <dgm:presLayoutVars>
          <dgm:bulletEnabled val="1"/>
        </dgm:presLayoutVars>
      </dgm:prSet>
      <dgm:spPr/>
    </dgm:pt>
    <dgm:pt modelId="{1D5B5933-273C-47C4-A4FF-8B3DCE03215B}" type="pres">
      <dgm:prSet presAssocID="{6EBE03AD-726A-4F9B-B67A-4F01904B3C65}" presName="spacing" presStyleCnt="0"/>
      <dgm:spPr/>
    </dgm:pt>
    <dgm:pt modelId="{71BEE98E-DBC0-47D5-8522-B7E40860E65D}" type="pres">
      <dgm:prSet presAssocID="{7D45EACF-74D3-48B4-8E69-9AC82EBF1CEF}" presName="composite" presStyleCnt="0"/>
      <dgm:spPr/>
    </dgm:pt>
    <dgm:pt modelId="{DCE18B83-9F80-4906-8E0B-35862B64A5A1}" type="pres">
      <dgm:prSet presAssocID="{7D45EACF-74D3-48B4-8E69-9AC82EBF1CEF}" presName="imgShp" presStyleLbl="fgImgPlace1" presStyleIdx="3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4FBBCDB-D1C8-4446-B447-1A54E8097740}" type="pres">
      <dgm:prSet presAssocID="{7D45EACF-74D3-48B4-8E69-9AC82EBF1CEF}" presName="txShp" presStyleLbl="node1" presStyleIdx="3" presStyleCnt="4">
        <dgm:presLayoutVars>
          <dgm:bulletEnabled val="1"/>
        </dgm:presLayoutVars>
      </dgm:prSet>
      <dgm:spPr/>
    </dgm:pt>
  </dgm:ptLst>
  <dgm:cxnLst>
    <dgm:cxn modelId="{A2268C10-A35A-4B27-8CDB-BC54DC63D63E}" srcId="{0F1F12DE-E8D3-4128-BD51-A3E8B212951B}" destId="{1966F3D4-90BD-497B-9B75-4DA2AF386568}" srcOrd="2" destOrd="0" parTransId="{7872D000-84B4-4D5D-A366-D84170CB61CD}" sibTransId="{6EBE03AD-726A-4F9B-B67A-4F01904B3C65}"/>
    <dgm:cxn modelId="{921EF825-4117-4D58-BF34-EC9CA48E1942}" type="presOf" srcId="{0F1F12DE-E8D3-4128-BD51-A3E8B212951B}" destId="{6D655184-8A8C-4D03-8497-760418B787DF}" srcOrd="0" destOrd="0" presId="urn:microsoft.com/office/officeart/2005/8/layout/vList3"/>
    <dgm:cxn modelId="{B86D773D-2D7E-4E02-A4E0-F25E2391B600}" srcId="{0F1F12DE-E8D3-4128-BD51-A3E8B212951B}" destId="{7D45EACF-74D3-48B4-8E69-9AC82EBF1CEF}" srcOrd="3" destOrd="0" parTransId="{12EACF8C-44A3-4327-AB01-9FD53ED21A85}" sibTransId="{1A78FB73-A9F2-4FC6-BDFE-EC672E39363C}"/>
    <dgm:cxn modelId="{0FB5F15F-BD55-41D5-9603-0279281D3B1D}" type="presOf" srcId="{697E3E64-69B3-4365-8E7A-17C5EEDC7D34}" destId="{D89485B9-997B-4522-8275-FB5E36A6A441}" srcOrd="0" destOrd="0" presId="urn:microsoft.com/office/officeart/2005/8/layout/vList3"/>
    <dgm:cxn modelId="{BA33F458-7FFF-40DA-A727-2F1AA409673E}" srcId="{0F1F12DE-E8D3-4128-BD51-A3E8B212951B}" destId="{697E3E64-69B3-4365-8E7A-17C5EEDC7D34}" srcOrd="0" destOrd="0" parTransId="{2D1F8F62-45CA-4BC2-8B8D-21B018C27EF2}" sibTransId="{FDA591CE-81E9-4C62-B367-F25D9C0466C7}"/>
    <dgm:cxn modelId="{52B6C680-3B7D-4306-AA9B-A68B0C5E684C}" srcId="{0F1F12DE-E8D3-4128-BD51-A3E8B212951B}" destId="{F68DA0B0-8465-4082-A332-17015750B79E}" srcOrd="1" destOrd="0" parTransId="{CC9D5478-9A60-4085-87E6-107B80F2DF99}" sibTransId="{A0C5DCF7-44DC-43C5-8F37-AD5A73A0703D}"/>
    <dgm:cxn modelId="{4EC0FDAA-DB12-405B-BC48-7BFA626C649E}" type="presOf" srcId="{7D45EACF-74D3-48B4-8E69-9AC82EBF1CEF}" destId="{44FBBCDB-D1C8-4446-B447-1A54E8097740}" srcOrd="0" destOrd="0" presId="urn:microsoft.com/office/officeart/2005/8/layout/vList3"/>
    <dgm:cxn modelId="{2AA50CC4-25B4-4C02-9197-59F230734BCA}" type="presOf" srcId="{F68DA0B0-8465-4082-A332-17015750B79E}" destId="{F335CF2D-8643-4191-B071-04DFF92FB8E0}" srcOrd="0" destOrd="0" presId="urn:microsoft.com/office/officeart/2005/8/layout/vList3"/>
    <dgm:cxn modelId="{30C0ADD8-BE8C-44A7-B7B5-F5C4396F93AB}" type="presOf" srcId="{1966F3D4-90BD-497B-9B75-4DA2AF386568}" destId="{CD4FDC43-F3F9-47F0-9D3A-D10F59AE3557}" srcOrd="0" destOrd="0" presId="urn:microsoft.com/office/officeart/2005/8/layout/vList3"/>
    <dgm:cxn modelId="{3CCED6B6-53D1-4F59-976D-4B405AB70B9B}" type="presParOf" srcId="{6D655184-8A8C-4D03-8497-760418B787DF}" destId="{66CD0403-43C8-46A4-B1AF-3DD1B8ABBD5F}" srcOrd="0" destOrd="0" presId="urn:microsoft.com/office/officeart/2005/8/layout/vList3"/>
    <dgm:cxn modelId="{9F7D8A64-7361-4CA9-9161-1635C63BBBAB}" type="presParOf" srcId="{66CD0403-43C8-46A4-B1AF-3DD1B8ABBD5F}" destId="{83740E58-A48C-46A2-85A5-26CD8F749271}" srcOrd="0" destOrd="0" presId="urn:microsoft.com/office/officeart/2005/8/layout/vList3"/>
    <dgm:cxn modelId="{A24E7074-74EF-4E27-B3A0-127F595E7A85}" type="presParOf" srcId="{66CD0403-43C8-46A4-B1AF-3DD1B8ABBD5F}" destId="{D89485B9-997B-4522-8275-FB5E36A6A441}" srcOrd="1" destOrd="0" presId="urn:microsoft.com/office/officeart/2005/8/layout/vList3"/>
    <dgm:cxn modelId="{6B592344-97B6-4C04-BD46-F5D41BA8A297}" type="presParOf" srcId="{6D655184-8A8C-4D03-8497-760418B787DF}" destId="{84F963FA-F17A-405C-857F-C69A4219FE54}" srcOrd="1" destOrd="0" presId="urn:microsoft.com/office/officeart/2005/8/layout/vList3"/>
    <dgm:cxn modelId="{E98F57A4-64A3-4997-A90E-E5506352BF2C}" type="presParOf" srcId="{6D655184-8A8C-4D03-8497-760418B787DF}" destId="{C23688A9-25C7-4173-B2BB-6785294FDC1C}" srcOrd="2" destOrd="0" presId="urn:microsoft.com/office/officeart/2005/8/layout/vList3"/>
    <dgm:cxn modelId="{4B6282BB-1538-4E58-94F7-77185342D8FD}" type="presParOf" srcId="{C23688A9-25C7-4173-B2BB-6785294FDC1C}" destId="{9D404CC5-0CBD-40B6-AC0D-E5D5222182A6}" srcOrd="0" destOrd="0" presId="urn:microsoft.com/office/officeart/2005/8/layout/vList3"/>
    <dgm:cxn modelId="{0CF60FA6-BE8A-4361-8450-A6A6142216CD}" type="presParOf" srcId="{C23688A9-25C7-4173-B2BB-6785294FDC1C}" destId="{F335CF2D-8643-4191-B071-04DFF92FB8E0}" srcOrd="1" destOrd="0" presId="urn:microsoft.com/office/officeart/2005/8/layout/vList3"/>
    <dgm:cxn modelId="{BC95E746-EAD8-4F46-8B59-0D323A134DF5}" type="presParOf" srcId="{6D655184-8A8C-4D03-8497-760418B787DF}" destId="{C6C4E53A-7892-446F-B3D4-993780B1418C}" srcOrd="3" destOrd="0" presId="urn:microsoft.com/office/officeart/2005/8/layout/vList3"/>
    <dgm:cxn modelId="{7E6BC4E7-45D2-43A5-A68B-A079AE0397CB}" type="presParOf" srcId="{6D655184-8A8C-4D03-8497-760418B787DF}" destId="{292888BD-6347-4BF4-AA62-427DE1428696}" srcOrd="4" destOrd="0" presId="urn:microsoft.com/office/officeart/2005/8/layout/vList3"/>
    <dgm:cxn modelId="{C67ACA94-46BF-408A-A5B4-41E02100335B}" type="presParOf" srcId="{292888BD-6347-4BF4-AA62-427DE1428696}" destId="{1620F248-16F1-469B-A417-65224263EC55}" srcOrd="0" destOrd="0" presId="urn:microsoft.com/office/officeart/2005/8/layout/vList3"/>
    <dgm:cxn modelId="{4C48C7F7-F5DF-49C6-8EAD-F7C8BE9D6BA3}" type="presParOf" srcId="{292888BD-6347-4BF4-AA62-427DE1428696}" destId="{CD4FDC43-F3F9-47F0-9D3A-D10F59AE3557}" srcOrd="1" destOrd="0" presId="urn:microsoft.com/office/officeart/2005/8/layout/vList3"/>
    <dgm:cxn modelId="{B3EBABF1-B459-4B22-A627-BA201D092994}" type="presParOf" srcId="{6D655184-8A8C-4D03-8497-760418B787DF}" destId="{1D5B5933-273C-47C4-A4FF-8B3DCE03215B}" srcOrd="5" destOrd="0" presId="urn:microsoft.com/office/officeart/2005/8/layout/vList3"/>
    <dgm:cxn modelId="{369AB6EE-A7C4-41E7-8B6C-2076803E2466}" type="presParOf" srcId="{6D655184-8A8C-4D03-8497-760418B787DF}" destId="{71BEE98E-DBC0-47D5-8522-B7E40860E65D}" srcOrd="6" destOrd="0" presId="urn:microsoft.com/office/officeart/2005/8/layout/vList3"/>
    <dgm:cxn modelId="{E064702B-A1BE-4E0A-8996-3468ADB1D018}" type="presParOf" srcId="{71BEE98E-DBC0-47D5-8522-B7E40860E65D}" destId="{DCE18B83-9F80-4906-8E0B-35862B64A5A1}" srcOrd="0" destOrd="0" presId="urn:microsoft.com/office/officeart/2005/8/layout/vList3"/>
    <dgm:cxn modelId="{5840D642-AD67-4E68-9907-46F4759225CC}" type="presParOf" srcId="{71BEE98E-DBC0-47D5-8522-B7E40860E65D}" destId="{44FBBCDB-D1C8-4446-B447-1A54E8097740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9485B9-997B-4522-8275-FB5E36A6A441}">
      <dsp:nvSpPr>
        <dsp:cNvPr id="0" name=""/>
        <dsp:cNvSpPr/>
      </dsp:nvSpPr>
      <dsp:spPr>
        <a:xfrm rot="10800000">
          <a:off x="2345218" y="1732"/>
          <a:ext cx="8237001" cy="1081941"/>
        </a:xfrm>
        <a:prstGeom prst="homePlate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7106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altLang="en-US" sz="3000" b="1" kern="1200">
              <a:latin typeface=".VnSouthern" pitchFamily="34" charset="0"/>
            </a:rPr>
            <a:t>1. </a:t>
          </a:r>
          <a:r>
            <a:rPr lang="en-US" altLang="en-US" sz="3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Chụp ảnh từ khu vực trên cao 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altLang="en-US" sz="3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altLang="en-US" sz="3000" i="1" kern="1200"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altLang="en-US" sz="30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i="1" u="none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máy bay</a:t>
          </a:r>
          <a:r>
            <a:rPr lang="en-US" altLang="en-US" sz="30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i="1" kern="1200">
              <a:latin typeface="Times New Roman" panose="02020603050405020304" pitchFamily="18" charset="0"/>
              <a:cs typeface="Times New Roman" panose="02020603050405020304" pitchFamily="18" charset="0"/>
            </a:rPr>
            <a:t>hay</a:t>
          </a:r>
          <a:r>
            <a:rPr lang="en-US" altLang="en-US" sz="30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i="1" u="none" kern="120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vệ tinh</a:t>
          </a:r>
          <a:r>
            <a:rPr lang="en-US" altLang="en-US" sz="3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r>
            <a:rPr lang="en-US" altLang="en-US" sz="3000" b="1" kern="1200">
              <a:latin typeface=".VnSouthern" pitchFamily="34" charset="0"/>
            </a:rPr>
            <a:t>.</a:t>
          </a:r>
          <a:endParaRPr lang="en-US" sz="3000" kern="1200"/>
        </a:p>
      </dsp:txBody>
      <dsp:txXfrm rot="10800000">
        <a:off x="2615703" y="1732"/>
        <a:ext cx="7966516" cy="1081941"/>
      </dsp:txXfrm>
    </dsp:sp>
    <dsp:sp modelId="{83740E58-A48C-46A2-85A5-26CD8F749271}">
      <dsp:nvSpPr>
        <dsp:cNvPr id="0" name=""/>
        <dsp:cNvSpPr/>
      </dsp:nvSpPr>
      <dsp:spPr>
        <a:xfrm>
          <a:off x="1804248" y="1732"/>
          <a:ext cx="1081941" cy="1081941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335CF2D-8643-4191-B071-04DFF92FB8E0}">
      <dsp:nvSpPr>
        <dsp:cNvPr id="0" name=""/>
        <dsp:cNvSpPr/>
      </dsp:nvSpPr>
      <dsp:spPr>
        <a:xfrm rot="10800000">
          <a:off x="2345218" y="1406641"/>
          <a:ext cx="8237001" cy="1081941"/>
        </a:xfrm>
        <a:prstGeom prst="homePlate">
          <a:avLst/>
        </a:prstGeom>
        <a:solidFill>
          <a:schemeClr val="accent6">
            <a:shade val="80000"/>
            <a:hueOff val="-127231"/>
            <a:satOff val="5670"/>
            <a:lumOff val="792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7106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3000" b="1" kern="1200">
              <a:latin typeface=".VnSouthern" pitchFamily="34" charset="0"/>
            </a:rPr>
            <a:t>2. </a:t>
          </a:r>
          <a:r>
            <a:rPr lang="en-US" altLang="en-US" sz="3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Nghiên cứu vị trí </a:t>
          </a:r>
          <a:r>
            <a:rPr lang="en-US" altLang="en-US" sz="3000" b="1" i="1" u="none" kern="120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đối tượng </a:t>
          </a:r>
          <a:r>
            <a:rPr lang="en-US" altLang="en-US" sz="3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cần thể hiện.</a:t>
          </a:r>
          <a:endParaRPr lang="en-US" sz="3000" kern="1200"/>
        </a:p>
      </dsp:txBody>
      <dsp:txXfrm rot="10800000">
        <a:off x="2615703" y="1406641"/>
        <a:ext cx="7966516" cy="1081941"/>
      </dsp:txXfrm>
    </dsp:sp>
    <dsp:sp modelId="{9D404CC5-0CBD-40B6-AC0D-E5D5222182A6}">
      <dsp:nvSpPr>
        <dsp:cNvPr id="0" name=""/>
        <dsp:cNvSpPr/>
      </dsp:nvSpPr>
      <dsp:spPr>
        <a:xfrm>
          <a:off x="1804248" y="1406641"/>
          <a:ext cx="1081941" cy="10819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D4FDC43-F3F9-47F0-9D3A-D10F59AE3557}">
      <dsp:nvSpPr>
        <dsp:cNvPr id="0" name=""/>
        <dsp:cNvSpPr/>
      </dsp:nvSpPr>
      <dsp:spPr>
        <a:xfrm rot="10800000">
          <a:off x="2345218" y="2811550"/>
          <a:ext cx="8237001" cy="1081941"/>
        </a:xfrm>
        <a:prstGeom prst="homePlate">
          <a:avLst/>
        </a:prstGeom>
        <a:solidFill>
          <a:schemeClr val="accent6">
            <a:shade val="80000"/>
            <a:hueOff val="-254461"/>
            <a:satOff val="11339"/>
            <a:lumOff val="158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7106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3000" b="1" kern="1200">
              <a:latin typeface=".VnSouthern" pitchFamily="34" charset="0"/>
            </a:rPr>
            <a:t>3. </a:t>
          </a:r>
          <a:r>
            <a:rPr lang="en-US" altLang="en-US" sz="3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Tính toán khoảng cách trên thực tế rồi thu nhỏ lại theo </a:t>
          </a:r>
          <a:r>
            <a:rPr lang="en-US" altLang="en-US" sz="3000" b="1" i="1" u="none" kern="120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tỉ lệ</a:t>
          </a:r>
          <a:r>
            <a:rPr lang="en-US" altLang="en-US" sz="3000" b="1" kern="1200">
              <a:latin typeface=".VnSouthern" pitchFamily="34" charset="0"/>
            </a:rPr>
            <a:t>.</a:t>
          </a:r>
          <a:endParaRPr lang="en-US" sz="3000" kern="1200"/>
        </a:p>
      </dsp:txBody>
      <dsp:txXfrm rot="10800000">
        <a:off x="2615703" y="2811550"/>
        <a:ext cx="7966516" cy="1081941"/>
      </dsp:txXfrm>
    </dsp:sp>
    <dsp:sp modelId="{1620F248-16F1-469B-A417-65224263EC55}">
      <dsp:nvSpPr>
        <dsp:cNvPr id="0" name=""/>
        <dsp:cNvSpPr/>
      </dsp:nvSpPr>
      <dsp:spPr>
        <a:xfrm>
          <a:off x="1804248" y="2811550"/>
          <a:ext cx="1081941" cy="10819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FBBCDB-D1C8-4446-B447-1A54E8097740}">
      <dsp:nvSpPr>
        <dsp:cNvPr id="0" name=""/>
        <dsp:cNvSpPr/>
      </dsp:nvSpPr>
      <dsp:spPr>
        <a:xfrm rot="10800000">
          <a:off x="2345218" y="4216458"/>
          <a:ext cx="8237001" cy="1081941"/>
        </a:xfrm>
        <a:prstGeom prst="homePlate">
          <a:avLst/>
        </a:prstGeom>
        <a:solidFill>
          <a:schemeClr val="accent6">
            <a:shade val="80000"/>
            <a:hueOff val="-381692"/>
            <a:satOff val="17009"/>
            <a:lumOff val="2377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7106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3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4. Lựa chọn các </a:t>
          </a:r>
          <a:r>
            <a:rPr lang="en-US" altLang="en-US" sz="3000" b="1" i="1" u="none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 hiệu </a:t>
          </a:r>
          <a:r>
            <a:rPr lang="en-US" altLang="en-US" sz="3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thể hiện các đối tượng trên bản đồ.</a:t>
          </a:r>
          <a:endParaRPr lang="en-US" sz="3000" kern="1200"/>
        </a:p>
      </dsp:txBody>
      <dsp:txXfrm rot="10800000">
        <a:off x="2615703" y="4216458"/>
        <a:ext cx="7966516" cy="1081941"/>
      </dsp:txXfrm>
    </dsp:sp>
    <dsp:sp modelId="{DCE18B83-9F80-4906-8E0B-35862B64A5A1}">
      <dsp:nvSpPr>
        <dsp:cNvPr id="0" name=""/>
        <dsp:cNvSpPr/>
      </dsp:nvSpPr>
      <dsp:spPr>
        <a:xfrm>
          <a:off x="1804248" y="4216458"/>
          <a:ext cx="1081941" cy="10819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C72F8-81A8-467D-B6E1-BE08C092B8B2}" type="datetimeFigureOut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88747-8A96-44D6-B8F0-B45260E399A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FEF2C5-576F-4111-98AF-1501BC6C1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879DA5E-5A04-466B-BC2F-F01140921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E76D573-A573-4DCE-9FC0-98B81F8B3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9AE8B-4C5E-43EC-B455-37E9ACD77A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1922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6498511-FDE8-46BF-9F43-FE4772411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6EDAF2F-CCAF-497E-B32F-376000D35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BCFBB93-A31A-4713-BEB1-A829B644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2CF0D-A156-4119-997D-6E56CD755D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009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B4B9684-5901-4B12-8B56-0E7448040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C1D8D8F-20D4-4AC8-935D-1EC448198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E9E176A-C70F-4E0F-9B34-B8F6560CB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15B65-1EC8-42F7-A094-A6399D24A0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742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3796CF-78B9-4716-9478-68E265196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8CAE04-70CE-476D-8594-8638A7286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8DCCE2-A89A-4834-8F40-E710A842D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CAF24-03F5-4A0E-8AD3-F2842A9F7E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3397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FDFF6F-8371-4064-B491-A8BB1A1D1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30F671-A9B1-42E0-9EB4-3B4BF2FC9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DC9FC4-2F4F-4576-ACFC-D053B18F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D0CB0-DC87-4B7F-BE1F-FDB0604C57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502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0A3D8-DF5E-4BE6-9D25-B54527709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D2466-6B63-4B23-9E13-9A1B1F383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0AA19-D643-4B59-BBE9-85439B38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C3993-B60D-4B01-8905-D23C8EE7DF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744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A600E-C90D-46A1-ABAC-BB08CB287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6DA6F-CA22-4E0E-8EDF-C75B2076D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E535C-6643-47C8-9C42-F9AC0DA2D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C5A1-B855-4507-84D7-DDC3D8C12F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825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545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F24D9-E1F4-4FB1-BC2C-205B131C5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798F6-BDFA-435C-A7F1-F438774D8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1E39C-0D3A-40A1-B712-3F59D2D2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6DEEE-F04A-4274-B0E5-BDA42CFCC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897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9590F-7A58-4F7D-8F1A-F0CDDFDC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91C37-3B7F-46E3-AD47-DAAC569EA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3F872-61B3-4B68-A17A-51D5C71F4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E2771-06FB-4041-A5D9-715CE8A5CC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744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56286-2243-466A-A265-E9AE0D579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F1A71-CE54-4615-B2AA-F233431EA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FC9E5-68A8-424E-AB00-1C0C87406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60C62-7F9A-46D4-8BEA-77B728A8F1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760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BD59949-C41D-4A56-B841-1048D4CD0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0AB5CFD-07BE-436C-B395-9A5D1F4A3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DB1723-C3FF-4FEE-A694-403390DDE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BF98F-238A-42A8-BAA1-B75DAA705B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689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C96A09F-9C33-4D05-A86A-B9792F89C4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/>
              <a:t>Bấm để sửa kiểu tiêu đề Bản cái</a:t>
            </a:r>
            <a:endParaRPr lang="en-US" altLang="vi-V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193710D-DEDA-4380-86D1-1FC0044E7C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/>
              <a:t>Bấm để chỉnh sửa kiểu văn bản của Bản cái</a:t>
            </a:r>
          </a:p>
          <a:p>
            <a:pPr lvl="1"/>
            <a:r>
              <a:rPr lang="vi-VN" altLang="vi-VN"/>
              <a:t>Mức hai</a:t>
            </a:r>
          </a:p>
          <a:p>
            <a:pPr lvl="2"/>
            <a:r>
              <a:rPr lang="vi-VN" altLang="vi-VN"/>
              <a:t>Mức ba</a:t>
            </a:r>
          </a:p>
          <a:p>
            <a:pPr lvl="3"/>
            <a:r>
              <a:rPr lang="vi-VN" altLang="vi-VN"/>
              <a:t>Mức bốn</a:t>
            </a:r>
          </a:p>
          <a:p>
            <a:pPr lvl="4"/>
            <a:r>
              <a:rPr lang="vi-VN" altLang="vi-VN"/>
              <a:t>Mức năm</a:t>
            </a:r>
            <a:endParaRPr lang="en-US" alt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80E8F-84FC-4263-8D52-28A753645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B648B-311F-445C-AA8B-998E29FED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4A20A-08D7-483A-BAB6-67E69D30B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EBC2DB-E870-44CC-9D1C-37B3BF231A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95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ransition spd="slow">
    <p:random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0.m4a"/><Relationship Id="rId7" Type="http://schemas.openxmlformats.org/officeDocument/2006/relationships/image" Target="../media/image33.png"/><Relationship Id="rId12" Type="http://schemas.openxmlformats.org/officeDocument/2006/relationships/image" Target="../media/image7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microsoft.com/office/2007/relationships/hdphoto" Target="../media/hdphoto5.wdp"/><Relationship Id="rId11" Type="http://schemas.openxmlformats.org/officeDocument/2006/relationships/image" Target="../media/image3.png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7.png"/><Relationship Id="rId3" Type="http://schemas.openxmlformats.org/officeDocument/2006/relationships/audio" Target="../media/media11.m4a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microsoft.com/office/2007/relationships/hdphoto" Target="../media/hdphoto5.wdp"/><Relationship Id="rId11" Type="http://schemas.openxmlformats.org/officeDocument/2006/relationships/image" Target="../media/image36.png"/><Relationship Id="rId5" Type="http://schemas.openxmlformats.org/officeDocument/2006/relationships/image" Target="../media/image22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12.m4a"/><Relationship Id="rId7" Type="http://schemas.openxmlformats.org/officeDocument/2006/relationships/image" Target="../media/image33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32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3.m4a"/><Relationship Id="rId7" Type="http://schemas.openxmlformats.org/officeDocument/2006/relationships/image" Target="../media/image23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4.m4a"/><Relationship Id="rId7" Type="http://schemas.openxmlformats.org/officeDocument/2006/relationships/image" Target="../media/image38.gif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37.png"/><Relationship Id="rId5" Type="http://schemas.openxmlformats.org/officeDocument/2006/relationships/image" Target="../media/image19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5.m4a"/><Relationship Id="rId7" Type="http://schemas.openxmlformats.org/officeDocument/2006/relationships/image" Target="../media/image39.jp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34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6.m4a"/><Relationship Id="rId7" Type="http://schemas.openxmlformats.org/officeDocument/2006/relationships/image" Target="../media/image38.gif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40.png"/><Relationship Id="rId5" Type="http://schemas.openxmlformats.org/officeDocument/2006/relationships/image" Target="../media/image19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audio" Target="../media/media17.m4a"/><Relationship Id="rId7" Type="http://schemas.microsoft.com/office/2007/relationships/hdphoto" Target="../media/hdphoto1.wdp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8.png"/><Relationship Id="rId5" Type="http://schemas.openxmlformats.org/officeDocument/2006/relationships/image" Target="../media/image41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18.m4a"/><Relationship Id="rId7" Type="http://schemas.openxmlformats.org/officeDocument/2006/relationships/image" Target="../media/image43.png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9.m4a"/><Relationship Id="rId7" Type="http://schemas.openxmlformats.org/officeDocument/2006/relationships/image" Target="../media/image5.png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openxmlformats.org/officeDocument/2006/relationships/image" Target="../media/image44.png"/><Relationship Id="rId5" Type="http://schemas.openxmlformats.org/officeDocument/2006/relationships/image" Target="../media/image34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2.png"/><Relationship Id="rId18" Type="http://schemas.openxmlformats.org/officeDocument/2006/relationships/image" Target="../media/image7.png"/><Relationship Id="rId3" Type="http://schemas.openxmlformats.org/officeDocument/2006/relationships/audio" Target="../media/media2.m4a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microsoft.com/office/2007/relationships/hdphoto" Target="../media/hdphoto4.wdp"/><Relationship Id="rId2" Type="http://schemas.microsoft.com/office/2007/relationships/media" Target="../media/media2.m4a"/><Relationship Id="rId16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5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7.png"/><Relationship Id="rId3" Type="http://schemas.openxmlformats.org/officeDocument/2006/relationships/audio" Target="../media/media6.m4a"/><Relationship Id="rId7" Type="http://schemas.openxmlformats.org/officeDocument/2006/relationships/diagramLayout" Target="../diagrams/layout1.xml"/><Relationship Id="rId12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diagramData" Target="../diagrams/data1.xml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.png"/><Relationship Id="rId3" Type="http://schemas.openxmlformats.org/officeDocument/2006/relationships/audio" Target="../media/media7.m4a"/><Relationship Id="rId7" Type="http://schemas.openxmlformats.org/officeDocument/2006/relationships/image" Target="../media/image23.png"/><Relationship Id="rId12" Type="http://schemas.microsoft.com/office/2007/relationships/hdphoto" Target="../media/hdphoto6.wdp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microsoft.com/office/2007/relationships/hdphoto" Target="../media/hdphoto5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8.m4a"/><Relationship Id="rId7" Type="http://schemas.openxmlformats.org/officeDocument/2006/relationships/image" Target="../media/image28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11" Type="http://schemas.openxmlformats.org/officeDocument/2006/relationships/image" Target="../media/image7.png"/><Relationship Id="rId5" Type="http://schemas.openxmlformats.org/officeDocument/2006/relationships/image" Target="../media/image27.jp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9.m4a"/><Relationship Id="rId7" Type="http://schemas.openxmlformats.org/officeDocument/2006/relationships/image" Target="../media/image33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>
            <a:extLst>
              <a:ext uri="{FF2B5EF4-FFF2-40B4-BE49-F238E27FC236}">
                <a16:creationId xmlns:a16="http://schemas.microsoft.com/office/drawing/2014/main" id="{AF4E11D4-95C0-4918-B5A3-978E11093E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97" y="468102"/>
            <a:ext cx="7855100" cy="638989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21" y="-491839"/>
            <a:ext cx="4571102" cy="45711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209502" y="2021275"/>
            <a:ext cx="2230606" cy="31577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24" y="4859683"/>
            <a:ext cx="2633472" cy="521208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080402" y="2310029"/>
            <a:ext cx="592021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>
                <a:ln w="19050">
                  <a:solidFill>
                    <a:srgbClr val="EFCB5D"/>
                  </a:solidFill>
                </a:ln>
                <a:solidFill>
                  <a:srgbClr val="F49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LÍ 4</a:t>
            </a: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F75AED6-4395-4487-A622-DC64A21629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83" y="3928706"/>
            <a:ext cx="4259378" cy="32096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018E92-AA3C-4F87-9A4D-F326E19C2E42}"/>
              </a:ext>
            </a:extLst>
          </p:cNvPr>
          <p:cNvSpPr txBox="1"/>
          <p:nvPr/>
        </p:nvSpPr>
        <p:spPr>
          <a:xfrm>
            <a:off x="4162731" y="5599677"/>
            <a:ext cx="1755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644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solidFill>
                  <a:srgbClr val="644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644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311047F3-F334-464D-A029-235DA66862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02441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412">
        <p15:prstTrans prst="airplane"/>
      </p:transition>
    </mc:Choice>
    <mc:Fallback>
      <p:transition spd="slow" advTm="54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4B6D001-AE1C-412C-994C-FB9FC8183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128" y="1"/>
            <a:ext cx="4568577" cy="6857999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5EE11902-BC7B-48A9-B99E-5A6C2843D9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39" y="4509096"/>
            <a:ext cx="2731122" cy="22649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25ACC89-D7CA-48D6-BFC4-1BFACD04DF2B}"/>
              </a:ext>
            </a:extLst>
          </p:cNvPr>
          <p:cNvGrpSpPr/>
          <p:nvPr/>
        </p:nvGrpSpPr>
        <p:grpSpPr>
          <a:xfrm>
            <a:off x="-2" y="248478"/>
            <a:ext cx="6302712" cy="4927283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78BC2C20-7833-419A-86F1-12843770A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C12873-1322-490E-A4E6-2C1C69A6EF37}"/>
                </a:ext>
              </a:extLst>
            </p:cNvPr>
            <p:cNvSpPr txBox="1"/>
            <p:nvPr/>
          </p:nvSpPr>
          <p:spPr>
            <a:xfrm>
              <a:off x="471808" y="2584174"/>
              <a:ext cx="537679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Tên bản đồ này là gì?</a:t>
              </a: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09B3968-5C16-4979-BD60-563909035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pic>
        <p:nvPicPr>
          <p:cNvPr id="8" name="图片 2">
            <a:extLst>
              <a:ext uri="{FF2B5EF4-FFF2-40B4-BE49-F238E27FC236}">
                <a16:creationId xmlns:a16="http://schemas.microsoft.com/office/drawing/2014/main" id="{A8D9FC99-2323-4837-A465-7962B865DF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28227" y="2529436"/>
            <a:ext cx="4084604" cy="445663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6ED7F29F-F808-4004-8221-8C27E50124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148" y="-193207"/>
            <a:ext cx="2358122" cy="2358122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BEB79A52-4202-48C6-8D83-98C67BF502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1701582"/>
      </p:ext>
    </p:extLst>
  </p:cSld>
  <p:clrMapOvr>
    <a:masterClrMapping/>
  </p:clrMapOvr>
  <p:transition spd="slow" advTm="1649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4B6D001-AE1C-412C-994C-FB9FC8183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03641"/>
            <a:ext cx="3752458" cy="5632903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A8D9FC99-2323-4837-A465-7962B865DF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74090" y="3136900"/>
            <a:ext cx="4084604" cy="445663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C5D30B7-82AF-48DF-B3F5-50E1B367A8AA}"/>
              </a:ext>
            </a:extLst>
          </p:cNvPr>
          <p:cNvGrpSpPr/>
          <p:nvPr/>
        </p:nvGrpSpPr>
        <p:grpSpPr>
          <a:xfrm>
            <a:off x="-4" y="-1163287"/>
            <a:ext cx="6609525" cy="6339047"/>
            <a:chOff x="-4" y="-1163287"/>
            <a:chExt cx="6609525" cy="63390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5ACC89-D7CA-48D6-BFC4-1BFACD04DF2B}"/>
                </a:ext>
              </a:extLst>
            </p:cNvPr>
            <p:cNvGrpSpPr/>
            <p:nvPr/>
          </p:nvGrpSpPr>
          <p:grpSpPr>
            <a:xfrm>
              <a:off x="-4" y="-1163287"/>
              <a:ext cx="6609525" cy="6339047"/>
              <a:chOff x="-3" y="255874"/>
              <a:chExt cx="6293250" cy="4919886"/>
            </a:xfrm>
          </p:grpSpPr>
          <p:pic>
            <p:nvPicPr>
              <p:cNvPr id="4" name="图片 5">
                <a:extLst>
                  <a:ext uri="{FF2B5EF4-FFF2-40B4-BE49-F238E27FC236}">
                    <a16:creationId xmlns:a16="http://schemas.microsoft.com/office/drawing/2014/main" id="{78BC2C20-7833-419A-86F1-12843770A7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3" y="255874"/>
                <a:ext cx="6293250" cy="4919886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C12873-1322-490E-A4E6-2C1C69A6EF37}"/>
                  </a:ext>
                </a:extLst>
              </p:cNvPr>
              <p:cNvSpPr txBox="1"/>
              <p:nvPr/>
            </p:nvSpPr>
            <p:spPr>
              <a:xfrm>
                <a:off x="760236" y="2257226"/>
                <a:ext cx="5044062" cy="1648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>
                  <a:spcBef>
                    <a:spcPct val="0"/>
                  </a:spcBef>
                  <a:buClrTx/>
                  <a:buNone/>
                </a:pPr>
                <a:r>
                  <a:rPr kumimoji="1" lang="en-US" altLang="en-US" sz="4400" b="1">
                    <a:solidFill>
                      <a:srgbClr val="644825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Trên bản đồ, người ta quy định có các phương hướng nào?</a:t>
                </a:r>
                <a:endParaRPr kumimoji="1" lang="en-US" altLang="en-US" sz="44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EF7F181A-82E5-4C06-AD7E-291BDEF84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9853">
              <a:off x="245073" y="52633"/>
              <a:ext cx="1618419" cy="1340074"/>
            </a:xfrm>
            <a:prstGeom prst="rect">
              <a:avLst/>
            </a:prstGeom>
          </p:spPr>
        </p:pic>
      </p:grpSp>
      <p:sp>
        <p:nvSpPr>
          <p:cNvPr id="12" name="Cloud 11">
            <a:extLst>
              <a:ext uri="{FF2B5EF4-FFF2-40B4-BE49-F238E27FC236}">
                <a16:creationId xmlns:a16="http://schemas.microsoft.com/office/drawing/2014/main" id="{32419DF5-D089-4652-86E5-F3F95D2A09C6}"/>
              </a:ext>
            </a:extLst>
          </p:cNvPr>
          <p:cNvSpPr/>
          <p:nvPr/>
        </p:nvSpPr>
        <p:spPr>
          <a:xfrm>
            <a:off x="8319869" y="0"/>
            <a:ext cx="2200320" cy="1069020"/>
          </a:xfrm>
          <a:prstGeom prst="cloud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E05C3224-69C8-47E6-B537-F785BE698DC9}"/>
              </a:ext>
            </a:extLst>
          </p:cNvPr>
          <p:cNvSpPr/>
          <p:nvPr/>
        </p:nvSpPr>
        <p:spPr>
          <a:xfrm>
            <a:off x="8569487" y="5788980"/>
            <a:ext cx="2200320" cy="1069020"/>
          </a:xfrm>
          <a:prstGeom prst="cloud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07A7472-810A-4E55-976F-ECE303FA05FD}"/>
              </a:ext>
            </a:extLst>
          </p:cNvPr>
          <p:cNvSpPr/>
          <p:nvPr/>
        </p:nvSpPr>
        <p:spPr>
          <a:xfrm>
            <a:off x="6096000" y="2956920"/>
            <a:ext cx="2200320" cy="1069020"/>
          </a:xfrm>
          <a:prstGeom prst="cloud">
            <a:avLst/>
          </a:prstGeom>
          <a:solidFill>
            <a:srgbClr val="C7020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1E1FF7B4-F60D-4EE8-AE45-A15BDE72B0B2}"/>
              </a:ext>
            </a:extLst>
          </p:cNvPr>
          <p:cNvSpPr/>
          <p:nvPr/>
        </p:nvSpPr>
        <p:spPr>
          <a:xfrm>
            <a:off x="10095007" y="2956920"/>
            <a:ext cx="2096993" cy="1069020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4">
            <a:extLst>
              <a:ext uri="{FF2B5EF4-FFF2-40B4-BE49-F238E27FC236}">
                <a16:creationId xmlns:a16="http://schemas.microsoft.com/office/drawing/2014/main" id="{7535C936-FA01-4DF7-B23E-8FF7670CD9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062" y="2167460"/>
            <a:ext cx="1320392" cy="619464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F3D19E6B-75F0-4D74-8844-A45A9A8464B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34" b="82005" l="1066" r="98401">
                        <a14:foregroundMark x1="5506" y1="43280" x2="6572" y2="63326"/>
                        <a14:foregroundMark x1="1243" y1="44191" x2="3197" y2="54897"/>
                        <a14:foregroundMark x1="35169" y1="76765" x2="52575" y2="82005"/>
                        <a14:foregroundMark x1="52575" y1="82005" x2="57371" y2="79727"/>
                        <a14:foregroundMark x1="87567" y1="41230" x2="98579" y2="51708"/>
                        <a14:foregroundMark x1="98579" y1="51708" x2="86501" y2="61959"/>
                        <a14:foregroundMark x1="86501" y1="61959" x2="85790" y2="61048"/>
                        <a14:foregroundMark x1="63055" y1="21868" x2="51510" y2="6834"/>
                        <a14:foregroundMark x1="51510" y1="6834" x2="43162" y2="20729"/>
                        <a14:foregroundMark x1="43162" y1="20729" x2="45115" y2="25740"/>
                        <a14:backgroundMark x1="78330" y1="52620" x2="78330" y2="52620"/>
                        <a14:backgroundMark x1="68384" y1="57859" x2="68384" y2="57859"/>
                        <a14:backgroundMark x1="69982" y1="56264" x2="69982" y2="56264"/>
                        <a14:backgroundMark x1="43162" y1="30524" x2="43162" y2="30524"/>
                        <a14:backgroundMark x1="42629" y1="34169" x2="42629" y2="34169"/>
                        <a14:backgroundMark x1="39609" y1="41913" x2="39609" y2="41913"/>
                        <a14:backgroundMark x1="43872" y1="39636" x2="43872" y2="39636"/>
                        <a14:backgroundMark x1="57549" y1="41002" x2="57549" y2="41002"/>
                        <a14:backgroundMark x1="57371" y1="41686" x2="57371" y2="41686"/>
                        <a14:backgroundMark x1="72469" y1="45558" x2="72469" y2="45558"/>
                        <a14:backgroundMark x1="71936" y1="45558" x2="71936" y2="45558"/>
                        <a14:backgroundMark x1="70693" y1="46241" x2="70693" y2="46241"/>
                        <a14:backgroundMark x1="77265" y1="39636" x2="77265" y2="39636"/>
                        <a14:backgroundMark x1="66607" y1="19818" x2="66607" y2="19818"/>
                        <a14:backgroundMark x1="66252" y1="22323" x2="66252" y2="22323"/>
                        <a14:backgroundMark x1="65719" y1="26651" x2="65719" y2="26651"/>
                        <a14:backgroundMark x1="70160" y1="47153" x2="70160" y2="47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511"/>
          <a:stretch/>
        </p:blipFill>
        <p:spPr>
          <a:xfrm>
            <a:off x="3497617" y="4420010"/>
            <a:ext cx="3689248" cy="2545566"/>
          </a:xfrm>
          <a:prstGeom prst="rect">
            <a:avLst/>
          </a:prstGeom>
        </p:spPr>
      </p:pic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98793996-FEFB-4159-8F0E-656E936EE0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9656628"/>
      </p:ext>
    </p:extLst>
  </p:cSld>
  <p:clrMapOvr>
    <a:masterClrMapping/>
  </p:clrMapOvr>
  <p:transition spd="slow" advTm="4487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  <p:extLst>
    <p:ext uri="{3A86A75C-4F4B-4683-9AE1-C65F6400EC91}">
      <p14:laserTraceLst xmlns:p14="http://schemas.microsoft.com/office/powerpoint/2010/main">
        <p14:tracePtLst>
          <p14:tracePt t="712" x="11979275" y="2378075"/>
          <p14:tracePt t="720" x="11953875" y="2378075"/>
          <p14:tracePt t="727" x="11941175" y="2378075"/>
          <p14:tracePt t="735" x="11904663" y="2390775"/>
          <p14:tracePt t="743" x="11828463" y="2414588"/>
          <p14:tracePt t="751" x="11741150" y="2439988"/>
          <p14:tracePt t="759" x="11653838" y="2452688"/>
          <p14:tracePt t="768" x="11553825" y="2452688"/>
          <p14:tracePt t="775" x="11479213" y="2465388"/>
          <p14:tracePt t="783" x="11377613" y="2465388"/>
          <p14:tracePt t="791" x="11290300" y="2490788"/>
          <p14:tracePt t="799" x="11190288" y="2503488"/>
          <p14:tracePt t="807" x="11077575" y="2516188"/>
          <p14:tracePt t="816" x="10890250" y="2540000"/>
          <p14:tracePt t="823" x="10715625" y="2578100"/>
          <p14:tracePt t="832" x="10477500" y="2616200"/>
          <p14:tracePt t="839" x="10152063" y="2665413"/>
          <p14:tracePt t="845" x="9763125" y="2716213"/>
          <p14:tracePt t="853" x="9450388" y="2728913"/>
          <p14:tracePt t="861" x="9088438" y="2790825"/>
          <p14:tracePt t="869" x="8712200" y="2790825"/>
          <p14:tracePt t="884" x="8361363" y="2828925"/>
          <p14:tracePt t="886" x="7986713" y="2828925"/>
          <p14:tracePt t="894" x="7597775" y="2852738"/>
          <p14:tracePt t="903" x="7223125" y="2865438"/>
          <p14:tracePt t="909" x="6846888" y="2865438"/>
          <p14:tracePt t="918" x="6534150" y="2865438"/>
          <p14:tracePt t="925" x="6259513" y="2865438"/>
          <p14:tracePt t="934" x="6021388" y="2865438"/>
          <p14:tracePt t="941" x="5845175" y="2865438"/>
          <p14:tracePt t="949" x="5683250" y="2865438"/>
          <p14:tracePt t="957" x="5545138" y="2865438"/>
          <p14:tracePt t="966" x="5495925" y="2865438"/>
          <p14:tracePt t="973" x="5483225" y="2865438"/>
          <p14:tracePt t="983" x="5470525" y="2865438"/>
          <p14:tracePt t="4886" x="5432425" y="2865438"/>
          <p14:tracePt t="4894" x="5419725" y="2865438"/>
          <p14:tracePt t="4901" x="5407025" y="2865438"/>
          <p14:tracePt t="4909" x="5394325" y="2865438"/>
          <p14:tracePt t="4918" x="5357813" y="2878138"/>
          <p14:tracePt t="4925" x="5332413" y="2903538"/>
          <p14:tracePt t="4932" x="5307013" y="2903538"/>
          <p14:tracePt t="4941" x="5270500" y="2928938"/>
          <p14:tracePt t="4949" x="5232400" y="2978150"/>
          <p14:tracePt t="4957" x="5181600" y="2990850"/>
          <p14:tracePt t="4966" x="5119688" y="3078163"/>
          <p14:tracePt t="4973" x="5019675" y="3154363"/>
          <p14:tracePt t="4983" x="4945063" y="3216275"/>
          <p14:tracePt t="4989" x="4868863" y="3278188"/>
          <p14:tracePt t="4997" x="4794250" y="3341688"/>
          <p14:tracePt t="5005" x="4719638" y="3403600"/>
          <p14:tracePt t="5013" x="4643438" y="3467100"/>
          <p14:tracePt t="5021" x="4581525" y="3529013"/>
          <p14:tracePt t="5029" x="4530725" y="3567113"/>
          <p14:tracePt t="5035" x="4506913" y="3579813"/>
          <p14:tracePt t="5043" x="4494213" y="3579813"/>
          <p14:tracePt t="5052" x="4456113" y="3590925"/>
          <p14:tracePt t="5131" x="4468813" y="3590925"/>
          <p14:tracePt t="5139" x="4506913" y="3590925"/>
          <p14:tracePt t="5148" x="4556125" y="3590925"/>
          <p14:tracePt t="5155" x="4594225" y="3590925"/>
          <p14:tracePt t="5163" x="4630738" y="3590925"/>
          <p14:tracePt t="5171" x="4694238" y="3590925"/>
          <p14:tracePt t="5179" x="4768850" y="3590925"/>
          <p14:tracePt t="5186" x="4868863" y="3590925"/>
          <p14:tracePt t="5193" x="4968875" y="3590925"/>
          <p14:tracePt t="5202" x="5032375" y="3590925"/>
          <p14:tracePt t="5209" x="5357813" y="3590925"/>
          <p14:tracePt t="5218" x="5570538" y="3590925"/>
          <p14:tracePt t="5225" x="5845175" y="3590925"/>
          <p14:tracePt t="5234" x="6045200" y="3590925"/>
          <p14:tracePt t="5241" x="6421438" y="3590925"/>
          <p14:tracePt t="5249" x="6897688" y="3590925"/>
          <p14:tracePt t="5257" x="7410450" y="3590925"/>
          <p14:tracePt t="5266" x="7886700" y="3590925"/>
          <p14:tracePt t="5273" x="8361363" y="3616325"/>
          <p14:tracePt t="5282" x="8850313" y="3641725"/>
          <p14:tracePt t="5289" x="9301163" y="3679825"/>
          <p14:tracePt t="5298" x="9726613" y="3741738"/>
          <p14:tracePt t="5305" x="10152063" y="3803650"/>
          <p14:tracePt t="5313" x="10477500" y="3841750"/>
          <p14:tracePt t="5321" x="10815638" y="3929063"/>
          <p14:tracePt t="5329" x="11077575" y="3979863"/>
          <p14:tracePt t="5335" x="11315700" y="4041775"/>
          <p14:tracePt t="5343" x="11466513" y="4054475"/>
          <p14:tracePt t="5351" x="11591925" y="4105275"/>
          <p14:tracePt t="5359" x="11679238" y="4129088"/>
          <p14:tracePt t="5368" x="11715750" y="4129088"/>
          <p14:tracePt t="5400" x="11728450" y="4129088"/>
          <p14:tracePt t="5415" x="11741150" y="4129088"/>
          <p14:tracePt t="10063" x="11679238" y="4154488"/>
          <p14:tracePt t="10073" x="11579225" y="4192588"/>
          <p14:tracePt t="10083" x="11466513" y="4230688"/>
          <p14:tracePt t="10089" x="11315700" y="4292600"/>
          <p14:tracePt t="10100" x="11164888" y="4318000"/>
          <p14:tracePt t="10105" x="11015663" y="4318000"/>
          <p14:tracePt t="10113" x="10877550" y="4330700"/>
          <p14:tracePt t="10120" x="10715625" y="4330700"/>
          <p14:tracePt t="10129" x="10564813" y="4330700"/>
          <p14:tracePt t="10137" x="10426700" y="4330700"/>
          <p14:tracePt t="10145" x="10313988" y="4330700"/>
          <p14:tracePt t="10153" x="10188575" y="4292600"/>
          <p14:tracePt t="10161" x="10113963" y="4267200"/>
          <p14:tracePt t="10169" x="10075863" y="4217988"/>
          <p14:tracePt t="10175" x="10013950" y="4167188"/>
          <p14:tracePt t="10184" x="9975850" y="4079875"/>
          <p14:tracePt t="10191" x="9939338" y="3979863"/>
          <p14:tracePt t="10200" x="9913938" y="3803650"/>
          <p14:tracePt t="10207" x="9913938" y="3679825"/>
          <p14:tracePt t="10217" x="9913938" y="3516313"/>
          <p14:tracePt t="10223" x="9913938" y="3303588"/>
          <p14:tracePt t="10232" x="9913938" y="3203575"/>
          <p14:tracePt t="10239" x="9913938" y="3028950"/>
          <p14:tracePt t="10249" x="9913938" y="2878138"/>
          <p14:tracePt t="10255" x="9926638" y="2728913"/>
          <p14:tracePt t="10263" x="9952038" y="2578100"/>
          <p14:tracePt t="10271" x="9988550" y="2465388"/>
          <p14:tracePt t="10279" x="10052050" y="2352675"/>
          <p14:tracePt t="10287" x="10101263" y="2252663"/>
          <p14:tracePt t="10295" x="10126663" y="2201863"/>
          <p14:tracePt t="10303" x="10188575" y="2139950"/>
          <p14:tracePt t="10311" x="10288588" y="2039938"/>
          <p14:tracePt t="10319" x="10414000" y="1965325"/>
          <p14:tracePt t="10327" x="10514013" y="1889125"/>
          <p14:tracePt t="10335" x="10677525" y="1839913"/>
          <p14:tracePt t="10343" x="10764838" y="1814513"/>
          <p14:tracePt t="10351" x="10915650" y="1752600"/>
          <p14:tracePt t="10359" x="11028363" y="1739900"/>
          <p14:tracePt t="10368" x="11128375" y="1739900"/>
          <p14:tracePt t="10375" x="11215688" y="1727200"/>
          <p14:tracePt t="10383" x="11290300" y="1727200"/>
          <p14:tracePt t="10391" x="11341100" y="1727200"/>
          <p14:tracePt t="10399" x="11390313" y="1727200"/>
          <p14:tracePt t="10405" x="11428413" y="1727200"/>
          <p14:tracePt t="10413" x="11479213" y="1727200"/>
          <p14:tracePt t="10421" x="11553825" y="1739900"/>
          <p14:tracePt t="10429" x="11579225" y="1752600"/>
          <p14:tracePt t="10437" x="11591925" y="1752600"/>
          <p14:tracePt t="10445" x="11615738" y="1765300"/>
          <p14:tracePt t="10453" x="11615738" y="1776413"/>
          <p14:tracePt t="10461" x="11653838" y="1876425"/>
          <p14:tracePt t="10469" x="11679238" y="1978025"/>
          <p14:tracePt t="10477" x="11715750" y="2152650"/>
          <p14:tracePt t="10485" x="11728450" y="2265363"/>
          <p14:tracePt t="10493" x="11804650" y="2439988"/>
          <p14:tracePt t="10502" x="11866563" y="2616200"/>
          <p14:tracePt t="10509" x="11953875" y="2840038"/>
          <p14:tracePt t="10518" x="12017375" y="2990850"/>
          <p14:tracePt t="10525" x="12117388" y="3190875"/>
          <p14:tracePt t="10534" x="12179300" y="3354388"/>
          <p14:tracePt t="10651" x="12079288" y="4679950"/>
          <p14:tracePt t="10659" x="12028488" y="4705350"/>
          <p14:tracePt t="10668" x="11953875" y="4718050"/>
          <p14:tracePt t="10675" x="11879263" y="4730750"/>
          <p14:tracePt t="10683" x="11828463" y="4730750"/>
          <p14:tracePt t="10691" x="11753850" y="4730750"/>
          <p14:tracePt t="10699" x="11653838" y="4730750"/>
          <p14:tracePt t="10707" x="11528425" y="4730750"/>
          <p14:tracePt t="10716" x="11453813" y="4730750"/>
          <p14:tracePt t="10723" x="11353800" y="4730750"/>
          <p14:tracePt t="10732" x="11190288" y="4718050"/>
          <p14:tracePt t="10739" x="11052175" y="4679950"/>
          <p14:tracePt t="10749" x="10952163" y="4643438"/>
          <p14:tracePt t="10755" x="10815638" y="4579938"/>
          <p14:tracePt t="10763" x="10726738" y="4518025"/>
          <p14:tracePt t="10771" x="10639425" y="4443413"/>
          <p14:tracePt t="10779" x="10564813" y="4318000"/>
          <p14:tracePt t="10787" x="10490200" y="4192588"/>
          <p14:tracePt t="10795" x="10401300" y="3879850"/>
          <p14:tracePt t="10803" x="10401300" y="3692525"/>
          <p14:tracePt t="10811" x="10401300" y="3529013"/>
          <p14:tracePt t="10819" x="10401300" y="3367088"/>
          <p14:tracePt t="10827" x="10401300" y="3216275"/>
          <p14:tracePt t="10835" x="10439400" y="2965450"/>
          <p14:tracePt t="10841" x="10477500" y="2816225"/>
          <p14:tracePt t="10849" x="10539413" y="2616200"/>
          <p14:tracePt t="10857" x="10602913" y="2465388"/>
          <p14:tracePt t="10865" x="10652125" y="2365375"/>
          <p14:tracePt t="10873" x="10715625" y="2265363"/>
          <p14:tracePt t="10884" x="10777538" y="2190750"/>
          <p14:tracePt t="10889" x="10852150" y="2101850"/>
          <p14:tracePt t="10900" x="10902950" y="2052638"/>
          <p14:tracePt t="10905" x="10952163" y="2001838"/>
          <p14:tracePt t="10913" x="11015663" y="1965325"/>
          <p14:tracePt t="10920" x="11177588" y="1876425"/>
          <p14:tracePt t="10929" x="11266488" y="1839913"/>
          <p14:tracePt t="10937" x="11328400" y="1814513"/>
          <p14:tracePt t="10945" x="11441113" y="1776413"/>
          <p14:tracePt t="10953" x="11479213" y="1765300"/>
          <p14:tracePt t="10961" x="11528425" y="1765300"/>
          <p14:tracePt t="10969" x="11579225" y="1765300"/>
          <p14:tracePt t="10977" x="11615738" y="1765300"/>
          <p14:tracePt t="10985" x="11653838" y="1765300"/>
          <p14:tracePt t="10993" x="11679238" y="1765300"/>
          <p14:tracePt t="11001" x="11703050" y="1765300"/>
          <p14:tracePt t="11018" x="11728450" y="1765300"/>
          <p14:tracePt t="11025" x="11753850" y="1789113"/>
          <p14:tracePt t="11034" x="11766550" y="1876425"/>
          <p14:tracePt t="11041" x="11828463" y="2027238"/>
          <p14:tracePt t="11049" x="11879263" y="2127250"/>
          <p14:tracePt t="11057" x="11941175" y="2252663"/>
          <p14:tracePt t="11063" x="12004675" y="2378075"/>
          <p14:tracePt t="11071" x="12053888" y="2478088"/>
          <p14:tracePt t="11079" x="12104688" y="2578100"/>
          <p14:tracePt t="11087" x="12166600" y="2665413"/>
          <p14:tracePt t="11200" x="12141200" y="3754438"/>
          <p14:tracePt t="11207" x="12117388" y="3803650"/>
          <p14:tracePt t="11216" x="12091988" y="3854450"/>
          <p14:tracePt t="11223" x="12079288" y="3879850"/>
          <p14:tracePt t="11232" x="12053888" y="3905250"/>
          <p14:tracePt t="11239" x="12017375" y="3941763"/>
          <p14:tracePt t="11250" x="11991975" y="3954463"/>
          <p14:tracePt t="11255" x="11966575" y="3979863"/>
          <p14:tracePt t="11263" x="11928475" y="3992563"/>
          <p14:tracePt t="11271" x="11904663" y="4005263"/>
          <p14:tracePt t="11279" x="11879263" y="4017963"/>
          <p14:tracePt t="11285" x="11841163" y="4041775"/>
          <p14:tracePt t="11294" x="11815763" y="4041775"/>
          <p14:tracePt t="11301" x="11791950" y="4054475"/>
          <p14:tracePt t="11309" x="11741150" y="4079875"/>
          <p14:tracePt t="11318" x="11715750" y="4079875"/>
          <p14:tracePt t="11325" x="11666538" y="4079875"/>
          <p14:tracePt t="11334" x="11628438" y="4092575"/>
          <p14:tracePt t="11341" x="11553825" y="4092575"/>
          <p14:tracePt t="11350" x="11503025" y="4092575"/>
          <p14:tracePt t="11357" x="11441113" y="4092575"/>
          <p14:tracePt t="11366" x="11366500" y="4092575"/>
          <p14:tracePt t="11373" x="11277600" y="4092575"/>
          <p14:tracePt t="11382" x="11215688" y="4079875"/>
          <p14:tracePt t="11389" x="11141075" y="4054475"/>
          <p14:tracePt t="11399" x="11041063" y="4029075"/>
          <p14:tracePt t="11405" x="10977563" y="4017963"/>
          <p14:tracePt t="11414" x="10890250" y="3979863"/>
          <p14:tracePt t="11421" x="10852150" y="3967163"/>
          <p14:tracePt t="11429" x="10777538" y="3916363"/>
          <p14:tracePt t="11437" x="10726738" y="3879850"/>
          <p14:tracePt t="11445" x="10626725" y="3754438"/>
          <p14:tracePt t="11453" x="10614025" y="3703638"/>
          <p14:tracePt t="11461" x="10602913" y="3629025"/>
          <p14:tracePt t="11469" x="10602913" y="3529013"/>
          <p14:tracePt t="11477" x="10602913" y="3454400"/>
          <p14:tracePt t="11485" x="10602913" y="3378200"/>
          <p14:tracePt t="11493" x="10602913" y="3278188"/>
          <p14:tracePt t="11501" x="10602913" y="3203575"/>
          <p14:tracePt t="11507" x="10602913" y="3116263"/>
          <p14:tracePt t="11515" x="10639425" y="3016250"/>
          <p14:tracePt t="11523" x="10664825" y="2928938"/>
          <p14:tracePt t="11533" x="10690225" y="2890838"/>
          <p14:tracePt t="11539" x="10726738" y="2765425"/>
          <p14:tracePt t="11550" x="10777538" y="2665413"/>
          <p14:tracePt t="11555" x="10828338" y="2565400"/>
          <p14:tracePt t="11563" x="10928350" y="2465388"/>
          <p14:tracePt t="11571" x="11002963" y="2378075"/>
          <p14:tracePt t="11579" x="11115675" y="2314575"/>
          <p14:tracePt t="11587" x="11190288" y="2265363"/>
          <p14:tracePt t="11595" x="11277600" y="2227263"/>
          <p14:tracePt t="11603" x="11377613" y="2190750"/>
          <p14:tracePt t="11611" x="11453813" y="2178050"/>
          <p14:tracePt t="11619" x="11490325" y="2165350"/>
          <p14:tracePt t="11627" x="11528425" y="2152650"/>
          <p14:tracePt t="11635" x="11566525" y="2152650"/>
          <p14:tracePt t="11643" x="11579225" y="2152650"/>
          <p14:tracePt t="11651" x="11615738" y="2152650"/>
          <p14:tracePt t="11659" x="11628438" y="2152650"/>
          <p14:tracePt t="11675" x="11641138" y="2152650"/>
          <p14:tracePt t="11685" x="11653838" y="2152650"/>
          <p14:tracePt t="11691" x="11666538" y="2178050"/>
          <p14:tracePt t="11699" x="11679238" y="2178050"/>
          <p14:tracePt t="11707" x="11679238" y="2190750"/>
          <p14:tracePt t="11715" x="11715750" y="2252663"/>
          <p14:tracePt t="11721" x="11715750" y="2314575"/>
          <p14:tracePt t="11729" x="11715750" y="2403475"/>
          <p14:tracePt t="11737" x="11728450" y="2478088"/>
          <p14:tracePt t="11745" x="11728450" y="2540000"/>
          <p14:tracePt t="11753" x="11728450" y="2603500"/>
          <p14:tracePt t="11760" x="11728450" y="2665413"/>
          <p14:tracePt t="11769" x="11728450" y="2690813"/>
          <p14:tracePt t="11777" x="11728450" y="2740025"/>
          <p14:tracePt t="11785" x="11728450" y="2790825"/>
          <p14:tracePt t="11793" x="11728450" y="2852738"/>
          <p14:tracePt t="11801" x="11728450" y="2928938"/>
          <p14:tracePt t="11809" x="11715750" y="2965450"/>
          <p14:tracePt t="11818" x="11715750" y="2978150"/>
          <p14:tracePt t="11825" x="11703050" y="3016250"/>
          <p14:tracePt t="11834" x="11691938" y="3041650"/>
          <p14:tracePt t="11841" x="11679238" y="3054350"/>
          <p14:tracePt t="11857" x="11666538" y="3054350"/>
          <p14:tracePt t="11866" x="11666538" y="3065463"/>
          <p14:tracePt t="11898" x="11653838" y="3065463"/>
          <p14:tracePt t="11913" x="11641138" y="3065463"/>
          <p14:tracePt t="11920" x="11628438" y="3065463"/>
          <p14:tracePt t="11937" x="11615738" y="3065463"/>
          <p14:tracePt t="11952" x="11591925" y="3065463"/>
          <p14:tracePt t="11959" x="11579225" y="3065463"/>
          <p14:tracePt t="11975" x="11553825" y="3065463"/>
          <p14:tracePt t="11984" x="11541125" y="3065463"/>
          <p14:tracePt t="12007" x="11528425" y="3065463"/>
          <p14:tracePt t="12023" x="11515725" y="3065463"/>
          <p14:tracePt t="12032" x="11515725" y="3078163"/>
          <p14:tracePt t="12039" x="11503025" y="3078163"/>
          <p14:tracePt t="12063" x="11490325" y="3090863"/>
          <p14:tracePt t="12087" x="11479213" y="3090863"/>
          <p14:tracePt t="13285" x="11453813" y="3090863"/>
          <p14:tracePt t="13293" x="11190288" y="3090863"/>
          <p14:tracePt t="13300" x="11041063" y="3090863"/>
          <p14:tracePt t="13308" x="10890250" y="3090863"/>
          <p14:tracePt t="13318" x="10726738" y="3116263"/>
          <p14:tracePt t="13323" x="10539413" y="3116263"/>
          <p14:tracePt t="13332" x="10288588" y="3141663"/>
          <p14:tracePt t="13339" x="9926638" y="3178175"/>
          <p14:tracePt t="13349" x="9501188" y="3241675"/>
          <p14:tracePt t="13355" x="9112250" y="3278188"/>
          <p14:tracePt t="13363" x="8774113" y="3278188"/>
          <p14:tracePt t="13371" x="8412163" y="3367088"/>
          <p14:tracePt t="13379" x="8161338" y="3378200"/>
          <p14:tracePt t="13387" x="8010525" y="3378200"/>
          <p14:tracePt t="13395" x="7848600" y="3390900"/>
          <p14:tracePt t="13403" x="7761288" y="3403600"/>
          <p14:tracePt t="13411" x="7723188" y="3403600"/>
          <p14:tracePt t="13419" x="7685088" y="3403600"/>
          <p14:tracePt t="13427" x="7661275" y="3403600"/>
          <p14:tracePt t="13483" x="7673975" y="3403600"/>
          <p14:tracePt t="13492" x="7685088" y="3403600"/>
          <p14:tracePt t="13500" x="7710488" y="3378200"/>
          <p14:tracePt t="13507" x="7748588" y="3278188"/>
          <p14:tracePt t="13515" x="7785100" y="3165475"/>
          <p14:tracePt t="13523" x="7823200" y="3065463"/>
          <p14:tracePt t="13529" x="7874000" y="2978150"/>
          <p14:tracePt t="13537" x="7935913" y="2865438"/>
          <p14:tracePt t="13545" x="7948613" y="2828925"/>
          <p14:tracePt t="13553" x="7974013" y="2740025"/>
          <p14:tracePt t="13561" x="7999413" y="2652713"/>
          <p14:tracePt t="13569" x="7999413" y="2552700"/>
          <p14:tracePt t="13577" x="7999413" y="2452688"/>
          <p14:tracePt t="13585" x="7999413" y="2339975"/>
          <p14:tracePt t="13593" x="7974013" y="2265363"/>
          <p14:tracePt t="13601" x="7935913" y="2201863"/>
          <p14:tracePt t="13609" x="7886700" y="2152650"/>
          <p14:tracePt t="13618" x="7810500" y="2078038"/>
          <p14:tracePt t="13625" x="7697788" y="2014538"/>
          <p14:tracePt t="13634" x="7561263" y="1939925"/>
          <p14:tracePt t="13641" x="7435850" y="1889125"/>
          <p14:tracePt t="13649" x="7285038" y="1827213"/>
          <p14:tracePt t="13657" x="7134225" y="1814513"/>
          <p14:tracePt t="13666" x="6997700" y="1801813"/>
          <p14:tracePt t="13673" x="6821488" y="1801813"/>
          <p14:tracePt t="13682" x="6621463" y="1801813"/>
          <p14:tracePt t="13689" x="6183313" y="1901825"/>
          <p14:tracePt t="13700" x="6021388" y="1952625"/>
          <p14:tracePt t="13705" x="5883275" y="2001838"/>
          <p14:tracePt t="13713" x="5745163" y="2078038"/>
          <p14:tracePt t="13721" x="5607050" y="2201863"/>
          <p14:tracePt t="13727" x="5419725" y="2339975"/>
          <p14:tracePt t="13735" x="5294313" y="2478088"/>
          <p14:tracePt t="13742" x="5157788" y="2640013"/>
          <p14:tracePt t="13751" x="5106988" y="2728913"/>
          <p14:tracePt t="13759" x="5045075" y="2865438"/>
          <p14:tracePt t="13767" x="5019675" y="2941638"/>
          <p14:tracePt t="13775" x="4994275" y="3065463"/>
          <p14:tracePt t="13784" x="4994275" y="3165475"/>
          <p14:tracePt t="13791" x="4994275" y="3267075"/>
          <p14:tracePt t="13799" x="5006975" y="3403600"/>
          <p14:tracePt t="13807" x="5045075" y="3541713"/>
          <p14:tracePt t="13815" x="5081588" y="3654425"/>
          <p14:tracePt t="13823" x="5145088" y="3792538"/>
          <p14:tracePt t="13832" x="5232400" y="3929063"/>
          <p14:tracePt t="13839" x="5294313" y="4041775"/>
          <p14:tracePt t="13849" x="5419725" y="4192588"/>
          <p14:tracePt t="13855" x="5532438" y="4330700"/>
          <p14:tracePt t="13863" x="5719763" y="4479925"/>
          <p14:tracePt t="13871" x="5845175" y="4579938"/>
          <p14:tracePt t="13879" x="6008688" y="4705350"/>
          <p14:tracePt t="13887" x="6170613" y="4792663"/>
          <p14:tracePt t="13895" x="6308725" y="4843463"/>
          <p14:tracePt t="13903" x="6521450" y="4879975"/>
          <p14:tracePt t="13911" x="6734175" y="4892675"/>
          <p14:tracePt t="13919" x="6946900" y="4892675"/>
          <p14:tracePt t="13927" x="7110413" y="4892675"/>
          <p14:tracePt t="13935" x="7348538" y="4856163"/>
          <p14:tracePt t="13943" x="7610475" y="4805363"/>
          <p14:tracePt t="13950" x="7848600" y="4730750"/>
          <p14:tracePt t="13957" x="7986713" y="4679950"/>
          <p14:tracePt t="13965" x="8299450" y="4479925"/>
          <p14:tracePt t="13973" x="8399463" y="4418013"/>
          <p14:tracePt t="13982" x="8474075" y="4305300"/>
          <p14:tracePt t="13989" x="8524875" y="4192588"/>
          <p14:tracePt t="13999" x="8548688" y="4092575"/>
          <p14:tracePt t="14005" x="8599488" y="3954463"/>
          <p14:tracePt t="14013" x="8599488" y="3829050"/>
          <p14:tracePt t="14021" x="8599488" y="3692525"/>
          <p14:tracePt t="14029" x="8599488" y="3541713"/>
          <p14:tracePt t="14037" x="8561388" y="3367088"/>
          <p14:tracePt t="14045" x="8537575" y="3303588"/>
          <p14:tracePt t="14053" x="8486775" y="3165475"/>
          <p14:tracePt t="14061" x="8435975" y="3041650"/>
          <p14:tracePt t="14069" x="8386763" y="2965450"/>
          <p14:tracePt t="14077" x="8324850" y="2852738"/>
          <p14:tracePt t="14085" x="8274050" y="2765425"/>
          <p14:tracePt t="14093" x="8223250" y="2690813"/>
          <p14:tracePt t="14101" x="8174038" y="2603500"/>
          <p14:tracePt t="14109" x="8110538" y="2540000"/>
          <p14:tracePt t="14117" x="8035925" y="2465388"/>
          <p14:tracePt t="14125" x="7986713" y="2403475"/>
          <p14:tracePt t="14134" x="7910513" y="2352675"/>
          <p14:tracePt t="14141" x="7823200" y="2303463"/>
          <p14:tracePt t="14149" x="7748588" y="2265363"/>
          <p14:tracePt t="14157" x="7673975" y="2252663"/>
          <p14:tracePt t="14165" x="7572375" y="2214563"/>
          <p14:tracePt t="14171" x="7485063" y="2201863"/>
          <p14:tracePt t="14179" x="7397750" y="2201863"/>
          <p14:tracePt t="14187" x="7285038" y="2190750"/>
          <p14:tracePt t="14195" x="7197725" y="2190750"/>
          <p14:tracePt t="14203" x="7085013" y="2190750"/>
          <p14:tracePt t="14211" x="6997700" y="2190750"/>
          <p14:tracePt t="14219" x="6884988" y="2190750"/>
          <p14:tracePt t="14227" x="6759575" y="2227263"/>
          <p14:tracePt t="14235" x="6621463" y="2278063"/>
          <p14:tracePt t="14243" x="6534150" y="2339975"/>
          <p14:tracePt t="14251" x="6396038" y="2390775"/>
          <p14:tracePt t="14259" x="6259513" y="2478088"/>
          <p14:tracePt t="14268" x="6146800" y="2552700"/>
          <p14:tracePt t="14275" x="6021388" y="2665413"/>
          <p14:tracePt t="14284" x="5908675" y="2778125"/>
          <p14:tracePt t="14291" x="5795963" y="2903538"/>
          <p14:tracePt t="14300" x="5745163" y="2978150"/>
          <p14:tracePt t="14307" x="5708650" y="3065463"/>
          <p14:tracePt t="14315" x="5670550" y="3216275"/>
          <p14:tracePt t="14323" x="5670550" y="3290888"/>
          <p14:tracePt t="14333" x="5670550" y="3390900"/>
          <p14:tracePt t="14339" x="5719763" y="3490913"/>
          <p14:tracePt t="14349" x="5770563" y="3603625"/>
          <p14:tracePt t="14355" x="5845175" y="3679825"/>
          <p14:tracePt t="14363" x="5921375" y="3754438"/>
          <p14:tracePt t="14371" x="6008688" y="3854450"/>
          <p14:tracePt t="14379" x="6134100" y="3916363"/>
          <p14:tracePt t="14387" x="6246813" y="3992563"/>
          <p14:tracePt t="14393" x="6359525" y="4029075"/>
          <p14:tracePt t="14401" x="6483350" y="4054475"/>
          <p14:tracePt t="14409" x="6572250" y="4067175"/>
          <p14:tracePt t="14417" x="6721475" y="4092575"/>
          <p14:tracePt t="14425" x="6872288" y="4092575"/>
          <p14:tracePt t="14434" x="6985000" y="4092575"/>
          <p14:tracePt t="14441" x="7123113" y="4092575"/>
          <p14:tracePt t="14450" x="7272338" y="4092575"/>
          <p14:tracePt t="14457" x="7397750" y="4092575"/>
          <p14:tracePt t="14465" x="7585075" y="4067175"/>
          <p14:tracePt t="14473" x="7761288" y="4041775"/>
          <p14:tracePt t="14483" x="7974013" y="3979863"/>
          <p14:tracePt t="14489" x="8110538" y="3929063"/>
          <p14:tracePt t="14499" x="8299450" y="3905250"/>
          <p14:tracePt t="14505" x="8537575" y="3779838"/>
          <p14:tracePt t="14513" x="8586788" y="3741738"/>
          <p14:tracePt t="14521" x="8637588" y="3703638"/>
          <p14:tracePt t="14529" x="8661400" y="3667125"/>
          <p14:tracePt t="14537" x="8686800" y="3629025"/>
          <p14:tracePt t="14545" x="8699500" y="3579813"/>
          <p14:tracePt t="14553" x="8699500" y="3529013"/>
          <p14:tracePt t="14561" x="8699500" y="3429000"/>
          <p14:tracePt t="14569" x="8699500" y="3316288"/>
          <p14:tracePt t="14577" x="8637588" y="3216275"/>
          <p14:tracePt t="14585" x="8612188" y="3128963"/>
          <p14:tracePt t="14593" x="8561388" y="2990850"/>
          <p14:tracePt t="14601" x="8512175" y="2878138"/>
          <p14:tracePt t="14609" x="8448675" y="2790825"/>
          <p14:tracePt t="14615" x="8361363" y="2678113"/>
          <p14:tracePt t="14623" x="8286750" y="2603500"/>
          <p14:tracePt t="14633" x="8223250" y="2540000"/>
          <p14:tracePt t="14639" x="8135938" y="2478088"/>
          <p14:tracePt t="14649" x="8048625" y="2414588"/>
          <p14:tracePt t="14655" x="7999413" y="2365375"/>
          <p14:tracePt t="14663" x="7886700" y="2314575"/>
          <p14:tracePt t="14671" x="7797800" y="2265363"/>
          <p14:tracePt t="14679" x="7710488" y="2227263"/>
          <p14:tracePt t="14687" x="7635875" y="2201863"/>
          <p14:tracePt t="14695" x="7548563" y="2190750"/>
          <p14:tracePt t="14703" x="7459663" y="2165350"/>
          <p14:tracePt t="14711" x="7372350" y="2152650"/>
          <p14:tracePt t="14719" x="7310438" y="2152650"/>
          <p14:tracePt t="14727" x="7235825" y="2152650"/>
          <p14:tracePt t="14735" x="7172325" y="2152650"/>
          <p14:tracePt t="14743" x="7123113" y="2152650"/>
          <p14:tracePt t="14751" x="7072313" y="2152650"/>
          <p14:tracePt t="14759" x="7021513" y="2165350"/>
          <p14:tracePt t="14768" x="6985000" y="2201863"/>
          <p14:tracePt t="14775" x="6946900" y="2214563"/>
          <p14:tracePt t="14784" x="6910388" y="2252663"/>
          <p14:tracePt t="14791" x="6846888" y="2303463"/>
          <p14:tracePt t="14799" x="6784975" y="2352675"/>
          <p14:tracePt t="14807" x="6759575" y="2390775"/>
          <p14:tracePt t="14815" x="6708775" y="2452688"/>
          <p14:tracePt t="14823" x="6672263" y="2503488"/>
          <p14:tracePt t="14832" x="6646863" y="2565400"/>
          <p14:tracePt t="14837" x="6608763" y="2640013"/>
          <p14:tracePt t="14845" x="6584950" y="2716213"/>
          <p14:tracePt t="14854" x="6572250" y="2765425"/>
          <p14:tracePt t="14861" x="6559550" y="2803525"/>
          <p14:tracePt t="14869" x="6546850" y="2878138"/>
          <p14:tracePt t="14884" x="6534150" y="3003550"/>
          <p14:tracePt t="14885" x="6534150" y="3090863"/>
          <p14:tracePt t="14893" x="6546850" y="3178175"/>
          <p14:tracePt t="14903" x="6572250" y="3267075"/>
          <p14:tracePt t="14909" x="6608763" y="3354388"/>
          <p14:tracePt t="14918" x="6646863" y="3467100"/>
          <p14:tracePt t="14925" x="6696075" y="3541713"/>
          <p14:tracePt t="14934" x="6759575" y="3616325"/>
          <p14:tracePt t="14941" x="6821488" y="3703638"/>
          <p14:tracePt t="14950" x="6859588" y="3767138"/>
          <p14:tracePt t="14957" x="6921500" y="3829050"/>
          <p14:tracePt t="14965" x="6946900" y="3854450"/>
          <p14:tracePt t="14973" x="6997700" y="3916363"/>
          <p14:tracePt t="14983" x="7034213" y="3941763"/>
          <p14:tracePt t="14989" x="7085013" y="3992563"/>
          <p14:tracePt t="14999" x="7146925" y="4005263"/>
          <p14:tracePt t="15005" x="7210425" y="4041775"/>
          <p14:tracePt t="15013" x="7246938" y="4054475"/>
          <p14:tracePt t="15021" x="7297738" y="4067175"/>
          <p14:tracePt t="15029" x="7348538" y="4079875"/>
          <p14:tracePt t="15037" x="7385050" y="4079875"/>
          <p14:tracePt t="15045" x="7423150" y="4079875"/>
          <p14:tracePt t="15053" x="7472363" y="4079875"/>
          <p14:tracePt t="15059" x="7548563" y="4079875"/>
          <p14:tracePt t="15068" x="7572375" y="4079875"/>
          <p14:tracePt t="15075" x="7597775" y="4079875"/>
          <p14:tracePt t="15084" x="7635875" y="4079875"/>
          <p14:tracePt t="15091" x="7661275" y="4079875"/>
          <p14:tracePt t="15100" x="7710488" y="4054475"/>
          <p14:tracePt t="15107" x="7761288" y="4054475"/>
          <p14:tracePt t="15115" x="7810500" y="4029075"/>
          <p14:tracePt t="15123" x="7848600" y="4017963"/>
          <p14:tracePt t="15132" x="7910513" y="3992563"/>
          <p14:tracePt t="15139" x="7935913" y="3979863"/>
          <p14:tracePt t="15149" x="7961313" y="3954463"/>
          <p14:tracePt t="15155" x="7986713" y="3941763"/>
          <p14:tracePt t="15163" x="8023225" y="3905250"/>
          <p14:tracePt t="15171" x="8023225" y="3892550"/>
          <p14:tracePt t="15179" x="8048625" y="3879850"/>
          <p14:tracePt t="15186" x="8061325" y="3841750"/>
          <p14:tracePt t="15195" x="8061325" y="3829050"/>
          <p14:tracePt t="15203" x="8061325" y="3816350"/>
          <p14:tracePt t="15211" x="8074025" y="3803650"/>
          <p14:tracePt t="15219" x="8074025" y="3792538"/>
          <p14:tracePt t="15227" x="8074025" y="3779838"/>
          <p14:tracePt t="15243" x="8074025" y="3767138"/>
          <p14:tracePt t="15267" x="8074025" y="3754438"/>
          <p14:tracePt t="15289" x="8074025" y="3741738"/>
          <p14:tracePt t="15305" x="8074025" y="3729038"/>
          <p14:tracePt t="15345" x="8061325" y="3729038"/>
          <p14:tracePt t="15672" x="8048625" y="3729038"/>
          <p14:tracePt t="15687" x="8035925" y="3729038"/>
          <p14:tracePt t="16527" x="8023225" y="3729038"/>
          <p14:tracePt t="17101" x="8061325" y="3729038"/>
          <p14:tracePt t="17105" x="8099425" y="3729038"/>
          <p14:tracePt t="17113" x="8123238" y="3729038"/>
          <p14:tracePt t="17121" x="8148638" y="3729038"/>
          <p14:tracePt t="17129" x="8199438" y="3741738"/>
          <p14:tracePt t="17137" x="8235950" y="3741738"/>
          <p14:tracePt t="17145" x="8274050" y="3754438"/>
          <p14:tracePt t="17153" x="8299450" y="3767138"/>
          <p14:tracePt t="17161" x="8348663" y="3803650"/>
          <p14:tracePt t="17169" x="8412163" y="3979863"/>
          <p14:tracePt t="17177" x="8512175" y="4318000"/>
          <p14:tracePt t="17185" x="8650288" y="4605338"/>
          <p14:tracePt t="17193" x="8774113" y="5081588"/>
          <p14:tracePt t="17201" x="8886825" y="5494338"/>
          <p14:tracePt t="17209" x="8999538" y="5768975"/>
          <p14:tracePt t="17218" x="9124950" y="6032500"/>
          <p14:tracePt t="17225" x="9312275" y="6370638"/>
          <p14:tracePt t="17234" x="9424988" y="6645275"/>
          <p14:tracePt t="17497" x="10739438" y="6557963"/>
          <p14:tracePt t="17501" x="10677525" y="6419850"/>
          <p14:tracePt t="17509" x="10614025" y="6257925"/>
          <p14:tracePt t="17518" x="10539413" y="6056313"/>
          <p14:tracePt t="17525" x="10464800" y="5932488"/>
          <p14:tracePt t="17534" x="10377488" y="5794375"/>
          <p14:tracePt t="17541" x="10277475" y="5656263"/>
          <p14:tracePt t="17549" x="10213975" y="5543550"/>
          <p14:tracePt t="17557" x="10152063" y="5481638"/>
          <p14:tracePt t="17565" x="10075863" y="5418138"/>
          <p14:tracePt t="17573" x="9988550" y="5381625"/>
          <p14:tracePt t="17582" x="9901238" y="5330825"/>
          <p14:tracePt t="17589" x="9839325" y="5318125"/>
          <p14:tracePt t="17600" x="9775825" y="5305425"/>
          <p14:tracePt t="17605" x="9688513" y="5305425"/>
          <p14:tracePt t="17613" x="9626600" y="5305425"/>
          <p14:tracePt t="17621" x="9537700" y="5305425"/>
          <p14:tracePt t="17629" x="9437688" y="5305425"/>
          <p14:tracePt t="17637" x="9337675" y="5305425"/>
          <p14:tracePt t="17645" x="9250363" y="5305425"/>
          <p14:tracePt t="17653" x="9124950" y="5318125"/>
          <p14:tracePt t="17661" x="8999538" y="5330825"/>
          <p14:tracePt t="17669" x="8850313" y="5381625"/>
          <p14:tracePt t="17677" x="8724900" y="5407025"/>
          <p14:tracePt t="17685" x="8574088" y="5443538"/>
          <p14:tracePt t="17694" x="8412163" y="5507038"/>
          <p14:tracePt t="17701" x="8299450" y="5543550"/>
          <p14:tracePt t="17707" x="8161338" y="5594350"/>
          <p14:tracePt t="17715" x="7999413" y="5681663"/>
          <p14:tracePt t="17723" x="7874000" y="5756275"/>
          <p14:tracePt t="17733" x="7785100" y="5819775"/>
          <p14:tracePt t="17739" x="7685088" y="5894388"/>
          <p14:tracePt t="17750" x="7610475" y="5969000"/>
          <p14:tracePt t="17755" x="7548563" y="6081713"/>
          <p14:tracePt t="17763" x="7523163" y="6119813"/>
          <p14:tracePt t="17771" x="7510463" y="6194425"/>
          <p14:tracePt t="17779" x="7510463" y="6257925"/>
          <p14:tracePt t="17787" x="7510463" y="6319838"/>
          <p14:tracePt t="17795" x="7535863" y="6381750"/>
          <p14:tracePt t="17803" x="7585075" y="6483350"/>
          <p14:tracePt t="17811" x="7661275" y="6557963"/>
          <p14:tracePt t="17819" x="7710488" y="6632575"/>
          <p14:tracePt t="17827" x="7810500" y="6707188"/>
          <p14:tracePt t="17835" x="7886700" y="6770688"/>
          <p14:tracePt t="17843" x="7961313" y="6819900"/>
          <p14:tracePt t="18017" x="10715625" y="6719888"/>
          <p14:tracePt t="18026" x="10764838" y="6594475"/>
          <p14:tracePt t="18033" x="10815638" y="6483350"/>
          <p14:tracePt t="18041" x="10839450" y="6357938"/>
          <p14:tracePt t="18051" x="10839450" y="6257925"/>
          <p14:tracePt t="18057" x="10839450" y="6107113"/>
          <p14:tracePt t="18067" x="10839450" y="5969000"/>
          <p14:tracePt t="18073" x="10802938" y="5843588"/>
          <p14:tracePt t="18084" x="10764838" y="5732463"/>
          <p14:tracePt t="18089" x="10702925" y="5607050"/>
          <p14:tracePt t="18101" x="10639425" y="5468938"/>
          <p14:tracePt t="18105" x="10577513" y="5394325"/>
          <p14:tracePt t="18114" x="10490200" y="5281613"/>
          <p14:tracePt t="18121" x="10390188" y="5205413"/>
          <p14:tracePt t="18130" x="10264775" y="5105400"/>
          <p14:tracePt t="18137" x="10177463" y="5043488"/>
          <p14:tracePt t="18143" x="10064750" y="4956175"/>
          <p14:tracePt t="18152" x="9939338" y="4879975"/>
          <p14:tracePt t="18159" x="9839325" y="4818063"/>
          <p14:tracePt t="18167" x="9739313" y="4756150"/>
          <p14:tracePt t="18176" x="9626600" y="4718050"/>
          <p14:tracePt t="18185" x="9513888" y="4679950"/>
          <p14:tracePt t="18191" x="9437688" y="4667250"/>
          <p14:tracePt t="18200" x="9312275" y="4643438"/>
          <p14:tracePt t="18207" x="9175750" y="4630738"/>
          <p14:tracePt t="18217" x="9050338" y="4630738"/>
          <p14:tracePt t="18223" x="8924925" y="4630738"/>
          <p14:tracePt t="18233" x="8774113" y="4630738"/>
          <p14:tracePt t="18239" x="8612188" y="4630738"/>
          <p14:tracePt t="18249" x="8461375" y="4656138"/>
          <p14:tracePt t="18255" x="8335963" y="4679950"/>
          <p14:tracePt t="18263" x="8148638" y="4743450"/>
          <p14:tracePt t="18271" x="7986713" y="4779963"/>
          <p14:tracePt t="18279" x="7874000" y="4830763"/>
          <p14:tracePt t="18287" x="7710488" y="4879975"/>
          <p14:tracePt t="18295" x="7572375" y="4956175"/>
          <p14:tracePt t="18303" x="7435850" y="5030788"/>
          <p14:tracePt t="18311" x="7348538" y="5105400"/>
          <p14:tracePt t="18319" x="7246938" y="5243513"/>
          <p14:tracePt t="18327" x="7223125" y="5318125"/>
          <p14:tracePt t="18335" x="7210425" y="5443538"/>
          <p14:tracePt t="18343" x="7210425" y="5530850"/>
          <p14:tracePt t="18352" x="7210425" y="5619750"/>
          <p14:tracePt t="18359" x="7210425" y="5719763"/>
          <p14:tracePt t="18365" x="7210425" y="5856288"/>
          <p14:tracePt t="18373" x="7246938" y="5969000"/>
          <p14:tracePt t="18382" x="7272338" y="6081713"/>
          <p14:tracePt t="18389" x="7323138" y="6157913"/>
          <p14:tracePt t="18399" x="7348538" y="6207125"/>
          <p14:tracePt t="18405" x="7410450" y="6294438"/>
          <p14:tracePt t="18416" x="7459663" y="6357938"/>
          <p14:tracePt t="18421" x="7497763" y="6407150"/>
          <p14:tracePt t="18429" x="7561263" y="6432550"/>
          <p14:tracePt t="18437" x="7610475" y="6470650"/>
          <p14:tracePt t="18445" x="7673975" y="6494463"/>
          <p14:tracePt t="18453" x="7723188" y="6507163"/>
          <p14:tracePt t="18461" x="7797800" y="6532563"/>
          <p14:tracePt t="18469" x="7886700" y="6545263"/>
          <p14:tracePt t="18477" x="7974013" y="6557963"/>
          <p14:tracePt t="18485" x="8099425" y="6570663"/>
          <p14:tracePt t="18493" x="8248650" y="6583363"/>
          <p14:tracePt t="18501" x="8399463" y="6594475"/>
          <p14:tracePt t="18509" x="8499475" y="6594475"/>
          <p14:tracePt t="18518" x="8674100" y="6594475"/>
          <p14:tracePt t="18525" x="8874125" y="6607175"/>
          <p14:tracePt t="18534" x="9063038" y="6607175"/>
          <p14:tracePt t="18541" x="9224963" y="6607175"/>
          <p14:tracePt t="18549" x="9437688" y="6619875"/>
          <p14:tracePt t="18557" x="9675813" y="6619875"/>
          <p14:tracePt t="18565" x="9826625" y="6619875"/>
          <p14:tracePt t="18573" x="10052050" y="6619875"/>
          <p14:tracePt t="18583" x="10213975" y="6619875"/>
          <p14:tracePt t="18587" x="10401300" y="6619875"/>
          <p14:tracePt t="18595" x="10514013" y="6594475"/>
          <p14:tracePt t="18603" x="10652125" y="6557963"/>
          <p14:tracePt t="18611" x="10764838" y="6519863"/>
          <p14:tracePt t="18619" x="10815638" y="6470650"/>
          <p14:tracePt t="18627" x="10864850" y="6432550"/>
          <p14:tracePt t="18635" x="10915650" y="6381750"/>
          <p14:tracePt t="18643" x="10928350" y="6307138"/>
          <p14:tracePt t="18651" x="10939463" y="6232525"/>
          <p14:tracePt t="18659" x="10952163" y="6132513"/>
          <p14:tracePt t="18667" x="10952163" y="6045200"/>
          <p14:tracePt t="18675" x="10952163" y="5969000"/>
          <p14:tracePt t="18684" x="10952163" y="5894388"/>
          <p14:tracePt t="18691" x="10952163" y="5832475"/>
          <p14:tracePt t="18699" x="10915650" y="5756275"/>
          <p14:tracePt t="18707" x="10890250" y="5681663"/>
          <p14:tracePt t="18715" x="10852150" y="5619750"/>
          <p14:tracePt t="18723" x="10802938" y="5543550"/>
          <p14:tracePt t="18733" x="10764838" y="5468938"/>
          <p14:tracePt t="18739" x="10726738" y="5407025"/>
          <p14:tracePt t="18749" x="10664825" y="5318125"/>
          <p14:tracePt t="18755" x="10590213" y="5256213"/>
          <p14:tracePt t="18763" x="10526713" y="5194300"/>
          <p14:tracePt t="18771" x="10464800" y="5130800"/>
          <p14:tracePt t="18779" x="10390188" y="5068888"/>
          <p14:tracePt t="18787" x="10301288" y="5005388"/>
          <p14:tracePt t="18795" x="10226675" y="4968875"/>
          <p14:tracePt t="18803" x="10139363" y="4943475"/>
          <p14:tracePt t="18809" x="10013950" y="4918075"/>
          <p14:tracePt t="18818" x="9926638" y="4905375"/>
          <p14:tracePt t="18825" x="9839325" y="4892675"/>
          <p14:tracePt t="18834" x="9726613" y="4879975"/>
          <p14:tracePt t="18841" x="9588500" y="4879975"/>
          <p14:tracePt t="18849" x="9488488" y="4879975"/>
          <p14:tracePt t="18857" x="9401175" y="4879975"/>
          <p14:tracePt t="18865" x="9301163" y="4879975"/>
          <p14:tracePt t="18873" x="9188450" y="4892675"/>
          <p14:tracePt t="18882" x="9050338" y="4918075"/>
          <p14:tracePt t="18889" x="8950325" y="4956175"/>
          <p14:tracePt t="18900" x="8812213" y="5018088"/>
          <p14:tracePt t="18905" x="8674100" y="5056188"/>
          <p14:tracePt t="18913" x="8561388" y="5105400"/>
          <p14:tracePt t="18921" x="8435975" y="5181600"/>
          <p14:tracePt t="18929" x="8324850" y="5230813"/>
          <p14:tracePt t="18937" x="8223250" y="5281613"/>
          <p14:tracePt t="18945" x="8161338" y="5330825"/>
          <p14:tracePt t="18953" x="8086725" y="5430838"/>
          <p14:tracePt t="18961" x="8035925" y="5518150"/>
          <p14:tracePt t="18969" x="8010525" y="5594350"/>
          <p14:tracePt t="18977" x="7999413" y="5643563"/>
          <p14:tracePt t="18985" x="7999413" y="5694363"/>
          <p14:tracePt t="18993" x="7999413" y="5768975"/>
          <p14:tracePt t="19001" x="7999413" y="5832475"/>
          <p14:tracePt t="19009" x="7999413" y="5932488"/>
          <p14:tracePt t="19018" x="7999413" y="6019800"/>
          <p14:tracePt t="19025" x="8010525" y="6081713"/>
          <p14:tracePt t="19032" x="8035925" y="6145213"/>
          <p14:tracePt t="19039" x="8061325" y="6207125"/>
          <p14:tracePt t="19048" x="8110538" y="6257925"/>
          <p14:tracePt t="19055" x="8123238" y="6307138"/>
          <p14:tracePt t="19063" x="8148638" y="6319838"/>
          <p14:tracePt t="19071" x="8186738" y="6345238"/>
          <p14:tracePt t="19079" x="8199438" y="6357938"/>
          <p14:tracePt t="19087" x="8212138" y="6357938"/>
          <p14:tracePt t="19095" x="8235950" y="6370638"/>
          <p14:tracePt t="19103" x="8248650" y="6370638"/>
          <p14:tracePt t="19111" x="8261350" y="6370638"/>
          <p14:tracePt t="19119" x="8274050" y="6370638"/>
          <p14:tracePt t="19135" x="8299450" y="6370638"/>
          <p14:tracePt t="19143" x="8312150" y="6370638"/>
          <p14:tracePt t="19159" x="8335963" y="6370638"/>
          <p14:tracePt t="19175" x="8348663" y="6370638"/>
          <p14:tracePt t="19191" x="8361363" y="6370638"/>
          <p14:tracePt t="19200" x="8374063" y="6370638"/>
          <p14:tracePt t="19207" x="8386763" y="6370638"/>
          <p14:tracePt t="19231" x="8399463" y="6370638"/>
          <p14:tracePt t="19261" x="8412163" y="6370638"/>
          <p14:tracePt t="19269" x="8424863" y="6370638"/>
          <p14:tracePt t="19301" x="8435975" y="6370638"/>
          <p14:tracePt t="19341" x="8448675" y="6370638"/>
          <p14:tracePt t="19455" x="8461375" y="6370638"/>
          <p14:tracePt t="19541" x="8474075" y="6370638"/>
          <p14:tracePt t="19571" x="8512175" y="6370638"/>
          <p14:tracePt t="19587" x="8524875" y="6370638"/>
          <p14:tracePt t="19595" x="8537575" y="6370638"/>
          <p14:tracePt t="19611" x="8548688" y="6370638"/>
          <p14:tracePt t="19627" x="8561388" y="6370638"/>
          <p14:tracePt t="20315" x="8599488" y="6370638"/>
          <p14:tracePt t="20317" x="8637588" y="6357938"/>
          <p14:tracePt t="20325" x="8712200" y="6307138"/>
          <p14:tracePt t="20334" x="8824913" y="6269038"/>
          <p14:tracePt t="20341" x="8937625" y="6194425"/>
          <p14:tracePt t="20350" x="9099550" y="6132513"/>
          <p14:tracePt t="20357" x="9324975" y="6032500"/>
          <p14:tracePt t="20366" x="9675813" y="5881688"/>
          <p14:tracePt t="20371" x="10052050" y="5756275"/>
          <p14:tracePt t="20379" x="10552113" y="5518150"/>
          <p14:tracePt t="20387" x="10977563" y="5268913"/>
          <p14:tracePt t="20395" x="11415713" y="5043488"/>
          <p14:tracePt t="20403" x="11753850" y="4779963"/>
          <p14:tracePt t="20411" x="12053888" y="4605338"/>
          <p14:tracePt t="20967" x="8637588" y="100013"/>
          <p14:tracePt t="20975" x="8650288" y="161925"/>
          <p14:tracePt t="20984" x="8661400" y="200025"/>
          <p14:tracePt t="20991" x="8686800" y="274638"/>
          <p14:tracePt t="21000" x="8712200" y="338138"/>
          <p14:tracePt t="21007" x="8737600" y="387350"/>
          <p14:tracePt t="21016" x="8774113" y="450850"/>
          <p14:tracePt t="21023" x="8799513" y="487363"/>
          <p14:tracePt t="21032" x="8837613" y="550863"/>
          <p14:tracePt t="21036" x="8874125" y="588963"/>
          <p14:tracePt t="21045" x="8924925" y="650875"/>
          <p14:tracePt t="21053" x="8963025" y="700088"/>
          <p14:tracePt t="21061" x="9012238" y="763588"/>
          <p14:tracePt t="21069" x="9037638" y="788988"/>
          <p14:tracePt t="21077" x="9099550" y="838200"/>
          <p14:tracePt t="21085" x="9175750" y="876300"/>
          <p14:tracePt t="21093" x="9212263" y="889000"/>
          <p14:tracePt t="21101" x="9288463" y="925513"/>
          <p14:tracePt t="21109" x="9350375" y="938213"/>
          <p14:tracePt t="21117" x="9413875" y="963613"/>
          <p14:tracePt t="21125" x="9450388" y="976313"/>
          <p14:tracePt t="21134" x="9537700" y="989013"/>
          <p14:tracePt t="21141" x="9601200" y="1001713"/>
          <p14:tracePt t="21150" x="9663113" y="1001713"/>
          <p14:tracePt t="21157" x="9739313" y="1001713"/>
          <p14:tracePt t="21167" x="9775825" y="1001713"/>
          <p14:tracePt t="21172" x="9839325" y="1001713"/>
          <p14:tracePt t="21183" x="9875838" y="1001713"/>
          <p14:tracePt t="21189" x="9952038" y="976313"/>
          <p14:tracePt t="21198" x="10001250" y="963613"/>
          <p14:tracePt t="21205" x="10064750" y="938213"/>
          <p14:tracePt t="21213" x="10239375" y="850900"/>
          <p14:tracePt t="21221" x="10352088" y="788988"/>
          <p14:tracePt t="21229" x="10426700" y="750888"/>
          <p14:tracePt t="21237" x="10464800" y="712788"/>
          <p14:tracePt t="21245" x="10502900" y="688975"/>
          <p14:tracePt t="21253" x="10539413" y="650875"/>
          <p14:tracePt t="21259" x="10577513" y="638175"/>
          <p14:tracePt t="21267" x="10602913" y="612775"/>
          <p14:tracePt t="21284" x="10614025" y="588963"/>
          <p14:tracePt t="21291" x="10614025" y="576263"/>
          <p14:tracePt t="21300" x="10626725" y="563563"/>
          <p14:tracePt t="21307" x="10626725" y="550863"/>
          <p14:tracePt t="21316" x="10626725" y="512763"/>
          <p14:tracePt t="21323" x="10626725" y="450850"/>
          <p14:tracePt t="21332" x="10614025" y="412750"/>
          <p14:tracePt t="21339" x="10602913" y="374650"/>
          <p14:tracePt t="21349" x="10577513" y="325438"/>
          <p14:tracePt t="21355" x="10552113" y="263525"/>
          <p14:tracePt t="21363" x="10502900" y="225425"/>
          <p14:tracePt t="21371" x="10464800" y="187325"/>
          <p14:tracePt t="21379" x="10401300" y="138113"/>
          <p14:tracePt t="21387" x="10326688" y="100013"/>
          <p14:tracePt t="21395" x="10252075" y="87313"/>
          <p14:tracePt t="21404" x="10188575" y="61913"/>
          <p14:tracePt t="21411" x="10075863" y="25400"/>
          <p14:tracePt t="21419" x="10026650" y="12700"/>
          <p14:tracePt t="21427" x="9939338" y="0"/>
          <p14:tracePt t="21435" x="9839325" y="0"/>
          <p14:tracePt t="21443" x="9750425" y="0"/>
          <p14:tracePt t="21451" x="9701213" y="0"/>
          <p14:tracePt t="21459" x="9613900" y="0"/>
          <p14:tracePt t="21468" x="9550400" y="0"/>
          <p14:tracePt t="21475" x="9475788" y="0"/>
          <p14:tracePt t="21482" x="9413875" y="12700"/>
          <p14:tracePt t="21489" x="9337675" y="25400"/>
          <p14:tracePt t="21499" x="9237663" y="61913"/>
          <p14:tracePt t="21505" x="9175750" y="74613"/>
          <p14:tracePt t="21513" x="9099550" y="87313"/>
          <p14:tracePt t="21521" x="8986838" y="125413"/>
          <p14:tracePt t="21529" x="8912225" y="150813"/>
          <p14:tracePt t="21537" x="8850313" y="174625"/>
          <p14:tracePt t="21545" x="8750300" y="212725"/>
          <p14:tracePt t="21553" x="8686800" y="250825"/>
          <p14:tracePt t="21561" x="8624888" y="300038"/>
          <p14:tracePt t="21569" x="8574088" y="325438"/>
          <p14:tracePt t="21577" x="8524875" y="363538"/>
          <p14:tracePt t="21585" x="8461375" y="425450"/>
          <p14:tracePt t="21593" x="8424863" y="450850"/>
          <p14:tracePt t="21601" x="8412163" y="500063"/>
          <p14:tracePt t="21609" x="8374063" y="550863"/>
          <p14:tracePt t="21617" x="8361363" y="600075"/>
          <p14:tracePt t="21625" x="8348663" y="625475"/>
          <p14:tracePt t="21634" x="8348663" y="638175"/>
          <p14:tracePt t="21641" x="8348663" y="650875"/>
          <p14:tracePt t="21650" x="8348663" y="700088"/>
          <p14:tracePt t="21657" x="8348663" y="912813"/>
          <p14:tracePt t="21666" x="8374063" y="976313"/>
          <p14:tracePt t="21673" x="8399463" y="1050925"/>
          <p14:tracePt t="21682" x="8435975" y="1125538"/>
          <p14:tracePt t="21689" x="8448675" y="1189038"/>
          <p14:tracePt t="21700" x="8499475" y="1263650"/>
          <p14:tracePt t="21703" x="8548688" y="1314450"/>
          <p14:tracePt t="21711" x="8599488" y="1376363"/>
          <p14:tracePt t="21719" x="8650288" y="1427163"/>
          <p14:tracePt t="21727" x="8699500" y="1489075"/>
          <p14:tracePt t="21735" x="8750300" y="1514475"/>
          <p14:tracePt t="21743" x="8812213" y="1552575"/>
          <p14:tracePt t="21751" x="8886825" y="1589088"/>
          <p14:tracePt t="21759" x="8924925" y="1589088"/>
          <p14:tracePt t="21767" x="8975725" y="1614488"/>
          <p14:tracePt t="21775" x="9050338" y="1627188"/>
          <p14:tracePt t="21784" x="9124950" y="1639888"/>
          <p14:tracePt t="21791" x="9237663" y="1652588"/>
          <p14:tracePt t="21800" x="9324975" y="1663700"/>
          <p14:tracePt t="21807" x="9437688" y="1663700"/>
          <p14:tracePt t="21816" x="9575800" y="1676400"/>
          <p14:tracePt t="21823" x="9713913" y="1676400"/>
          <p14:tracePt t="21832" x="9826625" y="1676400"/>
          <p14:tracePt t="21839" x="9963150" y="1676400"/>
          <p14:tracePt t="21849" x="10101263" y="1676400"/>
          <p14:tracePt t="21855" x="10213975" y="1676400"/>
          <p14:tracePt t="21863" x="10301288" y="1676400"/>
          <p14:tracePt t="21871" x="10377488" y="1663700"/>
          <p14:tracePt t="21879" x="10452100" y="1639888"/>
          <p14:tracePt t="21897" x="10526713" y="1601788"/>
          <p14:tracePt t="21903" x="10577513" y="1552575"/>
          <p14:tracePt t="21911" x="10590213" y="1527175"/>
          <p14:tracePt t="21919" x="10602913" y="1489075"/>
          <p14:tracePt t="21925" x="10626725" y="1439863"/>
          <p14:tracePt t="21935" x="10639425" y="1376363"/>
          <p14:tracePt t="21941" x="10652125" y="1301750"/>
          <p14:tracePt t="21949" x="10652125" y="1238250"/>
          <p14:tracePt t="21957" x="10664825" y="1150938"/>
          <p14:tracePt t="21966" x="10677525" y="1025525"/>
          <p14:tracePt t="21973" x="10677525" y="950913"/>
          <p14:tracePt t="21983" x="10677525" y="850900"/>
          <p14:tracePt t="21989" x="10677525" y="750888"/>
          <p14:tracePt t="21999" x="10677525" y="663575"/>
          <p14:tracePt t="22005" x="10677525" y="612775"/>
          <p14:tracePt t="22013" x="10639425" y="550863"/>
          <p14:tracePt t="22021" x="10602913" y="476250"/>
          <p14:tracePt t="22029" x="10539413" y="350838"/>
          <p14:tracePt t="22037" x="10502900" y="325438"/>
          <p14:tracePt t="22045" x="10464800" y="274638"/>
          <p14:tracePt t="22053" x="10390188" y="263525"/>
          <p14:tracePt t="22061" x="10352088" y="250825"/>
          <p14:tracePt t="22069" x="10288588" y="225425"/>
          <p14:tracePt t="22077" x="10239375" y="212725"/>
          <p14:tracePt t="22085" x="10188575" y="200025"/>
          <p14:tracePt t="22093" x="10126663" y="200025"/>
          <p14:tracePt t="22101" x="10064750" y="200025"/>
          <p14:tracePt t="22109" x="10026650" y="200025"/>
          <p14:tracePt t="22117" x="9975850" y="200025"/>
          <p14:tracePt t="22125" x="9888538" y="200025"/>
          <p14:tracePt t="22134" x="9826625" y="200025"/>
          <p14:tracePt t="22139" x="9763125" y="200025"/>
          <p14:tracePt t="22151" x="9688513" y="200025"/>
          <p14:tracePt t="22155" x="9626600" y="200025"/>
          <p14:tracePt t="22163" x="9537700" y="200025"/>
          <p14:tracePt t="22171" x="9475788" y="200025"/>
          <p14:tracePt t="22179" x="9413875" y="200025"/>
          <p14:tracePt t="22187" x="9337675" y="200025"/>
          <p14:tracePt t="22195" x="9250363" y="212725"/>
          <p14:tracePt t="22203" x="9175750" y="225425"/>
          <p14:tracePt t="22211" x="9075738" y="263525"/>
          <p14:tracePt t="22219" x="8975725" y="300038"/>
          <p14:tracePt t="22227" x="8874125" y="338138"/>
          <p14:tracePt t="22235" x="8799513" y="363538"/>
          <p14:tracePt t="22243" x="8724900" y="412750"/>
          <p14:tracePt t="22251" x="8650288" y="463550"/>
          <p14:tracePt t="22259" x="8612188" y="500063"/>
          <p14:tracePt t="22267" x="8548688" y="550863"/>
          <p14:tracePt t="22275" x="8512175" y="588963"/>
          <p14:tracePt t="22284" x="8499475" y="625475"/>
          <p14:tracePt t="22291" x="8474075" y="650875"/>
          <p14:tracePt t="22300" x="8474075" y="688975"/>
          <p14:tracePt t="22307" x="8474075" y="712788"/>
          <p14:tracePt t="22316" x="8474075" y="750888"/>
          <p14:tracePt t="22323" x="8474075" y="788988"/>
          <p14:tracePt t="22332" x="8474075" y="825500"/>
          <p14:tracePt t="22339" x="8499475" y="850900"/>
          <p14:tracePt t="22350" x="8524875" y="876300"/>
          <p14:tracePt t="22355" x="8574088" y="901700"/>
          <p14:tracePt t="22361" x="8624888" y="963613"/>
          <p14:tracePt t="22369" x="8674100" y="1025525"/>
          <p14:tracePt t="22377" x="8737600" y="1076325"/>
          <p14:tracePt t="22385" x="8812213" y="1150938"/>
          <p14:tracePt t="22393" x="8886825" y="1189038"/>
          <p14:tracePt t="22401" x="8963025" y="1227138"/>
          <p14:tracePt t="22409" x="9037638" y="1250950"/>
          <p14:tracePt t="22417" x="9088438" y="1276350"/>
          <p14:tracePt t="22425" x="9124950" y="1289050"/>
          <p14:tracePt t="22434" x="9199563" y="1289050"/>
          <p14:tracePt t="22441" x="9275763" y="1314450"/>
          <p14:tracePt t="22450" x="9337675" y="1314450"/>
          <p14:tracePt t="22457" x="9375775" y="1314450"/>
          <p14:tracePt t="22465" x="9437688" y="1314450"/>
          <p14:tracePt t="22473" x="9488488" y="1314450"/>
          <p14:tracePt t="22481" x="9525000" y="1314450"/>
          <p14:tracePt t="22489" x="9575800" y="1314450"/>
          <p14:tracePt t="22500" x="9626600" y="1314450"/>
          <p14:tracePt t="22505" x="9663113" y="1314450"/>
          <p14:tracePt t="22513" x="9688513" y="1314450"/>
          <p14:tracePt t="22521" x="9726613" y="1314450"/>
          <p14:tracePt t="22529" x="9763125" y="1301750"/>
          <p14:tracePt t="22545" x="9839325" y="1238250"/>
          <p14:tracePt t="22553" x="9875838" y="1201738"/>
          <p14:tracePt t="22561" x="9901238" y="1138238"/>
          <p14:tracePt t="22569" x="9926638" y="1089025"/>
          <p14:tracePt t="22577" x="9939338" y="1025525"/>
          <p14:tracePt t="22584" x="9963150" y="963613"/>
          <p14:tracePt t="22591" x="9963150" y="901700"/>
          <p14:tracePt t="22600" x="9963150" y="850900"/>
          <p14:tracePt t="22607" x="9963150" y="788988"/>
          <p14:tracePt t="22615" x="9963150" y="738188"/>
          <p14:tracePt t="22622" x="9963150" y="700088"/>
          <p14:tracePt t="22632" x="9963150" y="650875"/>
          <p14:tracePt t="22639" x="9952038" y="588963"/>
          <p14:tracePt t="22649" x="9952038" y="550863"/>
          <p14:tracePt t="22655" x="9939338" y="500063"/>
          <p14:tracePt t="22666" x="9926638" y="463550"/>
          <p14:tracePt t="22671" x="9913938" y="438150"/>
          <p14:tracePt t="22679" x="9901238" y="412750"/>
          <p14:tracePt t="22687" x="9888538" y="412750"/>
          <p14:tracePt t="22695" x="9888538" y="400050"/>
          <p14:tracePt t="22719" x="9888538" y="387350"/>
          <p14:tracePt t="22743" x="9875838" y="387350"/>
          <p14:tracePt t="23016" x="9839325" y="387350"/>
          <p14:tracePt t="23024" x="9826625" y="387350"/>
          <p14:tracePt t="23028" x="9813925" y="387350"/>
          <p14:tracePt t="23051" x="9801225" y="387350"/>
          <p14:tracePt t="23067" x="9788525" y="387350"/>
          <p14:tracePt t="23075" x="9788525" y="400050"/>
          <p14:tracePt t="23204" x="9775825" y="400050"/>
          <p14:tracePt t="23214" x="9763125" y="400050"/>
          <p14:tracePt t="23235" x="9750425" y="400050"/>
          <p14:tracePt t="23243" x="9750425" y="412750"/>
          <p14:tracePt t="23249" x="9739313" y="412750"/>
          <p14:tracePt t="23257" x="9726613" y="425450"/>
          <p14:tracePt t="23265" x="9713913" y="425450"/>
          <p14:tracePt t="23273" x="9650413" y="500063"/>
          <p14:tracePt t="23283" x="9637713" y="550863"/>
          <p14:tracePt t="23289" x="9601200" y="612775"/>
          <p14:tracePt t="23300" x="9575800" y="650875"/>
          <p14:tracePt t="23305" x="9550400" y="700088"/>
          <p14:tracePt t="23316" x="9537700" y="738188"/>
          <p14:tracePt t="23321" x="9513888" y="776288"/>
          <p14:tracePt t="23329" x="9501188" y="801688"/>
          <p14:tracePt t="23337" x="9475788" y="850900"/>
          <p14:tracePt t="23345" x="9463088" y="876300"/>
          <p14:tracePt t="23353" x="9450388" y="901700"/>
          <p14:tracePt t="23361" x="9450388" y="912813"/>
          <p14:tracePt t="23369" x="9450388" y="925513"/>
          <p14:tracePt t="23377" x="9450388" y="938213"/>
          <p14:tracePt t="23385" x="9450388" y="950913"/>
          <p14:tracePt t="23393" x="9450388" y="963613"/>
          <p14:tracePt t="23402" x="9450388" y="976313"/>
          <p14:tracePt t="23409" x="9450388" y="989013"/>
          <p14:tracePt t="23425" x="9450388" y="1001713"/>
          <p14:tracePt t="23441" x="9450388" y="1014413"/>
          <p14:tracePt t="23466" x="9463088" y="1014413"/>
          <p14:tracePt t="23471" x="9475788" y="1014413"/>
          <p14:tracePt t="23487" x="9488488" y="1025525"/>
          <p14:tracePt t="23495" x="9501188" y="1025525"/>
          <p14:tracePt t="23503" x="9513888" y="1025525"/>
          <p14:tracePt t="23591" x="9501188" y="1025525"/>
          <p14:tracePt t="23607" x="9488488" y="1025525"/>
          <p14:tracePt t="23615" x="9450388" y="1025525"/>
          <p14:tracePt t="23623" x="9424988" y="1025525"/>
          <p14:tracePt t="23633" x="9388475" y="1025525"/>
          <p14:tracePt t="23639" x="9363075" y="1025525"/>
          <p14:tracePt t="23651" x="9324975" y="1025525"/>
          <p14:tracePt t="23655" x="9301163" y="1025525"/>
          <p14:tracePt t="23666" x="9275763" y="1025525"/>
          <p14:tracePt t="23671" x="9263063" y="1025525"/>
          <p14:tracePt t="23680" x="9250363" y="1025525"/>
          <p14:tracePt t="23693" x="9237663" y="1025525"/>
          <p14:tracePt t="23702" x="9224963" y="1025525"/>
          <p14:tracePt t="24101" x="9212263" y="1025525"/>
          <p14:tracePt t="24110" x="9175750" y="1025525"/>
          <p14:tracePt t="24116" x="9150350" y="1025525"/>
          <p14:tracePt t="24123" x="9112250" y="1025525"/>
          <p14:tracePt t="24129" x="9075738" y="1025525"/>
          <p14:tracePt t="24137" x="9037638" y="1025525"/>
          <p14:tracePt t="24145" x="9012238" y="1025525"/>
          <p14:tracePt t="24153" x="8986838" y="1025525"/>
          <p14:tracePt t="24160" x="8963025" y="1025525"/>
          <p14:tracePt t="24169" x="8950325" y="1038225"/>
          <p14:tracePt t="24177" x="8937625" y="1038225"/>
          <p14:tracePt t="24185" x="8924925" y="1050925"/>
          <p14:tracePt t="24193" x="8899525" y="1063625"/>
          <p14:tracePt t="24201" x="8863013" y="1089025"/>
          <p14:tracePt t="24210" x="8837613" y="1125538"/>
          <p14:tracePt t="24222" x="8799513" y="1201738"/>
          <p14:tracePt t="24227" x="8774113" y="1289050"/>
          <p14:tracePt t="24235" x="8763000" y="1350963"/>
          <p14:tracePt t="24244" x="8750300" y="1450975"/>
          <p14:tracePt t="24250" x="8750300" y="1563688"/>
          <p14:tracePt t="24257" x="8750300" y="1663700"/>
          <p14:tracePt t="24266" x="8750300" y="1801813"/>
          <p14:tracePt t="24272" x="8750300" y="1914525"/>
          <p14:tracePt t="24282" x="8774113" y="2027238"/>
          <p14:tracePt t="24288" x="8812213" y="2190750"/>
          <p14:tracePt t="24298" x="8863013" y="2327275"/>
          <p14:tracePt t="24305" x="8937625" y="2465388"/>
          <p14:tracePt t="24313" x="8986838" y="2603500"/>
          <p14:tracePt t="24320" x="9075738" y="2716213"/>
          <p14:tracePt t="24330" x="9163050" y="2840038"/>
          <p14:tracePt t="24338" x="9188450" y="3078163"/>
          <p14:tracePt t="24346" x="9224963" y="3190875"/>
          <p14:tracePt t="24356" x="9324975" y="3303588"/>
          <p14:tracePt t="24360" x="9388475" y="3429000"/>
          <p14:tracePt t="24373" x="9463088" y="3503613"/>
          <p14:tracePt t="24375" x="9488488" y="3554413"/>
          <p14:tracePt t="24384" x="9550400" y="3629025"/>
          <p14:tracePt t="24391" x="9601200" y="3667125"/>
          <p14:tracePt t="24405" x="9626600" y="3716338"/>
          <p14:tracePt t="24409" x="9650413" y="3767138"/>
          <p14:tracePt t="24416" x="9688513" y="3803650"/>
          <p14:tracePt t="24423" x="9688513" y="3841750"/>
          <p14:tracePt t="24433" x="9713913" y="3867150"/>
          <p14:tracePt t="24439" x="9726613" y="3905250"/>
          <p14:tracePt t="24456" x="9739313" y="3979863"/>
          <p14:tracePt t="24468" x="9750425" y="4041775"/>
          <p14:tracePt t="24471" x="9763125" y="4092575"/>
          <p14:tracePt t="24479" x="9763125" y="4129088"/>
          <p14:tracePt t="24487" x="9763125" y="4179888"/>
          <p14:tracePt t="24495" x="9775825" y="4267200"/>
          <p14:tracePt t="24503" x="9775825" y="4318000"/>
          <p14:tracePt t="24513" x="9775825" y="4392613"/>
          <p14:tracePt t="24522" x="9775825" y="4467225"/>
          <p14:tracePt t="24529" x="9775825" y="4543425"/>
          <p14:tracePt t="24537" x="9775825" y="4605338"/>
          <p14:tracePt t="24544" x="9775825" y="4705350"/>
          <p14:tracePt t="24553" x="9775825" y="4792663"/>
          <p14:tracePt t="24559" x="9739313" y="4879975"/>
          <p14:tracePt t="24568" x="9701213" y="4930775"/>
          <p14:tracePt t="24573" x="9675813" y="4992688"/>
          <p14:tracePt t="24588" x="9637713" y="5056188"/>
          <p14:tracePt t="24591" x="9601200" y="5105400"/>
          <p14:tracePt t="24599" x="9550400" y="5143500"/>
          <p14:tracePt t="24605" x="9513888" y="5205413"/>
          <p14:tracePt t="24616" x="9475788" y="5230813"/>
          <p14:tracePt t="24621" x="9437688" y="5243513"/>
          <p14:tracePt t="24629" x="9413875" y="5294313"/>
          <p14:tracePt t="24637" x="9350375" y="5305425"/>
          <p14:tracePt t="24644" x="9312275" y="5330825"/>
          <p14:tracePt t="24653" x="9263063" y="5368925"/>
          <p14:tracePt t="24661" x="9224963" y="5381625"/>
          <p14:tracePt t="24669" x="9199563" y="5407025"/>
          <p14:tracePt t="24677" x="9188450" y="5407025"/>
          <p14:tracePt t="24685" x="9137650" y="5430838"/>
          <p14:tracePt t="24693" x="9124950" y="5443538"/>
          <p14:tracePt t="24704" x="9088438" y="5456238"/>
          <p14:tracePt t="24710" x="9075738" y="5468938"/>
          <p14:tracePt t="24722" x="9050338" y="5481638"/>
          <p14:tracePt t="24727" x="9024938" y="5481638"/>
          <p14:tracePt t="24734" x="8999538" y="5507038"/>
          <p14:tracePt t="24741" x="8999538" y="5518150"/>
          <p14:tracePt t="24749" x="8975725" y="5518150"/>
          <p14:tracePt t="24757" x="8963025" y="5518150"/>
          <p14:tracePt t="24771" x="8950325" y="5518150"/>
          <p14:tracePt t="24776" x="8937625" y="5518150"/>
          <p14:tracePt t="24785" x="8937625" y="5530850"/>
          <p14:tracePt t="24789" x="8924925" y="5530850"/>
          <p14:tracePt t="24805" x="8912225" y="5530850"/>
          <p14:tracePt t="24908" x="8924925" y="5530850"/>
          <p14:tracePt t="24925" x="8937625" y="5530850"/>
          <p14:tracePt t="24949" x="8950325" y="5530850"/>
          <p14:tracePt t="24965" x="8963025" y="5530850"/>
          <p14:tracePt t="24979" x="9037638" y="5518150"/>
          <p14:tracePt t="24987" x="9050338" y="5518150"/>
          <p14:tracePt t="24995" x="9063038" y="5518150"/>
          <p14:tracePt t="25003" x="9075738" y="5518150"/>
          <p14:tracePt t="25011" x="9088438" y="5518150"/>
          <p14:tracePt t="25018" x="9099550" y="5518150"/>
          <p14:tracePt t="25025" x="9112250" y="5518150"/>
          <p14:tracePt t="25034" x="9112250" y="5507038"/>
          <p14:tracePt t="25041" x="9124950" y="5507038"/>
          <p14:tracePt t="25163" x="9137650" y="5507038"/>
          <p14:tracePt t="25188" x="9150350" y="5507038"/>
          <p14:tracePt t="25210" x="9163050" y="5507038"/>
          <p14:tracePt t="25227" x="9175750" y="5507038"/>
          <p14:tracePt t="25271" x="9188450" y="5507038"/>
          <p14:tracePt t="25599" x="9199563" y="5507038"/>
          <p14:tracePt t="25631" x="9224963" y="5507038"/>
          <p14:tracePt t="25639" x="9237663" y="5494338"/>
          <p14:tracePt t="25651" x="9250363" y="5481638"/>
          <p14:tracePt t="25655" x="9263063" y="5481638"/>
          <p14:tracePt t="25669" x="9275763" y="5468938"/>
          <p14:tracePt t="25677" x="9288463" y="5468938"/>
          <p14:tracePt t="25684" x="9301163" y="5468938"/>
          <p14:tracePt t="25691" x="9301163" y="5456238"/>
          <p14:tracePt t="25700" x="9312275" y="5456238"/>
          <p14:tracePt t="25716" x="9337675" y="5430838"/>
          <p14:tracePt t="25732" x="9350375" y="5407025"/>
          <p14:tracePt t="25739" x="9388475" y="5368925"/>
          <p14:tracePt t="25748" x="9401175" y="5343525"/>
          <p14:tracePt t="25755" x="9437688" y="5305425"/>
          <p14:tracePt t="25765" x="9463088" y="5256213"/>
          <p14:tracePt t="25771" x="9488488" y="5205413"/>
          <p14:tracePt t="25779" x="9537700" y="5156200"/>
          <p14:tracePt t="25787" x="9563100" y="5118100"/>
          <p14:tracePt t="25795" x="9575800" y="5081588"/>
          <p14:tracePt t="25803" x="9613900" y="5043488"/>
          <p14:tracePt t="25811" x="9626600" y="5005388"/>
          <p14:tracePt t="25819" x="9650413" y="4981575"/>
          <p14:tracePt t="25827" x="9663113" y="4930775"/>
          <p14:tracePt t="25835" x="9675813" y="4918075"/>
          <p14:tracePt t="25843" x="9688513" y="4905375"/>
          <p14:tracePt t="25851" x="9701213" y="4843463"/>
          <p14:tracePt t="25859" x="9726613" y="4805363"/>
          <p14:tracePt t="25867" x="9750425" y="4756150"/>
          <p14:tracePt t="25875" x="9763125" y="4679950"/>
          <p14:tracePt t="25884" x="9775825" y="4643438"/>
          <p14:tracePt t="25891" x="9788525" y="4592638"/>
          <p14:tracePt t="25900" x="9788525" y="4554538"/>
          <p14:tracePt t="25905" x="9788525" y="4492625"/>
          <p14:tracePt t="25916" x="9788525" y="4443413"/>
          <p14:tracePt t="25921" x="9788525" y="4392613"/>
          <p14:tracePt t="25929" x="9788525" y="4341813"/>
          <p14:tracePt t="25937" x="9788525" y="4292600"/>
          <p14:tracePt t="25945" x="9788525" y="4241800"/>
          <p14:tracePt t="25953" x="9788525" y="4167188"/>
          <p14:tracePt t="25961" x="9788525" y="4105275"/>
          <p14:tracePt t="25969" x="9775825" y="4067175"/>
          <p14:tracePt t="25977" x="9763125" y="4005263"/>
          <p14:tracePt t="25985" x="9750425" y="3967163"/>
          <p14:tracePt t="25993" x="9739313" y="3916363"/>
          <p14:tracePt t="26001" x="9701213" y="3829050"/>
          <p14:tracePt t="26009" x="9701213" y="3816350"/>
          <p14:tracePt t="26025" x="9701213" y="3803650"/>
          <p14:tracePt t="26115" x="9688513" y="3803650"/>
          <p14:tracePt t="26124" x="9675813" y="3792538"/>
          <p14:tracePt t="26129" x="9675813" y="3767138"/>
          <p14:tracePt t="26139" x="9637713" y="3679825"/>
          <p14:tracePt t="26143" x="9601200" y="3590925"/>
          <p14:tracePt t="26153" x="9450388" y="3290888"/>
          <p14:tracePt t="26159" x="9375775" y="3103563"/>
          <p14:tracePt t="26169" x="9288463" y="2916238"/>
          <p14:tracePt t="26185" x="9124950" y="2627313"/>
          <p14:tracePt t="26191" x="9024938" y="2490788"/>
          <p14:tracePt t="26200" x="8963025" y="2414588"/>
          <p14:tracePt t="26207" x="8899525" y="2339975"/>
          <p14:tracePt t="26215" x="8850313" y="2303463"/>
          <p14:tracePt t="26223" x="8837613" y="2290763"/>
          <p14:tracePt t="26233" x="8824913" y="2278063"/>
          <p14:tracePt t="26374" x="8837613" y="2278063"/>
          <p14:tracePt t="26382" x="8850313" y="2265363"/>
          <p14:tracePt t="26398" x="8863013" y="2252663"/>
          <p14:tracePt t="26405" x="8874125" y="2252663"/>
          <p14:tracePt t="26415" x="8886825" y="2252663"/>
          <p14:tracePt t="26421" x="8899525" y="2239963"/>
          <p14:tracePt t="26429" x="8912225" y="2227263"/>
          <p14:tracePt t="26437" x="8924925" y="2227263"/>
          <p14:tracePt t="26445" x="8950325" y="2227263"/>
          <p14:tracePt t="26453" x="8963025" y="2201863"/>
          <p14:tracePt t="26461" x="8975725" y="2201863"/>
          <p14:tracePt t="26469" x="8999538" y="2201863"/>
          <p14:tracePt t="26477" x="8999538" y="2190750"/>
          <p14:tracePt t="26485" x="9012238" y="2178050"/>
          <p14:tracePt t="26509" x="9037638" y="2165350"/>
          <p14:tracePt t="26525" x="9050338" y="2139950"/>
          <p14:tracePt t="26541" x="9050338" y="2127250"/>
          <p14:tracePt t="26550" x="9063038" y="2127250"/>
          <p14:tracePt t="26557" x="9063038" y="2114550"/>
          <p14:tracePt t="26565" x="9075738" y="2101850"/>
          <p14:tracePt t="26587" x="9075738" y="2089150"/>
          <p14:tracePt t="26603" x="9075738" y="2078038"/>
          <p14:tracePt t="26619" x="9088438" y="2052638"/>
          <p14:tracePt t="26675" x="9088438" y="2027238"/>
          <p14:tracePt t="26683" x="9088438" y="2014538"/>
          <p14:tracePt t="26700" x="9088438" y="1989138"/>
          <p14:tracePt t="26716" x="9088438" y="1978025"/>
          <p14:tracePt t="26724" x="9075738" y="1965325"/>
          <p14:tracePt t="26740" x="9063038" y="1965325"/>
          <p14:tracePt t="26756" x="9063038" y="1952625"/>
          <p14:tracePt t="26767" x="9050338" y="1952625"/>
          <p14:tracePt t="26780" x="9037638" y="1952625"/>
          <p14:tracePt t="26785" x="9024938" y="1952625"/>
          <p14:tracePt t="26809" x="9012238" y="1952625"/>
          <p14:tracePt t="26819" x="8999538" y="1952625"/>
          <p14:tracePt t="26835" x="8975725" y="1952625"/>
          <p14:tracePt t="26866" x="8963025" y="1952625"/>
          <p14:tracePt t="26889" x="8950325" y="1952625"/>
          <p14:tracePt t="26905" x="8937625" y="1952625"/>
          <p14:tracePt t="26937" x="8924925" y="1952625"/>
          <p14:tracePt t="27121" x="8912225" y="1952625"/>
          <p14:tracePt t="27137" x="8899525" y="1952625"/>
          <p14:tracePt t="27159" x="8886825" y="1952625"/>
          <p14:tracePt t="27167" x="8874125" y="1952625"/>
          <p14:tracePt t="27184" x="8863013" y="1952625"/>
          <p14:tracePt t="27207" x="8850313" y="1952625"/>
          <p14:tracePt t="27261" x="8837613" y="1952625"/>
          <p14:tracePt t="27277" x="8824913" y="1952625"/>
          <p14:tracePt t="27293" x="8812213" y="1952625"/>
          <p14:tracePt t="27309" x="8799513" y="1952625"/>
          <p14:tracePt t="27325" x="8786813" y="1952625"/>
          <p14:tracePt t="31402" x="8774113" y="1952625"/>
          <p14:tracePt t="31576" x="8763000" y="1952625"/>
          <p14:tracePt t="31631" x="8750300" y="1952625"/>
          <p14:tracePt t="31720" x="8737600" y="1952625"/>
          <p14:tracePt t="33783" x="8774113" y="1952625"/>
          <p14:tracePt t="33788" x="8799513" y="1952625"/>
          <p14:tracePt t="33795" x="8824913" y="1952625"/>
          <p14:tracePt t="33803" x="8850313" y="1952625"/>
          <p14:tracePt t="33891" x="8850313" y="1978025"/>
          <p14:tracePt t="33901" x="8850313" y="2039938"/>
          <p14:tracePt t="33907" x="8863013" y="2127250"/>
          <p14:tracePt t="33915" x="8863013" y="2139950"/>
          <p14:tracePt t="33923" x="8863013" y="2152650"/>
          <p14:tracePt t="33933" x="8824913" y="2152650"/>
          <p14:tracePt t="33939" x="8774113" y="2152650"/>
          <p14:tracePt t="33950" x="8724900" y="2152650"/>
          <p14:tracePt t="33955" x="8674100" y="2152650"/>
          <p14:tracePt t="33965" x="8612188" y="2152650"/>
          <p14:tracePt t="33971" x="8574088" y="2152650"/>
          <p14:tracePt t="33979" x="8524875" y="2127250"/>
          <p14:tracePt t="33987" x="8499475" y="2089150"/>
          <p14:tracePt t="33995" x="8435975" y="1989138"/>
          <p14:tracePt t="34002" x="8386763" y="1852613"/>
          <p14:tracePt t="34009" x="8374063" y="1676400"/>
          <p14:tracePt t="34017" x="8335963" y="1527175"/>
          <p14:tracePt t="34025" x="8299450" y="1376363"/>
          <p14:tracePt t="34034" x="8286750" y="1276350"/>
          <p14:tracePt t="34041" x="8286750" y="1138238"/>
          <p14:tracePt t="34050" x="8286750" y="1001713"/>
          <p14:tracePt t="34057" x="8286750" y="925513"/>
          <p14:tracePt t="34066" x="8299450" y="812800"/>
          <p14:tracePt t="34072" x="8335963" y="750888"/>
          <p14:tracePt t="34081" x="8386763" y="676275"/>
          <p14:tracePt t="34089" x="8474075" y="600075"/>
          <p14:tracePt t="34098" x="8537575" y="563563"/>
          <p14:tracePt t="34105" x="8661400" y="512763"/>
          <p14:tracePt t="34114" x="8799513" y="500063"/>
          <p14:tracePt t="34121" x="8950325" y="487363"/>
          <p14:tracePt t="34131" x="9099550" y="463550"/>
          <p14:tracePt t="34137" x="9188450" y="438150"/>
          <p14:tracePt t="34145" x="9337675" y="438150"/>
          <p14:tracePt t="34153" x="9488488" y="438150"/>
          <p14:tracePt t="34161" x="9601200" y="438150"/>
          <p14:tracePt t="34169" x="9739313" y="438150"/>
          <p14:tracePt t="34177" x="9863138" y="463550"/>
          <p14:tracePt t="34185" x="10152063" y="638175"/>
          <p14:tracePt t="34193" x="10288588" y="801688"/>
          <p14:tracePt t="34201" x="10426700" y="1025525"/>
          <p14:tracePt t="34209" x="10577513" y="1263650"/>
          <p14:tracePt t="34217" x="10702925" y="1489075"/>
          <p14:tracePt t="34225" x="10777538" y="1714500"/>
          <p14:tracePt t="34232" x="10815638" y="1814513"/>
          <p14:tracePt t="34239" x="10864850" y="1952625"/>
          <p14:tracePt t="34249" x="10877550" y="2065338"/>
          <p14:tracePt t="34255" x="10877550" y="2152650"/>
          <p14:tracePt t="34265" x="10877550" y="2239963"/>
          <p14:tracePt t="34271" x="10877550" y="2314575"/>
          <p14:tracePt t="34279" x="10828338" y="2352675"/>
          <p14:tracePt t="34287" x="10815638" y="2378075"/>
          <p14:tracePt t="34295" x="10739438" y="2439988"/>
          <p14:tracePt t="34303" x="10702925" y="2490788"/>
          <p14:tracePt t="34311" x="10602913" y="2527300"/>
          <p14:tracePt t="34319" x="10502900" y="2565400"/>
          <p14:tracePt t="34327" x="10426700" y="2578100"/>
          <p14:tracePt t="34335" x="10313988" y="2590800"/>
          <p14:tracePt t="34343" x="10177463" y="2603500"/>
          <p14:tracePt t="34351" x="10052050" y="2603500"/>
          <p14:tracePt t="34359" x="9926638" y="2616200"/>
          <p14:tracePt t="34367" x="9750425" y="2616200"/>
          <p14:tracePt t="34375" x="9601200" y="2616200"/>
          <p14:tracePt t="34383" x="9413875" y="2616200"/>
          <p14:tracePt t="34391" x="9288463" y="2616200"/>
          <p14:tracePt t="34400" x="9150350" y="2616200"/>
          <p14:tracePt t="34407" x="8999538" y="2565400"/>
          <p14:tracePt t="34415" x="8886825" y="2540000"/>
          <p14:tracePt t="34423" x="8786813" y="2478088"/>
          <p14:tracePt t="34432" x="8674100" y="2427288"/>
          <p14:tracePt t="34439" x="8548688" y="2239963"/>
          <p14:tracePt t="34448" x="8524875" y="2101850"/>
          <p14:tracePt t="34453" x="8512175" y="1965325"/>
          <p14:tracePt t="34461" x="8512175" y="1801813"/>
          <p14:tracePt t="34468" x="8512175" y="1701800"/>
          <p14:tracePt t="34477" x="8512175" y="1563688"/>
          <p14:tracePt t="34485" x="8512175" y="1439863"/>
          <p14:tracePt t="34493" x="8512175" y="1327150"/>
          <p14:tracePt t="34501" x="8537575" y="1238250"/>
          <p14:tracePt t="34509" x="8561388" y="1189038"/>
          <p14:tracePt t="34517" x="8586788" y="1114425"/>
          <p14:tracePt t="34525" x="8612188" y="1076325"/>
          <p14:tracePt t="34533" x="8650288" y="1025525"/>
          <p14:tracePt t="34541" x="8686800" y="1001713"/>
          <p14:tracePt t="34550" x="8750300" y="950913"/>
          <p14:tracePt t="34557" x="8824913" y="912813"/>
          <p14:tracePt t="34565" x="8874125" y="901700"/>
          <p14:tracePt t="34573" x="8986838" y="876300"/>
          <p14:tracePt t="34581" x="9075738" y="850900"/>
          <p14:tracePt t="34589" x="9137650" y="838200"/>
          <p14:tracePt t="34598" x="9237663" y="838200"/>
          <p14:tracePt t="34605" x="9324975" y="825500"/>
          <p14:tracePt t="34615" x="9413875" y="825500"/>
          <p14:tracePt t="34621" x="9450388" y="825500"/>
          <p14:tracePt t="34631" x="9513888" y="825500"/>
          <p14:tracePt t="34637" x="9575800" y="825500"/>
          <p14:tracePt t="34645" x="9637713" y="825500"/>
          <p14:tracePt t="34653" x="9675813" y="825500"/>
          <p14:tracePt t="34661" x="9726613" y="825500"/>
          <p14:tracePt t="34669" x="9763125" y="825500"/>
          <p14:tracePt t="34675" x="9788525" y="825500"/>
          <p14:tracePt t="34684" x="9813925" y="838200"/>
          <p14:tracePt t="34691" x="9826625" y="838200"/>
          <p14:tracePt t="34707" x="9839325" y="901700"/>
          <p14:tracePt t="34716" x="9839325" y="1001713"/>
          <p14:tracePt t="34723" x="9839325" y="1163638"/>
          <p14:tracePt t="34732" x="9839325" y="1350963"/>
          <p14:tracePt t="34739" x="9839325" y="1476375"/>
          <p14:tracePt t="34749" x="9839325" y="1627188"/>
          <p14:tracePt t="34755" x="9839325" y="1714500"/>
          <p14:tracePt t="34766" x="9826625" y="1789113"/>
          <p14:tracePt t="34771" x="9801225" y="1852613"/>
          <p14:tracePt t="34782" x="9775825" y="1927225"/>
          <p14:tracePt t="34787" x="9750425" y="2001838"/>
          <p14:tracePt t="34795" x="9739313" y="2039938"/>
          <p14:tracePt t="34803" x="9688513" y="2101850"/>
          <p14:tracePt t="34811" x="9637713" y="2165350"/>
          <p14:tracePt t="34818" x="9601200" y="2201863"/>
          <p14:tracePt t="34827" x="9537700" y="2239963"/>
          <p14:tracePt t="34835" x="9475788" y="2265363"/>
          <p14:tracePt t="34843" x="9413875" y="2290763"/>
          <p14:tracePt t="34851" x="9350375" y="2314575"/>
          <p14:tracePt t="34859" x="9301163" y="2314575"/>
          <p14:tracePt t="34867" x="9237663" y="2327275"/>
          <p14:tracePt t="34875" x="9199563" y="2327275"/>
          <p14:tracePt t="34884" x="9188450" y="2327275"/>
          <p14:tracePt t="34891" x="9163050" y="2314575"/>
          <p14:tracePt t="34898" x="9150350" y="2290763"/>
          <p14:tracePt t="34905" x="9137650" y="2265363"/>
          <p14:tracePt t="34916" x="9099550" y="2190750"/>
          <p14:tracePt t="34921" x="9075738" y="2127250"/>
          <p14:tracePt t="34932" x="9063038" y="2065338"/>
          <p14:tracePt t="34937" x="9024938" y="1978025"/>
          <p14:tracePt t="34945" x="9012238" y="1927225"/>
          <p14:tracePt t="34953" x="9012238" y="1876425"/>
          <p14:tracePt t="34961" x="8999538" y="1852613"/>
          <p14:tracePt t="34969" x="8999538" y="1839913"/>
          <p14:tracePt t="34977" x="8999538" y="1827213"/>
          <p14:tracePt t="35336" x="9050338" y="1852613"/>
          <p14:tracePt t="35342" x="9088438" y="1952625"/>
          <p14:tracePt t="35352" x="9150350" y="2127250"/>
          <p14:tracePt t="35357" x="9224963" y="2339975"/>
          <p14:tracePt t="35366" x="9288463" y="2552700"/>
          <p14:tracePt t="35373" x="9388475" y="2828925"/>
          <p14:tracePt t="35382" x="9501188" y="3116263"/>
          <p14:tracePt t="35389" x="9613900" y="3390900"/>
          <p14:tracePt t="35398" x="9750425" y="3716338"/>
          <p14:tracePt t="35405" x="9852025" y="4029075"/>
          <p14:tracePt t="35416" x="9939338" y="4305300"/>
          <p14:tracePt t="35421" x="10013950" y="4543425"/>
          <p14:tracePt t="35429" x="10088563" y="4756150"/>
          <p14:tracePt t="35437" x="10139363" y="4930775"/>
          <p14:tracePt t="35445" x="10188575" y="5081588"/>
          <p14:tracePt t="35453" x="10213975" y="5205413"/>
          <p14:tracePt t="35461" x="10239375" y="5305425"/>
          <p14:tracePt t="35469" x="10239375" y="5368925"/>
          <p14:tracePt t="35477" x="10252075" y="5407025"/>
          <p14:tracePt t="35485" x="10264775" y="5456238"/>
          <p14:tracePt t="35493" x="10264775" y="5518150"/>
          <p14:tracePt t="35501" x="10264775" y="5594350"/>
          <p14:tracePt t="35509" x="10264775" y="5643563"/>
          <p14:tracePt t="35517" x="10264775" y="5707063"/>
          <p14:tracePt t="35525" x="10226675" y="5819775"/>
          <p14:tracePt t="35534" x="10201275" y="5907088"/>
          <p14:tracePt t="35541" x="10188575" y="5994400"/>
          <p14:tracePt t="35550" x="10152063" y="6107113"/>
          <p14:tracePt t="35557" x="10126663" y="6219825"/>
          <p14:tracePt t="35565" x="10052050" y="6394450"/>
          <p14:tracePt t="35571" x="10013950" y="6445250"/>
          <p14:tracePt t="35581" x="9963150" y="6494463"/>
          <p14:tracePt t="35587" x="9963150" y="6507163"/>
          <p14:tracePt t="35595" x="9926638" y="6532563"/>
          <p14:tracePt t="35603" x="9901238" y="6532563"/>
          <p14:tracePt t="35611" x="9863138" y="6545263"/>
          <p14:tracePt t="35619" x="9852025" y="6545263"/>
          <p14:tracePt t="35627" x="9813925" y="6545263"/>
          <p14:tracePt t="35635" x="9788525" y="6545263"/>
          <p14:tracePt t="35643" x="9775825" y="6545263"/>
          <p14:tracePt t="35651" x="9739313" y="6507163"/>
          <p14:tracePt t="35659" x="9713913" y="6470650"/>
          <p14:tracePt t="35667" x="9663113" y="6407150"/>
          <p14:tracePt t="35675" x="9613900" y="6345238"/>
          <p14:tracePt t="35684" x="9575800" y="6307138"/>
          <p14:tracePt t="35691" x="9525000" y="6245225"/>
          <p14:tracePt t="35700" x="9501188" y="6169025"/>
          <p14:tracePt t="35707" x="9475788" y="6132513"/>
          <p14:tracePt t="35716" x="9424988" y="6056313"/>
          <p14:tracePt t="35723" x="9375775" y="5994400"/>
          <p14:tracePt t="35732" x="9337675" y="5907088"/>
          <p14:tracePt t="35739" x="9301163" y="5856288"/>
          <p14:tracePt t="35749" x="9263063" y="5794375"/>
          <p14:tracePt t="35755" x="9250363" y="5743575"/>
          <p14:tracePt t="35765" x="9224963" y="5719763"/>
          <p14:tracePt t="35771" x="9175750" y="5668963"/>
          <p14:tracePt t="35777" x="9137650" y="5619750"/>
          <p14:tracePt t="35785" x="9099550" y="5556250"/>
          <p14:tracePt t="35793" x="9088438" y="5518150"/>
          <p14:tracePt t="35801" x="9063038" y="5494338"/>
          <p14:tracePt t="35809" x="9050338" y="5456238"/>
          <p14:tracePt t="35817" x="9037638" y="5430838"/>
          <p14:tracePt t="35825" x="9024938" y="5394325"/>
          <p14:tracePt t="35834" x="9012238" y="5368925"/>
          <p14:tracePt t="35841" x="9012238" y="5343525"/>
          <p14:tracePt t="35850" x="9012238" y="5330825"/>
          <p14:tracePt t="35857" x="9012238" y="5305425"/>
          <p14:tracePt t="35865" x="9012238" y="5281613"/>
          <p14:tracePt t="35873" x="9012238" y="5256213"/>
          <p14:tracePt t="35889" x="9012238" y="5230813"/>
          <p14:tracePt t="35905" x="9012238" y="5218113"/>
          <p14:tracePt t="35921" x="9012238" y="5205413"/>
          <p14:tracePt t="35929" x="9012238" y="5194300"/>
          <p14:tracePt t="35937" x="9012238" y="5181600"/>
          <p14:tracePt t="35945" x="9012238" y="5168900"/>
          <p14:tracePt t="35961" x="9012238" y="5156200"/>
          <p14:tracePt t="35977" x="9012238" y="5143500"/>
          <p14:tracePt t="35985" x="9012238" y="5130800"/>
          <p14:tracePt t="36032" x="9012238" y="5118100"/>
          <p14:tracePt t="36055" x="9012238" y="5105400"/>
          <p14:tracePt t="36063" x="9024938" y="5105400"/>
          <p14:tracePt t="36071" x="9037638" y="5105400"/>
          <p14:tracePt t="36080" x="9050338" y="5105400"/>
          <p14:tracePt t="36087" x="9063038" y="5105400"/>
          <p14:tracePt t="36095" x="9075738" y="5105400"/>
          <p14:tracePt t="36119" x="9088438" y="5105400"/>
          <p14:tracePt t="41035" x="9037638" y="5105400"/>
          <p14:tracePt t="41043" x="8986838" y="5105400"/>
          <p14:tracePt t="41052" x="8937625" y="5105400"/>
          <p14:tracePt t="41059" x="8874125" y="5118100"/>
          <p14:tracePt t="41067" x="8786813" y="5118100"/>
          <p14:tracePt t="41075" x="8737600" y="5130800"/>
          <p14:tracePt t="41084" x="8699500" y="5130800"/>
          <p14:tracePt t="41091" x="8661400" y="5143500"/>
          <p14:tracePt t="41100" x="8637588" y="5156200"/>
          <p14:tracePt t="41107" x="8612188" y="5156200"/>
          <p14:tracePt t="41116" x="8599488" y="5156200"/>
          <p14:tracePt t="41187" x="8599488" y="5130800"/>
          <p14:tracePt t="41193" x="8599488" y="5105400"/>
          <p14:tracePt t="41201" x="8624888" y="5105400"/>
          <p14:tracePt t="41209" x="8624888" y="5092700"/>
          <p14:tracePt t="41218" x="8650288" y="5081588"/>
          <p14:tracePt t="41225" x="8674100" y="5081588"/>
          <p14:tracePt t="41234" x="8712200" y="5068888"/>
          <p14:tracePt t="41241" x="8737600" y="5068888"/>
          <p14:tracePt t="41250" x="8774113" y="5056188"/>
          <p14:tracePt t="41257" x="8812213" y="5056188"/>
          <p14:tracePt t="41266" x="8863013" y="5056188"/>
          <p14:tracePt t="41273" x="8886825" y="5056188"/>
          <p14:tracePt t="41282" x="8937625" y="5043488"/>
          <p14:tracePt t="41289" x="8975725" y="5043488"/>
          <p14:tracePt t="41298" x="9012238" y="5043488"/>
          <p14:tracePt t="41305" x="9050338" y="5043488"/>
          <p14:tracePt t="41314" x="9099550" y="5043488"/>
          <p14:tracePt t="41321" x="9137650" y="5043488"/>
          <p14:tracePt t="41331" x="9175750" y="5043488"/>
          <p14:tracePt t="41337" x="9212263" y="5043488"/>
          <p14:tracePt t="41343" x="9224963" y="5043488"/>
          <p14:tracePt t="41351" x="9250363" y="5043488"/>
          <p14:tracePt t="41359" x="9263063" y="5043488"/>
          <p14:tracePt t="41367" x="9275763" y="5056188"/>
          <p14:tracePt t="41384" x="9275763" y="5068888"/>
          <p14:tracePt t="41391" x="9288463" y="5068888"/>
          <p14:tracePt t="41400" x="9288463" y="5081588"/>
          <p14:tracePt t="41407" x="9288463" y="5092700"/>
          <p14:tracePt t="41416" x="9288463" y="5130800"/>
          <p14:tracePt t="41423" x="9288463" y="5181600"/>
          <p14:tracePt t="41432" x="9301163" y="5243513"/>
          <p14:tracePt t="41439" x="9301163" y="5281613"/>
          <p14:tracePt t="41448" x="9312275" y="5330825"/>
          <p14:tracePt t="41455" x="9312275" y="5368925"/>
          <p14:tracePt t="41464" x="9312275" y="5394325"/>
          <p14:tracePt t="41471" x="9312275" y="5418138"/>
          <p14:tracePt t="41481" x="9312275" y="5456238"/>
          <p14:tracePt t="41487" x="9312275" y="5468938"/>
          <p14:tracePt t="41493" x="9312275" y="5481638"/>
          <p14:tracePt t="41501" x="9312275" y="5507038"/>
          <p14:tracePt t="41509" x="9301163" y="5530850"/>
          <p14:tracePt t="41517" x="9301163" y="5543550"/>
          <p14:tracePt t="41525" x="9263063" y="5594350"/>
          <p14:tracePt t="41533" x="9250363" y="5594350"/>
          <p14:tracePt t="41541" x="9224963" y="5607050"/>
          <p14:tracePt t="41550" x="9212263" y="5619750"/>
          <p14:tracePt t="41557" x="9175750" y="5619750"/>
          <p14:tracePt t="41565" x="9124950" y="5630863"/>
          <p14:tracePt t="41573" x="9075738" y="5643563"/>
          <p14:tracePt t="41581" x="9024938" y="5643563"/>
          <p14:tracePt t="41589" x="8986838" y="5643563"/>
          <p14:tracePt t="41598" x="8899525" y="5643563"/>
          <p14:tracePt t="41605" x="8874125" y="5643563"/>
          <p14:tracePt t="41616" x="8850313" y="5619750"/>
          <p14:tracePt t="41621" x="8824913" y="5568950"/>
          <p14:tracePt t="41631" x="8812213" y="5481638"/>
          <p14:tracePt t="41637" x="8799513" y="5407025"/>
          <p14:tracePt t="41645" x="8799513" y="5330825"/>
          <p14:tracePt t="41651" x="8799513" y="5268913"/>
          <p14:tracePt t="41659" x="8799513" y="5205413"/>
          <p14:tracePt t="41667" x="8799513" y="5130800"/>
          <p14:tracePt t="41675" x="8824913" y="5018088"/>
          <p14:tracePt t="41683" x="8850313" y="4892675"/>
          <p14:tracePt t="41691" x="8886825" y="4805363"/>
          <p14:tracePt t="41699" x="8950325" y="4679950"/>
          <p14:tracePt t="41707" x="8999538" y="4579938"/>
          <p14:tracePt t="41716" x="9050338" y="4492625"/>
          <p14:tracePt t="41723" x="9099550" y="4443413"/>
          <p14:tracePt t="41732" x="9124950" y="4418013"/>
          <p14:tracePt t="41739" x="9188450" y="4379913"/>
          <p14:tracePt t="41748" x="9224963" y="4367213"/>
          <p14:tracePt t="41755" x="9263063" y="4354513"/>
          <p14:tracePt t="41765" x="9301163" y="4354513"/>
          <p14:tracePt t="41771" x="9337675" y="4354513"/>
          <p14:tracePt t="41781" x="9350375" y="4354513"/>
          <p14:tracePt t="41787" x="9388475" y="4354513"/>
          <p14:tracePt t="41795" x="9413875" y="4354513"/>
          <p14:tracePt t="41801" x="9437688" y="4354513"/>
          <p14:tracePt t="41808" x="9488488" y="4354513"/>
          <p14:tracePt t="41821" x="9501188" y="4354513"/>
          <p14:tracePt t="41837" x="9537700" y="4392613"/>
          <p14:tracePt t="41842" x="9563100" y="4454525"/>
          <p14:tracePt t="41854" x="9637713" y="4567238"/>
          <p14:tracePt t="41859" x="9663113" y="4643438"/>
          <p14:tracePt t="41868" x="9663113" y="4756150"/>
          <p14:tracePt t="41873" x="9688513" y="4843463"/>
          <p14:tracePt t="41882" x="9688513" y="4943475"/>
          <p14:tracePt t="41889" x="9701213" y="5056188"/>
          <p14:tracePt t="41900" x="9701213" y="5156200"/>
          <p14:tracePt t="41905" x="9701213" y="5256213"/>
          <p14:tracePt t="41915" x="9701213" y="5343525"/>
          <p14:tracePt t="41921" x="9675813" y="5443538"/>
          <p14:tracePt t="41932" x="9637713" y="5507038"/>
          <p14:tracePt t="41937" x="9588500" y="5607050"/>
          <p14:tracePt t="41945" x="9550400" y="5694363"/>
          <p14:tracePt t="41953" x="9501188" y="5768975"/>
          <p14:tracePt t="41959" x="9450388" y="5832475"/>
          <p14:tracePt t="41967" x="9388475" y="5881688"/>
          <p14:tracePt t="41975" x="9312275" y="5945188"/>
          <p14:tracePt t="41984" x="9224963" y="5994400"/>
          <p14:tracePt t="41991" x="9150350" y="6007100"/>
          <p14:tracePt t="42000" x="9075738" y="6032500"/>
          <p14:tracePt t="42007" x="8986838" y="6045200"/>
          <p14:tracePt t="42016" x="8912225" y="6045200"/>
          <p14:tracePt t="42023" x="8850313" y="6045200"/>
          <p14:tracePt t="42032" x="8786813" y="6045200"/>
          <p14:tracePt t="42039" x="8699500" y="6045200"/>
          <p14:tracePt t="42048" x="8650288" y="6045200"/>
          <p14:tracePt t="42055" x="8524875" y="5981700"/>
          <p14:tracePt t="42065" x="8461375" y="5881688"/>
          <p14:tracePt t="42071" x="8386763" y="5781675"/>
          <p14:tracePt t="42082" x="8312150" y="5619750"/>
          <p14:tracePt t="42087" x="8274050" y="5494338"/>
          <p14:tracePt t="42095" x="8248650" y="5381625"/>
          <p14:tracePt t="42104" x="8223250" y="5205413"/>
          <p14:tracePt t="42109" x="8212138" y="5081588"/>
          <p14:tracePt t="42117" x="8212138" y="4930775"/>
          <p14:tracePt t="42125" x="8223250" y="4779963"/>
          <p14:tracePt t="42134" x="8248650" y="4692650"/>
          <p14:tracePt t="42141" x="8274050" y="4579938"/>
          <p14:tracePt t="42150" x="8348663" y="4479925"/>
          <p14:tracePt t="42157" x="8374063" y="4418013"/>
          <p14:tracePt t="42166" x="8424863" y="4354513"/>
          <p14:tracePt t="42173" x="8486775" y="4305300"/>
          <p14:tracePt t="42183" x="8548688" y="4279900"/>
          <p14:tracePt t="42189" x="8637588" y="4267200"/>
          <p14:tracePt t="42197" x="8737600" y="4241800"/>
          <p14:tracePt t="42205" x="8850313" y="4230688"/>
          <p14:tracePt t="42215" x="8937625" y="4217988"/>
          <p14:tracePt t="42221" x="9037638" y="4217988"/>
          <p14:tracePt t="42231" x="9124950" y="4217988"/>
          <p14:tracePt t="42237" x="9188450" y="4217988"/>
          <p14:tracePt t="42244" x="9263063" y="4217988"/>
          <p14:tracePt t="42254" x="9312275" y="4217988"/>
          <p14:tracePt t="42263" x="9337675" y="4230688"/>
          <p14:tracePt t="42271" x="9401175" y="4254500"/>
          <p14:tracePt t="42276" x="9437688" y="4330700"/>
          <p14:tracePt t="42287" x="9475788" y="4443413"/>
          <p14:tracePt t="42292" x="9501188" y="4543425"/>
          <p14:tracePt t="42300" x="9525000" y="4643438"/>
          <p14:tracePt t="42307" x="9537700" y="4768850"/>
          <p14:tracePt t="42316" x="9550400" y="4879975"/>
          <p14:tracePt t="42323" x="9550400" y="5018088"/>
          <p14:tracePt t="42333" x="9550400" y="5130800"/>
          <p14:tracePt t="42339" x="9550400" y="5230813"/>
          <p14:tracePt t="42349" x="9550400" y="5318125"/>
          <p14:tracePt t="42355" x="9525000" y="5418138"/>
          <p14:tracePt t="42366" x="9488488" y="5518150"/>
          <p14:tracePt t="42371" x="9437688" y="5594350"/>
          <p14:tracePt t="42379" x="9363075" y="5681663"/>
          <p14:tracePt t="42387" x="9275763" y="5756275"/>
          <p14:tracePt t="42395" x="9188450" y="5819775"/>
          <p14:tracePt t="42403" x="9124950" y="5856288"/>
          <p14:tracePt t="42411" x="9063038" y="5881688"/>
          <p14:tracePt t="42418" x="8999538" y="5907088"/>
          <p14:tracePt t="42425" x="8963025" y="5919788"/>
          <p14:tracePt t="42434" x="8912225" y="5919788"/>
          <p14:tracePt t="42441" x="8863013" y="5919788"/>
          <p14:tracePt t="42451" x="8824913" y="5919788"/>
          <p14:tracePt t="42457" x="8763000" y="5881688"/>
          <p14:tracePt t="42467" x="8637588" y="5694363"/>
          <p14:tracePt t="42473" x="8561388" y="5543550"/>
          <p14:tracePt t="42483" x="8499475" y="5381625"/>
          <p14:tracePt t="42489" x="8435975" y="5268913"/>
          <p14:tracePt t="42499" x="8386763" y="5092700"/>
          <p14:tracePt t="42505" x="8361363" y="4956175"/>
          <p14:tracePt t="42516" x="8335963" y="4805363"/>
          <p14:tracePt t="42521" x="8335963" y="4667250"/>
          <p14:tracePt t="42532" x="8335963" y="4543425"/>
          <p14:tracePt t="42538" x="8361363" y="4418013"/>
          <p14:tracePt t="42545" x="8399463" y="4330700"/>
          <p14:tracePt t="42553" x="8435975" y="4230688"/>
          <p14:tracePt t="42561" x="8486775" y="4105275"/>
          <p14:tracePt t="42568" x="8586788" y="3992563"/>
          <p14:tracePt t="42575" x="8674100" y="3916363"/>
          <p14:tracePt t="42584" x="8750300" y="3867150"/>
          <p14:tracePt t="42591" x="8863013" y="3792538"/>
          <p14:tracePt t="42600" x="8950325" y="3767138"/>
          <p14:tracePt t="42607" x="9037638" y="3754438"/>
          <p14:tracePt t="42617" x="9150350" y="3729038"/>
          <p14:tracePt t="42623" x="9237663" y="3716338"/>
          <p14:tracePt t="42633" x="9337675" y="3716338"/>
          <p14:tracePt t="42639" x="9388475" y="3716338"/>
          <p14:tracePt t="42649" x="9463088" y="3716338"/>
          <p14:tracePt t="42655" x="9513888" y="3716338"/>
          <p14:tracePt t="42665" x="9550400" y="3716338"/>
          <p14:tracePt t="42671" x="9588500" y="3741738"/>
          <p14:tracePt t="42684" x="9637713" y="3779838"/>
          <p14:tracePt t="42687" x="9688513" y="3941763"/>
          <p14:tracePt t="42696" x="9750425" y="4092575"/>
          <p14:tracePt t="42703" x="9788525" y="4230688"/>
          <p14:tracePt t="42711" x="9826625" y="4367213"/>
          <p14:tracePt t="42719" x="9888538" y="4518025"/>
          <p14:tracePt t="42725" x="9926638" y="4679950"/>
          <p14:tracePt t="42735" x="9952038" y="4843463"/>
          <p14:tracePt t="42741" x="9975850" y="5005388"/>
          <p14:tracePt t="42750" x="9975850" y="5143500"/>
          <p14:tracePt t="42757" x="9975850" y="5268913"/>
          <p14:tracePt t="42766" x="9975850" y="5318125"/>
          <p14:tracePt t="42773" x="9975850" y="5443538"/>
          <p14:tracePt t="42783" x="9913938" y="5619750"/>
          <p14:tracePt t="42789" x="9863138" y="5681663"/>
          <p14:tracePt t="42799" x="9801225" y="5743575"/>
          <p14:tracePt t="42805" x="9739313" y="5768975"/>
          <p14:tracePt t="42815" x="9701213" y="5794375"/>
          <p14:tracePt t="42822" x="9650413" y="5807075"/>
          <p14:tracePt t="42833" x="9588500" y="5807075"/>
          <p14:tracePt t="42837" x="9537700" y="5832475"/>
          <p14:tracePt t="42846" x="9450388" y="5832475"/>
          <p14:tracePt t="42853" x="9401175" y="5832475"/>
          <p14:tracePt t="42861" x="9388475" y="5832475"/>
          <p14:tracePt t="42869" x="9363075" y="5832475"/>
          <p14:tracePt t="42875" x="9301163" y="5843588"/>
          <p14:tracePt t="42885" x="9250363" y="5843588"/>
          <p14:tracePt t="42891" x="9199563" y="5843588"/>
          <p14:tracePt t="42901" x="9175750" y="5843588"/>
          <p14:tracePt t="42907" x="9163050" y="5843588"/>
          <p14:tracePt t="42914" x="9137650" y="584358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99E49A-D58B-4514-8CDC-DBB16E9F3FF0}"/>
              </a:ext>
            </a:extLst>
          </p:cNvPr>
          <p:cNvGrpSpPr/>
          <p:nvPr/>
        </p:nvGrpSpPr>
        <p:grpSpPr>
          <a:xfrm>
            <a:off x="-479165" y="0"/>
            <a:ext cx="7658178" cy="3249532"/>
            <a:chOff x="924232" y="-108155"/>
            <a:chExt cx="7079225" cy="324953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BAEC28C-192F-42AE-A476-947E427C6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62403A6-82EA-43AC-B793-BFD60DDC0C53}"/>
                </a:ext>
              </a:extLst>
            </p:cNvPr>
            <p:cNvSpPr txBox="1"/>
            <p:nvPr/>
          </p:nvSpPr>
          <p:spPr>
            <a:xfrm>
              <a:off x="1922615" y="1361548"/>
              <a:ext cx="4581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Tỉ lệ bản đồ cho ta biết điều gì 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07B81D-A63F-4180-938D-2298242B1E8E}"/>
              </a:ext>
            </a:extLst>
          </p:cNvPr>
          <p:cNvGrpSpPr/>
          <p:nvPr/>
        </p:nvGrpSpPr>
        <p:grpSpPr>
          <a:xfrm>
            <a:off x="4345858" y="1862346"/>
            <a:ext cx="7846142" cy="4867835"/>
            <a:chOff x="4345858" y="1862346"/>
            <a:chExt cx="7846142" cy="4867835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BDB96F1B-F756-4A40-9610-201EA58D7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F69F0562-65A2-4EE7-B9E8-ED74CE927EF5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906454" y="3608469"/>
              <a:ext cx="7030063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eaLnBrk="1" hangingPunct="1"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 lệ 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 đồ cho </a:t>
              </a: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 biết:</a:t>
              </a:r>
              <a:endPara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buNone/>
              </a:pPr>
              <a:r>
                <a:rPr lang="en-US" altLang="en-US" sz="3600" dirty="0">
                  <a:effectLst>
                    <a:outerShdw blurRad="38100" dist="38100" dir="2700000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altLang="en-US" sz="3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Khu vực được thể hiện trên bản đồ nhỏ hơn kích thước thực của nó bao nhiêu lần.</a:t>
              </a:r>
              <a:endPara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2" name="图片 3">
            <a:extLst>
              <a:ext uri="{FF2B5EF4-FFF2-40B4-BE49-F238E27FC236}">
                <a16:creationId xmlns:a16="http://schemas.microsoft.com/office/drawing/2014/main" id="{D4A8E8A1-6DD5-458A-916A-60658E906C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7FF576FF-900F-4235-9922-40B2D0D444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495" y="60186"/>
            <a:ext cx="4502022" cy="1753158"/>
          </a:xfrm>
          <a:prstGeom prst="rect">
            <a:avLst/>
          </a:prstGeom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E9C960BC-1B90-4D5E-A84E-37382D0203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4829187"/>
      </p:ext>
    </p:extLst>
  </p:cSld>
  <p:clrMapOvr>
    <a:masterClrMapping/>
  </p:clrMapOvr>
  <p:transition spd="slow" advTm="1856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60" x="9124950" y="5832475"/>
          <p14:tracePt t="2776" x="9099550" y="5832475"/>
          <p14:tracePt t="2783" x="9063038" y="5832475"/>
          <p14:tracePt t="2790" x="8986838" y="5832475"/>
          <p14:tracePt t="2799" x="8924925" y="5819775"/>
          <p14:tracePt t="2806" x="8837613" y="5819775"/>
          <p14:tracePt t="2814" x="8737600" y="5807075"/>
          <p14:tracePt t="2822" x="8612188" y="5794375"/>
          <p14:tracePt t="2830" x="8461375" y="5768975"/>
          <p14:tracePt t="2838" x="8312150" y="5743575"/>
          <p14:tracePt t="2846" x="8074025" y="5694363"/>
          <p14:tracePt t="2854" x="7761288" y="5681663"/>
          <p14:tracePt t="2862" x="7410450" y="5643563"/>
          <p14:tracePt t="2870" x="6884988" y="5568950"/>
          <p14:tracePt t="2876" x="6283325" y="5456238"/>
          <p14:tracePt t="2885" x="5632450" y="5256213"/>
          <p14:tracePt t="2892" x="4856163" y="5068888"/>
          <p14:tracePt t="2901" x="4043363" y="4805363"/>
          <p14:tracePt t="2908" x="3241675" y="4605338"/>
          <p14:tracePt t="2916" x="2516188" y="4341813"/>
          <p14:tracePt t="2924" x="1903413" y="4092575"/>
          <p14:tracePt t="2932" x="1501775" y="3854450"/>
          <p14:tracePt t="2940" x="1027113" y="3590925"/>
          <p14:tracePt t="2949" x="776288" y="3354388"/>
          <p14:tracePt t="2956" x="563563" y="3203575"/>
          <p14:tracePt t="2965" x="438150" y="3078163"/>
          <p14:tracePt t="2972" x="387350" y="2952750"/>
          <p14:tracePt t="2980" x="300038" y="2840038"/>
          <p14:tracePt t="2988" x="287338" y="2728913"/>
          <p14:tracePt t="2999" x="287338" y="2640013"/>
          <p14:tracePt t="3004" x="300038" y="2503488"/>
          <p14:tracePt t="3012" x="312738" y="2414588"/>
          <p14:tracePt t="3020" x="338138" y="2303463"/>
          <p14:tracePt t="3028" x="376238" y="2190750"/>
          <p14:tracePt t="3036" x="438150" y="2052638"/>
          <p14:tracePt t="3044" x="500063" y="1914525"/>
          <p14:tracePt t="3053" x="563563" y="1814513"/>
          <p14:tracePt t="3060" x="612775" y="1714500"/>
          <p14:tracePt t="3069" x="688975" y="1614488"/>
          <p14:tracePt t="3076" x="725488" y="1563688"/>
          <p14:tracePt t="3085" x="776288" y="1489075"/>
          <p14:tracePt t="3092" x="863600" y="1401763"/>
          <p14:tracePt t="3099" x="963613" y="1314450"/>
          <p14:tracePt t="3106" x="1038225" y="1250950"/>
          <p14:tracePt t="3114" x="1076325" y="1227138"/>
          <p14:tracePt t="3122" x="1150938" y="1189038"/>
          <p14:tracePt t="3130" x="1227138" y="1150938"/>
          <p14:tracePt t="3138" x="1301750" y="1125538"/>
          <p14:tracePt t="3146" x="1352550" y="1114425"/>
          <p14:tracePt t="3154" x="1427163" y="1114425"/>
          <p14:tracePt t="3162" x="1489075" y="1101725"/>
          <p14:tracePt t="3170" x="1539875" y="1101725"/>
          <p14:tracePt t="3178" x="1627188" y="1101725"/>
          <p14:tracePt t="3186" x="1714500" y="1101725"/>
          <p14:tracePt t="3194" x="1827213" y="1114425"/>
          <p14:tracePt t="3202" x="1903413" y="1150938"/>
          <p14:tracePt t="3210" x="2014538" y="1201738"/>
          <p14:tracePt t="3218" x="2152650" y="1289050"/>
          <p14:tracePt t="3226" x="2290763" y="1376363"/>
          <p14:tracePt t="3235" x="2541588" y="1589088"/>
          <p14:tracePt t="3242" x="2716213" y="1727200"/>
          <p14:tracePt t="3252" x="2979738" y="1939925"/>
          <p14:tracePt t="3258" x="3116263" y="2101850"/>
          <p14:tracePt t="3266" x="3292475" y="2227263"/>
          <p14:tracePt t="3274" x="3405188" y="2339975"/>
          <p14:tracePt t="3282" x="3479800" y="2478088"/>
          <p14:tracePt t="3290" x="3554413" y="2603500"/>
          <p14:tracePt t="3299" x="3605213" y="2690813"/>
          <p14:tracePt t="3306" x="3643313" y="2778125"/>
          <p14:tracePt t="3312" x="3667125" y="2852738"/>
          <p14:tracePt t="3320" x="3692525" y="2928938"/>
          <p14:tracePt t="3328" x="3692525" y="2952750"/>
          <p14:tracePt t="3336" x="3717925" y="3003550"/>
          <p14:tracePt t="3344" x="3730625" y="3090863"/>
          <p14:tracePt t="3352" x="3730625" y="3141663"/>
          <p14:tracePt t="3360" x="3730625" y="3190875"/>
          <p14:tracePt t="3369" x="3730625" y="3267075"/>
          <p14:tracePt t="3376" x="3730625" y="3303588"/>
          <p14:tracePt t="3385" x="3705225" y="3341688"/>
          <p14:tracePt t="3392" x="3667125" y="3390900"/>
          <p14:tracePt t="3401" x="3617913" y="3429000"/>
          <p14:tracePt t="3408" x="3567113" y="3429000"/>
          <p14:tracePt t="3416" x="3541713" y="3441700"/>
          <p14:tracePt t="3424" x="3517900" y="3454400"/>
          <p14:tracePt t="3432" x="3467100" y="3454400"/>
          <p14:tracePt t="3440" x="3417888" y="3454400"/>
          <p14:tracePt t="3449" x="3367088" y="3467100"/>
          <p14:tracePt t="3456" x="3305175" y="3467100"/>
          <p14:tracePt t="3465" x="3241675" y="3490913"/>
          <p14:tracePt t="3472" x="3179763" y="3490913"/>
          <p14:tracePt t="3480" x="3141663" y="3490913"/>
          <p14:tracePt t="3488" x="3116263" y="3490913"/>
          <p14:tracePt t="3496" x="3067050" y="3490913"/>
          <p14:tracePt t="3504" x="3028950" y="3490913"/>
          <p14:tracePt t="3512" x="3016250" y="3490913"/>
          <p14:tracePt t="3520" x="2979738" y="3490913"/>
          <p14:tracePt t="3529" x="2967038" y="3490913"/>
          <p14:tracePt t="3535" x="2954338" y="3490913"/>
          <p14:tracePt t="3551" x="2928938" y="3490913"/>
          <p14:tracePt t="3566" x="2916238" y="3490913"/>
          <p14:tracePt t="3583" x="2903538" y="3490913"/>
          <p14:tracePt t="3606" x="2879725" y="3490913"/>
          <p14:tracePt t="3630" x="2867025" y="3490913"/>
          <p14:tracePt t="3662" x="2854325" y="3490913"/>
          <p14:tracePt t="3670" x="2841625" y="3490913"/>
          <p14:tracePt t="3702" x="2828925" y="3490913"/>
          <p14:tracePt t="3710" x="2816225" y="3490913"/>
          <p14:tracePt t="3726" x="2790825" y="3490913"/>
          <p14:tracePt t="3742" x="2778125" y="3490913"/>
          <p14:tracePt t="3752" x="2754313" y="3490913"/>
          <p14:tracePt t="3756" x="2741613" y="3490913"/>
          <p14:tracePt t="3766" x="2728913" y="3490913"/>
          <p14:tracePt t="3780" x="2716213" y="3490913"/>
          <p14:tracePt t="3788" x="2703513" y="3490913"/>
          <p14:tracePt t="3812" x="2690813" y="3490913"/>
          <p14:tracePt t="3820" x="2678113" y="3490913"/>
          <p14:tracePt t="3828" x="2667000" y="3490913"/>
          <p14:tracePt t="3845" x="2641600" y="3490913"/>
          <p14:tracePt t="3853" x="2616200" y="3490913"/>
          <p14:tracePt t="3861" x="2590800" y="3490913"/>
          <p14:tracePt t="3869" x="2565400" y="3490913"/>
          <p14:tracePt t="3876" x="2554288" y="3490913"/>
          <p14:tracePt t="3886" x="2541588" y="3490913"/>
          <p14:tracePt t="3893" x="2516188" y="3490913"/>
          <p14:tracePt t="3900" x="2503488" y="3490913"/>
          <p14:tracePt t="3909" x="2490788" y="3490913"/>
          <p14:tracePt t="3916" x="2465388" y="3490913"/>
          <p14:tracePt t="3924" x="2378075" y="3490913"/>
          <p14:tracePt t="3933" x="2290763" y="3490913"/>
          <p14:tracePt t="3940" x="2165350" y="3490913"/>
          <p14:tracePt t="3950" x="2003425" y="3490913"/>
          <p14:tracePt t="3956" x="1765300" y="3490913"/>
          <p14:tracePt t="3965" x="1527175" y="3490913"/>
          <p14:tracePt t="3973" x="1101725" y="3454400"/>
          <p14:tracePt t="3978" x="788988" y="3429000"/>
          <p14:tracePt t="3999" x="250825" y="3378200"/>
          <p14:tracePt t="6112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4B6D001-AE1C-412C-994C-FB9FC8183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128" y="1"/>
            <a:ext cx="4568577" cy="68579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25ACC89-D7CA-48D6-BFC4-1BFACD04DF2B}"/>
              </a:ext>
            </a:extLst>
          </p:cNvPr>
          <p:cNvGrpSpPr/>
          <p:nvPr/>
        </p:nvGrpSpPr>
        <p:grpSpPr>
          <a:xfrm>
            <a:off x="914075" y="-991139"/>
            <a:ext cx="6197600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78BC2C20-7833-419A-86F1-12843770A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C12873-1322-490E-A4E6-2C1C69A6EF37}"/>
                </a:ext>
              </a:extLst>
            </p:cNvPr>
            <p:cNvSpPr txBox="1"/>
            <p:nvPr/>
          </p:nvSpPr>
          <p:spPr>
            <a:xfrm>
              <a:off x="796295" y="2346795"/>
              <a:ext cx="49026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Đọc tỉ lệ bản đồ của bản đồ này</a:t>
              </a: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09B3968-5C16-4979-BD60-563909035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pic>
        <p:nvPicPr>
          <p:cNvPr id="8" name="图片 2">
            <a:extLst>
              <a:ext uri="{FF2B5EF4-FFF2-40B4-BE49-F238E27FC236}">
                <a16:creationId xmlns:a16="http://schemas.microsoft.com/office/drawing/2014/main" id="{A8D9FC99-2323-4837-A465-7962B865DF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28227" y="2529436"/>
            <a:ext cx="4084604" cy="44566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DA943E-B60B-4EFC-88FE-D9BC1E0D88F6}"/>
              </a:ext>
            </a:extLst>
          </p:cNvPr>
          <p:cNvSpPr/>
          <p:nvPr/>
        </p:nvSpPr>
        <p:spPr>
          <a:xfrm>
            <a:off x="7214716" y="4611024"/>
            <a:ext cx="1195754" cy="2210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65F5B82-F2B4-4A1D-B884-D8ED7EA14FE0}"/>
              </a:ext>
            </a:extLst>
          </p:cNvPr>
          <p:cNvSpPr/>
          <p:nvPr/>
        </p:nvSpPr>
        <p:spPr>
          <a:xfrm>
            <a:off x="651906" y="3498952"/>
            <a:ext cx="6053694" cy="1046485"/>
          </a:xfrm>
          <a:custGeom>
            <a:avLst/>
            <a:gdLst>
              <a:gd name="connsiteX0" fmla="*/ 0 w 6053694"/>
              <a:gd name="connsiteY0" fmla="*/ 174418 h 1046485"/>
              <a:gd name="connsiteX1" fmla="*/ 174418 w 6053694"/>
              <a:gd name="connsiteY1" fmla="*/ 0 h 1046485"/>
              <a:gd name="connsiteX2" fmla="*/ 687855 w 6053694"/>
              <a:gd name="connsiteY2" fmla="*/ 0 h 1046485"/>
              <a:gd name="connsiteX3" fmla="*/ 1372438 w 6053694"/>
              <a:gd name="connsiteY3" fmla="*/ 0 h 1046485"/>
              <a:gd name="connsiteX4" fmla="*/ 1771778 w 6053694"/>
              <a:gd name="connsiteY4" fmla="*/ 0 h 1046485"/>
              <a:gd name="connsiteX5" fmla="*/ 2228167 w 6053694"/>
              <a:gd name="connsiteY5" fmla="*/ 0 h 1046485"/>
              <a:gd name="connsiteX6" fmla="*/ 2684556 w 6053694"/>
              <a:gd name="connsiteY6" fmla="*/ 0 h 1046485"/>
              <a:gd name="connsiteX7" fmla="*/ 3255041 w 6053694"/>
              <a:gd name="connsiteY7" fmla="*/ 0 h 1046485"/>
              <a:gd name="connsiteX8" fmla="*/ 3939624 w 6053694"/>
              <a:gd name="connsiteY8" fmla="*/ 0 h 1046485"/>
              <a:gd name="connsiteX9" fmla="*/ 4338964 w 6053694"/>
              <a:gd name="connsiteY9" fmla="*/ 0 h 1046485"/>
              <a:gd name="connsiteX10" fmla="*/ 4738304 w 6053694"/>
              <a:gd name="connsiteY10" fmla="*/ 0 h 1046485"/>
              <a:gd name="connsiteX11" fmla="*/ 5879276 w 6053694"/>
              <a:gd name="connsiteY11" fmla="*/ 0 h 1046485"/>
              <a:gd name="connsiteX12" fmla="*/ 6053694 w 6053694"/>
              <a:gd name="connsiteY12" fmla="*/ 174418 h 1046485"/>
              <a:gd name="connsiteX13" fmla="*/ 6053694 w 6053694"/>
              <a:gd name="connsiteY13" fmla="*/ 523243 h 1046485"/>
              <a:gd name="connsiteX14" fmla="*/ 6053694 w 6053694"/>
              <a:gd name="connsiteY14" fmla="*/ 872067 h 1046485"/>
              <a:gd name="connsiteX15" fmla="*/ 5879276 w 6053694"/>
              <a:gd name="connsiteY15" fmla="*/ 1046485 h 1046485"/>
              <a:gd name="connsiteX16" fmla="*/ 5365839 w 6053694"/>
              <a:gd name="connsiteY16" fmla="*/ 1046485 h 1046485"/>
              <a:gd name="connsiteX17" fmla="*/ 4852402 w 6053694"/>
              <a:gd name="connsiteY17" fmla="*/ 1046485 h 1046485"/>
              <a:gd name="connsiteX18" fmla="*/ 4338964 w 6053694"/>
              <a:gd name="connsiteY18" fmla="*/ 1046485 h 1046485"/>
              <a:gd name="connsiteX19" fmla="*/ 3768479 w 6053694"/>
              <a:gd name="connsiteY19" fmla="*/ 1046485 h 1046485"/>
              <a:gd name="connsiteX20" fmla="*/ 3255041 w 6053694"/>
              <a:gd name="connsiteY20" fmla="*/ 1046485 h 1046485"/>
              <a:gd name="connsiteX21" fmla="*/ 2798653 w 6053694"/>
              <a:gd name="connsiteY21" fmla="*/ 1046485 h 1046485"/>
              <a:gd name="connsiteX22" fmla="*/ 2399313 w 6053694"/>
              <a:gd name="connsiteY22" fmla="*/ 1046485 h 1046485"/>
              <a:gd name="connsiteX23" fmla="*/ 1999973 w 6053694"/>
              <a:gd name="connsiteY23" fmla="*/ 1046485 h 1046485"/>
              <a:gd name="connsiteX24" fmla="*/ 1315390 w 6053694"/>
              <a:gd name="connsiteY24" fmla="*/ 1046485 h 1046485"/>
              <a:gd name="connsiteX25" fmla="*/ 174418 w 6053694"/>
              <a:gd name="connsiteY25" fmla="*/ 1046485 h 1046485"/>
              <a:gd name="connsiteX26" fmla="*/ 0 w 6053694"/>
              <a:gd name="connsiteY26" fmla="*/ 872067 h 1046485"/>
              <a:gd name="connsiteX27" fmla="*/ 0 w 6053694"/>
              <a:gd name="connsiteY27" fmla="*/ 523243 h 1046485"/>
              <a:gd name="connsiteX28" fmla="*/ 0 w 6053694"/>
              <a:gd name="connsiteY28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3694" h="1046485" fill="none" extrusionOk="0">
                <a:moveTo>
                  <a:pt x="0" y="174418"/>
                </a:moveTo>
                <a:cubicBezTo>
                  <a:pt x="20166" y="76659"/>
                  <a:pt x="102794" y="11195"/>
                  <a:pt x="174418" y="0"/>
                </a:cubicBezTo>
                <a:cubicBezTo>
                  <a:pt x="424297" y="-46297"/>
                  <a:pt x="480949" y="30356"/>
                  <a:pt x="687855" y="0"/>
                </a:cubicBezTo>
                <a:cubicBezTo>
                  <a:pt x="894761" y="-30356"/>
                  <a:pt x="1057311" y="44231"/>
                  <a:pt x="1372438" y="0"/>
                </a:cubicBezTo>
                <a:cubicBezTo>
                  <a:pt x="1687565" y="-44231"/>
                  <a:pt x="1615463" y="41522"/>
                  <a:pt x="1771778" y="0"/>
                </a:cubicBezTo>
                <a:cubicBezTo>
                  <a:pt x="1928093" y="-41522"/>
                  <a:pt x="2012851" y="14449"/>
                  <a:pt x="2228167" y="0"/>
                </a:cubicBezTo>
                <a:cubicBezTo>
                  <a:pt x="2443483" y="-14449"/>
                  <a:pt x="2496327" y="12206"/>
                  <a:pt x="2684556" y="0"/>
                </a:cubicBezTo>
                <a:cubicBezTo>
                  <a:pt x="2872785" y="-12206"/>
                  <a:pt x="3138438" y="12667"/>
                  <a:pt x="3255041" y="0"/>
                </a:cubicBezTo>
                <a:cubicBezTo>
                  <a:pt x="3371644" y="-12667"/>
                  <a:pt x="3702497" y="30083"/>
                  <a:pt x="3939624" y="0"/>
                </a:cubicBezTo>
                <a:cubicBezTo>
                  <a:pt x="4176751" y="-30083"/>
                  <a:pt x="4249521" y="19752"/>
                  <a:pt x="4338964" y="0"/>
                </a:cubicBezTo>
                <a:cubicBezTo>
                  <a:pt x="4428407" y="-19752"/>
                  <a:pt x="4590382" y="47807"/>
                  <a:pt x="4738304" y="0"/>
                </a:cubicBezTo>
                <a:cubicBezTo>
                  <a:pt x="4886226" y="-47807"/>
                  <a:pt x="5425143" y="80151"/>
                  <a:pt x="5879276" y="0"/>
                </a:cubicBezTo>
                <a:cubicBezTo>
                  <a:pt x="5961645" y="-7741"/>
                  <a:pt x="6063612" y="60736"/>
                  <a:pt x="6053694" y="174418"/>
                </a:cubicBezTo>
                <a:cubicBezTo>
                  <a:pt x="6094959" y="321341"/>
                  <a:pt x="6049023" y="403230"/>
                  <a:pt x="6053694" y="523243"/>
                </a:cubicBezTo>
                <a:cubicBezTo>
                  <a:pt x="6058365" y="643257"/>
                  <a:pt x="6036292" y="751275"/>
                  <a:pt x="6053694" y="872067"/>
                </a:cubicBezTo>
                <a:cubicBezTo>
                  <a:pt x="6075454" y="953482"/>
                  <a:pt x="5979375" y="1044630"/>
                  <a:pt x="5879276" y="1046485"/>
                </a:cubicBezTo>
                <a:cubicBezTo>
                  <a:pt x="5752295" y="1058332"/>
                  <a:pt x="5607593" y="994762"/>
                  <a:pt x="5365839" y="1046485"/>
                </a:cubicBezTo>
                <a:cubicBezTo>
                  <a:pt x="5124085" y="1098208"/>
                  <a:pt x="5004134" y="1017927"/>
                  <a:pt x="4852402" y="1046485"/>
                </a:cubicBezTo>
                <a:cubicBezTo>
                  <a:pt x="4700670" y="1075043"/>
                  <a:pt x="4466658" y="1043623"/>
                  <a:pt x="4338964" y="1046485"/>
                </a:cubicBezTo>
                <a:cubicBezTo>
                  <a:pt x="4211270" y="1049347"/>
                  <a:pt x="3905232" y="998391"/>
                  <a:pt x="3768479" y="1046485"/>
                </a:cubicBezTo>
                <a:cubicBezTo>
                  <a:pt x="3631726" y="1094579"/>
                  <a:pt x="3414216" y="985152"/>
                  <a:pt x="3255041" y="1046485"/>
                </a:cubicBezTo>
                <a:cubicBezTo>
                  <a:pt x="3095866" y="1107818"/>
                  <a:pt x="2959482" y="1040160"/>
                  <a:pt x="2798653" y="1046485"/>
                </a:cubicBezTo>
                <a:cubicBezTo>
                  <a:pt x="2637824" y="1052810"/>
                  <a:pt x="2586428" y="1018135"/>
                  <a:pt x="2399313" y="1046485"/>
                </a:cubicBezTo>
                <a:cubicBezTo>
                  <a:pt x="2212198" y="1074835"/>
                  <a:pt x="2087484" y="1041136"/>
                  <a:pt x="1999973" y="1046485"/>
                </a:cubicBezTo>
                <a:cubicBezTo>
                  <a:pt x="1912462" y="1051834"/>
                  <a:pt x="1613328" y="1045453"/>
                  <a:pt x="1315390" y="1046485"/>
                </a:cubicBezTo>
                <a:cubicBezTo>
                  <a:pt x="1017452" y="1047517"/>
                  <a:pt x="639309" y="1044120"/>
                  <a:pt x="174418" y="1046485"/>
                </a:cubicBezTo>
                <a:cubicBezTo>
                  <a:pt x="66960" y="1070626"/>
                  <a:pt x="-26642" y="963816"/>
                  <a:pt x="0" y="872067"/>
                </a:cubicBezTo>
                <a:cubicBezTo>
                  <a:pt x="-11844" y="795100"/>
                  <a:pt x="30561" y="658274"/>
                  <a:pt x="0" y="523243"/>
                </a:cubicBezTo>
                <a:cubicBezTo>
                  <a:pt x="-30561" y="388212"/>
                  <a:pt x="24087" y="284818"/>
                  <a:pt x="0" y="174418"/>
                </a:cubicBezTo>
                <a:close/>
              </a:path>
              <a:path w="6053694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401500" y="-4302"/>
                  <a:pt x="522180" y="8218"/>
                  <a:pt x="630807" y="0"/>
                </a:cubicBezTo>
                <a:cubicBezTo>
                  <a:pt x="739434" y="-8218"/>
                  <a:pt x="946505" y="17669"/>
                  <a:pt x="1144244" y="0"/>
                </a:cubicBezTo>
                <a:cubicBezTo>
                  <a:pt x="1341983" y="-17669"/>
                  <a:pt x="1487460" y="20610"/>
                  <a:pt x="1828827" y="0"/>
                </a:cubicBezTo>
                <a:cubicBezTo>
                  <a:pt x="2170194" y="-20610"/>
                  <a:pt x="2135681" y="16021"/>
                  <a:pt x="2399313" y="0"/>
                </a:cubicBezTo>
                <a:cubicBezTo>
                  <a:pt x="2662945" y="-16021"/>
                  <a:pt x="2717011" y="13466"/>
                  <a:pt x="2798653" y="0"/>
                </a:cubicBezTo>
                <a:cubicBezTo>
                  <a:pt x="2880295" y="-13466"/>
                  <a:pt x="3332630" y="11408"/>
                  <a:pt x="3483236" y="0"/>
                </a:cubicBezTo>
                <a:cubicBezTo>
                  <a:pt x="3633842" y="-11408"/>
                  <a:pt x="3787963" y="18324"/>
                  <a:pt x="3882576" y="0"/>
                </a:cubicBezTo>
                <a:cubicBezTo>
                  <a:pt x="3977189" y="-18324"/>
                  <a:pt x="4269568" y="52294"/>
                  <a:pt x="4453062" y="0"/>
                </a:cubicBezTo>
                <a:cubicBezTo>
                  <a:pt x="4636556" y="-52294"/>
                  <a:pt x="4698152" y="29200"/>
                  <a:pt x="4852402" y="0"/>
                </a:cubicBezTo>
                <a:cubicBezTo>
                  <a:pt x="5006652" y="-29200"/>
                  <a:pt x="5093707" y="53854"/>
                  <a:pt x="5308790" y="0"/>
                </a:cubicBezTo>
                <a:cubicBezTo>
                  <a:pt x="5523873" y="-53854"/>
                  <a:pt x="5693510" y="11303"/>
                  <a:pt x="5879276" y="0"/>
                </a:cubicBezTo>
                <a:cubicBezTo>
                  <a:pt x="5969655" y="12287"/>
                  <a:pt x="6027625" y="89454"/>
                  <a:pt x="6053694" y="174418"/>
                </a:cubicBezTo>
                <a:cubicBezTo>
                  <a:pt x="6067667" y="337149"/>
                  <a:pt x="6038951" y="407438"/>
                  <a:pt x="6053694" y="523243"/>
                </a:cubicBezTo>
                <a:cubicBezTo>
                  <a:pt x="6068437" y="639048"/>
                  <a:pt x="6051656" y="725164"/>
                  <a:pt x="6053694" y="872067"/>
                </a:cubicBezTo>
                <a:cubicBezTo>
                  <a:pt x="6046533" y="964414"/>
                  <a:pt x="5994947" y="1034352"/>
                  <a:pt x="5879276" y="1046485"/>
                </a:cubicBezTo>
                <a:cubicBezTo>
                  <a:pt x="5746597" y="1063036"/>
                  <a:pt x="5585157" y="1032230"/>
                  <a:pt x="5308790" y="1046485"/>
                </a:cubicBezTo>
                <a:cubicBezTo>
                  <a:pt x="5032423" y="1060740"/>
                  <a:pt x="4996414" y="1005792"/>
                  <a:pt x="4852402" y="1046485"/>
                </a:cubicBezTo>
                <a:cubicBezTo>
                  <a:pt x="4708390" y="1087178"/>
                  <a:pt x="4416844" y="1033097"/>
                  <a:pt x="4224867" y="1046485"/>
                </a:cubicBezTo>
                <a:cubicBezTo>
                  <a:pt x="4032890" y="1059873"/>
                  <a:pt x="3729031" y="1034703"/>
                  <a:pt x="3597333" y="1046485"/>
                </a:cubicBezTo>
                <a:cubicBezTo>
                  <a:pt x="3465635" y="1058267"/>
                  <a:pt x="3257514" y="1030663"/>
                  <a:pt x="3083896" y="1046485"/>
                </a:cubicBezTo>
                <a:cubicBezTo>
                  <a:pt x="2910278" y="1062307"/>
                  <a:pt x="2768831" y="1031000"/>
                  <a:pt x="2456361" y="1046485"/>
                </a:cubicBezTo>
                <a:cubicBezTo>
                  <a:pt x="2143891" y="1061970"/>
                  <a:pt x="2117362" y="1021083"/>
                  <a:pt x="1999973" y="1046485"/>
                </a:cubicBezTo>
                <a:cubicBezTo>
                  <a:pt x="1882584" y="1071887"/>
                  <a:pt x="1639476" y="991737"/>
                  <a:pt x="1543584" y="1046485"/>
                </a:cubicBezTo>
                <a:cubicBezTo>
                  <a:pt x="1447692" y="1101233"/>
                  <a:pt x="1159158" y="1024358"/>
                  <a:pt x="1030147" y="1046485"/>
                </a:cubicBezTo>
                <a:cubicBezTo>
                  <a:pt x="901136" y="1068612"/>
                  <a:pt x="594560" y="1024472"/>
                  <a:pt x="174418" y="1046485"/>
                </a:cubicBezTo>
                <a:cubicBezTo>
                  <a:pt x="74114" y="1039826"/>
                  <a:pt x="-8563" y="968705"/>
                  <a:pt x="0" y="872067"/>
                </a:cubicBezTo>
                <a:cubicBezTo>
                  <a:pt x="-352" y="757505"/>
                  <a:pt x="21781" y="633615"/>
                  <a:pt x="0" y="544172"/>
                </a:cubicBezTo>
                <a:cubicBezTo>
                  <a:pt x="-21781" y="454729"/>
                  <a:pt x="4463" y="350753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Vậy 1cm trên bản đồ này ứng với thực tế là bao nhiêu?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66B4674-9D56-4AC6-A300-5DC653C8540B}"/>
              </a:ext>
            </a:extLst>
          </p:cNvPr>
          <p:cNvSpPr/>
          <p:nvPr/>
        </p:nvSpPr>
        <p:spPr>
          <a:xfrm>
            <a:off x="508000" y="4959421"/>
            <a:ext cx="6197600" cy="1757184"/>
          </a:xfrm>
          <a:custGeom>
            <a:avLst/>
            <a:gdLst>
              <a:gd name="connsiteX0" fmla="*/ 0 w 6197600"/>
              <a:gd name="connsiteY0" fmla="*/ 292870 h 1757184"/>
              <a:gd name="connsiteX1" fmla="*/ 292870 w 6197600"/>
              <a:gd name="connsiteY1" fmla="*/ 0 h 1757184"/>
              <a:gd name="connsiteX2" fmla="*/ 797937 w 6197600"/>
              <a:gd name="connsiteY2" fmla="*/ 0 h 1757184"/>
              <a:gd name="connsiteX3" fmla="*/ 1471361 w 6197600"/>
              <a:gd name="connsiteY3" fmla="*/ 0 h 1757184"/>
              <a:gd name="connsiteX4" fmla="*/ 1864191 w 6197600"/>
              <a:gd name="connsiteY4" fmla="*/ 0 h 1757184"/>
              <a:gd name="connsiteX5" fmla="*/ 2313140 w 6197600"/>
              <a:gd name="connsiteY5" fmla="*/ 0 h 1757184"/>
              <a:gd name="connsiteX6" fmla="*/ 2762088 w 6197600"/>
              <a:gd name="connsiteY6" fmla="*/ 0 h 1757184"/>
              <a:gd name="connsiteX7" fmla="*/ 3323274 w 6197600"/>
              <a:gd name="connsiteY7" fmla="*/ 0 h 1757184"/>
              <a:gd name="connsiteX8" fmla="*/ 3996698 w 6197600"/>
              <a:gd name="connsiteY8" fmla="*/ 0 h 1757184"/>
              <a:gd name="connsiteX9" fmla="*/ 4389528 w 6197600"/>
              <a:gd name="connsiteY9" fmla="*/ 0 h 1757184"/>
              <a:gd name="connsiteX10" fmla="*/ 4782358 w 6197600"/>
              <a:gd name="connsiteY10" fmla="*/ 0 h 1757184"/>
              <a:gd name="connsiteX11" fmla="*/ 5904730 w 6197600"/>
              <a:gd name="connsiteY11" fmla="*/ 0 h 1757184"/>
              <a:gd name="connsiteX12" fmla="*/ 6197600 w 6197600"/>
              <a:gd name="connsiteY12" fmla="*/ 292870 h 1757184"/>
              <a:gd name="connsiteX13" fmla="*/ 6197600 w 6197600"/>
              <a:gd name="connsiteY13" fmla="*/ 878592 h 1757184"/>
              <a:gd name="connsiteX14" fmla="*/ 6197600 w 6197600"/>
              <a:gd name="connsiteY14" fmla="*/ 1464314 h 1757184"/>
              <a:gd name="connsiteX15" fmla="*/ 5904730 w 6197600"/>
              <a:gd name="connsiteY15" fmla="*/ 1757184 h 1757184"/>
              <a:gd name="connsiteX16" fmla="*/ 5399663 w 6197600"/>
              <a:gd name="connsiteY16" fmla="*/ 1757184 h 1757184"/>
              <a:gd name="connsiteX17" fmla="*/ 4894595 w 6197600"/>
              <a:gd name="connsiteY17" fmla="*/ 1757184 h 1757184"/>
              <a:gd name="connsiteX18" fmla="*/ 4389528 w 6197600"/>
              <a:gd name="connsiteY18" fmla="*/ 1757184 h 1757184"/>
              <a:gd name="connsiteX19" fmla="*/ 3828342 w 6197600"/>
              <a:gd name="connsiteY19" fmla="*/ 1757184 h 1757184"/>
              <a:gd name="connsiteX20" fmla="*/ 3323274 w 6197600"/>
              <a:gd name="connsiteY20" fmla="*/ 1757184 h 1757184"/>
              <a:gd name="connsiteX21" fmla="*/ 2874326 w 6197600"/>
              <a:gd name="connsiteY21" fmla="*/ 1757184 h 1757184"/>
              <a:gd name="connsiteX22" fmla="*/ 2481495 w 6197600"/>
              <a:gd name="connsiteY22" fmla="*/ 1757184 h 1757184"/>
              <a:gd name="connsiteX23" fmla="*/ 2088665 w 6197600"/>
              <a:gd name="connsiteY23" fmla="*/ 1757184 h 1757184"/>
              <a:gd name="connsiteX24" fmla="*/ 1415242 w 6197600"/>
              <a:gd name="connsiteY24" fmla="*/ 1757184 h 1757184"/>
              <a:gd name="connsiteX25" fmla="*/ 292870 w 6197600"/>
              <a:gd name="connsiteY25" fmla="*/ 1757184 h 1757184"/>
              <a:gd name="connsiteX26" fmla="*/ 0 w 6197600"/>
              <a:gd name="connsiteY26" fmla="*/ 1464314 h 1757184"/>
              <a:gd name="connsiteX27" fmla="*/ 0 w 6197600"/>
              <a:gd name="connsiteY27" fmla="*/ 878592 h 1757184"/>
              <a:gd name="connsiteX28" fmla="*/ 0 w 6197600"/>
              <a:gd name="connsiteY28" fmla="*/ 292870 h 1757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197600" h="1757184" fill="none" extrusionOk="0">
                <a:moveTo>
                  <a:pt x="0" y="292870"/>
                </a:moveTo>
                <a:cubicBezTo>
                  <a:pt x="23630" y="129445"/>
                  <a:pt x="162008" y="13997"/>
                  <a:pt x="292870" y="0"/>
                </a:cubicBezTo>
                <a:cubicBezTo>
                  <a:pt x="534055" y="-56426"/>
                  <a:pt x="687302" y="1026"/>
                  <a:pt x="797937" y="0"/>
                </a:cubicBezTo>
                <a:cubicBezTo>
                  <a:pt x="908572" y="-1026"/>
                  <a:pt x="1279479" y="14207"/>
                  <a:pt x="1471361" y="0"/>
                </a:cubicBezTo>
                <a:cubicBezTo>
                  <a:pt x="1663243" y="-14207"/>
                  <a:pt x="1722055" y="28640"/>
                  <a:pt x="1864191" y="0"/>
                </a:cubicBezTo>
                <a:cubicBezTo>
                  <a:pt x="2006327" y="-28640"/>
                  <a:pt x="2143862" y="42750"/>
                  <a:pt x="2313140" y="0"/>
                </a:cubicBezTo>
                <a:cubicBezTo>
                  <a:pt x="2482418" y="-42750"/>
                  <a:pt x="2544491" y="48853"/>
                  <a:pt x="2762088" y="0"/>
                </a:cubicBezTo>
                <a:cubicBezTo>
                  <a:pt x="2979685" y="-48853"/>
                  <a:pt x="3126942" y="64828"/>
                  <a:pt x="3323274" y="0"/>
                </a:cubicBezTo>
                <a:cubicBezTo>
                  <a:pt x="3519606" y="-64828"/>
                  <a:pt x="3756549" y="11127"/>
                  <a:pt x="3996698" y="0"/>
                </a:cubicBezTo>
                <a:cubicBezTo>
                  <a:pt x="4236847" y="-11127"/>
                  <a:pt x="4295302" y="30405"/>
                  <a:pt x="4389528" y="0"/>
                </a:cubicBezTo>
                <a:cubicBezTo>
                  <a:pt x="4483754" y="-30405"/>
                  <a:pt x="4692789" y="5808"/>
                  <a:pt x="4782358" y="0"/>
                </a:cubicBezTo>
                <a:cubicBezTo>
                  <a:pt x="4871927" y="-5808"/>
                  <a:pt x="5407348" y="107708"/>
                  <a:pt x="5904730" y="0"/>
                </a:cubicBezTo>
                <a:cubicBezTo>
                  <a:pt x="6027681" y="-21514"/>
                  <a:pt x="6220371" y="91277"/>
                  <a:pt x="6197600" y="292870"/>
                </a:cubicBezTo>
                <a:cubicBezTo>
                  <a:pt x="6234970" y="458521"/>
                  <a:pt x="6166614" y="653179"/>
                  <a:pt x="6197600" y="878592"/>
                </a:cubicBezTo>
                <a:cubicBezTo>
                  <a:pt x="6228586" y="1104005"/>
                  <a:pt x="6184864" y="1207979"/>
                  <a:pt x="6197600" y="1464314"/>
                </a:cubicBezTo>
                <a:cubicBezTo>
                  <a:pt x="6224027" y="1607950"/>
                  <a:pt x="6072895" y="1754028"/>
                  <a:pt x="5904730" y="1757184"/>
                </a:cubicBezTo>
                <a:cubicBezTo>
                  <a:pt x="5793134" y="1797099"/>
                  <a:pt x="5624045" y="1741357"/>
                  <a:pt x="5399663" y="1757184"/>
                </a:cubicBezTo>
                <a:cubicBezTo>
                  <a:pt x="5175281" y="1773011"/>
                  <a:pt x="5018236" y="1745240"/>
                  <a:pt x="4894595" y="1757184"/>
                </a:cubicBezTo>
                <a:cubicBezTo>
                  <a:pt x="4770954" y="1769128"/>
                  <a:pt x="4555864" y="1738588"/>
                  <a:pt x="4389528" y="1757184"/>
                </a:cubicBezTo>
                <a:cubicBezTo>
                  <a:pt x="4223192" y="1775780"/>
                  <a:pt x="4069233" y="1742686"/>
                  <a:pt x="3828342" y="1757184"/>
                </a:cubicBezTo>
                <a:cubicBezTo>
                  <a:pt x="3587451" y="1771682"/>
                  <a:pt x="3497092" y="1727829"/>
                  <a:pt x="3323274" y="1757184"/>
                </a:cubicBezTo>
                <a:cubicBezTo>
                  <a:pt x="3149456" y="1786539"/>
                  <a:pt x="3068857" y="1744650"/>
                  <a:pt x="2874326" y="1757184"/>
                </a:cubicBezTo>
                <a:cubicBezTo>
                  <a:pt x="2679795" y="1769718"/>
                  <a:pt x="2602785" y="1744564"/>
                  <a:pt x="2481495" y="1757184"/>
                </a:cubicBezTo>
                <a:cubicBezTo>
                  <a:pt x="2360205" y="1769804"/>
                  <a:pt x="2187387" y="1754932"/>
                  <a:pt x="2088665" y="1757184"/>
                </a:cubicBezTo>
                <a:cubicBezTo>
                  <a:pt x="1989943" y="1759436"/>
                  <a:pt x="1734864" y="1736338"/>
                  <a:pt x="1415242" y="1757184"/>
                </a:cubicBezTo>
                <a:cubicBezTo>
                  <a:pt x="1095620" y="1778030"/>
                  <a:pt x="620752" y="1622704"/>
                  <a:pt x="292870" y="1757184"/>
                </a:cubicBezTo>
                <a:cubicBezTo>
                  <a:pt x="128780" y="1762263"/>
                  <a:pt x="-17509" y="1623053"/>
                  <a:pt x="0" y="1464314"/>
                </a:cubicBezTo>
                <a:cubicBezTo>
                  <a:pt x="-48315" y="1240976"/>
                  <a:pt x="5326" y="1170265"/>
                  <a:pt x="0" y="878592"/>
                </a:cubicBezTo>
                <a:cubicBezTo>
                  <a:pt x="-5326" y="586919"/>
                  <a:pt x="4591" y="520016"/>
                  <a:pt x="0" y="292870"/>
                </a:cubicBezTo>
                <a:close/>
              </a:path>
              <a:path w="6197600" h="1757184" stroke="0" extrusionOk="0">
                <a:moveTo>
                  <a:pt x="0" y="292870"/>
                </a:moveTo>
                <a:cubicBezTo>
                  <a:pt x="-26207" y="130618"/>
                  <a:pt x="144589" y="12341"/>
                  <a:pt x="292870" y="0"/>
                </a:cubicBezTo>
                <a:cubicBezTo>
                  <a:pt x="431652" y="-24481"/>
                  <a:pt x="525991" y="51014"/>
                  <a:pt x="741819" y="0"/>
                </a:cubicBezTo>
                <a:cubicBezTo>
                  <a:pt x="957647" y="-51014"/>
                  <a:pt x="1095993" y="612"/>
                  <a:pt x="1246886" y="0"/>
                </a:cubicBezTo>
                <a:cubicBezTo>
                  <a:pt x="1397779" y="-612"/>
                  <a:pt x="1627472" y="53436"/>
                  <a:pt x="1920309" y="0"/>
                </a:cubicBezTo>
                <a:cubicBezTo>
                  <a:pt x="2213146" y="-53436"/>
                  <a:pt x="2310370" y="64877"/>
                  <a:pt x="2481495" y="0"/>
                </a:cubicBezTo>
                <a:cubicBezTo>
                  <a:pt x="2652620" y="-64877"/>
                  <a:pt x="2771593" y="33948"/>
                  <a:pt x="2874326" y="0"/>
                </a:cubicBezTo>
                <a:cubicBezTo>
                  <a:pt x="2977059" y="-33948"/>
                  <a:pt x="3337485" y="22163"/>
                  <a:pt x="3547749" y="0"/>
                </a:cubicBezTo>
                <a:cubicBezTo>
                  <a:pt x="3758013" y="-22163"/>
                  <a:pt x="3858474" y="31939"/>
                  <a:pt x="3940579" y="0"/>
                </a:cubicBezTo>
                <a:cubicBezTo>
                  <a:pt x="4022684" y="-31939"/>
                  <a:pt x="4247510" y="44168"/>
                  <a:pt x="4501765" y="0"/>
                </a:cubicBezTo>
                <a:cubicBezTo>
                  <a:pt x="4756020" y="-44168"/>
                  <a:pt x="4737842" y="21665"/>
                  <a:pt x="4894595" y="0"/>
                </a:cubicBezTo>
                <a:cubicBezTo>
                  <a:pt x="5051348" y="-21665"/>
                  <a:pt x="5223661" y="32929"/>
                  <a:pt x="5343544" y="0"/>
                </a:cubicBezTo>
                <a:cubicBezTo>
                  <a:pt x="5463427" y="-32929"/>
                  <a:pt x="5760946" y="43700"/>
                  <a:pt x="5904730" y="0"/>
                </a:cubicBezTo>
                <a:cubicBezTo>
                  <a:pt x="6046210" y="41858"/>
                  <a:pt x="6166957" y="144481"/>
                  <a:pt x="6197600" y="292870"/>
                </a:cubicBezTo>
                <a:cubicBezTo>
                  <a:pt x="6254293" y="538892"/>
                  <a:pt x="6142513" y="715275"/>
                  <a:pt x="6197600" y="878592"/>
                </a:cubicBezTo>
                <a:cubicBezTo>
                  <a:pt x="6252687" y="1041909"/>
                  <a:pt x="6152663" y="1186773"/>
                  <a:pt x="6197600" y="1464314"/>
                </a:cubicBezTo>
                <a:cubicBezTo>
                  <a:pt x="6177359" y="1614811"/>
                  <a:pt x="6076280" y="1751036"/>
                  <a:pt x="5904730" y="1757184"/>
                </a:cubicBezTo>
                <a:cubicBezTo>
                  <a:pt x="5730292" y="1768018"/>
                  <a:pt x="5608322" y="1695649"/>
                  <a:pt x="5343544" y="1757184"/>
                </a:cubicBezTo>
                <a:cubicBezTo>
                  <a:pt x="5078766" y="1818719"/>
                  <a:pt x="5047201" y="1712473"/>
                  <a:pt x="4894595" y="1757184"/>
                </a:cubicBezTo>
                <a:cubicBezTo>
                  <a:pt x="4741989" y="1801895"/>
                  <a:pt x="4563465" y="1687071"/>
                  <a:pt x="4277291" y="1757184"/>
                </a:cubicBezTo>
                <a:cubicBezTo>
                  <a:pt x="3991117" y="1827297"/>
                  <a:pt x="3791859" y="1686746"/>
                  <a:pt x="3659986" y="1757184"/>
                </a:cubicBezTo>
                <a:cubicBezTo>
                  <a:pt x="3528114" y="1827622"/>
                  <a:pt x="3371285" y="1731272"/>
                  <a:pt x="3154919" y="1757184"/>
                </a:cubicBezTo>
                <a:cubicBezTo>
                  <a:pt x="2938553" y="1783096"/>
                  <a:pt x="2739893" y="1722478"/>
                  <a:pt x="2537614" y="1757184"/>
                </a:cubicBezTo>
                <a:cubicBezTo>
                  <a:pt x="2335335" y="1791890"/>
                  <a:pt x="2189442" y="1739307"/>
                  <a:pt x="2088665" y="1757184"/>
                </a:cubicBezTo>
                <a:cubicBezTo>
                  <a:pt x="1987888" y="1775061"/>
                  <a:pt x="1804790" y="1733716"/>
                  <a:pt x="1639716" y="1757184"/>
                </a:cubicBezTo>
                <a:cubicBezTo>
                  <a:pt x="1474642" y="1780652"/>
                  <a:pt x="1369919" y="1703677"/>
                  <a:pt x="1134649" y="1757184"/>
                </a:cubicBezTo>
                <a:cubicBezTo>
                  <a:pt x="899379" y="1810691"/>
                  <a:pt x="603550" y="1711648"/>
                  <a:pt x="292870" y="1757184"/>
                </a:cubicBezTo>
                <a:cubicBezTo>
                  <a:pt x="126203" y="1748947"/>
                  <a:pt x="-32825" y="1627250"/>
                  <a:pt x="0" y="1464314"/>
                </a:cubicBezTo>
                <a:cubicBezTo>
                  <a:pt x="-10140" y="1261094"/>
                  <a:pt x="50739" y="1033710"/>
                  <a:pt x="0" y="913735"/>
                </a:cubicBezTo>
                <a:cubicBezTo>
                  <a:pt x="-50739" y="793760"/>
                  <a:pt x="7377" y="463821"/>
                  <a:pt x="0" y="292870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 cm trên bản đồ này ứng với thực tế là:</a:t>
            </a:r>
          </a:p>
          <a:p>
            <a:pPr marL="1143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9 000 000 cm = 90 km</a:t>
            </a:r>
          </a:p>
        </p:txBody>
      </p:sp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533FD31A-3A4B-41EB-AE48-7E111B84EC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01252"/>
      </p:ext>
    </p:extLst>
  </p:cSld>
  <p:clrMapOvr>
    <a:masterClrMapping/>
  </p:clrMapOvr>
  <p:transition spd="slow" advTm="2970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A8D9FC99-2323-4837-A465-7962B865D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9083" y="3080853"/>
            <a:ext cx="4084604" cy="48500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B6D001-AE1C-412C-994C-FB9FC8183F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" t="588"/>
          <a:stretch/>
        </p:blipFill>
        <p:spPr>
          <a:xfrm>
            <a:off x="246805" y="527073"/>
            <a:ext cx="4495316" cy="5388101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5EE11902-BC7B-48A9-B99E-5A6C2843D9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7795" y="4019548"/>
            <a:ext cx="3163348" cy="296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25ACC89-D7CA-48D6-BFC4-1BFACD04DF2B}"/>
              </a:ext>
            </a:extLst>
          </p:cNvPr>
          <p:cNvGrpSpPr/>
          <p:nvPr/>
        </p:nvGrpSpPr>
        <p:grpSpPr>
          <a:xfrm>
            <a:off x="4910306" y="-1307805"/>
            <a:ext cx="6783574" cy="6398505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78BC2C20-7833-419A-86F1-12843770A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C12873-1322-490E-A4E6-2C1C69A6EF37}"/>
                </a:ext>
              </a:extLst>
            </p:cNvPr>
            <p:cNvSpPr txBox="1"/>
            <p:nvPr/>
          </p:nvSpPr>
          <p:spPr>
            <a:xfrm>
              <a:off x="446975" y="2362156"/>
              <a:ext cx="5640827" cy="1635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Đọc tỉ lệ của bản đồ này và nêu ý nghĩa của nó?</a:t>
              </a:r>
            </a:p>
            <a:p>
              <a:pPr algn="ctr"/>
              <a:endParaRPr kumimoji="1" lang="en-US" sz="4400" b="1">
                <a:solidFill>
                  <a:srgbClr val="644825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09B3968-5C16-4979-BD60-563909035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85122" y="1219092"/>
              <a:ext cx="1399542" cy="1049513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DDA943E-B60B-4EFC-88FE-D9BC1E0D88F6}"/>
              </a:ext>
            </a:extLst>
          </p:cNvPr>
          <p:cNvSpPr/>
          <p:nvPr/>
        </p:nvSpPr>
        <p:spPr>
          <a:xfrm>
            <a:off x="246805" y="5549147"/>
            <a:ext cx="900084" cy="3469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Âm thanh 16">
            <a:hlinkClick r:id="" action="ppaction://media"/>
            <a:extLst>
              <a:ext uri="{FF2B5EF4-FFF2-40B4-BE49-F238E27FC236}">
                <a16:creationId xmlns:a16="http://schemas.microsoft.com/office/drawing/2014/main" id="{01B01499-4214-484C-8751-9538A2611E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8223131"/>
      </p:ext>
    </p:extLst>
  </p:cSld>
  <p:clrMapOvr>
    <a:masterClrMapping/>
  </p:clrMapOvr>
  <p:transition spd="slow" advTm="2183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</p:bldLst>
  </p:timing>
  <p:extLst>
    <p:ext uri="{3A86A75C-4F4B-4683-9AE1-C65F6400EC91}">
      <p14:laserTraceLst xmlns:p14="http://schemas.microsoft.com/office/powerpoint/2010/main">
        <p14:tracePtLst>
          <p14:tracePt t="9435" x="814388" y="6545263"/>
          <p14:tracePt t="9441" x="776288" y="6445250"/>
          <p14:tracePt t="9449" x="763588" y="6345238"/>
          <p14:tracePt t="9455" x="750888" y="6232525"/>
          <p14:tracePt t="9463" x="738188" y="6132513"/>
          <p14:tracePt t="9471" x="725488" y="6019800"/>
          <p14:tracePt t="9479" x="725488" y="5868988"/>
          <p14:tracePt t="9487" x="712788" y="5743575"/>
          <p14:tracePt t="9495" x="712788" y="5619750"/>
          <p14:tracePt t="9503" x="712788" y="5518150"/>
          <p14:tracePt t="9511" x="712788" y="5456238"/>
          <p14:tracePt t="9519" x="712788" y="5394325"/>
          <p14:tracePt t="9527" x="712788" y="5368925"/>
          <p14:tracePt t="9535" x="725488" y="5318125"/>
          <p14:tracePt t="9543" x="725488" y="5268913"/>
          <p14:tracePt t="9552" x="763588" y="5156200"/>
          <p14:tracePt t="9559" x="788988" y="5118100"/>
          <p14:tracePt t="9568" x="814388" y="5030788"/>
          <p14:tracePt t="9575" x="850900" y="4943475"/>
          <p14:tracePt t="9584" x="863600" y="4868863"/>
          <p14:tracePt t="9591" x="889000" y="4805363"/>
          <p14:tracePt t="9599" x="925513" y="4743450"/>
          <p14:tracePt t="9607" x="976313" y="4692650"/>
          <p14:tracePt t="9613" x="989013" y="4667250"/>
          <p14:tracePt t="9621" x="1014413" y="4656138"/>
          <p14:tracePt t="9629" x="1027113" y="4643438"/>
          <p14:tracePt t="9637" x="1038225" y="4643438"/>
          <p14:tracePt t="9645" x="1050925" y="4643438"/>
          <p14:tracePt t="9653" x="1063625" y="4643438"/>
          <p14:tracePt t="9661" x="1076325" y="4643438"/>
          <p14:tracePt t="9669" x="1089025" y="4643438"/>
          <p14:tracePt t="9677" x="1101725" y="4643438"/>
          <p14:tracePt t="9685" x="1127125" y="4656138"/>
          <p14:tracePt t="9693" x="1150938" y="4667250"/>
          <p14:tracePt t="9702" x="1176338" y="4679950"/>
          <p14:tracePt t="9709" x="1201738" y="4692650"/>
          <p14:tracePt t="9718" x="1214438" y="4718050"/>
          <p14:tracePt t="9725" x="1239838" y="4743450"/>
          <p14:tracePt t="9734" x="1263650" y="4818063"/>
          <p14:tracePt t="9741" x="1289050" y="4879975"/>
          <p14:tracePt t="9749" x="1314450" y="4968875"/>
          <p14:tracePt t="9757" x="1352550" y="5030788"/>
          <p14:tracePt t="9763" x="1376363" y="5081588"/>
          <p14:tracePt t="9771" x="1376363" y="5130800"/>
          <p14:tracePt t="9779" x="1376363" y="5181600"/>
          <p14:tracePt t="9787" x="1376363" y="5218113"/>
          <p14:tracePt t="9795" x="1376363" y="5243513"/>
          <p14:tracePt t="9803" x="1363663" y="5268913"/>
          <p14:tracePt t="9811" x="1363663" y="5294313"/>
          <p14:tracePt t="9819" x="1339850" y="5318125"/>
          <p14:tracePt t="9827" x="1301750" y="5356225"/>
          <p14:tracePt t="9835" x="1239838" y="5418138"/>
          <p14:tracePt t="9843" x="1189038" y="5481638"/>
          <p14:tracePt t="9852" x="1163638" y="5518150"/>
          <p14:tracePt t="9859" x="1114425" y="5568950"/>
          <p14:tracePt t="9868" x="1063625" y="5607050"/>
          <p14:tracePt t="9875" x="1038225" y="5630863"/>
          <p14:tracePt t="9884" x="1014413" y="5656263"/>
          <p14:tracePt t="9891" x="976313" y="5681663"/>
          <p14:tracePt t="9907" x="963613" y="5707063"/>
          <p14:tracePt t="9914" x="938213" y="5707063"/>
          <p14:tracePt t="9921" x="914400" y="5732463"/>
          <p14:tracePt t="9929" x="901700" y="5743575"/>
          <p14:tracePt t="9937" x="863600" y="5756275"/>
          <p14:tracePt t="9945" x="838200" y="5768975"/>
          <p14:tracePt t="9953" x="814388" y="5768975"/>
          <p14:tracePt t="9961" x="788988" y="5768975"/>
          <p14:tracePt t="9969" x="763588" y="5781675"/>
          <p14:tracePt t="9977" x="725488" y="5807075"/>
          <p14:tracePt t="9985" x="688975" y="5807075"/>
          <p14:tracePt t="9993" x="638175" y="5807075"/>
          <p14:tracePt t="10002" x="612775" y="5819775"/>
          <p14:tracePt t="10009" x="563563" y="5819775"/>
          <p14:tracePt t="10019" x="525463" y="5832475"/>
          <p14:tracePt t="10025" x="476250" y="5832475"/>
          <p14:tracePt t="10033" x="438150" y="5832475"/>
          <p14:tracePt t="10041" x="387350" y="5832475"/>
          <p14:tracePt t="10049" x="350838" y="5832475"/>
          <p14:tracePt t="10057" x="212725" y="5807075"/>
          <p14:tracePt t="10066" x="125413" y="5743575"/>
          <p14:tracePt t="10071" x="61913" y="5668963"/>
          <p14:tracePt t="10215" x="112713" y="4830763"/>
          <p14:tracePt t="10223" x="125413" y="4830763"/>
          <p14:tracePt t="10229" x="163513" y="4818063"/>
          <p14:tracePt t="10237" x="200025" y="4818063"/>
          <p14:tracePt t="10245" x="250825" y="4818063"/>
          <p14:tracePt t="10253" x="287338" y="4818063"/>
          <p14:tracePt t="10261" x="338138" y="4818063"/>
          <p14:tracePt t="10269" x="376238" y="4818063"/>
          <p14:tracePt t="10277" x="425450" y="4818063"/>
          <p14:tracePt t="10285" x="463550" y="4818063"/>
          <p14:tracePt t="10293" x="512763" y="4818063"/>
          <p14:tracePt t="10302" x="538163" y="4818063"/>
          <p14:tracePt t="10309" x="576263" y="4818063"/>
          <p14:tracePt t="10318" x="600075" y="4830763"/>
          <p14:tracePt t="10325" x="650875" y="4879975"/>
          <p14:tracePt t="10334" x="725488" y="4992688"/>
          <p14:tracePt t="10341" x="763588" y="5105400"/>
          <p14:tracePt t="10350" x="801688" y="5218113"/>
          <p14:tracePt t="10357" x="825500" y="5330825"/>
          <p14:tracePt t="10365" x="863600" y="5468938"/>
          <p14:tracePt t="10373" x="901700" y="5543550"/>
          <p14:tracePt t="10379" x="938213" y="5630863"/>
          <p14:tracePt t="10387" x="963613" y="5694363"/>
          <p14:tracePt t="10395" x="989013" y="5743575"/>
          <p14:tracePt t="10403" x="1001713" y="5768975"/>
          <p14:tracePt t="10411" x="1001713" y="5781675"/>
          <p14:tracePt t="10419" x="1001713" y="5807075"/>
          <p14:tracePt t="10427" x="1001713" y="5819775"/>
          <p14:tracePt t="10435" x="1001713" y="5832475"/>
          <p14:tracePt t="10443" x="1001713" y="5843588"/>
          <p14:tracePt t="10452" x="1001713" y="5868988"/>
          <p14:tracePt t="10459" x="1001713" y="5894388"/>
          <p14:tracePt t="10468" x="989013" y="5907088"/>
          <p14:tracePt t="10475" x="989013" y="5932488"/>
          <p14:tracePt t="10484" x="976313" y="5945188"/>
          <p14:tracePt t="10491" x="963613" y="5956300"/>
          <p14:tracePt t="10499" x="938213" y="5969000"/>
          <p14:tracePt t="10507" x="914400" y="5994400"/>
          <p14:tracePt t="10515" x="889000" y="6007100"/>
          <p14:tracePt t="10523" x="876300" y="6007100"/>
          <p14:tracePt t="10529" x="863600" y="6019800"/>
          <p14:tracePt t="10537" x="838200" y="6045200"/>
          <p14:tracePt t="10545" x="814388" y="6056313"/>
          <p14:tracePt t="10553" x="801688" y="6069013"/>
          <p14:tracePt t="10561" x="763588" y="6094413"/>
          <p14:tracePt t="10569" x="738188" y="6107113"/>
          <p14:tracePt t="10577" x="725488" y="6119813"/>
          <p14:tracePt t="10585" x="688975" y="6132513"/>
          <p14:tracePt t="10593" x="663575" y="6145213"/>
          <p14:tracePt t="10601" x="625475" y="6157913"/>
          <p14:tracePt t="10609" x="600075" y="6157913"/>
          <p14:tracePt t="10618" x="550863" y="6169025"/>
          <p14:tracePt t="10625" x="512763" y="6181725"/>
          <p14:tracePt t="10635" x="463550" y="6181725"/>
          <p14:tracePt t="10641" x="412750" y="6181725"/>
          <p14:tracePt t="10649" x="363538" y="6181725"/>
          <p14:tracePt t="10657" x="300038" y="6181725"/>
          <p14:tracePt t="10665" x="238125" y="6181725"/>
          <p14:tracePt t="10673" x="163513" y="6181725"/>
          <p14:tracePt t="10682" x="125413" y="6169025"/>
          <p14:tracePt t="10687" x="74613" y="6145213"/>
          <p14:tracePt t="10885" x="74613" y="5218113"/>
          <p14:tracePt t="10893" x="125413" y="5194300"/>
          <p14:tracePt t="10901" x="163513" y="5181600"/>
          <p14:tracePt t="10909" x="212725" y="5181600"/>
          <p14:tracePt t="10917" x="250825" y="5181600"/>
          <p14:tracePt t="10925" x="263525" y="5181600"/>
          <p14:tracePt t="10934" x="287338" y="5181600"/>
          <p14:tracePt t="10941" x="312738" y="5181600"/>
          <p14:tracePt t="10949" x="363538" y="5181600"/>
          <p14:tracePt t="10957" x="400050" y="5181600"/>
          <p14:tracePt t="10966" x="450850" y="5181600"/>
          <p14:tracePt t="10973" x="488950" y="5181600"/>
          <p14:tracePt t="10982" x="525463" y="5181600"/>
          <p14:tracePt t="10987" x="550863" y="5181600"/>
          <p14:tracePt t="10995" x="576263" y="5181600"/>
          <p14:tracePt t="11003" x="625475" y="5181600"/>
          <p14:tracePt t="11011" x="663575" y="5194300"/>
          <p14:tracePt t="11019" x="701675" y="5194300"/>
          <p14:tracePt t="11027" x="725488" y="5194300"/>
          <p14:tracePt t="11035" x="763588" y="5194300"/>
          <p14:tracePt t="11043" x="788988" y="5205413"/>
          <p14:tracePt t="11052" x="814388" y="5205413"/>
          <p14:tracePt t="11059" x="838200" y="5205413"/>
          <p14:tracePt t="11068" x="863600" y="5230813"/>
          <p14:tracePt t="11075" x="901700" y="5243513"/>
          <p14:tracePt t="11084" x="950913" y="5268913"/>
          <p14:tracePt t="11091" x="989013" y="5294313"/>
          <p14:tracePt t="11099" x="1050925" y="5318125"/>
          <p14:tracePt t="11107" x="1089025" y="5343525"/>
          <p14:tracePt t="11115" x="1150938" y="5381625"/>
          <p14:tracePt t="11123" x="1189038" y="5407025"/>
          <p14:tracePt t="11132" x="1252538" y="5443538"/>
          <p14:tracePt t="11139" x="1376363" y="5581650"/>
          <p14:tracePt t="11145" x="1427163" y="5630863"/>
          <p14:tracePt t="11153" x="1465263" y="5681663"/>
          <p14:tracePt t="11161" x="1527175" y="5743575"/>
          <p14:tracePt t="11169" x="1589088" y="5807075"/>
          <p14:tracePt t="11177" x="1627188" y="5856288"/>
          <p14:tracePt t="11185" x="1677988" y="5907088"/>
          <p14:tracePt t="11193" x="1677988" y="5919788"/>
          <p14:tracePt t="11202" x="1701800" y="5945188"/>
          <p14:tracePt t="11209" x="1701800" y="5956300"/>
          <p14:tracePt t="11218" x="1701800" y="5969000"/>
          <p14:tracePt t="11225" x="1701800" y="5981700"/>
          <p14:tracePt t="11234" x="1701800" y="5994400"/>
          <p14:tracePt t="11241" x="1701800" y="6007100"/>
          <p14:tracePt t="11249" x="1701800" y="6045200"/>
          <p14:tracePt t="11257" x="1689100" y="6045200"/>
          <p14:tracePt t="11265" x="1677988" y="6069013"/>
          <p14:tracePt t="11273" x="1665288" y="6094413"/>
          <p14:tracePt t="11282" x="1627188" y="6107113"/>
          <p14:tracePt t="11289" x="1589088" y="6145213"/>
          <p14:tracePt t="11299" x="1539875" y="6157913"/>
          <p14:tracePt t="11303" x="1476375" y="6181725"/>
          <p14:tracePt t="11311" x="1439863" y="6194425"/>
          <p14:tracePt t="11319" x="1389063" y="6207125"/>
          <p14:tracePt t="11327" x="1314450" y="6232525"/>
          <p14:tracePt t="11335" x="1252538" y="6245225"/>
          <p14:tracePt t="11343" x="1189038" y="6257925"/>
          <p14:tracePt t="11352" x="1101725" y="6269038"/>
          <p14:tracePt t="11359" x="1027113" y="6281738"/>
          <p14:tracePt t="11368" x="976313" y="6281738"/>
          <p14:tracePt t="11375" x="876300" y="6294438"/>
          <p14:tracePt t="11384" x="801688" y="6294438"/>
          <p14:tracePt t="11391" x="738188" y="6294438"/>
          <p14:tracePt t="11399" x="638175" y="6294438"/>
          <p14:tracePt t="11407" x="576263" y="6294438"/>
          <p14:tracePt t="11415" x="512763" y="6294438"/>
          <p14:tracePt t="11423" x="450850" y="6294438"/>
          <p14:tracePt t="11433" x="400050" y="6294438"/>
          <p14:tracePt t="11439" x="363538" y="6294438"/>
          <p14:tracePt t="11448" x="338138" y="6294438"/>
          <p14:tracePt t="11453" x="325438" y="6281738"/>
          <p14:tracePt t="11461" x="312738" y="6257925"/>
          <p14:tracePt t="11469" x="287338" y="6245225"/>
          <p14:tracePt t="11477" x="274638" y="6207125"/>
          <p14:tracePt t="11485" x="274638" y="6169025"/>
          <p14:tracePt t="11493" x="274638" y="6132513"/>
          <p14:tracePt t="11502" x="274638" y="6107113"/>
          <p14:tracePt t="11509" x="274638" y="6056313"/>
          <p14:tracePt t="11518" x="274638" y="6007100"/>
          <p14:tracePt t="11525" x="274638" y="5969000"/>
          <p14:tracePt t="11534" x="274638" y="5919788"/>
          <p14:tracePt t="11541" x="274638" y="5881688"/>
          <p14:tracePt t="11549" x="274638" y="5856288"/>
          <p14:tracePt t="11557" x="274638" y="5807075"/>
          <p14:tracePt t="11567" x="274638" y="5781675"/>
          <p14:tracePt t="11573" x="274638" y="5756275"/>
          <p14:tracePt t="11582" x="300038" y="5732463"/>
          <p14:tracePt t="11589" x="300038" y="5707063"/>
          <p14:tracePt t="11599" x="325438" y="5681663"/>
          <p14:tracePt t="11603" x="350838" y="5643563"/>
          <p14:tracePt t="11611" x="363538" y="5607050"/>
          <p14:tracePt t="11619" x="387350" y="5568950"/>
          <p14:tracePt t="11627" x="400050" y="5543550"/>
          <p14:tracePt t="11635" x="425450" y="5518150"/>
          <p14:tracePt t="11643" x="450850" y="5494338"/>
          <p14:tracePt t="11652" x="476250" y="5468938"/>
          <p14:tracePt t="11659" x="500063" y="5443538"/>
          <p14:tracePt t="11668" x="538163" y="5430838"/>
          <p14:tracePt t="11675" x="550863" y="5407025"/>
          <p14:tracePt t="11684" x="576263" y="5407025"/>
          <p14:tracePt t="11691" x="612775" y="5407025"/>
          <p14:tracePt t="11699" x="663575" y="5394325"/>
          <p14:tracePt t="11707" x="688975" y="5381625"/>
          <p14:tracePt t="11715" x="725488" y="5381625"/>
          <p14:tracePt t="11723" x="776288" y="5381625"/>
          <p14:tracePt t="11732" x="801688" y="5381625"/>
          <p14:tracePt t="11739" x="850900" y="5381625"/>
          <p14:tracePt t="11749" x="876300" y="5381625"/>
          <p14:tracePt t="11755" x="914400" y="5381625"/>
          <p14:tracePt t="11761" x="938213" y="5381625"/>
          <p14:tracePt t="11769" x="963613" y="5381625"/>
          <p14:tracePt t="11777" x="1001713" y="5394325"/>
          <p14:tracePt t="11785" x="1038225" y="5394325"/>
          <p14:tracePt t="11793" x="1063625" y="5394325"/>
          <p14:tracePt t="11801" x="1089025" y="5407025"/>
          <p14:tracePt t="11809" x="1101725" y="5418138"/>
          <p14:tracePt t="11818" x="1139825" y="5430838"/>
          <p14:tracePt t="11825" x="1139825" y="5456238"/>
          <p14:tracePt t="11835" x="1214438" y="5568950"/>
          <p14:tracePt t="11841" x="1239838" y="5681663"/>
          <p14:tracePt t="11849" x="1252538" y="5756275"/>
          <p14:tracePt t="11857" x="1252538" y="5843588"/>
          <p14:tracePt t="11865" x="1252538" y="5932488"/>
          <p14:tracePt t="11873" x="1252538" y="5981700"/>
          <p14:tracePt t="11882" x="1252538" y="6032500"/>
          <p14:tracePt t="11889" x="1252538" y="6056313"/>
          <p14:tracePt t="11899" x="1252538" y="6094413"/>
          <p14:tracePt t="11905" x="1239838" y="6119813"/>
          <p14:tracePt t="11911" x="1239838" y="6132513"/>
          <p14:tracePt t="11920" x="1214438" y="6157913"/>
          <p14:tracePt t="11927" x="1189038" y="6194425"/>
          <p14:tracePt t="11935" x="1176338" y="6207125"/>
          <p14:tracePt t="11943" x="1127125" y="6232525"/>
          <p14:tracePt t="11952" x="1101725" y="6245225"/>
          <p14:tracePt t="11959" x="1089025" y="6257925"/>
          <p14:tracePt t="11968" x="1050925" y="6281738"/>
          <p14:tracePt t="11975" x="1014413" y="6281738"/>
          <p14:tracePt t="11984" x="976313" y="6281738"/>
          <p14:tracePt t="11991" x="938213" y="6294438"/>
          <p14:tracePt t="11999" x="914400" y="6294438"/>
          <p14:tracePt t="12007" x="876300" y="6307138"/>
          <p14:tracePt t="12015" x="838200" y="6307138"/>
          <p14:tracePt t="12023" x="825500" y="6307138"/>
          <p14:tracePt t="12032" x="814388" y="6307138"/>
          <p14:tracePt t="12039" x="776288" y="6307138"/>
          <p14:tracePt t="12049" x="738188" y="6307138"/>
          <p14:tracePt t="12055" x="712788" y="6307138"/>
          <p14:tracePt t="12061" x="688975" y="6307138"/>
          <p14:tracePt t="12069" x="663575" y="6307138"/>
          <p14:tracePt t="12077" x="638175" y="6307138"/>
          <p14:tracePt t="12085" x="625475" y="6307138"/>
          <p14:tracePt t="12093" x="612775" y="6307138"/>
          <p14:tracePt t="12101" x="600075" y="6307138"/>
          <p14:tracePt t="12109" x="588963" y="6307138"/>
          <p14:tracePt t="12118" x="576263" y="6307138"/>
          <p14:tracePt t="12125" x="525463" y="6281738"/>
          <p14:tracePt t="12134" x="463550" y="6245225"/>
          <p14:tracePt t="12141" x="438150" y="6219825"/>
          <p14:tracePt t="12149" x="400050" y="6194425"/>
          <p14:tracePt t="12157" x="363538" y="6169025"/>
          <p14:tracePt t="12165" x="338138" y="6119813"/>
          <p14:tracePt t="12173" x="325438" y="6094413"/>
          <p14:tracePt t="12182" x="300038" y="6069013"/>
          <p14:tracePt t="12189" x="300038" y="6045200"/>
          <p14:tracePt t="12199" x="287338" y="6032500"/>
          <p14:tracePt t="12205" x="274638" y="6007100"/>
          <p14:tracePt t="12213" x="274638" y="5994400"/>
          <p14:tracePt t="12227" x="274638" y="5981700"/>
          <p14:tracePt t="12235" x="274638" y="5969000"/>
          <p14:tracePt t="12243" x="287338" y="5969000"/>
          <p14:tracePt t="12251" x="287338" y="5956300"/>
          <p14:tracePt t="12259" x="300038" y="5956300"/>
          <p14:tracePt t="12268" x="312738" y="5956300"/>
          <p14:tracePt t="12275" x="325438" y="5956300"/>
          <p14:tracePt t="12284" x="350838" y="5956300"/>
          <p14:tracePt t="12291" x="363538" y="5956300"/>
          <p14:tracePt t="12307" x="387350" y="5956300"/>
          <p14:tracePt t="12315" x="400050" y="5956300"/>
          <p14:tracePt t="12323" x="412750" y="5956300"/>
          <p14:tracePt t="12332" x="425450" y="5956300"/>
          <p14:tracePt t="12339" x="438150" y="5956300"/>
          <p14:tracePt t="12349" x="450850" y="5956300"/>
          <p14:tracePt t="12355" x="476250" y="5945188"/>
          <p14:tracePt t="12371" x="488950" y="5945188"/>
          <p14:tracePt t="12385" x="500063" y="5932488"/>
          <p14:tracePt t="12402" x="512763" y="5932488"/>
          <p14:tracePt t="12409" x="525463" y="5932488"/>
          <p14:tracePt t="12434" x="538163" y="5932488"/>
          <p14:tracePt t="12473" x="550863" y="5932488"/>
          <p14:tracePt t="12907" x="576263" y="5932488"/>
          <p14:tracePt t="12923" x="588963" y="5932488"/>
          <p14:tracePt t="12939" x="600075" y="5932488"/>
          <p14:tracePt t="12955" x="612775" y="5932488"/>
          <p14:tracePt t="12964" x="625475" y="5932488"/>
          <p14:tracePt t="13319" x="638175" y="5932488"/>
          <p14:tracePt t="13326" x="650875" y="5932488"/>
          <p14:tracePt t="13342" x="712788" y="5932488"/>
          <p14:tracePt t="13351" x="750888" y="5932488"/>
          <p14:tracePt t="13357" x="776288" y="5932488"/>
          <p14:tracePt t="13368" x="814388" y="5932488"/>
          <p14:tracePt t="13373" x="850900" y="5932488"/>
          <p14:tracePt t="13384" x="863600" y="5932488"/>
          <p14:tracePt t="13390" x="889000" y="5932488"/>
          <p14:tracePt t="13400" x="901700" y="5932488"/>
          <p14:tracePt t="13414" x="914400" y="5932488"/>
          <p14:tracePt t="17011" x="950913" y="5932488"/>
          <p14:tracePt t="17021" x="976313" y="5932488"/>
          <p14:tracePt t="17029" x="989013" y="5932488"/>
          <p14:tracePt t="17037" x="1001713" y="5932488"/>
          <p14:tracePt t="17045" x="1014413" y="5932488"/>
          <p14:tracePt t="17069" x="1014413" y="5919788"/>
          <p14:tracePt t="17077" x="1014413" y="5781675"/>
          <p14:tracePt t="17085" x="1014413" y="5456238"/>
          <p14:tracePt t="17093" x="976313" y="5043488"/>
          <p14:tracePt t="17101" x="914400" y="4792663"/>
          <p14:tracePt t="17109" x="863600" y="4567238"/>
          <p14:tracePt t="17116" x="814388" y="4367213"/>
          <p14:tracePt t="17123" x="776288" y="4105275"/>
          <p14:tracePt t="17132" x="738188" y="3941763"/>
          <p14:tracePt t="17139" x="725488" y="3729038"/>
          <p14:tracePt t="17149" x="688975" y="3541713"/>
          <p14:tracePt t="17155" x="676275" y="3378200"/>
          <p14:tracePt t="17163" x="663575" y="3190875"/>
          <p14:tracePt t="17171" x="663575" y="2965450"/>
          <p14:tracePt t="17179" x="663575" y="2778125"/>
          <p14:tracePt t="17187" x="688975" y="2590800"/>
          <p14:tracePt t="17195" x="701675" y="2427288"/>
          <p14:tracePt t="17203" x="725488" y="2265363"/>
          <p14:tracePt t="17211" x="788988" y="2101850"/>
          <p14:tracePt t="17219" x="825500" y="2001838"/>
          <p14:tracePt t="17227" x="876300" y="1865313"/>
          <p14:tracePt t="17235" x="938213" y="1752600"/>
          <p14:tracePt t="17243" x="976313" y="1689100"/>
          <p14:tracePt t="17251" x="1027113" y="1639888"/>
          <p14:tracePt t="17259" x="1114425" y="1576388"/>
          <p14:tracePt t="17268" x="1189038" y="1527175"/>
          <p14:tracePt t="17275" x="1252538" y="1501775"/>
          <p14:tracePt t="17284" x="1339850" y="1476375"/>
          <p14:tracePt t="17291" x="1427163" y="1439863"/>
          <p14:tracePt t="17300" x="1489075" y="1439863"/>
          <p14:tracePt t="17307" x="1577975" y="1427163"/>
          <p14:tracePt t="17316" x="1701800" y="1427163"/>
          <p14:tracePt t="17323" x="1778000" y="1427163"/>
          <p14:tracePt t="17332" x="1927225" y="1427163"/>
          <p14:tracePt t="17337" x="2316163" y="1476375"/>
          <p14:tracePt t="17345" x="2554288" y="1527175"/>
          <p14:tracePt t="17353" x="2803525" y="1627188"/>
          <p14:tracePt t="17361" x="3128963" y="1789113"/>
          <p14:tracePt t="17369" x="3467100" y="2027238"/>
          <p14:tracePt t="17377" x="3817938" y="2290763"/>
          <p14:tracePt t="17385" x="4105275" y="2552700"/>
          <p14:tracePt t="17393" x="4305300" y="2752725"/>
          <p14:tracePt t="17401" x="4543425" y="3041650"/>
          <p14:tracePt t="17409" x="4732338" y="3278188"/>
          <p14:tracePt t="17418" x="4868863" y="3541713"/>
          <p14:tracePt t="17425" x="4919663" y="3692525"/>
          <p14:tracePt t="17434" x="4981575" y="3854450"/>
          <p14:tracePt t="17441" x="4994275" y="3979863"/>
          <p14:tracePt t="17450" x="4994275" y="4117975"/>
          <p14:tracePt t="17457" x="4994275" y="4254500"/>
          <p14:tracePt t="17465" x="4956175" y="4467225"/>
          <p14:tracePt t="17473" x="4906963" y="4618038"/>
          <p14:tracePt t="17482" x="4843463" y="4792663"/>
          <p14:tracePt t="17489" x="4806950" y="4943475"/>
          <p14:tracePt t="17499" x="4743450" y="5081588"/>
          <p14:tracePt t="17505" x="4694238" y="5205413"/>
          <p14:tracePt t="17513" x="4643438" y="5318125"/>
          <p14:tracePt t="17521" x="4581525" y="5368925"/>
          <p14:tracePt t="17529" x="4506913" y="5443538"/>
          <p14:tracePt t="17537" x="4443413" y="5481638"/>
          <p14:tracePt t="17545" x="4368800" y="5518150"/>
          <p14:tracePt t="17553" x="4305300" y="5530850"/>
          <p14:tracePt t="17559" x="4217988" y="5556250"/>
          <p14:tracePt t="17568" x="4143375" y="5556250"/>
          <p14:tracePt t="17575" x="4043363" y="5556250"/>
          <p14:tracePt t="17584" x="3992563" y="5556250"/>
          <p14:tracePt t="17591" x="3892550" y="5556250"/>
          <p14:tracePt t="17599" x="3717925" y="5556250"/>
          <p14:tracePt t="17607" x="3554413" y="5543550"/>
          <p14:tracePt t="17615" x="3417888" y="5518150"/>
          <p14:tracePt t="17623" x="3205163" y="5481638"/>
          <p14:tracePt t="17632" x="3041650" y="5456238"/>
          <p14:tracePt t="17639" x="2841625" y="5418138"/>
          <p14:tracePt t="17650" x="2716213" y="5381625"/>
          <p14:tracePt t="17655" x="2554288" y="5330825"/>
          <p14:tracePt t="17663" x="2378075" y="5268913"/>
          <p14:tracePt t="17671" x="2190750" y="5181600"/>
          <p14:tracePt t="17679" x="2065338" y="5118100"/>
          <p14:tracePt t="17687" x="1903413" y="5018088"/>
          <p14:tracePt t="17695" x="1765300" y="4918075"/>
          <p14:tracePt t="17703" x="1665288" y="4830763"/>
          <p14:tracePt t="17711" x="1539875" y="4705350"/>
          <p14:tracePt t="17719" x="1452563" y="4579938"/>
          <p14:tracePt t="17727" x="1352550" y="4430713"/>
          <p14:tracePt t="17735" x="1289050" y="4318000"/>
          <p14:tracePt t="17743" x="1252538" y="4117975"/>
          <p14:tracePt t="17751" x="1201738" y="3954463"/>
          <p14:tracePt t="17759" x="1189038" y="3816350"/>
          <p14:tracePt t="17768" x="1189038" y="3654425"/>
          <p14:tracePt t="17775" x="1189038" y="3467100"/>
          <p14:tracePt t="17782" x="1189038" y="3303588"/>
          <p14:tracePt t="17789" x="1189038" y="3190875"/>
          <p14:tracePt t="17798" x="1201738" y="3003550"/>
          <p14:tracePt t="17805" x="1227138" y="2840038"/>
          <p14:tracePt t="17813" x="1263650" y="2665413"/>
          <p14:tracePt t="17821" x="1289050" y="2565400"/>
          <p14:tracePt t="17829" x="1352550" y="2427288"/>
          <p14:tracePt t="17837" x="1414463" y="2303463"/>
          <p14:tracePt t="17845" x="1465263" y="2214563"/>
          <p14:tracePt t="17853" x="1552575" y="2101850"/>
          <p14:tracePt t="17861" x="1665288" y="1989138"/>
          <p14:tracePt t="17869" x="1752600" y="1901825"/>
          <p14:tracePt t="17877" x="1839913" y="1814513"/>
          <p14:tracePt t="17886" x="1990725" y="1752600"/>
          <p14:tracePt t="17893" x="2103438" y="1676400"/>
          <p14:tracePt t="17901" x="2252663" y="1614488"/>
          <p14:tracePt t="17909" x="2352675" y="1563688"/>
          <p14:tracePt t="17919" x="2490788" y="1489075"/>
          <p14:tracePt t="17925" x="2590800" y="1463675"/>
          <p14:tracePt t="17934" x="2678113" y="1439863"/>
          <p14:tracePt t="17941" x="2790825" y="1427163"/>
          <p14:tracePt t="17951" x="2903538" y="1414463"/>
          <p14:tracePt t="17957" x="2992438" y="1401763"/>
          <p14:tracePt t="17966" x="3079750" y="1401763"/>
          <p14:tracePt t="17973" x="3192463" y="1389063"/>
          <p14:tracePt t="17982" x="3305175" y="1389063"/>
          <p14:tracePt t="17989" x="3429000" y="1389063"/>
          <p14:tracePt t="17998" x="3541713" y="1414463"/>
          <p14:tracePt t="18003" x="3879850" y="1576388"/>
          <p14:tracePt t="18011" x="4030663" y="1714500"/>
          <p14:tracePt t="18019" x="4192588" y="1876425"/>
          <p14:tracePt t="18027" x="4343400" y="2065338"/>
          <p14:tracePt t="18035" x="4530725" y="2303463"/>
          <p14:tracePt t="18043" x="4643438" y="2478088"/>
          <p14:tracePt t="18051" x="4719638" y="2665413"/>
          <p14:tracePt t="18059" x="4794250" y="2840038"/>
          <p14:tracePt t="18068" x="4819650" y="2978150"/>
          <p14:tracePt t="18075" x="4832350" y="3165475"/>
          <p14:tracePt t="18084" x="4832350" y="3316288"/>
          <p14:tracePt t="18091" x="4832350" y="3479800"/>
          <p14:tracePt t="18100" x="4832350" y="3667125"/>
          <p14:tracePt t="18107" x="4768850" y="3879850"/>
          <p14:tracePt t="18115" x="4719638" y="4141788"/>
          <p14:tracePt t="18123" x="4643438" y="4418013"/>
          <p14:tracePt t="18132" x="4606925" y="4567238"/>
          <p14:tracePt t="18139" x="4543425" y="4818063"/>
          <p14:tracePt t="18150" x="4494213" y="4968875"/>
          <p14:tracePt t="18155" x="4430713" y="5105400"/>
          <p14:tracePt t="18163" x="4368800" y="5218113"/>
          <p14:tracePt t="18171" x="4294188" y="5305425"/>
          <p14:tracePt t="18179" x="4217988" y="5368925"/>
          <p14:tracePt t="18187" x="4156075" y="5394325"/>
          <p14:tracePt t="18195" x="4092575" y="5430838"/>
          <p14:tracePt t="18203" x="3979863" y="5456238"/>
          <p14:tracePt t="18211" x="3867150" y="5494338"/>
          <p14:tracePt t="18219" x="3730625" y="5507038"/>
          <p14:tracePt t="18225" x="3617913" y="5507038"/>
          <p14:tracePt t="18234" x="3467100" y="5507038"/>
          <p14:tracePt t="18241" x="3292475" y="5507038"/>
          <p14:tracePt t="18250" x="3167063" y="5507038"/>
          <p14:tracePt t="18257" x="2954338" y="5507038"/>
          <p14:tracePt t="18265" x="2790825" y="5494338"/>
          <p14:tracePt t="18273" x="2603500" y="5443538"/>
          <p14:tracePt t="18282" x="2465388" y="5418138"/>
          <p14:tracePt t="18289" x="2278063" y="5394325"/>
          <p14:tracePt t="18298" x="1965325" y="5318125"/>
          <p14:tracePt t="18305" x="1801813" y="5281613"/>
          <p14:tracePt t="18313" x="1589088" y="5230813"/>
          <p14:tracePt t="18321" x="1414463" y="5168900"/>
          <p14:tracePt t="18329" x="1252538" y="5118100"/>
          <p14:tracePt t="18337" x="1163638" y="5081588"/>
          <p14:tracePt t="18345" x="1038225" y="4992688"/>
          <p14:tracePt t="18353" x="963613" y="4918075"/>
          <p14:tracePt t="18361" x="889000" y="4818063"/>
          <p14:tracePt t="18369" x="825500" y="4730750"/>
          <p14:tracePt t="18377" x="814388" y="4618038"/>
          <p14:tracePt t="18385" x="801688" y="4479925"/>
          <p14:tracePt t="18393" x="801688" y="4367213"/>
          <p14:tracePt t="18401" x="801688" y="4217988"/>
          <p14:tracePt t="18409" x="838200" y="4029075"/>
          <p14:tracePt t="18418" x="863600" y="3867150"/>
          <p14:tracePt t="18425" x="876300" y="3754438"/>
          <p14:tracePt t="18434" x="914400" y="3567113"/>
          <p14:tracePt t="18441" x="963613" y="3403600"/>
          <p14:tracePt t="18450" x="1027113" y="3190875"/>
          <p14:tracePt t="18455" x="1050925" y="3054350"/>
          <p14:tracePt t="18463" x="1089025" y="2878138"/>
          <p14:tracePt t="18471" x="1150938" y="2728913"/>
          <p14:tracePt t="18479" x="1189038" y="2627313"/>
          <p14:tracePt t="18487" x="1263650" y="2490788"/>
          <p14:tracePt t="18495" x="1327150" y="2365375"/>
          <p14:tracePt t="18503" x="1401763" y="2265363"/>
          <p14:tracePt t="18511" x="1465263" y="2201863"/>
          <p14:tracePt t="18519" x="1565275" y="2114550"/>
          <p14:tracePt t="18527" x="1652588" y="2052638"/>
          <p14:tracePt t="18535" x="1765300" y="1989138"/>
          <p14:tracePt t="18543" x="1852613" y="1965325"/>
          <p14:tracePt t="18551" x="1952625" y="1927225"/>
          <p14:tracePt t="18559" x="2090738" y="1876425"/>
          <p14:tracePt t="18568" x="2190750" y="1852613"/>
          <p14:tracePt t="18575" x="2339975" y="1839913"/>
          <p14:tracePt t="18584" x="2516188" y="1839913"/>
          <p14:tracePt t="18591" x="2678113" y="1839913"/>
          <p14:tracePt t="18598" x="3128963" y="1989138"/>
          <p14:tracePt t="18607" x="3341688" y="2152650"/>
          <p14:tracePt t="18615" x="3579813" y="2339975"/>
          <p14:tracePt t="18623" x="3805238" y="2516188"/>
          <p14:tracePt t="18632" x="4030663" y="2752725"/>
          <p14:tracePt t="18639" x="4256088" y="3028950"/>
          <p14:tracePt t="18648" x="4418013" y="3303588"/>
          <p14:tracePt t="18655" x="4581525" y="3590925"/>
          <p14:tracePt t="18663" x="4694238" y="3879850"/>
          <p14:tracePt t="18669" x="4768850" y="4154488"/>
          <p14:tracePt t="18677" x="4781550" y="4367213"/>
          <p14:tracePt t="18685" x="4781550" y="4505325"/>
          <p14:tracePt t="18693" x="4781550" y="4656138"/>
          <p14:tracePt t="18702" x="4781550" y="4756150"/>
          <p14:tracePt t="18709" x="4781550" y="4818063"/>
          <p14:tracePt t="18718" x="4781550" y="4868863"/>
          <p14:tracePt t="18725" x="4756150" y="4930775"/>
          <p14:tracePt t="18734" x="4743450" y="4943475"/>
          <p14:tracePt t="18741" x="4706938" y="4992688"/>
          <p14:tracePt t="18750" x="4681538" y="5005388"/>
          <p14:tracePt t="18757" x="4656138" y="5030788"/>
          <p14:tracePt t="18765" x="4630738" y="5043488"/>
          <p14:tracePt t="18773" x="4606925" y="5056188"/>
          <p14:tracePt t="18782" x="4568825" y="5056188"/>
          <p14:tracePt t="18789" x="4543425" y="5068888"/>
          <p14:tracePt t="18798" x="4506913" y="5092700"/>
          <p14:tracePt t="18805" x="4468813" y="5105400"/>
          <p14:tracePt t="18813" x="4430713" y="5130800"/>
          <p14:tracePt t="18821" x="4394200" y="5156200"/>
          <p14:tracePt t="18829" x="4356100" y="5181600"/>
          <p14:tracePt t="18837" x="4343400" y="5194300"/>
          <p14:tracePt t="18853" x="4305300" y="5243513"/>
          <p14:tracePt t="18861" x="4268788" y="5318125"/>
          <p14:tracePt t="18869" x="4256088" y="5507038"/>
          <p14:tracePt t="18877" x="4256088" y="5707063"/>
          <p14:tracePt t="18885" x="4305300" y="5856288"/>
          <p14:tracePt t="18900" x="4305300" y="5894388"/>
          <p14:tracePt t="18915" x="4305300" y="5945188"/>
          <p14:tracePt t="18923" x="4305300" y="5969000"/>
          <p14:tracePt t="19225" x="4305300" y="5945188"/>
          <p14:tracePt t="19234" x="4305300" y="5932488"/>
          <p14:tracePt t="19241" x="4305300" y="5894388"/>
          <p14:tracePt t="19251" x="4318000" y="5881688"/>
          <p14:tracePt t="19257" x="4318000" y="5856288"/>
          <p14:tracePt t="19265" x="4318000" y="5819775"/>
          <p14:tracePt t="19273" x="4318000" y="5781675"/>
          <p14:tracePt t="19282" x="4318000" y="5756275"/>
          <p14:tracePt t="19289" x="4318000" y="5732463"/>
          <p14:tracePt t="19300" x="4318000" y="5719763"/>
          <p14:tracePt t="19305" x="4318000" y="5707063"/>
          <p14:tracePt t="19315" x="4318000" y="5681663"/>
          <p14:tracePt t="19321" x="4318000" y="5656263"/>
          <p14:tracePt t="19335" x="4305300" y="5643563"/>
          <p14:tracePt t="19359" x="4305300" y="5619750"/>
          <p14:tracePt t="20263" x="4294188" y="5619750"/>
          <p14:tracePt t="20267" x="4281488" y="5619750"/>
          <p14:tracePt t="20273" x="4256088" y="5681663"/>
          <p14:tracePt t="20282" x="4256088" y="5756275"/>
          <p14:tracePt t="20289" x="4243388" y="5807075"/>
          <p14:tracePt t="20300" x="4205288" y="5881688"/>
          <p14:tracePt t="20305" x="4181475" y="5945188"/>
          <p14:tracePt t="20313" x="4143375" y="6007100"/>
          <p14:tracePt t="20319" x="4117975" y="6094413"/>
          <p14:tracePt t="20327" x="4068763" y="6207125"/>
          <p14:tracePt t="20335" x="4043363" y="6294438"/>
          <p14:tracePt t="20343" x="4030663" y="6370638"/>
          <p14:tracePt t="20351" x="3979863" y="6483350"/>
          <p14:tracePt t="20359" x="3968750" y="6570663"/>
          <p14:tracePt t="20368" x="3943350" y="6645275"/>
          <p14:tracePt t="20375" x="3930650" y="6732588"/>
          <p14:tracePt t="20384" x="3917950" y="67960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9510C2-ECA5-4145-9430-A2CAF344C730}"/>
              </a:ext>
            </a:extLst>
          </p:cNvPr>
          <p:cNvSpPr/>
          <p:nvPr/>
        </p:nvSpPr>
        <p:spPr>
          <a:xfrm>
            <a:off x="3349924" y="3338623"/>
            <a:ext cx="8234120" cy="3083442"/>
          </a:xfrm>
          <a:custGeom>
            <a:avLst/>
            <a:gdLst>
              <a:gd name="connsiteX0" fmla="*/ 0 w 8234120"/>
              <a:gd name="connsiteY0" fmla="*/ 513917 h 3083442"/>
              <a:gd name="connsiteX1" fmla="*/ 513917 w 8234120"/>
              <a:gd name="connsiteY1" fmla="*/ 0 h 3083442"/>
              <a:gd name="connsiteX2" fmla="*/ 1068247 w 8234120"/>
              <a:gd name="connsiteY2" fmla="*/ 0 h 3083442"/>
              <a:gd name="connsiteX3" fmla="*/ 1406388 w 8234120"/>
              <a:gd name="connsiteY3" fmla="*/ 0 h 3083442"/>
              <a:gd name="connsiteX4" fmla="*/ 1888655 w 8234120"/>
              <a:gd name="connsiteY4" fmla="*/ 0 h 3083442"/>
              <a:gd name="connsiteX5" fmla="*/ 2515047 w 8234120"/>
              <a:gd name="connsiteY5" fmla="*/ 0 h 3083442"/>
              <a:gd name="connsiteX6" fmla="*/ 3069377 w 8234120"/>
              <a:gd name="connsiteY6" fmla="*/ 0 h 3083442"/>
              <a:gd name="connsiteX7" fmla="*/ 3551644 w 8234120"/>
              <a:gd name="connsiteY7" fmla="*/ 0 h 3083442"/>
              <a:gd name="connsiteX8" fmla="*/ 4033911 w 8234120"/>
              <a:gd name="connsiteY8" fmla="*/ 0 h 3083442"/>
              <a:gd name="connsiteX9" fmla="*/ 4588240 w 8234120"/>
              <a:gd name="connsiteY9" fmla="*/ 0 h 3083442"/>
              <a:gd name="connsiteX10" fmla="*/ 5070507 w 8234120"/>
              <a:gd name="connsiteY10" fmla="*/ 0 h 3083442"/>
              <a:gd name="connsiteX11" fmla="*/ 5480711 w 8234120"/>
              <a:gd name="connsiteY11" fmla="*/ 0 h 3083442"/>
              <a:gd name="connsiteX12" fmla="*/ 5818852 w 8234120"/>
              <a:gd name="connsiteY12" fmla="*/ 0 h 3083442"/>
              <a:gd name="connsiteX13" fmla="*/ 6156993 w 8234120"/>
              <a:gd name="connsiteY13" fmla="*/ 0 h 3083442"/>
              <a:gd name="connsiteX14" fmla="*/ 6855449 w 8234120"/>
              <a:gd name="connsiteY14" fmla="*/ 0 h 3083442"/>
              <a:gd name="connsiteX15" fmla="*/ 7720203 w 8234120"/>
              <a:gd name="connsiteY15" fmla="*/ 0 h 3083442"/>
              <a:gd name="connsiteX16" fmla="*/ 8234120 w 8234120"/>
              <a:gd name="connsiteY16" fmla="*/ 513917 h 3083442"/>
              <a:gd name="connsiteX17" fmla="*/ 8234120 w 8234120"/>
              <a:gd name="connsiteY17" fmla="*/ 1027819 h 3083442"/>
              <a:gd name="connsiteX18" fmla="*/ 8234120 w 8234120"/>
              <a:gd name="connsiteY18" fmla="*/ 1541721 h 3083442"/>
              <a:gd name="connsiteX19" fmla="*/ 8234120 w 8234120"/>
              <a:gd name="connsiteY19" fmla="*/ 2096735 h 3083442"/>
              <a:gd name="connsiteX20" fmla="*/ 8234120 w 8234120"/>
              <a:gd name="connsiteY20" fmla="*/ 2569525 h 3083442"/>
              <a:gd name="connsiteX21" fmla="*/ 7720203 w 8234120"/>
              <a:gd name="connsiteY21" fmla="*/ 3083442 h 3083442"/>
              <a:gd name="connsiteX22" fmla="*/ 7165873 w 8234120"/>
              <a:gd name="connsiteY22" fmla="*/ 3083442 h 3083442"/>
              <a:gd name="connsiteX23" fmla="*/ 6539481 w 8234120"/>
              <a:gd name="connsiteY23" fmla="*/ 3083442 h 3083442"/>
              <a:gd name="connsiteX24" fmla="*/ 6057214 w 8234120"/>
              <a:gd name="connsiteY24" fmla="*/ 3083442 h 3083442"/>
              <a:gd name="connsiteX25" fmla="*/ 5719073 w 8234120"/>
              <a:gd name="connsiteY25" fmla="*/ 3083442 h 3083442"/>
              <a:gd name="connsiteX26" fmla="*/ 5020617 w 8234120"/>
              <a:gd name="connsiteY26" fmla="*/ 3083442 h 3083442"/>
              <a:gd name="connsiteX27" fmla="*/ 4538351 w 8234120"/>
              <a:gd name="connsiteY27" fmla="*/ 3083442 h 3083442"/>
              <a:gd name="connsiteX28" fmla="*/ 4200209 w 8234120"/>
              <a:gd name="connsiteY28" fmla="*/ 3083442 h 3083442"/>
              <a:gd name="connsiteX29" fmla="*/ 3862068 w 8234120"/>
              <a:gd name="connsiteY29" fmla="*/ 3083442 h 3083442"/>
              <a:gd name="connsiteX30" fmla="*/ 3379802 w 8234120"/>
              <a:gd name="connsiteY30" fmla="*/ 3083442 h 3083442"/>
              <a:gd name="connsiteX31" fmla="*/ 2897535 w 8234120"/>
              <a:gd name="connsiteY31" fmla="*/ 3083442 h 3083442"/>
              <a:gd name="connsiteX32" fmla="*/ 2559394 w 8234120"/>
              <a:gd name="connsiteY32" fmla="*/ 3083442 h 3083442"/>
              <a:gd name="connsiteX33" fmla="*/ 2077127 w 8234120"/>
              <a:gd name="connsiteY33" fmla="*/ 3083442 h 3083442"/>
              <a:gd name="connsiteX34" fmla="*/ 1666923 w 8234120"/>
              <a:gd name="connsiteY34" fmla="*/ 3083442 h 3083442"/>
              <a:gd name="connsiteX35" fmla="*/ 1256719 w 8234120"/>
              <a:gd name="connsiteY35" fmla="*/ 3083442 h 3083442"/>
              <a:gd name="connsiteX36" fmla="*/ 513917 w 8234120"/>
              <a:gd name="connsiteY36" fmla="*/ 3083442 h 3083442"/>
              <a:gd name="connsiteX37" fmla="*/ 0 w 8234120"/>
              <a:gd name="connsiteY37" fmla="*/ 2569525 h 3083442"/>
              <a:gd name="connsiteX38" fmla="*/ 0 w 8234120"/>
              <a:gd name="connsiteY38" fmla="*/ 2014511 h 3083442"/>
              <a:gd name="connsiteX39" fmla="*/ 0 w 8234120"/>
              <a:gd name="connsiteY39" fmla="*/ 1480053 h 3083442"/>
              <a:gd name="connsiteX40" fmla="*/ 0 w 8234120"/>
              <a:gd name="connsiteY40" fmla="*/ 513917 h 308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234120" h="3083442" fill="none" extrusionOk="0">
                <a:moveTo>
                  <a:pt x="0" y="513917"/>
                </a:moveTo>
                <a:cubicBezTo>
                  <a:pt x="-44860" y="205212"/>
                  <a:pt x="239594" y="-16634"/>
                  <a:pt x="513917" y="0"/>
                </a:cubicBezTo>
                <a:cubicBezTo>
                  <a:pt x="633717" y="-26491"/>
                  <a:pt x="879103" y="33880"/>
                  <a:pt x="1068247" y="0"/>
                </a:cubicBezTo>
                <a:cubicBezTo>
                  <a:pt x="1257391" y="-33880"/>
                  <a:pt x="1320209" y="37266"/>
                  <a:pt x="1406388" y="0"/>
                </a:cubicBezTo>
                <a:cubicBezTo>
                  <a:pt x="1492567" y="-37266"/>
                  <a:pt x="1767904" y="43350"/>
                  <a:pt x="1888655" y="0"/>
                </a:cubicBezTo>
                <a:cubicBezTo>
                  <a:pt x="2009406" y="-43350"/>
                  <a:pt x="2277581" y="41550"/>
                  <a:pt x="2515047" y="0"/>
                </a:cubicBezTo>
                <a:cubicBezTo>
                  <a:pt x="2752513" y="-41550"/>
                  <a:pt x="2795869" y="64865"/>
                  <a:pt x="3069377" y="0"/>
                </a:cubicBezTo>
                <a:cubicBezTo>
                  <a:pt x="3342885" y="-64865"/>
                  <a:pt x="3411714" y="55011"/>
                  <a:pt x="3551644" y="0"/>
                </a:cubicBezTo>
                <a:cubicBezTo>
                  <a:pt x="3691574" y="-55011"/>
                  <a:pt x="3875410" y="54259"/>
                  <a:pt x="4033911" y="0"/>
                </a:cubicBezTo>
                <a:cubicBezTo>
                  <a:pt x="4192412" y="-54259"/>
                  <a:pt x="4460033" y="60789"/>
                  <a:pt x="4588240" y="0"/>
                </a:cubicBezTo>
                <a:cubicBezTo>
                  <a:pt x="4716447" y="-60789"/>
                  <a:pt x="4867484" y="43408"/>
                  <a:pt x="5070507" y="0"/>
                </a:cubicBezTo>
                <a:cubicBezTo>
                  <a:pt x="5273530" y="-43408"/>
                  <a:pt x="5380175" y="2758"/>
                  <a:pt x="5480711" y="0"/>
                </a:cubicBezTo>
                <a:cubicBezTo>
                  <a:pt x="5581247" y="-2758"/>
                  <a:pt x="5715660" y="38053"/>
                  <a:pt x="5818852" y="0"/>
                </a:cubicBezTo>
                <a:cubicBezTo>
                  <a:pt x="5922044" y="-38053"/>
                  <a:pt x="5993958" y="2547"/>
                  <a:pt x="6156993" y="0"/>
                </a:cubicBezTo>
                <a:cubicBezTo>
                  <a:pt x="6320028" y="-2547"/>
                  <a:pt x="6610340" y="9891"/>
                  <a:pt x="6855449" y="0"/>
                </a:cubicBezTo>
                <a:cubicBezTo>
                  <a:pt x="7100558" y="-9891"/>
                  <a:pt x="7290774" y="82061"/>
                  <a:pt x="7720203" y="0"/>
                </a:cubicBezTo>
                <a:cubicBezTo>
                  <a:pt x="7983524" y="44484"/>
                  <a:pt x="8152948" y="216137"/>
                  <a:pt x="8234120" y="513917"/>
                </a:cubicBezTo>
                <a:cubicBezTo>
                  <a:pt x="8295202" y="767133"/>
                  <a:pt x="8223690" y="804987"/>
                  <a:pt x="8234120" y="1027819"/>
                </a:cubicBezTo>
                <a:cubicBezTo>
                  <a:pt x="8244550" y="1250651"/>
                  <a:pt x="8193853" y="1430023"/>
                  <a:pt x="8234120" y="1541721"/>
                </a:cubicBezTo>
                <a:cubicBezTo>
                  <a:pt x="8274387" y="1653419"/>
                  <a:pt x="8219269" y="1837834"/>
                  <a:pt x="8234120" y="2096735"/>
                </a:cubicBezTo>
                <a:cubicBezTo>
                  <a:pt x="8248971" y="2355636"/>
                  <a:pt x="8202740" y="2371598"/>
                  <a:pt x="8234120" y="2569525"/>
                </a:cubicBezTo>
                <a:cubicBezTo>
                  <a:pt x="8253691" y="2805590"/>
                  <a:pt x="7942881" y="3091227"/>
                  <a:pt x="7720203" y="3083442"/>
                </a:cubicBezTo>
                <a:cubicBezTo>
                  <a:pt x="7604327" y="3091334"/>
                  <a:pt x="7292134" y="3069831"/>
                  <a:pt x="7165873" y="3083442"/>
                </a:cubicBezTo>
                <a:cubicBezTo>
                  <a:pt x="7039612" y="3097053"/>
                  <a:pt x="6833830" y="3080550"/>
                  <a:pt x="6539481" y="3083442"/>
                </a:cubicBezTo>
                <a:cubicBezTo>
                  <a:pt x="6245132" y="3086334"/>
                  <a:pt x="6195509" y="3052882"/>
                  <a:pt x="6057214" y="3083442"/>
                </a:cubicBezTo>
                <a:cubicBezTo>
                  <a:pt x="5918919" y="3114002"/>
                  <a:pt x="5864034" y="3052920"/>
                  <a:pt x="5719073" y="3083442"/>
                </a:cubicBezTo>
                <a:cubicBezTo>
                  <a:pt x="5574112" y="3113964"/>
                  <a:pt x="5250871" y="3073784"/>
                  <a:pt x="5020617" y="3083442"/>
                </a:cubicBezTo>
                <a:cubicBezTo>
                  <a:pt x="4790363" y="3093100"/>
                  <a:pt x="4660618" y="3030857"/>
                  <a:pt x="4538351" y="3083442"/>
                </a:cubicBezTo>
                <a:cubicBezTo>
                  <a:pt x="4416084" y="3136027"/>
                  <a:pt x="4312105" y="3069132"/>
                  <a:pt x="4200209" y="3083442"/>
                </a:cubicBezTo>
                <a:cubicBezTo>
                  <a:pt x="4088313" y="3097752"/>
                  <a:pt x="3971868" y="3071125"/>
                  <a:pt x="3862068" y="3083442"/>
                </a:cubicBezTo>
                <a:cubicBezTo>
                  <a:pt x="3752268" y="3095759"/>
                  <a:pt x="3594726" y="3081929"/>
                  <a:pt x="3379802" y="3083442"/>
                </a:cubicBezTo>
                <a:cubicBezTo>
                  <a:pt x="3164878" y="3084955"/>
                  <a:pt x="3133202" y="3072401"/>
                  <a:pt x="2897535" y="3083442"/>
                </a:cubicBezTo>
                <a:cubicBezTo>
                  <a:pt x="2661868" y="3094483"/>
                  <a:pt x="2709193" y="3048972"/>
                  <a:pt x="2559394" y="3083442"/>
                </a:cubicBezTo>
                <a:cubicBezTo>
                  <a:pt x="2409595" y="3117912"/>
                  <a:pt x="2175423" y="3032651"/>
                  <a:pt x="2077127" y="3083442"/>
                </a:cubicBezTo>
                <a:cubicBezTo>
                  <a:pt x="1978831" y="3134233"/>
                  <a:pt x="1767955" y="3058062"/>
                  <a:pt x="1666923" y="3083442"/>
                </a:cubicBezTo>
                <a:cubicBezTo>
                  <a:pt x="1565891" y="3108822"/>
                  <a:pt x="1363697" y="3062567"/>
                  <a:pt x="1256719" y="3083442"/>
                </a:cubicBezTo>
                <a:cubicBezTo>
                  <a:pt x="1149741" y="3104317"/>
                  <a:pt x="816843" y="3064872"/>
                  <a:pt x="513917" y="3083442"/>
                </a:cubicBezTo>
                <a:cubicBezTo>
                  <a:pt x="208424" y="3133210"/>
                  <a:pt x="-40821" y="2878188"/>
                  <a:pt x="0" y="2569525"/>
                </a:cubicBezTo>
                <a:cubicBezTo>
                  <a:pt x="-911" y="2418442"/>
                  <a:pt x="1129" y="2205622"/>
                  <a:pt x="0" y="2014511"/>
                </a:cubicBezTo>
                <a:cubicBezTo>
                  <a:pt x="-1129" y="1823400"/>
                  <a:pt x="28058" y="1696558"/>
                  <a:pt x="0" y="1480053"/>
                </a:cubicBezTo>
                <a:cubicBezTo>
                  <a:pt x="-28058" y="1263548"/>
                  <a:pt x="41596" y="973342"/>
                  <a:pt x="0" y="513917"/>
                </a:cubicBezTo>
                <a:close/>
              </a:path>
              <a:path w="8234120" h="3083442" stroke="0" extrusionOk="0">
                <a:moveTo>
                  <a:pt x="0" y="513917"/>
                </a:moveTo>
                <a:cubicBezTo>
                  <a:pt x="-52099" y="229086"/>
                  <a:pt x="261062" y="28385"/>
                  <a:pt x="513917" y="0"/>
                </a:cubicBezTo>
                <a:cubicBezTo>
                  <a:pt x="636410" y="-17043"/>
                  <a:pt x="826448" y="41137"/>
                  <a:pt x="924121" y="0"/>
                </a:cubicBezTo>
                <a:cubicBezTo>
                  <a:pt x="1021794" y="-41137"/>
                  <a:pt x="1239887" y="53139"/>
                  <a:pt x="1406388" y="0"/>
                </a:cubicBezTo>
                <a:cubicBezTo>
                  <a:pt x="1572889" y="-53139"/>
                  <a:pt x="1792767" y="8039"/>
                  <a:pt x="2104843" y="0"/>
                </a:cubicBezTo>
                <a:cubicBezTo>
                  <a:pt x="2416919" y="-8039"/>
                  <a:pt x="2485111" y="49287"/>
                  <a:pt x="2659173" y="0"/>
                </a:cubicBezTo>
                <a:cubicBezTo>
                  <a:pt x="2833235" y="-49287"/>
                  <a:pt x="2865501" y="27928"/>
                  <a:pt x="2997314" y="0"/>
                </a:cubicBezTo>
                <a:cubicBezTo>
                  <a:pt x="3129127" y="-27928"/>
                  <a:pt x="3373029" y="11571"/>
                  <a:pt x="3695769" y="0"/>
                </a:cubicBezTo>
                <a:cubicBezTo>
                  <a:pt x="4018510" y="-11571"/>
                  <a:pt x="3959385" y="4909"/>
                  <a:pt x="4033911" y="0"/>
                </a:cubicBezTo>
                <a:cubicBezTo>
                  <a:pt x="4108437" y="-4909"/>
                  <a:pt x="4327779" y="35463"/>
                  <a:pt x="4588240" y="0"/>
                </a:cubicBezTo>
                <a:cubicBezTo>
                  <a:pt x="4848701" y="-35463"/>
                  <a:pt x="4841507" y="10392"/>
                  <a:pt x="4926381" y="0"/>
                </a:cubicBezTo>
                <a:cubicBezTo>
                  <a:pt x="5011255" y="-10392"/>
                  <a:pt x="5138906" y="44099"/>
                  <a:pt x="5336585" y="0"/>
                </a:cubicBezTo>
                <a:cubicBezTo>
                  <a:pt x="5534264" y="-44099"/>
                  <a:pt x="5536028" y="22225"/>
                  <a:pt x="5674726" y="0"/>
                </a:cubicBezTo>
                <a:cubicBezTo>
                  <a:pt x="5813424" y="-22225"/>
                  <a:pt x="6147255" y="58331"/>
                  <a:pt x="6301119" y="0"/>
                </a:cubicBezTo>
                <a:cubicBezTo>
                  <a:pt x="6454983" y="-58331"/>
                  <a:pt x="6606253" y="16564"/>
                  <a:pt x="6711323" y="0"/>
                </a:cubicBezTo>
                <a:cubicBezTo>
                  <a:pt x="6816393" y="-16564"/>
                  <a:pt x="6927395" y="48744"/>
                  <a:pt x="7121527" y="0"/>
                </a:cubicBezTo>
                <a:cubicBezTo>
                  <a:pt x="7315659" y="-48744"/>
                  <a:pt x="7490714" y="5057"/>
                  <a:pt x="7720203" y="0"/>
                </a:cubicBezTo>
                <a:cubicBezTo>
                  <a:pt x="7994890" y="-5082"/>
                  <a:pt x="8297946" y="190054"/>
                  <a:pt x="8234120" y="513917"/>
                </a:cubicBezTo>
                <a:cubicBezTo>
                  <a:pt x="8255879" y="745824"/>
                  <a:pt x="8232051" y="852991"/>
                  <a:pt x="8234120" y="1027819"/>
                </a:cubicBezTo>
                <a:cubicBezTo>
                  <a:pt x="8236189" y="1202647"/>
                  <a:pt x="8209763" y="1307172"/>
                  <a:pt x="8234120" y="1500609"/>
                </a:cubicBezTo>
                <a:cubicBezTo>
                  <a:pt x="8258477" y="1694046"/>
                  <a:pt x="8202850" y="1898651"/>
                  <a:pt x="8234120" y="2035067"/>
                </a:cubicBezTo>
                <a:cubicBezTo>
                  <a:pt x="8265390" y="2171483"/>
                  <a:pt x="8180780" y="2462328"/>
                  <a:pt x="8234120" y="2569525"/>
                </a:cubicBezTo>
                <a:cubicBezTo>
                  <a:pt x="8187130" y="2847358"/>
                  <a:pt x="8078722" y="3081109"/>
                  <a:pt x="7720203" y="3083442"/>
                </a:cubicBezTo>
                <a:cubicBezTo>
                  <a:pt x="7558058" y="3114479"/>
                  <a:pt x="7462603" y="3053174"/>
                  <a:pt x="7309999" y="3083442"/>
                </a:cubicBezTo>
                <a:cubicBezTo>
                  <a:pt x="7157395" y="3113710"/>
                  <a:pt x="7084011" y="3053735"/>
                  <a:pt x="6899795" y="3083442"/>
                </a:cubicBezTo>
                <a:cubicBezTo>
                  <a:pt x="6715579" y="3113149"/>
                  <a:pt x="6535344" y="3068955"/>
                  <a:pt x="6417528" y="3083442"/>
                </a:cubicBezTo>
                <a:cubicBezTo>
                  <a:pt x="6299712" y="3097929"/>
                  <a:pt x="6053910" y="3025458"/>
                  <a:pt x="5791136" y="3083442"/>
                </a:cubicBezTo>
                <a:cubicBezTo>
                  <a:pt x="5528362" y="3141426"/>
                  <a:pt x="5358060" y="3047100"/>
                  <a:pt x="5236806" y="3083442"/>
                </a:cubicBezTo>
                <a:cubicBezTo>
                  <a:pt x="5115552" y="3119784"/>
                  <a:pt x="4794023" y="3022934"/>
                  <a:pt x="4682476" y="3083442"/>
                </a:cubicBezTo>
                <a:cubicBezTo>
                  <a:pt x="4570929" y="3143950"/>
                  <a:pt x="4248465" y="3074499"/>
                  <a:pt x="4128147" y="3083442"/>
                </a:cubicBezTo>
                <a:cubicBezTo>
                  <a:pt x="4007829" y="3092385"/>
                  <a:pt x="3878792" y="3073663"/>
                  <a:pt x="3790005" y="3083442"/>
                </a:cubicBezTo>
                <a:cubicBezTo>
                  <a:pt x="3701218" y="3093221"/>
                  <a:pt x="3557494" y="3042974"/>
                  <a:pt x="3451864" y="3083442"/>
                </a:cubicBezTo>
                <a:cubicBezTo>
                  <a:pt x="3346234" y="3123910"/>
                  <a:pt x="3074710" y="3036757"/>
                  <a:pt x="2825472" y="3083442"/>
                </a:cubicBezTo>
                <a:cubicBezTo>
                  <a:pt x="2576234" y="3130127"/>
                  <a:pt x="2467115" y="3057711"/>
                  <a:pt x="2271142" y="3083442"/>
                </a:cubicBezTo>
                <a:cubicBezTo>
                  <a:pt x="2075169" y="3109173"/>
                  <a:pt x="1851854" y="3003691"/>
                  <a:pt x="1572687" y="3083442"/>
                </a:cubicBezTo>
                <a:cubicBezTo>
                  <a:pt x="1293521" y="3163193"/>
                  <a:pt x="1308689" y="3063249"/>
                  <a:pt x="1234546" y="3083442"/>
                </a:cubicBezTo>
                <a:cubicBezTo>
                  <a:pt x="1160403" y="3103635"/>
                  <a:pt x="826085" y="3027758"/>
                  <a:pt x="513917" y="3083442"/>
                </a:cubicBezTo>
                <a:cubicBezTo>
                  <a:pt x="264364" y="3117722"/>
                  <a:pt x="18611" y="2839315"/>
                  <a:pt x="0" y="2569525"/>
                </a:cubicBezTo>
                <a:cubicBezTo>
                  <a:pt x="-14739" y="2350505"/>
                  <a:pt x="4102" y="2191244"/>
                  <a:pt x="0" y="2076179"/>
                </a:cubicBezTo>
                <a:cubicBezTo>
                  <a:pt x="-4102" y="1961114"/>
                  <a:pt x="318" y="1745276"/>
                  <a:pt x="0" y="1623945"/>
                </a:cubicBezTo>
                <a:cubicBezTo>
                  <a:pt x="-318" y="1502614"/>
                  <a:pt x="11827" y="1341909"/>
                  <a:pt x="0" y="1171712"/>
                </a:cubicBezTo>
                <a:cubicBezTo>
                  <a:pt x="-11827" y="1001515"/>
                  <a:pt x="59734" y="659534"/>
                  <a:pt x="0" y="513917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4572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Courier New" panose="02070309020205020404" pitchFamily="49" charset="0"/>
              <a:buChar char="o"/>
            </a:pPr>
            <a:r>
              <a:rPr kumimoji="1"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Kí hiệu bản đồ dùng để thể hiện các đối tượng lịch sử hoặc địa lí trên bản đồ.</a:t>
            </a:r>
          </a:p>
          <a:p>
            <a:pPr marL="571500" indent="-4572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Courier New" panose="02070309020205020404" pitchFamily="49" charset="0"/>
              <a:buChar char="o"/>
            </a:pPr>
            <a:r>
              <a:rPr kumimoji="1"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Tất cả các kí hiệu đều được giải thích trong bảng chú giải.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99E49A-D58B-4514-8CDC-DBB16E9F3FF0}"/>
              </a:ext>
            </a:extLst>
          </p:cNvPr>
          <p:cNvGrpSpPr/>
          <p:nvPr/>
        </p:nvGrpSpPr>
        <p:grpSpPr>
          <a:xfrm>
            <a:off x="-479165" y="0"/>
            <a:ext cx="7658178" cy="3249532"/>
            <a:chOff x="924232" y="-108155"/>
            <a:chExt cx="7079225" cy="324953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BAEC28C-192F-42AE-A476-947E427C6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62403A6-82EA-43AC-B793-BFD60DDC0C53}"/>
                </a:ext>
              </a:extLst>
            </p:cNvPr>
            <p:cNvSpPr txBox="1"/>
            <p:nvPr/>
          </p:nvSpPr>
          <p:spPr>
            <a:xfrm>
              <a:off x="1922615" y="1361548"/>
              <a:ext cx="4581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Kí hiệu của bản đồ dùng để làm gì?</a:t>
              </a:r>
            </a:p>
          </p:txBody>
        </p:sp>
      </p:grpSp>
      <p:pic>
        <p:nvPicPr>
          <p:cNvPr id="13" name="图片 4">
            <a:extLst>
              <a:ext uri="{FF2B5EF4-FFF2-40B4-BE49-F238E27FC236}">
                <a16:creationId xmlns:a16="http://schemas.microsoft.com/office/drawing/2014/main" id="{7FF576FF-900F-4235-9922-40B2D0D44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577" y="378120"/>
            <a:ext cx="4992023" cy="1943972"/>
          </a:xfrm>
          <a:prstGeom prst="rect">
            <a:avLst/>
          </a:prstGeom>
        </p:spPr>
      </p:pic>
      <p:pic>
        <p:nvPicPr>
          <p:cNvPr id="16" name="Picture 15" descr="A picture containing toy, LEGO, doll&#10;&#10;Description automatically generated">
            <a:extLst>
              <a:ext uri="{FF2B5EF4-FFF2-40B4-BE49-F238E27FC236}">
                <a16:creationId xmlns:a16="http://schemas.microsoft.com/office/drawing/2014/main" id="{5EC22695-F6DA-4ECA-8F17-5238D27DC4C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078" y="3249532"/>
            <a:ext cx="3700768" cy="3700768"/>
          </a:xfrm>
          <a:prstGeom prst="rect">
            <a:avLst/>
          </a:prstGeom>
        </p:spPr>
      </p:pic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DB8090B9-4F5D-4283-80F7-A3B773C67A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3174063"/>
      </p:ext>
    </p:extLst>
  </p:cSld>
  <p:clrMapOvr>
    <a:masterClrMapping/>
  </p:clrMapOvr>
  <p:transition spd="slow" advTm="1993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A8D9FC99-2323-4837-A465-7962B865D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0002" y="3077341"/>
            <a:ext cx="4084604" cy="48500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B6D001-AE1C-412C-994C-FB9FC8183F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3" b="164"/>
          <a:stretch/>
        </p:blipFill>
        <p:spPr>
          <a:xfrm>
            <a:off x="143178" y="82899"/>
            <a:ext cx="4495316" cy="6692202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5EE11902-BC7B-48A9-B99E-5A6C2843D9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7795" y="4019548"/>
            <a:ext cx="3163348" cy="29656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25ACC89-D7CA-48D6-BFC4-1BFACD04DF2B}"/>
              </a:ext>
            </a:extLst>
          </p:cNvPr>
          <p:cNvGrpSpPr/>
          <p:nvPr/>
        </p:nvGrpSpPr>
        <p:grpSpPr>
          <a:xfrm>
            <a:off x="4772967" y="-1307805"/>
            <a:ext cx="6920913" cy="6398506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78BC2C20-7833-419A-86F1-12843770A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C12873-1322-490E-A4E6-2C1C69A6EF37}"/>
                </a:ext>
              </a:extLst>
            </p:cNvPr>
            <p:cNvSpPr txBox="1"/>
            <p:nvPr/>
          </p:nvSpPr>
          <p:spPr>
            <a:xfrm>
              <a:off x="344825" y="2525807"/>
              <a:ext cx="5804507" cy="2156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Bảng chú giải trên bản đồ có những kí hiệu nào?</a:t>
              </a:r>
            </a:p>
            <a:p>
              <a:pPr algn="ctr"/>
              <a:endParaRPr kumimoji="1" lang="en-US" altLang="en-US" sz="4400" b="1">
                <a:solidFill>
                  <a:srgbClr val="644825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  <a:p>
              <a:pPr algn="ctr"/>
              <a:endParaRPr kumimoji="1" lang="en-US" sz="4400" b="1">
                <a:solidFill>
                  <a:srgbClr val="644825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09B3968-5C16-4979-BD60-563909035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85122" y="1219092"/>
              <a:ext cx="1399542" cy="1049513"/>
            </a:xfrm>
            <a:prstGeom prst="rect">
              <a:avLst/>
            </a:prstGeom>
          </p:spPr>
        </p:pic>
      </p:grp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D99F5EEF-955F-4A15-BDE8-281C8C4DFB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2641883"/>
      </p:ext>
    </p:extLst>
  </p:cSld>
  <p:clrMapOvr>
    <a:masterClrMapping/>
  </p:clrMapOvr>
  <p:transition spd="slow" advTm="1013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900A1D-EA57-44EB-A998-C36F39E2B4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48" t="2536" r="1210" b="2264"/>
          <a:stretch/>
        </p:blipFill>
        <p:spPr>
          <a:xfrm>
            <a:off x="4118532" y="1304681"/>
            <a:ext cx="3875088" cy="54101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0CCF533-AC51-476D-B38D-FC5FF9A2C5C7}"/>
              </a:ext>
            </a:extLst>
          </p:cNvPr>
          <p:cNvGrpSpPr/>
          <p:nvPr/>
        </p:nvGrpSpPr>
        <p:grpSpPr>
          <a:xfrm>
            <a:off x="3013290" y="-382070"/>
            <a:ext cx="5938684" cy="1578597"/>
            <a:chOff x="2939845" y="-283748"/>
            <a:chExt cx="5938684" cy="1578597"/>
          </a:xfrm>
        </p:grpSpPr>
        <p:pic>
          <p:nvPicPr>
            <p:cNvPr id="5" name="Picture 4" descr="Shape, rectangle&#10;&#10;Description automatically generated">
              <a:extLst>
                <a:ext uri="{FF2B5EF4-FFF2-40B4-BE49-F238E27FC236}">
                  <a16:creationId xmlns:a16="http://schemas.microsoft.com/office/drawing/2014/main" id="{2846C4DB-4112-4CC9-8769-4051BFD44E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333">
                          <a14:foregroundMark x1="86000" y1="38333" x2="86000" y2="38333"/>
                          <a14:foregroundMark x1="88667" y1="45667" x2="88667" y2="45667"/>
                          <a14:foregroundMark x1="89333" y1="60333" x2="89333" y2="60333"/>
                          <a14:foregroundMark x1="87667" y1="70667" x2="87667" y2="70667"/>
                          <a14:foregroundMark x1="83333" y1="72333" x2="83333" y2="72333"/>
                          <a14:foregroundMark x1="78333" y1="70667" x2="78333" y2="70667"/>
                          <a14:foregroundMark x1="73333" y1="72667" x2="73333" y2="72667"/>
                          <a14:foregroundMark x1="14000" y1="70667" x2="37333" y2="74000"/>
                          <a14:foregroundMark x1="37333" y1="74000" x2="62333" y2="73000"/>
                          <a14:foregroundMark x1="62333" y1="73000" x2="82000" y2="74000"/>
                          <a14:foregroundMark x1="82000" y1="74000" x2="83000" y2="74333"/>
                          <a14:foregroundMark x1="41333" y1="72000" x2="41333" y2="72000"/>
                          <a14:foregroundMark x1="50333" y1="69667" x2="50333" y2="69667"/>
                          <a14:foregroundMark x1="50333" y1="69667" x2="50333" y2="69667"/>
                          <a14:foregroundMark x1="54000" y1="70667" x2="57333" y2="71667"/>
                          <a14:foregroundMark x1="69000" y1="73333" x2="70000" y2="72667"/>
                          <a14:foregroundMark x1="70333" y1="72000" x2="70333" y2="72000"/>
                          <a14:foregroundMark x1="73333" y1="72333" x2="76333" y2="73000"/>
                          <a14:foregroundMark x1="77000" y1="73000" x2="77000" y2="73000"/>
                          <a14:foregroundMark x1="79333" y1="73000" x2="79333" y2="73000"/>
                          <a14:foregroundMark x1="62667" y1="72000" x2="62667" y2="72000"/>
                          <a14:foregroundMark x1="60333" y1="72333" x2="56667" y2="72333"/>
                          <a14:foregroundMark x1="54000" y1="72333" x2="46333" y2="72333"/>
                          <a14:foregroundMark x1="41333" y1="71000" x2="41333" y2="71000"/>
                          <a14:foregroundMark x1="40667" y1="71000" x2="38333" y2="71000"/>
                          <a14:foregroundMark x1="36667" y1="71000" x2="36667" y2="71000"/>
                          <a14:foregroundMark x1="12333" y1="24667" x2="12333" y2="24667"/>
                          <a14:foregroundMark x1="16000" y1="21333" x2="16000" y2="21333"/>
                          <a14:foregroundMark x1="22000" y1="23667" x2="22000" y2="23667"/>
                          <a14:foregroundMark x1="85667" y1="51000" x2="85667" y2="51000"/>
                          <a14:foregroundMark x1="89333" y1="65667" x2="89333" y2="65667"/>
                          <a14:foregroundMark x1="92333" y1="64333" x2="92333" y2="64333"/>
                          <a14:foregroundMark x1="88667" y1="61333" x2="88667" y2="61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88"/>
            <a:stretch/>
          </p:blipFill>
          <p:spPr>
            <a:xfrm>
              <a:off x="2939845" y="-283748"/>
              <a:ext cx="5938684" cy="157859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FDBCE6-54A9-474E-9445-4679BBCD0877}"/>
                </a:ext>
              </a:extLst>
            </p:cNvPr>
            <p:cNvSpPr txBox="1"/>
            <p:nvPr/>
          </p:nvSpPr>
          <p:spPr>
            <a:xfrm>
              <a:off x="4243213" y="377731"/>
              <a:ext cx="34788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Bảng chú giải</a:t>
              </a:r>
            </a:p>
          </p:txBody>
        </p:sp>
      </p:grp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1C78702A-D6A0-48CA-9392-5AADC27C141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38320"/>
            <a:ext cx="3606800" cy="270510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19A9B22D-D7C4-4DF8-8C78-1555BEDBC2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254" y="232419"/>
            <a:ext cx="3203466" cy="1247480"/>
          </a:xfrm>
          <a:prstGeom prst="rect">
            <a:avLst/>
          </a:prstGeom>
        </p:spPr>
      </p:pic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5239D527-3357-44F7-8B61-ADBCFCD25B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489156"/>
      </p:ext>
    </p:extLst>
  </p:cSld>
  <p:clrMapOvr>
    <a:masterClrMapping/>
  </p:clrMapOvr>
  <p:transition spd="slow" advTm="1644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24" x="8335963" y="6607175"/>
          <p14:tracePt t="2432" x="8512175" y="6394450"/>
          <p14:tracePt t="2440" x="8737600" y="6019800"/>
          <p14:tracePt t="2449" x="8950325" y="5656263"/>
          <p14:tracePt t="2455" x="9175750" y="5194300"/>
          <p14:tracePt t="2465" x="9375775" y="4805363"/>
          <p14:tracePt t="2471" x="9537700" y="4443413"/>
          <p14:tracePt t="2480" x="9663113" y="4092575"/>
          <p14:tracePt t="2485" x="9775825" y="3692525"/>
          <p14:tracePt t="2494" x="9839325" y="3328988"/>
          <p14:tracePt t="2501" x="9852025" y="2978150"/>
          <p14:tracePt t="2510" x="9852025" y="2603500"/>
          <p14:tracePt t="2518" x="9852025" y="2339975"/>
          <p14:tracePt t="2526" x="9852025" y="2014538"/>
          <p14:tracePt t="2534" x="9763125" y="1689100"/>
          <p14:tracePt t="2542" x="9650413" y="1339850"/>
          <p14:tracePt t="2550" x="9501188" y="1014413"/>
          <p14:tracePt t="2558" x="9312275" y="688975"/>
          <p14:tracePt t="2566" x="9124950" y="325438"/>
          <p14:tracePt t="2574" x="8899525" y="12700"/>
          <p14:tracePt t="2836" x="2928938" y="700088"/>
          <p14:tracePt t="2843" x="2741613" y="1025525"/>
          <p14:tracePt t="2851" x="2641600" y="1201738"/>
          <p14:tracePt t="2858" x="2541588" y="1476375"/>
          <p14:tracePt t="2866" x="2490788" y="1739900"/>
          <p14:tracePt t="2874" x="2465388" y="1965325"/>
          <p14:tracePt t="2883" x="2465388" y="2165350"/>
          <p14:tracePt t="2890" x="2465388" y="2378075"/>
          <p14:tracePt t="2900" x="2465388" y="2590800"/>
          <p14:tracePt t="2906" x="2541588" y="2865438"/>
          <p14:tracePt t="2915" x="2590800" y="3128963"/>
          <p14:tracePt t="2922" x="2690813" y="3378200"/>
          <p14:tracePt t="2930" x="2854325" y="3679825"/>
          <p14:tracePt t="2938" x="3028950" y="3941763"/>
          <p14:tracePt t="2944" x="3192463" y="4192588"/>
          <p14:tracePt t="2952" x="3354388" y="4341813"/>
          <p14:tracePt t="2960" x="3479800" y="4454525"/>
          <p14:tracePt t="2968" x="3592513" y="4579938"/>
          <p14:tracePt t="2975" x="3667125" y="4667250"/>
          <p14:tracePt t="2983" x="3779838" y="4743450"/>
          <p14:tracePt t="2992" x="3817938" y="4768850"/>
          <p14:tracePt t="2999" x="3892550" y="4830763"/>
          <p14:tracePt t="3008" x="3992563" y="4892675"/>
          <p14:tracePt t="3015" x="4068763" y="4943475"/>
          <p14:tracePt t="3024" x="4143375" y="4981575"/>
          <p14:tracePt t="3032" x="4243388" y="5018088"/>
          <p14:tracePt t="3040" x="4318000" y="5043488"/>
          <p14:tracePt t="3048" x="4394200" y="5081588"/>
          <p14:tracePt t="3056" x="4481513" y="5118100"/>
          <p14:tracePt t="3065" x="4581525" y="5130800"/>
          <p14:tracePt t="3072" x="4706938" y="5156200"/>
          <p14:tracePt t="3080" x="4819650" y="5168900"/>
          <p14:tracePt t="3088" x="4981575" y="5205413"/>
          <p14:tracePt t="3096" x="5445125" y="5243513"/>
          <p14:tracePt t="3102" x="5732463" y="5256213"/>
          <p14:tracePt t="3110" x="5995988" y="5256213"/>
          <p14:tracePt t="3118" x="6270625" y="5256213"/>
          <p14:tracePt t="3126" x="6446838" y="5256213"/>
          <p14:tracePt t="3133" x="6672263" y="5268913"/>
          <p14:tracePt t="3142" x="6921500" y="5294313"/>
          <p14:tracePt t="3149" x="7197725" y="5305425"/>
          <p14:tracePt t="3158" x="7472363" y="5305425"/>
          <p14:tracePt t="3166" x="7748588" y="5305425"/>
          <p14:tracePt t="3174" x="7999413" y="5318125"/>
          <p14:tracePt t="3182" x="8235950" y="5318125"/>
          <p14:tracePt t="3189" x="8524875" y="5318125"/>
          <p14:tracePt t="3199" x="8686800" y="5305425"/>
          <p14:tracePt t="3206" x="8999538" y="5230813"/>
          <p14:tracePt t="3215" x="9188450" y="5181600"/>
          <p14:tracePt t="3222" x="9437688" y="5043488"/>
          <p14:tracePt t="3231" x="9675813" y="4905375"/>
          <p14:tracePt t="3237" x="9863138" y="4679950"/>
          <p14:tracePt t="3246" x="10026650" y="4443413"/>
          <p14:tracePt t="3252" x="10164763" y="4154488"/>
          <p14:tracePt t="3260" x="10239375" y="3854450"/>
          <p14:tracePt t="3268" x="10326688" y="3416300"/>
          <p14:tracePt t="3276" x="10326688" y="3041650"/>
          <p14:tracePt t="3283" x="10288588" y="2627313"/>
          <p14:tracePt t="3292" x="10201275" y="2190750"/>
          <p14:tracePt t="3300" x="10126663" y="1789113"/>
          <p14:tracePt t="3307" x="9988550" y="1314450"/>
          <p14:tracePt t="3316" x="9775825" y="863600"/>
          <p14:tracePt t="3324" x="9550400" y="425450"/>
          <p14:tracePt t="3332" x="9337675" y="25400"/>
          <p14:tracePt t="3541" x="4356100" y="212725"/>
          <p14:tracePt t="3546" x="4068763" y="476250"/>
          <p14:tracePt t="3554" x="3805238" y="712788"/>
          <p14:tracePt t="3560" x="3605213" y="938213"/>
          <p14:tracePt t="3568" x="3379788" y="1227138"/>
          <p14:tracePt t="3576" x="3241675" y="1450975"/>
          <p14:tracePt t="3584" x="3128963" y="1739900"/>
          <p14:tracePt t="3592" x="3028950" y="2052638"/>
          <p14:tracePt t="3600" x="2941638" y="2452688"/>
          <p14:tracePt t="3608" x="2941638" y="2852738"/>
          <p14:tracePt t="3616" x="2941638" y="3228975"/>
          <p14:tracePt t="3624" x="2941638" y="3641725"/>
          <p14:tracePt t="3632" x="2954338" y="3892550"/>
          <p14:tracePt t="3640" x="2967038" y="4067175"/>
          <p14:tracePt t="3649" x="3003550" y="4230688"/>
          <p14:tracePt t="3656" x="3028950" y="4341813"/>
          <p14:tracePt t="3665" x="3079750" y="4418013"/>
          <p14:tracePt t="3672" x="3128963" y="4543425"/>
          <p14:tracePt t="3680" x="3179763" y="4605338"/>
          <p14:tracePt t="3688" x="3228975" y="4679950"/>
          <p14:tracePt t="3696" x="3292475" y="4779963"/>
          <p14:tracePt t="3704" x="3354388" y="4856163"/>
          <p14:tracePt t="3710" x="3405188" y="4968875"/>
          <p14:tracePt t="3718" x="3467100" y="5056188"/>
          <p14:tracePt t="3726" x="3554413" y="5168900"/>
          <p14:tracePt t="3734" x="3605213" y="5243513"/>
          <p14:tracePt t="3742" x="3679825" y="5330825"/>
          <p14:tracePt t="3750" x="3756025" y="5430838"/>
          <p14:tracePt t="3758" x="3830638" y="5507038"/>
          <p14:tracePt t="3766" x="3917950" y="5619750"/>
          <p14:tracePt t="3774" x="4168775" y="5832475"/>
          <p14:tracePt t="3782" x="4318000" y="5945188"/>
          <p14:tracePt t="3790" x="4481513" y="6032500"/>
          <p14:tracePt t="3799" x="4643438" y="6145213"/>
          <p14:tracePt t="3806" x="4832350" y="6219825"/>
          <p14:tracePt t="3815" x="5019675" y="6294438"/>
          <p14:tracePt t="3822" x="5132388" y="6345238"/>
          <p14:tracePt t="3830" x="5294313" y="6407150"/>
          <p14:tracePt t="3838" x="5445125" y="6445250"/>
          <p14:tracePt t="3846" x="5595938" y="6483350"/>
          <p14:tracePt t="3854" x="5719763" y="6519863"/>
          <p14:tracePt t="3863" x="5845175" y="6532563"/>
          <p14:tracePt t="3868" x="5932488" y="6545263"/>
          <p14:tracePt t="3876" x="5995988" y="6557963"/>
          <p14:tracePt t="3884" x="6057900" y="6570663"/>
          <p14:tracePt t="3892" x="6134100" y="6570663"/>
          <p14:tracePt t="3900" x="6221413" y="6570663"/>
          <p14:tracePt t="3908" x="6283325" y="6570663"/>
          <p14:tracePt t="3916" x="6321425" y="6570663"/>
          <p14:tracePt t="3924" x="6370638" y="6570663"/>
          <p14:tracePt t="3932" x="6434138" y="6545263"/>
          <p14:tracePt t="3940" x="6472238" y="6532563"/>
          <p14:tracePt t="3949" x="6534150" y="6507163"/>
          <p14:tracePt t="3956" x="6584950" y="6483350"/>
          <p14:tracePt t="3965" x="6646863" y="6470650"/>
          <p14:tracePt t="3972" x="6684963" y="6445250"/>
          <p14:tracePt t="3980" x="6708775" y="6432550"/>
          <p14:tracePt t="3988" x="6721475" y="6432550"/>
          <p14:tracePt t="3996" x="6759575" y="6407150"/>
          <p14:tracePt t="4004" x="6797675" y="6394450"/>
          <p14:tracePt t="4013" x="6808788" y="6381750"/>
          <p14:tracePt t="4020" x="6834188" y="6370638"/>
          <p14:tracePt t="4026" x="6846888" y="6370638"/>
          <p14:tracePt t="4034" x="6859588" y="6357938"/>
          <p14:tracePt t="4042" x="6872288" y="6357938"/>
          <p14:tracePt t="4049" x="6872288" y="6345238"/>
          <p14:tracePt t="4058" x="6884988" y="6345238"/>
          <p14:tracePt t="4274" x="6897688" y="6319838"/>
          <p14:tracePt t="4284" x="6897688" y="6294438"/>
          <p14:tracePt t="4290" x="6910388" y="6257925"/>
          <p14:tracePt t="4300" x="6934200" y="6181725"/>
          <p14:tracePt t="4308" x="6946900" y="6157913"/>
          <p14:tracePt t="4315" x="6959600" y="6094413"/>
          <p14:tracePt t="4320" x="6985000" y="6007100"/>
          <p14:tracePt t="4326" x="7010400" y="5907088"/>
          <p14:tracePt t="4334" x="7034213" y="5807075"/>
          <p14:tracePt t="4342" x="7072313" y="5668963"/>
          <p14:tracePt t="4349" x="7097713" y="5556250"/>
          <p14:tracePt t="4358" x="7159625" y="5368925"/>
          <p14:tracePt t="4366" x="7197725" y="5218113"/>
          <p14:tracePt t="4374" x="7246938" y="5043488"/>
          <p14:tracePt t="4382" x="7259638" y="4830763"/>
          <p14:tracePt t="4389" x="7259638" y="4656138"/>
          <p14:tracePt t="4399" x="7259638" y="4454525"/>
          <p14:tracePt t="4406" x="7259638" y="4217988"/>
          <p14:tracePt t="4415" x="7259638" y="4005263"/>
          <p14:tracePt t="4422" x="7235825" y="3867150"/>
          <p14:tracePt t="4430" x="7210425" y="3716338"/>
          <p14:tracePt t="4438" x="7185025" y="3603625"/>
          <p14:tracePt t="4446" x="7134225" y="3467100"/>
          <p14:tracePt t="4454" x="7085013" y="3328988"/>
          <p14:tracePt t="4463" x="6985000" y="3228975"/>
          <p14:tracePt t="4470" x="6910388" y="3141663"/>
          <p14:tracePt t="4479" x="6808788" y="3054350"/>
          <p14:tracePt t="4483" x="6734175" y="2990850"/>
          <p14:tracePt t="4492" x="6659563" y="2928938"/>
          <p14:tracePt t="4500" x="6596063" y="2865438"/>
          <p14:tracePt t="4507" x="6521450" y="2803525"/>
          <p14:tracePt t="4515" x="6496050" y="2778125"/>
          <p14:tracePt t="4524" x="6434138" y="2728913"/>
          <p14:tracePt t="4532" x="6383338" y="2690813"/>
          <p14:tracePt t="4540" x="6334125" y="2665413"/>
          <p14:tracePt t="4549" x="6283325" y="2627313"/>
          <p14:tracePt t="4556" x="6259513" y="2603500"/>
          <p14:tracePt t="4565" x="6234113" y="2590800"/>
          <p14:tracePt t="4572" x="6170613" y="2552700"/>
          <p14:tracePt t="4581" x="6134100" y="2540000"/>
          <p14:tracePt t="4588" x="6108700" y="2540000"/>
          <p14:tracePt t="4596" x="6070600" y="2516188"/>
          <p14:tracePt t="4604" x="6008688" y="2490788"/>
          <p14:tracePt t="4612" x="5957888" y="2478088"/>
          <p14:tracePt t="4620" x="5870575" y="2427288"/>
          <p14:tracePt t="4629" x="5795963" y="2390775"/>
          <p14:tracePt t="4634" x="5719763" y="2339975"/>
          <p14:tracePt t="4642" x="5657850" y="2278063"/>
          <p14:tracePt t="4649" x="5583238" y="2201863"/>
          <p14:tracePt t="4658" x="5495925" y="2114550"/>
          <p14:tracePt t="4666" x="5457825" y="2065338"/>
          <p14:tracePt t="4674" x="5407025" y="2001838"/>
          <p14:tracePt t="4682" x="5370513" y="1952625"/>
          <p14:tracePt t="4690" x="5357813" y="1927225"/>
          <p14:tracePt t="4706" x="5345113" y="1914525"/>
          <p14:tracePt t="4874" x="5345113" y="1927225"/>
          <p14:tracePt t="4891" x="5370513" y="1952625"/>
          <p14:tracePt t="4896" x="5407025" y="2052638"/>
          <p14:tracePt t="4904" x="5419725" y="2114550"/>
          <p14:tracePt t="4913" x="5445125" y="2165350"/>
          <p14:tracePt t="4920" x="5470525" y="2214563"/>
          <p14:tracePt t="4929" x="5483225" y="2239963"/>
          <p14:tracePt t="4936" x="5495925" y="2239963"/>
          <p14:tracePt t="4942" x="5495925" y="2265363"/>
          <p14:tracePt t="4958" x="5495925" y="2278063"/>
          <p14:tracePt t="5291" x="5495925" y="2303463"/>
          <p14:tracePt t="5300" x="5470525" y="2352675"/>
          <p14:tracePt t="5307" x="5445125" y="2403475"/>
          <p14:tracePt t="5315" x="5445125" y="2439988"/>
          <p14:tracePt t="5322" x="5419725" y="2516188"/>
          <p14:tracePt t="5330" x="5394325" y="2552700"/>
          <p14:tracePt t="5338" x="5383213" y="2590800"/>
          <p14:tracePt t="5346" x="5383213" y="2616200"/>
          <p14:tracePt t="5354" x="5370513" y="2627313"/>
          <p14:tracePt t="5363" x="5357813" y="2640013"/>
          <p14:tracePt t="5394" x="5345113" y="2652713"/>
          <p14:tracePt t="5400" x="5319713" y="2652713"/>
          <p14:tracePt t="5408" x="5307013" y="2652713"/>
          <p14:tracePt t="5415" x="5281613" y="2665413"/>
          <p14:tracePt t="5423" x="5232400" y="2665413"/>
          <p14:tracePt t="5432" x="5194300" y="2665413"/>
          <p14:tracePt t="5439" x="5119688" y="2678113"/>
          <p14:tracePt t="5448" x="5006975" y="2690813"/>
          <p14:tracePt t="5456" x="4906963" y="2690813"/>
          <p14:tracePt t="5465" x="4843463" y="2703513"/>
          <p14:tracePt t="5472" x="4768850" y="2703513"/>
          <p14:tracePt t="5481" x="4719638" y="2703513"/>
          <p14:tracePt t="5488" x="4668838" y="2703513"/>
          <p14:tracePt t="5496" x="4630738" y="2703513"/>
          <p14:tracePt t="5512" x="4606925" y="2703513"/>
          <p14:tracePt t="5623" x="4606925" y="2690813"/>
          <p14:tracePt t="5639" x="4606925" y="2678113"/>
          <p14:tracePt t="5647" x="4606925" y="2640013"/>
          <p14:tracePt t="5657" x="4606925" y="2627313"/>
          <p14:tracePt t="5670" x="4606925" y="2616200"/>
          <p14:tracePt t="5694" x="4594225" y="2616200"/>
          <p14:tracePt t="5702" x="4543425" y="2616200"/>
          <p14:tracePt t="5708" x="4494213" y="2616200"/>
          <p14:tracePt t="5715" x="4406900" y="2616200"/>
          <p14:tracePt t="5724" x="4294188" y="2616200"/>
          <p14:tracePt t="5732" x="4192588" y="2616200"/>
          <p14:tracePt t="5740" x="4030663" y="2616200"/>
          <p14:tracePt t="5749" x="3879850" y="2616200"/>
          <p14:tracePt t="5756" x="3743325" y="2616200"/>
          <p14:tracePt t="5765" x="3643313" y="2616200"/>
          <p14:tracePt t="5772" x="3554413" y="2616200"/>
          <p14:tracePt t="5781" x="3530600" y="2616200"/>
          <p14:tracePt t="5788" x="3541713" y="2603500"/>
          <p14:tracePt t="5795" x="3579813" y="2603500"/>
          <p14:tracePt t="5804" x="3617913" y="2603500"/>
          <p14:tracePt t="5812" x="3667125" y="2603500"/>
          <p14:tracePt t="5820" x="3717925" y="2590800"/>
          <p14:tracePt t="5829" x="3756025" y="2590800"/>
          <p14:tracePt t="5836" x="3792538" y="2590800"/>
          <p14:tracePt t="5845" x="3805238" y="2590800"/>
          <p14:tracePt t="5852" x="3830638" y="2590800"/>
          <p14:tracePt t="5866" x="3843338" y="2590800"/>
          <p14:tracePt t="5905" x="3930650" y="2590800"/>
          <p14:tracePt t="5915" x="3968750" y="2590800"/>
          <p14:tracePt t="5921" x="3992563" y="2590800"/>
          <p14:tracePt t="5930" x="4017963" y="2590800"/>
          <p14:tracePt t="5937" x="4056063" y="2590800"/>
          <p14:tracePt t="5945" x="4092575" y="2590800"/>
          <p14:tracePt t="5953" x="4117975" y="2590800"/>
          <p14:tracePt t="5962" x="4130675" y="2590800"/>
          <p14:tracePt t="5980" x="4143375" y="2590800"/>
          <p14:tracePt t="5985" x="4156075" y="2590800"/>
          <p14:tracePt t="5994" x="4168775" y="2590800"/>
          <p14:tracePt t="6104" x="4181475" y="2590800"/>
          <p14:tracePt t="6111" x="4192588" y="2590800"/>
          <p14:tracePt t="6119" x="4205288" y="2590800"/>
          <p14:tracePt t="6127" x="4230688" y="2590800"/>
          <p14:tracePt t="6135" x="4243388" y="2590800"/>
          <p14:tracePt t="6144" x="4268788" y="2590800"/>
          <p14:tracePt t="6151" x="4294188" y="2578100"/>
          <p14:tracePt t="6159" x="4318000" y="2578100"/>
          <p14:tracePt t="6214" x="4305300" y="2578100"/>
          <p14:tracePt t="6221" x="4294188" y="2578100"/>
          <p14:tracePt t="6231" x="4281488" y="2578100"/>
          <p14:tracePt t="6237" x="4243388" y="2590800"/>
          <p14:tracePt t="6245" x="4217988" y="2590800"/>
          <p14:tracePt t="6253" x="4205288" y="2603500"/>
          <p14:tracePt t="6262" x="4168775" y="2616200"/>
          <p14:tracePt t="6269" x="4143375" y="2627313"/>
          <p14:tracePt t="6279" x="4130675" y="2640013"/>
          <p14:tracePt t="6286" x="4117975" y="2652713"/>
          <p14:tracePt t="6294" x="4117975" y="2665413"/>
          <p14:tracePt t="6301" x="4105275" y="2678113"/>
          <p14:tracePt t="6309" x="4105275" y="2703513"/>
          <p14:tracePt t="6317" x="4092575" y="2716213"/>
          <p14:tracePt t="6323" x="4092575" y="2728913"/>
          <p14:tracePt t="6332" x="4092575" y="2752725"/>
          <p14:tracePt t="6339" x="4092575" y="2790825"/>
          <p14:tracePt t="6348" x="4092575" y="2816225"/>
          <p14:tracePt t="6355" x="4092575" y="2852738"/>
          <p14:tracePt t="6365" x="4092575" y="2890838"/>
          <p14:tracePt t="6372" x="4092575" y="2916238"/>
          <p14:tracePt t="6381" x="4092575" y="2928938"/>
          <p14:tracePt t="6387" x="4092575" y="2952750"/>
          <p14:tracePt t="6396" x="4092575" y="2965450"/>
          <p14:tracePt t="6404" x="4092575" y="3003550"/>
          <p14:tracePt t="6412" x="4092575" y="3016250"/>
          <p14:tracePt t="6419" x="4092575" y="3041650"/>
          <p14:tracePt t="6429" x="4081463" y="3054350"/>
          <p14:tracePt t="6435" x="4068763" y="3078163"/>
          <p14:tracePt t="6451" x="4068763" y="3090863"/>
          <p14:tracePt t="6469" x="4056063" y="3103563"/>
          <p14:tracePt t="6483" x="4043363" y="3103563"/>
          <p14:tracePt t="6538" x="4030663" y="3103563"/>
          <p14:tracePt t="6594" x="4017963" y="3103563"/>
          <p14:tracePt t="6679" x="4005263" y="3103563"/>
          <p14:tracePt t="6697" x="3992563" y="3103563"/>
          <p14:tracePt t="7195" x="3979863" y="3190875"/>
          <p14:tracePt t="7201" x="3979863" y="3203575"/>
          <p14:tracePt t="7217" x="3979863" y="3216275"/>
          <p14:tracePt t="7239" x="3979863" y="3228975"/>
          <p14:tracePt t="7249" x="3979863" y="3241675"/>
          <p14:tracePt t="7265" x="3979863" y="3254375"/>
          <p14:tracePt t="7280" x="3979863" y="3267075"/>
          <p14:tracePt t="7304" x="3992563" y="3267075"/>
          <p14:tracePt t="7311" x="3992563" y="3278188"/>
          <p14:tracePt t="7328" x="4005263" y="3290888"/>
          <p14:tracePt t="7344" x="4005263" y="3303588"/>
          <p14:tracePt t="7351" x="4005263" y="3316288"/>
          <p14:tracePt t="7375" x="4005263" y="3328988"/>
          <p14:tracePt t="7389" x="4005263" y="3341688"/>
          <p14:tracePt t="7405" x="4005263" y="3354388"/>
          <p14:tracePt t="7479" x="4017963" y="3354388"/>
          <p14:tracePt t="7495" x="4030663" y="3354388"/>
          <p14:tracePt t="7510" x="4043363" y="3354388"/>
          <p14:tracePt t="7518" x="4056063" y="3354388"/>
          <p14:tracePt t="7534" x="4068763" y="3354388"/>
          <p14:tracePt t="8179" x="4068763" y="3367088"/>
          <p14:tracePt t="8188" x="4068763" y="3390900"/>
          <p14:tracePt t="8196" x="4068763" y="3403600"/>
          <p14:tracePt t="8203" x="4068763" y="3441700"/>
          <p14:tracePt t="8213" x="4068763" y="3479800"/>
          <p14:tracePt t="8220" x="4068763" y="3503613"/>
          <p14:tracePt t="8229" x="4068763" y="3554413"/>
          <p14:tracePt t="8236" x="4068763" y="3590925"/>
          <p14:tracePt t="8244" x="4068763" y="3629025"/>
          <p14:tracePt t="8251" x="4068763" y="3654425"/>
          <p14:tracePt t="8260" x="4068763" y="3667125"/>
          <p14:tracePt t="8268" x="4068763" y="3692525"/>
          <p14:tracePt t="8276" x="4068763" y="3716338"/>
          <p14:tracePt t="8283" x="4081463" y="3741738"/>
          <p14:tracePt t="8292" x="4081463" y="3767138"/>
          <p14:tracePt t="8308" x="4092575" y="3779838"/>
          <p14:tracePt t="8322" x="4092575" y="3803650"/>
          <p14:tracePt t="9152" x="4092575" y="3816350"/>
          <p14:tracePt t="9160" x="4092575" y="3841750"/>
          <p14:tracePt t="9168" x="4092575" y="3867150"/>
          <p14:tracePt t="9176" x="4092575" y="3892550"/>
          <p14:tracePt t="9184" x="4092575" y="3916363"/>
          <p14:tracePt t="9192" x="4092575" y="3954463"/>
          <p14:tracePt t="9199" x="4092575" y="3967163"/>
          <p14:tracePt t="9208" x="4081463" y="4005263"/>
          <p14:tracePt t="9215" x="4081463" y="4029075"/>
          <p14:tracePt t="9224" x="4081463" y="4054475"/>
          <p14:tracePt t="9238" x="4081463" y="4079875"/>
          <p14:tracePt t="9246" x="4081463" y="4092575"/>
          <p14:tracePt t="9254" x="4081463" y="4117975"/>
          <p14:tracePt t="9262" x="4081463" y="4129088"/>
          <p14:tracePt t="9270" x="4081463" y="4141788"/>
          <p14:tracePt t="9279" x="4081463" y="4167188"/>
          <p14:tracePt t="9285" x="4081463" y="4179888"/>
          <p14:tracePt t="9295" x="4081463" y="4192588"/>
          <p14:tracePt t="9318" x="4081463" y="4205288"/>
          <p14:tracePt t="9365" x="4081463" y="4217988"/>
          <p14:tracePt t="9691" x="4068763" y="4217988"/>
          <p14:tracePt t="9720" x="4056063" y="4217988"/>
          <p14:tracePt t="10006" x="4043363" y="4217988"/>
          <p14:tracePt t="10559" x="4043363" y="4241800"/>
          <p14:tracePt t="10574" x="4043363" y="4254500"/>
          <p14:tracePt t="10779" x="4030663" y="4267200"/>
          <p14:tracePt t="10810" x="4030663" y="4279900"/>
          <p14:tracePt t="10818" x="4030663" y="4292600"/>
          <p14:tracePt t="10912" x="4030663" y="4305300"/>
          <p14:tracePt t="10944" x="4030663" y="4318000"/>
          <p14:tracePt t="10968" x="4030663" y="4330700"/>
          <p14:tracePt t="10976" x="4030663" y="4341813"/>
          <p14:tracePt t="10992" x="4030663" y="4354513"/>
          <p14:tracePt t="11000" x="4030663" y="4367213"/>
          <p14:tracePt t="11008" x="4030663" y="4379913"/>
          <p14:tracePt t="11024" x="4030663" y="4392613"/>
          <p14:tracePt t="11032" x="4030663" y="4405313"/>
          <p14:tracePt t="11056" x="4030663" y="4418013"/>
          <p14:tracePt t="11110" x="4030663" y="4430713"/>
          <p14:tracePt t="11142" x="4030663" y="4443413"/>
          <p14:tracePt t="11166" x="4030663" y="4454525"/>
          <p14:tracePt t="11182" x="4030663" y="4467225"/>
          <p14:tracePt t="11198" x="4030663" y="4479925"/>
          <p14:tracePt t="11236" x="4043363" y="4479925"/>
          <p14:tracePt t="11807" x="4043363" y="4492625"/>
          <p14:tracePt t="11815" x="4043363" y="4518025"/>
          <p14:tracePt t="11823" x="4056063" y="4567238"/>
          <p14:tracePt t="11830" x="4068763" y="4618038"/>
          <p14:tracePt t="11836" x="4081463" y="4667250"/>
          <p14:tracePt t="11845" x="4081463" y="4730750"/>
          <p14:tracePt t="11852" x="4105275" y="4779963"/>
          <p14:tracePt t="11860" x="4117975" y="4805363"/>
          <p14:tracePt t="11879" x="4130675" y="4879975"/>
          <p14:tracePt t="11884" x="4143375" y="4905375"/>
          <p14:tracePt t="11892" x="4143375" y="4918075"/>
          <p14:tracePt t="11900" x="4143375" y="4930775"/>
          <p14:tracePt t="11908" x="4156075" y="4930775"/>
          <p14:tracePt t="12123" x="4143375" y="4930775"/>
          <p14:tracePt t="12130" x="4130675" y="4930775"/>
          <p14:tracePt t="12138" x="4117975" y="4930775"/>
          <p14:tracePt t="12146" x="4105275" y="4930775"/>
          <p14:tracePt t="12151" x="4081463" y="4930775"/>
          <p14:tracePt t="12168" x="4068763" y="4930775"/>
          <p14:tracePt t="12256" x="4056063" y="4930775"/>
          <p14:tracePt t="12310" x="4043363" y="4930775"/>
          <p14:tracePt t="12350" x="4030663" y="4930775"/>
          <p14:tracePt t="12374" x="4017963" y="4930775"/>
          <p14:tracePt t="12864" x="4017963" y="4981575"/>
          <p14:tracePt t="12872" x="4017963" y="5005388"/>
          <p14:tracePt t="12880" x="4030663" y="5030788"/>
          <p14:tracePt t="12895" x="4030663" y="5068888"/>
          <p14:tracePt t="12899" x="4030663" y="5092700"/>
          <p14:tracePt t="12901" x="4043363" y="5130800"/>
          <p14:tracePt t="12910" x="4056063" y="5168900"/>
          <p14:tracePt t="12918" x="4056063" y="5205413"/>
          <p14:tracePt t="12926" x="4056063" y="5218113"/>
          <p14:tracePt t="12934" x="4068763" y="5230813"/>
          <p14:tracePt t="12942" x="4068763" y="5243513"/>
          <p14:tracePt t="12950" x="4068763" y="5256213"/>
          <p14:tracePt t="12966" x="4068763" y="5281613"/>
          <p14:tracePt t="12990" x="4068763" y="5294313"/>
          <p14:tracePt t="13014" x="4068763" y="5305425"/>
          <p14:tracePt t="13046" x="4068763" y="5318125"/>
          <p14:tracePt t="13059" x="4068763" y="5330825"/>
          <p14:tracePt t="13092" x="4068763" y="5343525"/>
          <p14:tracePt t="13116" x="4068763" y="5356225"/>
          <p14:tracePt t="13132" x="4056063" y="5356225"/>
          <p14:tracePt t="13235" x="4056063" y="5368925"/>
          <p14:tracePt t="13258" x="4056063" y="5381625"/>
          <p14:tracePt t="13891" x="4056063" y="5407025"/>
          <p14:tracePt t="13898" x="4056063" y="5443538"/>
          <p14:tracePt t="13906" x="4056063" y="5518150"/>
          <p14:tracePt t="13915" x="4056063" y="5543550"/>
          <p14:tracePt t="13922" x="4043363" y="5594350"/>
          <p14:tracePt t="13932" x="4043363" y="5619750"/>
          <p14:tracePt t="13938" x="4043363" y="5668963"/>
          <p14:tracePt t="13945" x="4030663" y="5707063"/>
          <p14:tracePt t="13954" x="4030663" y="5743575"/>
          <p14:tracePt t="13962" x="4030663" y="5781675"/>
          <p14:tracePt t="13976" x="4030663" y="5794375"/>
          <p14:tracePt t="13983" x="4030663" y="5807075"/>
          <p14:tracePt t="14120" x="4030663" y="5832475"/>
          <p14:tracePt t="14134" x="4030663" y="5843588"/>
          <p14:tracePt t="14150" x="4030663" y="5856288"/>
          <p14:tracePt t="14593" x="4030663" y="586898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BFB05F49-E66E-4B88-A875-92101D9AF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701" y="78658"/>
            <a:ext cx="9026012" cy="65585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B9ED37-5814-460E-A17D-4BE0E13E4993}"/>
              </a:ext>
            </a:extLst>
          </p:cNvPr>
          <p:cNvSpPr txBox="1">
            <a:spLocks/>
          </p:cNvSpPr>
          <p:nvPr/>
        </p:nvSpPr>
        <p:spPr>
          <a:xfrm>
            <a:off x="4899237" y="1928175"/>
            <a:ext cx="5334000" cy="762000"/>
          </a:xfrm>
          <a:solidFill>
            <a:srgbClr val="CCFFFF">
              <a:alpha val="100000"/>
            </a:srgbClr>
          </a:solidFill>
          <a:ln>
            <a:solidFill>
              <a:srgbClr val="006600">
                <a:alpha val="100000"/>
              </a:srgbClr>
            </a:solidFill>
            <a:miter lim="800000"/>
          </a:ln>
        </p:spPr>
        <p:txBody>
          <a:bodyPr vert="horz" wrap="square" lIns="91440" tIns="45720" rIns="91440" bIns="45720"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b="1">
                <a:solidFill>
                  <a:srgbClr val="F3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kí hiệu thường gặp trên bản đồ</a:t>
            </a:r>
            <a:endParaRPr lang="en-US" altLang="en-US" sz="3200" b="1" dirty="0">
              <a:solidFill>
                <a:srgbClr val="F3030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541E0B-760C-4D08-B087-79BF0BEB7B9E}"/>
              </a:ext>
            </a:extLst>
          </p:cNvPr>
          <p:cNvSpPr/>
          <p:nvPr/>
        </p:nvSpPr>
        <p:spPr>
          <a:xfrm>
            <a:off x="5981858" y="3738718"/>
            <a:ext cx="457200" cy="4572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6F8F799C-7305-4F09-9A57-2C9621AB840F}"/>
              </a:ext>
            </a:extLst>
          </p:cNvPr>
          <p:cNvSpPr/>
          <p:nvPr/>
        </p:nvSpPr>
        <p:spPr>
          <a:xfrm>
            <a:off x="5905658" y="4424518"/>
            <a:ext cx="685800" cy="5334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992A3AEC-543D-47B9-BF9B-A67233881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658" y="5262718"/>
            <a:ext cx="685800" cy="609600"/>
          </a:xfrm>
          <a:prstGeom prst="star5">
            <a:avLst/>
          </a:prstGeom>
          <a:solidFill>
            <a:srgbClr val="F30303"/>
          </a:solidFill>
          <a:ln w="9525">
            <a:solidFill>
              <a:schemeClr val="accent2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latin typeface="Arial" panose="020B0604020202020204" pitchFamily="34" charset="0"/>
            </a:endParaRPr>
          </a:p>
        </p:txBody>
      </p:sp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3C75ECC3-D65A-41BF-B9D1-75DA06D0A0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158312"/>
              </p:ext>
            </p:extLst>
          </p:nvPr>
        </p:nvGraphicFramePr>
        <p:xfrm>
          <a:off x="5429408" y="3052919"/>
          <a:ext cx="1509712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362075" imgH="180975" progId="PBrush">
                  <p:embed/>
                </p:oleObj>
              </mc:Choice>
              <mc:Fallback>
                <p:oleObj r:id="rId6" imgW="1362075" imgH="180975" progId="PBrush">
                  <p:embed/>
                  <p:pic>
                    <p:nvPicPr>
                      <p:cNvPr id="7" name="Object 9">
                        <a:extLst>
                          <a:ext uri="{FF2B5EF4-FFF2-40B4-BE49-F238E27FC236}">
                            <a16:creationId xmlns:a16="http://schemas.microsoft.com/office/drawing/2014/main" id="{3C75ECC3-D65A-41BF-B9D1-75DA06D0A0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>
                      <a:xfrm>
                        <a:off x="5429408" y="3052919"/>
                        <a:ext cx="1509712" cy="265113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1">
            <a:extLst>
              <a:ext uri="{FF2B5EF4-FFF2-40B4-BE49-F238E27FC236}">
                <a16:creationId xmlns:a16="http://schemas.microsoft.com/office/drawing/2014/main" id="{4F84145C-E862-4E16-8DA8-6EA56A1E3891}"/>
              </a:ext>
            </a:extLst>
          </p:cNvPr>
          <p:cNvSpPr txBox="1"/>
          <p:nvPr/>
        </p:nvSpPr>
        <p:spPr>
          <a:xfrm>
            <a:off x="7167720" y="2900518"/>
            <a:ext cx="42672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 giới quốc gia</a:t>
            </a:r>
            <a:endParaRPr lang="en-US" altLang="en-US" sz="3600" b="1" dirty="0">
              <a:solidFill>
                <a:srgbClr val="33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F4DCE61B-516C-4922-84A6-4603693DC9AB}"/>
              </a:ext>
            </a:extLst>
          </p:cNvPr>
          <p:cNvSpPr txBox="1"/>
          <p:nvPr/>
        </p:nvSpPr>
        <p:spPr>
          <a:xfrm>
            <a:off x="7167720" y="3662518"/>
            <a:ext cx="42672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 than</a:t>
            </a:r>
            <a:endParaRPr lang="en-US" altLang="en-US" sz="3600" b="1" dirty="0">
              <a:solidFill>
                <a:srgbClr val="33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66D99546-F1AE-4AC8-9A52-26681F37970D}"/>
              </a:ext>
            </a:extLst>
          </p:cNvPr>
          <p:cNvSpPr txBox="1"/>
          <p:nvPr/>
        </p:nvSpPr>
        <p:spPr>
          <a:xfrm>
            <a:off x="7167720" y="4424518"/>
            <a:ext cx="42672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 sắt</a:t>
            </a:r>
            <a:endParaRPr lang="en-US" altLang="en-US" sz="3600" b="1" dirty="0">
              <a:solidFill>
                <a:srgbClr val="33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A36D09B9-7AD8-4C3C-A92E-E0FE1945FA2C}"/>
              </a:ext>
            </a:extLst>
          </p:cNvPr>
          <p:cNvSpPr txBox="1"/>
          <p:nvPr/>
        </p:nvSpPr>
        <p:spPr>
          <a:xfrm>
            <a:off x="7167720" y="5338918"/>
            <a:ext cx="42672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đô</a:t>
            </a:r>
            <a:endParaRPr lang="en-US" altLang="en-US" sz="3600" b="1" dirty="0">
              <a:solidFill>
                <a:srgbClr val="33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图片 3">
            <a:extLst>
              <a:ext uri="{FF2B5EF4-FFF2-40B4-BE49-F238E27FC236}">
                <a16:creationId xmlns:a16="http://schemas.microsoft.com/office/drawing/2014/main" id="{653EF9CD-FF09-40E1-BB96-59998E2935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7" y="2098832"/>
            <a:ext cx="4505950" cy="4154130"/>
          </a:xfrm>
          <a:prstGeom prst="rect">
            <a:avLst/>
          </a:prstGeom>
        </p:spPr>
      </p:pic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id="{37E00306-EF7A-4E95-BAE7-B1D2C663A0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8890025"/>
      </p:ext>
    </p:extLst>
  </p:cSld>
  <p:clrMapOvr>
    <a:masterClrMapping/>
  </p:clrMapOvr>
  <p:transition spd="slow" advTm="2095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8" grpId="0"/>
      <p:bldP spid="9" grpId="0"/>
      <p:bldP spid="10" grpId="0"/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8797" x="3743325" y="6419850"/>
          <p14:tracePt t="8805" x="3730625" y="6419850"/>
          <p14:tracePt t="8813" x="3717925" y="6419850"/>
          <p14:tracePt t="8829" x="3692525" y="6432550"/>
          <p14:tracePt t="8837" x="3667125" y="6445250"/>
          <p14:tracePt t="8845" x="3643313" y="6457950"/>
          <p14:tracePt t="8853" x="3605213" y="6494463"/>
          <p14:tracePt t="8861" x="3567113" y="6545263"/>
          <p14:tracePt t="8869" x="3554413" y="6545263"/>
          <p14:tracePt t="8877" x="3541713" y="6545263"/>
          <p14:tracePt t="8909" x="3530600" y="6557963"/>
          <p14:tracePt t="8925" x="3517900" y="6570663"/>
          <p14:tracePt t="8933" x="3492500" y="6594475"/>
          <p14:tracePt t="8942" x="3479800" y="6619875"/>
          <p14:tracePt t="8957" x="3441700" y="6670675"/>
          <p14:tracePt t="8969" x="3392488" y="6719888"/>
          <p14:tracePt t="8973" x="3279775" y="6832600"/>
          <p14:tracePt t="10233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2" y="4807906"/>
            <a:ext cx="4572965" cy="19190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8341">
            <a:off x="9984466" y="-261550"/>
            <a:ext cx="2217233" cy="22172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761" y="709112"/>
            <a:ext cx="2633472" cy="5212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157ABC8-9CE2-4AD2-B0DE-3FD9E2406AAA}"/>
              </a:ext>
            </a:extLst>
          </p:cNvPr>
          <p:cNvGrpSpPr/>
          <p:nvPr/>
        </p:nvGrpSpPr>
        <p:grpSpPr>
          <a:xfrm>
            <a:off x="533115" y="-473173"/>
            <a:ext cx="11501568" cy="7386409"/>
            <a:chOff x="533115" y="-473173"/>
            <a:chExt cx="11501568" cy="738640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>
              <a:fillRect/>
            </a:stretch>
          </p:blipFill>
          <p:spPr>
            <a:xfrm>
              <a:off x="533115" y="-473173"/>
              <a:ext cx="11501568" cy="7386409"/>
            </a:xfrm>
            <a:prstGeom prst="rect">
              <a:avLst/>
            </a:prstGeom>
          </p:spPr>
        </p:pic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5E955182-23B9-4C9F-9757-EA1DA9B16980}"/>
                </a:ext>
              </a:extLst>
            </p:cNvPr>
            <p:cNvSpPr txBox="1">
              <a:spLocks/>
            </p:cNvSpPr>
            <p:nvPr/>
          </p:nvSpPr>
          <p:spPr>
            <a:xfrm>
              <a:off x="1147095" y="1420091"/>
              <a:ext cx="9545115" cy="2937440"/>
            </a:xfrm>
          </p:spPr>
          <p:txBody>
            <a:bodyPr vert="horz" wrap="square" lIns="91440" tIns="45720" rIns="91440" bIns="45720" numCol="1" anchor="t" anchorCtr="0" compatLnSpc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Font typeface="Arial" panose="020B0604020202020204" pitchFamily="34" charset="0"/>
                <a:buNone/>
              </a:pPr>
              <a:r>
                <a:rPr lang="vi-VN" sz="3600" dirty="0">
                  <a:sym typeface="Wingdings" panose="05000000000000000000" pitchFamily="2" charset="2"/>
                </a:rPr>
                <a:t> </a:t>
              </a:r>
              <a:r>
                <a:rPr lang="vi-VN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vi-VN" sz="36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thu </a:t>
              </a:r>
              <a:r>
                <a:rPr lang="vi-VN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khu </a:t>
              </a:r>
              <a:r>
                <a:rPr lang="vi-VN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vực</a:t>
              </a: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vi-VN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</a:t>
              </a:r>
              <a:r>
                <a:rPr lang="vi-VN" sz="36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vi-VN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bề</a:t>
              </a: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theo </a:t>
              </a:r>
              <a:r>
                <a:rPr lang="vi-VN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just">
                <a:buFont typeface="Arial" panose="020B0604020202020204" pitchFamily="34" charset="0"/>
                <a:buNone/>
              </a:pP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 </a:t>
              </a:r>
              <a:r>
                <a:rPr lang="vi-VN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vi-VN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vi-VN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vi-VN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vi-VN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vi-VN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vi-VN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vi-VN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vi-VN" altLang="en-US" sz="36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vi-VN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tên </a:t>
              </a:r>
              <a:r>
                <a:rPr lang="vi-VN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vi-VN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vi-VN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phương </a:t>
              </a:r>
              <a:r>
                <a:rPr lang="vi-VN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vi-VN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vi-VN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vi-VN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vi-VN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vi-VN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vi-VN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vi-VN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vi-VN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vi-VN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vi-VN" altLang="en-US" sz="36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…</a:t>
              </a:r>
              <a:endPara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3CDD2-F0CB-459A-A41E-0D941508CB13}"/>
              </a:ext>
            </a:extLst>
          </p:cNvPr>
          <p:cNvGrpSpPr/>
          <p:nvPr/>
        </p:nvGrpSpPr>
        <p:grpSpPr>
          <a:xfrm>
            <a:off x="157317" y="-50800"/>
            <a:ext cx="3549444" cy="1582995"/>
            <a:chOff x="1317523" y="-39329"/>
            <a:chExt cx="7079225" cy="3249532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D52D4D3B-1932-4161-A3FC-5C8A07FE1B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1317523" y="-39329"/>
              <a:ext cx="7079225" cy="3249532"/>
            </a:xfrm>
            <a:prstGeom prst="rect">
              <a:avLst/>
            </a:prstGeom>
          </p:spPr>
        </p:pic>
        <p:sp>
          <p:nvSpPr>
            <p:cNvPr id="15" name="文本框 3">
              <a:extLst>
                <a:ext uri="{FF2B5EF4-FFF2-40B4-BE49-F238E27FC236}">
                  <a16:creationId xmlns:a16="http://schemas.microsoft.com/office/drawing/2014/main" id="{5D685130-E80E-4FC1-8874-8816D42971C7}"/>
                </a:ext>
              </a:extLst>
            </p:cNvPr>
            <p:cNvSpPr txBox="1"/>
            <p:nvPr/>
          </p:nvSpPr>
          <p:spPr>
            <a:xfrm>
              <a:off x="2374726" y="1309502"/>
              <a:ext cx="4581975" cy="1579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Ghi nhớ</a:t>
              </a:r>
              <a:endParaRPr kumimoji="1" lang="zh-CN" altLang="en-US" sz="4400" b="1" dirty="0">
                <a:solidFill>
                  <a:srgbClr val="644825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8224D04A-18E5-47BF-8970-E1F706E091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33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E501F19-9C9E-4734-B55F-5E3ADC5F0CEC}"/>
              </a:ext>
            </a:extLst>
          </p:cNvPr>
          <p:cNvGrpSpPr/>
          <p:nvPr/>
        </p:nvGrpSpPr>
        <p:grpSpPr>
          <a:xfrm>
            <a:off x="4040405" y="5446746"/>
            <a:ext cx="5289755" cy="1111046"/>
            <a:chOff x="3451125" y="4542506"/>
            <a:chExt cx="5289755" cy="1111046"/>
          </a:xfrm>
        </p:grpSpPr>
        <p:sp>
          <p:nvSpPr>
            <p:cNvPr id="2" name="Cube 1">
              <a:extLst>
                <a:ext uri="{FF2B5EF4-FFF2-40B4-BE49-F238E27FC236}">
                  <a16:creationId xmlns:a16="http://schemas.microsoft.com/office/drawing/2014/main" id="{93673D24-2BA2-4F45-94D3-836D626A7501}"/>
                </a:ext>
              </a:extLst>
            </p:cNvPr>
            <p:cNvSpPr/>
            <p:nvPr/>
          </p:nvSpPr>
          <p:spPr>
            <a:xfrm>
              <a:off x="3451125" y="4542506"/>
              <a:ext cx="1111046" cy="1111046"/>
            </a:xfrm>
            <a:prstGeom prst="cube">
              <a:avLst>
                <a:gd name="adj" fmla="val 19975"/>
              </a:avLst>
            </a:prstGeom>
            <a:solidFill>
              <a:srgbClr val="805C2F"/>
            </a:solidFill>
            <a:ln>
              <a:solidFill>
                <a:srgbClr val="6923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/>
                <a:t>B</a:t>
              </a:r>
            </a:p>
          </p:txBody>
        </p:sp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0218C2E-F743-4B48-979B-E6870704A526}"/>
                </a:ext>
              </a:extLst>
            </p:cNvPr>
            <p:cNvSpPr/>
            <p:nvPr/>
          </p:nvSpPr>
          <p:spPr>
            <a:xfrm>
              <a:off x="4336028" y="4542506"/>
              <a:ext cx="1111046" cy="1111046"/>
            </a:xfrm>
            <a:prstGeom prst="cube">
              <a:avLst>
                <a:gd name="adj" fmla="val 19975"/>
              </a:avLst>
            </a:prstGeom>
            <a:solidFill>
              <a:srgbClr val="805C2F"/>
            </a:solidFill>
            <a:ln>
              <a:solidFill>
                <a:srgbClr val="6923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/>
                <a:t>Ả</a:t>
              </a:r>
            </a:p>
          </p:txBody>
        </p:sp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B0DA62B4-2EA4-4AD5-8141-FD01070139FF}"/>
                </a:ext>
              </a:extLst>
            </p:cNvPr>
            <p:cNvSpPr/>
            <p:nvPr/>
          </p:nvSpPr>
          <p:spPr>
            <a:xfrm>
              <a:off x="5220931" y="4542506"/>
              <a:ext cx="1111046" cy="1111046"/>
            </a:xfrm>
            <a:prstGeom prst="cube">
              <a:avLst>
                <a:gd name="adj" fmla="val 19975"/>
              </a:avLst>
            </a:prstGeom>
            <a:solidFill>
              <a:srgbClr val="805C2F"/>
            </a:solidFill>
            <a:ln>
              <a:solidFill>
                <a:srgbClr val="6923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/>
                <a:t>N</a:t>
              </a:r>
            </a:p>
          </p:txBody>
        </p:sp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C540FAB1-F412-435A-814E-259D0F8AAE1B}"/>
                </a:ext>
              </a:extLst>
            </p:cNvPr>
            <p:cNvSpPr/>
            <p:nvPr/>
          </p:nvSpPr>
          <p:spPr>
            <a:xfrm>
              <a:off x="6744931" y="4542506"/>
              <a:ext cx="1111046" cy="1111046"/>
            </a:xfrm>
            <a:prstGeom prst="cube">
              <a:avLst>
                <a:gd name="adj" fmla="val 19975"/>
              </a:avLst>
            </a:prstGeom>
            <a:solidFill>
              <a:srgbClr val="805C2F"/>
            </a:solidFill>
            <a:ln>
              <a:solidFill>
                <a:srgbClr val="6923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/>
                <a:t>Đ</a:t>
              </a:r>
            </a:p>
          </p:txBody>
        </p:sp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B89E1934-C885-4327-ABA9-159AD9ABDA0F}"/>
                </a:ext>
              </a:extLst>
            </p:cNvPr>
            <p:cNvSpPr/>
            <p:nvPr/>
          </p:nvSpPr>
          <p:spPr>
            <a:xfrm>
              <a:off x="7629834" y="4542506"/>
              <a:ext cx="1111046" cy="1111046"/>
            </a:xfrm>
            <a:prstGeom prst="cube">
              <a:avLst>
                <a:gd name="adj" fmla="val 19975"/>
              </a:avLst>
            </a:prstGeom>
            <a:solidFill>
              <a:srgbClr val="805C2F"/>
            </a:solidFill>
            <a:ln>
              <a:solidFill>
                <a:srgbClr val="6923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/>
                <a:t>Ồ</a:t>
              </a:r>
            </a:p>
          </p:txBody>
        </p:sp>
      </p:grpSp>
      <p:sp>
        <p:nvSpPr>
          <p:cNvPr id="7" name="Cube 6">
            <a:extLst>
              <a:ext uri="{FF2B5EF4-FFF2-40B4-BE49-F238E27FC236}">
                <a16:creationId xmlns:a16="http://schemas.microsoft.com/office/drawing/2014/main" id="{CA3B5332-2363-4D89-82E6-E67BE7E2853B}"/>
              </a:ext>
            </a:extLst>
          </p:cNvPr>
          <p:cNvSpPr/>
          <p:nvPr/>
        </p:nvSpPr>
        <p:spPr>
          <a:xfrm>
            <a:off x="4040405" y="5446748"/>
            <a:ext cx="1111046" cy="1111046"/>
          </a:xfrm>
          <a:prstGeom prst="cube">
            <a:avLst>
              <a:gd name="adj" fmla="val 19975"/>
            </a:avLst>
          </a:prstGeom>
          <a:solidFill>
            <a:srgbClr val="805C2F"/>
          </a:solidFill>
          <a:ln>
            <a:solidFill>
              <a:srgbClr val="692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686E5419-6F86-4CCA-85C0-44E856DC236D}"/>
              </a:ext>
            </a:extLst>
          </p:cNvPr>
          <p:cNvSpPr/>
          <p:nvPr/>
        </p:nvSpPr>
        <p:spPr>
          <a:xfrm>
            <a:off x="4925308" y="5446748"/>
            <a:ext cx="1111046" cy="1111046"/>
          </a:xfrm>
          <a:prstGeom prst="cube">
            <a:avLst>
              <a:gd name="adj" fmla="val 19975"/>
            </a:avLst>
          </a:prstGeom>
          <a:solidFill>
            <a:srgbClr val="805C2F"/>
          </a:solidFill>
          <a:ln>
            <a:solidFill>
              <a:srgbClr val="692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8DDE723E-1D9B-4C12-8183-24C7F7E263EE}"/>
              </a:ext>
            </a:extLst>
          </p:cNvPr>
          <p:cNvSpPr/>
          <p:nvPr/>
        </p:nvSpPr>
        <p:spPr>
          <a:xfrm>
            <a:off x="5810211" y="5446748"/>
            <a:ext cx="1111046" cy="1111046"/>
          </a:xfrm>
          <a:prstGeom prst="cube">
            <a:avLst>
              <a:gd name="adj" fmla="val 19975"/>
            </a:avLst>
          </a:prstGeom>
          <a:solidFill>
            <a:srgbClr val="805C2F"/>
          </a:solidFill>
          <a:ln>
            <a:solidFill>
              <a:srgbClr val="692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7EEFD6D5-90F6-41C0-9C8D-BA780D093758}"/>
              </a:ext>
            </a:extLst>
          </p:cNvPr>
          <p:cNvSpPr/>
          <p:nvPr/>
        </p:nvSpPr>
        <p:spPr>
          <a:xfrm>
            <a:off x="7334211" y="5446748"/>
            <a:ext cx="1111046" cy="1111046"/>
          </a:xfrm>
          <a:prstGeom prst="cube">
            <a:avLst>
              <a:gd name="adj" fmla="val 19975"/>
            </a:avLst>
          </a:prstGeom>
          <a:solidFill>
            <a:srgbClr val="805C2F"/>
          </a:solidFill>
          <a:ln>
            <a:solidFill>
              <a:srgbClr val="692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9EB3E314-1F68-48DC-8CD9-21BBEA896892}"/>
              </a:ext>
            </a:extLst>
          </p:cNvPr>
          <p:cNvSpPr/>
          <p:nvPr/>
        </p:nvSpPr>
        <p:spPr>
          <a:xfrm>
            <a:off x="8219114" y="5446748"/>
            <a:ext cx="1111046" cy="1111046"/>
          </a:xfrm>
          <a:prstGeom prst="cube">
            <a:avLst>
              <a:gd name="adj" fmla="val 19975"/>
            </a:avLst>
          </a:prstGeom>
          <a:solidFill>
            <a:srgbClr val="805C2F"/>
          </a:solidFill>
          <a:ln>
            <a:solidFill>
              <a:srgbClr val="692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280FD4-B566-4A4C-888E-094DC5569869}"/>
              </a:ext>
            </a:extLst>
          </p:cNvPr>
          <p:cNvGrpSpPr/>
          <p:nvPr/>
        </p:nvGrpSpPr>
        <p:grpSpPr>
          <a:xfrm>
            <a:off x="2413850" y="-374151"/>
            <a:ext cx="8020470" cy="1578597"/>
            <a:chOff x="2939845" y="-283748"/>
            <a:chExt cx="5938684" cy="1578597"/>
          </a:xfrm>
        </p:grpSpPr>
        <p:pic>
          <p:nvPicPr>
            <p:cNvPr id="14" name="Picture 13" descr="Shape, rectangle&#10;&#10;Description automatically generated">
              <a:extLst>
                <a:ext uri="{FF2B5EF4-FFF2-40B4-BE49-F238E27FC236}">
                  <a16:creationId xmlns:a16="http://schemas.microsoft.com/office/drawing/2014/main" id="{484F2E57-C104-477F-B491-8E155AE69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333">
                          <a14:foregroundMark x1="86000" y1="38333" x2="86000" y2="38333"/>
                          <a14:foregroundMark x1="88667" y1="45667" x2="88667" y2="45667"/>
                          <a14:foregroundMark x1="89333" y1="60333" x2="89333" y2="60333"/>
                          <a14:foregroundMark x1="87667" y1="70667" x2="87667" y2="70667"/>
                          <a14:foregroundMark x1="83333" y1="72333" x2="83333" y2="72333"/>
                          <a14:foregroundMark x1="78333" y1="70667" x2="78333" y2="70667"/>
                          <a14:foregroundMark x1="73333" y1="72667" x2="73333" y2="72667"/>
                          <a14:foregroundMark x1="14000" y1="70667" x2="37333" y2="74000"/>
                          <a14:foregroundMark x1="37333" y1="74000" x2="62333" y2="73000"/>
                          <a14:foregroundMark x1="62333" y1="73000" x2="82000" y2="74000"/>
                          <a14:foregroundMark x1="82000" y1="74000" x2="83000" y2="74333"/>
                          <a14:foregroundMark x1="41333" y1="72000" x2="41333" y2="72000"/>
                          <a14:foregroundMark x1="50333" y1="69667" x2="50333" y2="69667"/>
                          <a14:foregroundMark x1="50333" y1="69667" x2="50333" y2="69667"/>
                          <a14:foregroundMark x1="54000" y1="70667" x2="57333" y2="71667"/>
                          <a14:foregroundMark x1="69000" y1="73333" x2="70000" y2="72667"/>
                          <a14:foregroundMark x1="70333" y1="72000" x2="70333" y2="72000"/>
                          <a14:foregroundMark x1="73333" y1="72333" x2="76333" y2="73000"/>
                          <a14:foregroundMark x1="77000" y1="73000" x2="77000" y2="73000"/>
                          <a14:foregroundMark x1="79333" y1="73000" x2="79333" y2="73000"/>
                          <a14:foregroundMark x1="62667" y1="72000" x2="62667" y2="72000"/>
                          <a14:foregroundMark x1="60333" y1="72333" x2="56667" y2="72333"/>
                          <a14:foregroundMark x1="54000" y1="72333" x2="46333" y2="72333"/>
                          <a14:foregroundMark x1="41333" y1="71000" x2="41333" y2="71000"/>
                          <a14:foregroundMark x1="40667" y1="71000" x2="38333" y2="71000"/>
                          <a14:foregroundMark x1="36667" y1="71000" x2="36667" y2="71000"/>
                          <a14:foregroundMark x1="12333" y1="24667" x2="12333" y2="24667"/>
                          <a14:foregroundMark x1="16000" y1="21333" x2="16000" y2="21333"/>
                          <a14:foregroundMark x1="22000" y1="23667" x2="22000" y2="23667"/>
                          <a14:foregroundMark x1="85667" y1="51000" x2="85667" y2="51000"/>
                          <a14:foregroundMark x1="89333" y1="65667" x2="89333" y2="65667"/>
                          <a14:foregroundMark x1="92333" y1="64333" x2="92333" y2="64333"/>
                          <a14:foregroundMark x1="88667" y1="61333" x2="88667" y2="61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88"/>
            <a:stretch/>
          </p:blipFill>
          <p:spPr>
            <a:xfrm>
              <a:off x="2939845" y="-283748"/>
              <a:ext cx="5938684" cy="157859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621331-13B9-4FF5-8450-CF83B7813FC8}"/>
                </a:ext>
              </a:extLst>
            </p:cNvPr>
            <p:cNvSpPr txBox="1"/>
            <p:nvPr/>
          </p:nvSpPr>
          <p:spPr>
            <a:xfrm>
              <a:off x="3412861" y="377731"/>
              <a:ext cx="513954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Ô chữ gồm 5 chữ cái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6D3C389-84E6-4D22-BBB1-76BFB5BB08A8}"/>
              </a:ext>
            </a:extLst>
          </p:cNvPr>
          <p:cNvSpPr/>
          <p:nvPr/>
        </p:nvSpPr>
        <p:spPr>
          <a:xfrm>
            <a:off x="208725" y="3696535"/>
            <a:ext cx="2868707" cy="923661"/>
          </a:xfrm>
          <a:custGeom>
            <a:avLst/>
            <a:gdLst>
              <a:gd name="connsiteX0" fmla="*/ 0 w 2868707"/>
              <a:gd name="connsiteY0" fmla="*/ 153947 h 923661"/>
              <a:gd name="connsiteX1" fmla="*/ 153947 w 2868707"/>
              <a:gd name="connsiteY1" fmla="*/ 0 h 923661"/>
              <a:gd name="connsiteX2" fmla="*/ 640501 w 2868707"/>
              <a:gd name="connsiteY2" fmla="*/ 0 h 923661"/>
              <a:gd name="connsiteX3" fmla="*/ 1101448 w 2868707"/>
              <a:gd name="connsiteY3" fmla="*/ 0 h 923661"/>
              <a:gd name="connsiteX4" fmla="*/ 1562394 w 2868707"/>
              <a:gd name="connsiteY4" fmla="*/ 0 h 923661"/>
              <a:gd name="connsiteX5" fmla="*/ 2048949 w 2868707"/>
              <a:gd name="connsiteY5" fmla="*/ 0 h 923661"/>
              <a:gd name="connsiteX6" fmla="*/ 2714760 w 2868707"/>
              <a:gd name="connsiteY6" fmla="*/ 0 h 923661"/>
              <a:gd name="connsiteX7" fmla="*/ 2868707 w 2868707"/>
              <a:gd name="connsiteY7" fmla="*/ 153947 h 923661"/>
              <a:gd name="connsiteX8" fmla="*/ 2868707 w 2868707"/>
              <a:gd name="connsiteY8" fmla="*/ 443357 h 923661"/>
              <a:gd name="connsiteX9" fmla="*/ 2868707 w 2868707"/>
              <a:gd name="connsiteY9" fmla="*/ 769714 h 923661"/>
              <a:gd name="connsiteX10" fmla="*/ 2714760 w 2868707"/>
              <a:gd name="connsiteY10" fmla="*/ 923661 h 923661"/>
              <a:gd name="connsiteX11" fmla="*/ 2228206 w 2868707"/>
              <a:gd name="connsiteY11" fmla="*/ 923661 h 923661"/>
              <a:gd name="connsiteX12" fmla="*/ 1664827 w 2868707"/>
              <a:gd name="connsiteY12" fmla="*/ 923661 h 923661"/>
              <a:gd name="connsiteX13" fmla="*/ 1229488 w 2868707"/>
              <a:gd name="connsiteY13" fmla="*/ 923661 h 923661"/>
              <a:gd name="connsiteX14" fmla="*/ 768542 w 2868707"/>
              <a:gd name="connsiteY14" fmla="*/ 923661 h 923661"/>
              <a:gd name="connsiteX15" fmla="*/ 153947 w 2868707"/>
              <a:gd name="connsiteY15" fmla="*/ 923661 h 923661"/>
              <a:gd name="connsiteX16" fmla="*/ 0 w 2868707"/>
              <a:gd name="connsiteY16" fmla="*/ 769714 h 923661"/>
              <a:gd name="connsiteX17" fmla="*/ 0 w 2868707"/>
              <a:gd name="connsiteY17" fmla="*/ 461831 h 923661"/>
              <a:gd name="connsiteX18" fmla="*/ 0 w 2868707"/>
              <a:gd name="connsiteY18" fmla="*/ 153947 h 923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68707" h="923661" fill="none" extrusionOk="0">
                <a:moveTo>
                  <a:pt x="0" y="153947"/>
                </a:moveTo>
                <a:cubicBezTo>
                  <a:pt x="1223" y="62083"/>
                  <a:pt x="63588" y="11832"/>
                  <a:pt x="153947" y="0"/>
                </a:cubicBezTo>
                <a:cubicBezTo>
                  <a:pt x="282194" y="-58356"/>
                  <a:pt x="477373" y="13363"/>
                  <a:pt x="640501" y="0"/>
                </a:cubicBezTo>
                <a:cubicBezTo>
                  <a:pt x="803629" y="-13363"/>
                  <a:pt x="1009244" y="26152"/>
                  <a:pt x="1101448" y="0"/>
                </a:cubicBezTo>
                <a:cubicBezTo>
                  <a:pt x="1193652" y="-26152"/>
                  <a:pt x="1368998" y="52848"/>
                  <a:pt x="1562394" y="0"/>
                </a:cubicBezTo>
                <a:cubicBezTo>
                  <a:pt x="1755790" y="-52848"/>
                  <a:pt x="1933578" y="8759"/>
                  <a:pt x="2048949" y="0"/>
                </a:cubicBezTo>
                <a:cubicBezTo>
                  <a:pt x="2164321" y="-8759"/>
                  <a:pt x="2565127" y="17912"/>
                  <a:pt x="2714760" y="0"/>
                </a:cubicBezTo>
                <a:cubicBezTo>
                  <a:pt x="2791529" y="-13822"/>
                  <a:pt x="2856015" y="69384"/>
                  <a:pt x="2868707" y="153947"/>
                </a:cubicBezTo>
                <a:cubicBezTo>
                  <a:pt x="2893954" y="262477"/>
                  <a:pt x="2863139" y="346400"/>
                  <a:pt x="2868707" y="443357"/>
                </a:cubicBezTo>
                <a:cubicBezTo>
                  <a:pt x="2874275" y="540314"/>
                  <a:pt x="2847828" y="658203"/>
                  <a:pt x="2868707" y="769714"/>
                </a:cubicBezTo>
                <a:cubicBezTo>
                  <a:pt x="2871155" y="854563"/>
                  <a:pt x="2822494" y="933953"/>
                  <a:pt x="2714760" y="923661"/>
                </a:cubicBezTo>
                <a:cubicBezTo>
                  <a:pt x="2508086" y="925901"/>
                  <a:pt x="2448787" y="870138"/>
                  <a:pt x="2228206" y="923661"/>
                </a:cubicBezTo>
                <a:cubicBezTo>
                  <a:pt x="2007625" y="977184"/>
                  <a:pt x="1922089" y="904806"/>
                  <a:pt x="1664827" y="923661"/>
                </a:cubicBezTo>
                <a:cubicBezTo>
                  <a:pt x="1407565" y="942516"/>
                  <a:pt x="1334569" y="884946"/>
                  <a:pt x="1229488" y="923661"/>
                </a:cubicBezTo>
                <a:cubicBezTo>
                  <a:pt x="1124407" y="962376"/>
                  <a:pt x="874580" y="894609"/>
                  <a:pt x="768542" y="923661"/>
                </a:cubicBezTo>
                <a:cubicBezTo>
                  <a:pt x="662504" y="952713"/>
                  <a:pt x="411468" y="902167"/>
                  <a:pt x="153947" y="923661"/>
                </a:cubicBezTo>
                <a:cubicBezTo>
                  <a:pt x="81636" y="937132"/>
                  <a:pt x="5983" y="851273"/>
                  <a:pt x="0" y="769714"/>
                </a:cubicBezTo>
                <a:cubicBezTo>
                  <a:pt x="-31790" y="626428"/>
                  <a:pt x="18491" y="573425"/>
                  <a:pt x="0" y="461831"/>
                </a:cubicBezTo>
                <a:cubicBezTo>
                  <a:pt x="-18491" y="350237"/>
                  <a:pt x="33095" y="231484"/>
                  <a:pt x="0" y="153947"/>
                </a:cubicBezTo>
                <a:close/>
              </a:path>
              <a:path w="2868707" h="923661" stroke="0" extrusionOk="0">
                <a:moveTo>
                  <a:pt x="0" y="153947"/>
                </a:moveTo>
                <a:cubicBezTo>
                  <a:pt x="-5356" y="68821"/>
                  <a:pt x="74010" y="4661"/>
                  <a:pt x="153947" y="0"/>
                </a:cubicBezTo>
                <a:cubicBezTo>
                  <a:pt x="288882" y="-8243"/>
                  <a:pt x="414584" y="29062"/>
                  <a:pt x="614893" y="0"/>
                </a:cubicBezTo>
                <a:cubicBezTo>
                  <a:pt x="815202" y="-29062"/>
                  <a:pt x="871199" y="6581"/>
                  <a:pt x="1101448" y="0"/>
                </a:cubicBezTo>
                <a:cubicBezTo>
                  <a:pt x="1331697" y="-6581"/>
                  <a:pt x="1457552" y="65723"/>
                  <a:pt x="1664827" y="0"/>
                </a:cubicBezTo>
                <a:cubicBezTo>
                  <a:pt x="1872102" y="-65723"/>
                  <a:pt x="2035683" y="40452"/>
                  <a:pt x="2176989" y="0"/>
                </a:cubicBezTo>
                <a:cubicBezTo>
                  <a:pt x="2318295" y="-40452"/>
                  <a:pt x="2476781" y="28188"/>
                  <a:pt x="2714760" y="0"/>
                </a:cubicBezTo>
                <a:cubicBezTo>
                  <a:pt x="2777092" y="-6616"/>
                  <a:pt x="2854487" y="60959"/>
                  <a:pt x="2868707" y="153947"/>
                </a:cubicBezTo>
                <a:cubicBezTo>
                  <a:pt x="2898243" y="244753"/>
                  <a:pt x="2835591" y="389600"/>
                  <a:pt x="2868707" y="467988"/>
                </a:cubicBezTo>
                <a:cubicBezTo>
                  <a:pt x="2901823" y="546376"/>
                  <a:pt x="2841727" y="635338"/>
                  <a:pt x="2868707" y="769714"/>
                </a:cubicBezTo>
                <a:cubicBezTo>
                  <a:pt x="2853869" y="875484"/>
                  <a:pt x="2805736" y="917670"/>
                  <a:pt x="2714760" y="923661"/>
                </a:cubicBezTo>
                <a:cubicBezTo>
                  <a:pt x="2590323" y="990266"/>
                  <a:pt x="2378076" y="889552"/>
                  <a:pt x="2151381" y="923661"/>
                </a:cubicBezTo>
                <a:cubicBezTo>
                  <a:pt x="1924686" y="957770"/>
                  <a:pt x="1791880" y="889647"/>
                  <a:pt x="1690435" y="923661"/>
                </a:cubicBezTo>
                <a:cubicBezTo>
                  <a:pt x="1588990" y="957675"/>
                  <a:pt x="1345620" y="884014"/>
                  <a:pt x="1229488" y="923661"/>
                </a:cubicBezTo>
                <a:cubicBezTo>
                  <a:pt x="1113356" y="963308"/>
                  <a:pt x="939725" y="909663"/>
                  <a:pt x="768542" y="923661"/>
                </a:cubicBezTo>
                <a:cubicBezTo>
                  <a:pt x="597359" y="937659"/>
                  <a:pt x="401090" y="900980"/>
                  <a:pt x="153947" y="923661"/>
                </a:cubicBezTo>
                <a:cubicBezTo>
                  <a:pt x="76555" y="935001"/>
                  <a:pt x="-16740" y="850153"/>
                  <a:pt x="0" y="769714"/>
                </a:cubicBezTo>
                <a:cubicBezTo>
                  <a:pt x="-20932" y="615976"/>
                  <a:pt x="28327" y="609940"/>
                  <a:pt x="0" y="461831"/>
                </a:cubicBezTo>
                <a:cubicBezTo>
                  <a:pt x="-28327" y="313722"/>
                  <a:pt x="7581" y="262410"/>
                  <a:pt x="0" y="153947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Đây là gì?</a:t>
            </a:r>
          </a:p>
        </p:txBody>
      </p:sp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A722ADB7-1E3F-48B8-BF71-EAB51DB875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4"/>
          <a:stretch/>
        </p:blipFill>
        <p:spPr>
          <a:xfrm>
            <a:off x="1915663" y="1033127"/>
            <a:ext cx="2747777" cy="1823449"/>
          </a:xfrm>
          <a:prstGeom prst="rect">
            <a:avLst/>
          </a:prstGeom>
        </p:spPr>
      </p:pic>
      <p:pic>
        <p:nvPicPr>
          <p:cNvPr id="25" name="Picture 2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E280C97-1470-4200-9983-F1F163C9BD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834" r="94305">
                        <a14:foregroundMark x1="6834" y1="11429" x2="6834" y2="76429"/>
                        <a14:foregroundMark x1="6834" y1="76429" x2="12073" y2="80357"/>
                        <a14:foregroundMark x1="92711" y1="18929" x2="94077" y2="33571"/>
                        <a14:foregroundMark x1="94077" y1="33571" x2="90661" y2="49643"/>
                        <a14:foregroundMark x1="90661" y1="49643" x2="89977" y2="50357"/>
                        <a14:foregroundMark x1="93622" y1="32857" x2="92938" y2="42857"/>
                        <a14:foregroundMark x1="92483" y1="19286" x2="94305" y2="34286"/>
                        <a14:foregroundMark x1="94305" y1="34286" x2="93850" y2="35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23" y="3150316"/>
            <a:ext cx="3283362" cy="2094171"/>
          </a:xfrm>
          <a:prstGeom prst="rect">
            <a:avLst/>
          </a:prstGeom>
        </p:spPr>
      </p:pic>
      <p:pic>
        <p:nvPicPr>
          <p:cNvPr id="27" name="Picture 26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B0285AC9-C6BA-4565-8E39-A3DF8E7696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745" b="81645" l="2700" r="95500">
                        <a14:foregroundMark x1="15900" y1="28725" x2="13000" y2="36710"/>
                        <a14:foregroundMark x1="13000" y1="36710" x2="10800" y2="55066"/>
                        <a14:foregroundMark x1="4451" y1="71395" x2="3478" y2="73897"/>
                        <a14:foregroundMark x1="10800" y1="55066" x2="4451" y2="71395"/>
                        <a14:foregroundMark x1="3200" y1="74613" x2="18400" y2="76758"/>
                        <a14:foregroundMark x1="18400" y1="76758" x2="27300" y2="75805"/>
                        <a14:foregroundMark x1="27300" y1="75805" x2="42500" y2="76639"/>
                        <a14:foregroundMark x1="42500" y1="76639" x2="59500" y2="80453"/>
                        <a14:foregroundMark x1="59500" y1="80453" x2="69700" y2="80453"/>
                        <a14:foregroundMark x1="69700" y1="80453" x2="89600" y2="77831"/>
                        <a14:foregroundMark x1="89600" y1="77831" x2="91400" y2="76996"/>
                        <a14:foregroundMark x1="95500" y1="78784" x2="91860" y2="58110"/>
                        <a14:foregroundMark x1="87902" y1="43634" x2="87000" y2="41001"/>
                        <a14:foregroundMark x1="50600" y1="31228" x2="68500" y2="26698"/>
                        <a14:foregroundMark x1="68500" y1="26698" x2="82100" y2="28844"/>
                        <a14:foregroundMark x1="82100" y1="28844" x2="85200" y2="34923"/>
                        <a14:foregroundMark x1="85200" y1="34923" x2="84900" y2="43743"/>
                        <a14:foregroundMark x1="60300" y1="79380" x2="72700" y2="77354"/>
                        <a14:foregroundMark x1="72700" y1="77354" x2="74200" y2="77354"/>
                        <a14:foregroundMark x1="16400" y1="77831" x2="10400" y2="78903"/>
                        <a14:foregroundMark x1="10400" y1="78903" x2="5600" y2="73778"/>
                        <a14:foregroundMark x1="5600" y1="73778" x2="13400" y2="33492"/>
                        <a14:foregroundMark x1="13400" y1="33492" x2="20700" y2="29797"/>
                        <a14:foregroundMark x1="20700" y1="29797" x2="26900" y2="29917"/>
                        <a14:foregroundMark x1="26900" y1="29917" x2="34200" y2="27414"/>
                        <a14:foregroundMark x1="30000" y1="26818" x2="30000" y2="26818"/>
                        <a14:foregroundMark x1="30000" y1="26818" x2="30000" y2="26818"/>
                        <a14:foregroundMark x1="26500" y1="28129" x2="26500" y2="28129"/>
                        <a14:foregroundMark x1="26500" y1="28129" x2="25500" y2="28248"/>
                        <a14:foregroundMark x1="24500" y1="28248" x2="23300" y2="28486"/>
                        <a14:foregroundMark x1="21900" y1="28486" x2="20500" y2="28486"/>
                        <a14:foregroundMark x1="20000" y1="28486" x2="18900" y2="28605"/>
                        <a14:foregroundMark x1="18200" y1="28605" x2="17600" y2="28725"/>
                        <a14:foregroundMark x1="16800" y1="29082" x2="15400" y2="29321"/>
                        <a14:foregroundMark x1="14500" y1="29440" x2="14500" y2="29440"/>
                        <a14:foregroundMark x1="14500" y1="29440" x2="14500" y2="29440"/>
                        <a14:foregroundMark x1="14200" y1="30632" x2="14200" y2="31108"/>
                        <a14:foregroundMark x1="4220" y1="73897" x2="2800" y2="79976"/>
                        <a14:foregroundMark x1="4804" y1="71395" x2="4220" y2="73897"/>
                        <a14:foregroundMark x1="14100" y1="31585" x2="4804" y2="71395"/>
                        <a14:foregroundMark x1="2800" y1="79976" x2="9800" y2="80095"/>
                        <a14:foregroundMark x1="9800" y1="80095" x2="11700" y2="79857"/>
                        <a14:foregroundMark x1="3600" y1="80572" x2="3600" y2="80572"/>
                        <a14:foregroundMark x1="4370" y1="73897" x2="3500" y2="78427"/>
                        <a14:foregroundMark x1="5400" y1="68534" x2="4370" y2="73897"/>
                        <a14:foregroundMark x1="3500" y1="78427" x2="5500" y2="81287"/>
                        <a14:foregroundMark x1="4000" y1="80930" x2="4000" y2="80930"/>
                        <a14:foregroundMark x1="2800" y1="81168" x2="2800" y2="81168"/>
                        <a14:foregroundMark x1="3800" y1="81645" x2="3800" y2="81645"/>
                        <a14:foregroundMark x1="18600" y1="28248" x2="18600" y2="28248"/>
                        <a14:foregroundMark x1="14600" y1="28248" x2="13000" y2="34088"/>
                        <a14:foregroundMark x1="14900" y1="28725" x2="26500" y2="27652"/>
                        <a14:foregroundMark x1="25400" y1="26937" x2="15300" y2="28010"/>
                        <a14:backgroundMark x1="2400" y1="68176" x2="2400" y2="68176"/>
                        <a14:backgroundMark x1="3400" y1="73897" x2="3400" y2="73897"/>
                        <a14:backgroundMark x1="2800" y1="76281" x2="4500" y2="70203"/>
                        <a14:backgroundMark x1="90400" y1="51728" x2="90400" y2="51728"/>
                        <a14:backgroundMark x1="90400" y1="51728" x2="90400" y2="51728"/>
                        <a14:backgroundMark x1="90400" y1="51728" x2="90400" y2="51728"/>
                        <a14:backgroundMark x1="90400" y1="51728" x2="92300" y2="57926"/>
                        <a14:backgroundMark x1="88300" y1="43504" x2="89900" y2="50298"/>
                        <a14:backgroundMark x1="89900" y1="50298" x2="90900" y2="52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73" b="14518"/>
          <a:stretch/>
        </p:blipFill>
        <p:spPr>
          <a:xfrm>
            <a:off x="4921705" y="1191407"/>
            <a:ext cx="3273733" cy="1818511"/>
          </a:xfrm>
          <a:prstGeom prst="rect">
            <a:avLst/>
          </a:prstGeom>
        </p:spPr>
      </p:pic>
      <p:pic>
        <p:nvPicPr>
          <p:cNvPr id="29" name="Picture 28" descr="Map&#10;&#10;Description automatically generated">
            <a:extLst>
              <a:ext uri="{FF2B5EF4-FFF2-40B4-BE49-F238E27FC236}">
                <a16:creationId xmlns:a16="http://schemas.microsoft.com/office/drawing/2014/main" id="{CC4724A3-281C-44E2-9241-632035663A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733" y="1594620"/>
            <a:ext cx="2613542" cy="3668760"/>
          </a:xfrm>
          <a:prstGeom prst="rect">
            <a:avLst/>
          </a:prstGeom>
        </p:spPr>
      </p:pic>
      <p:pic>
        <p:nvPicPr>
          <p:cNvPr id="31" name="Picture 30" descr="Map&#10;&#10;Description automatically generated">
            <a:extLst>
              <a:ext uri="{FF2B5EF4-FFF2-40B4-BE49-F238E27FC236}">
                <a16:creationId xmlns:a16="http://schemas.microsoft.com/office/drawing/2014/main" id="{A02449AE-2CC4-451A-AD26-669B2C9A2F6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928" y="3276599"/>
            <a:ext cx="2490097" cy="1578597"/>
          </a:xfrm>
          <a:prstGeom prst="rect">
            <a:avLst/>
          </a:prstGeom>
        </p:spPr>
      </p:pic>
      <p:pic>
        <p:nvPicPr>
          <p:cNvPr id="32" name="图片 10">
            <a:extLst>
              <a:ext uri="{FF2B5EF4-FFF2-40B4-BE49-F238E27FC236}">
                <a16:creationId xmlns:a16="http://schemas.microsoft.com/office/drawing/2014/main" id="{D6B550F0-59D2-4249-97C5-F866992DAA6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272" y="-268663"/>
            <a:ext cx="2920140" cy="2920140"/>
          </a:xfrm>
          <a:prstGeom prst="rect">
            <a:avLst/>
          </a:prstGeom>
        </p:spPr>
      </p:pic>
      <p:pic>
        <p:nvPicPr>
          <p:cNvPr id="34" name="Picture 33" descr="A picture containing clipart&#10;&#10;Description automatically generated">
            <a:extLst>
              <a:ext uri="{FF2B5EF4-FFF2-40B4-BE49-F238E27FC236}">
                <a16:creationId xmlns:a16="http://schemas.microsoft.com/office/drawing/2014/main" id="{1CA7C8A8-23F4-450E-A7A5-AE90D87600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7" y="4662115"/>
            <a:ext cx="3769155" cy="21958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Âm thanh 21">
            <a:hlinkClick r:id="" action="ppaction://media"/>
            <a:extLst>
              <a:ext uri="{FF2B5EF4-FFF2-40B4-BE49-F238E27FC236}">
                <a16:creationId xmlns:a16="http://schemas.microsoft.com/office/drawing/2014/main" id="{C35AA2E7-AB74-4561-825F-68D079AC59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043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2610">
        <p14:ripple/>
      </p:transition>
    </mc:Choice>
    <mc:Fallback>
      <p:transition spd="slow" advTm="326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Nhóm 8">
            <a:extLst>
              <a:ext uri="{FF2B5EF4-FFF2-40B4-BE49-F238E27FC236}">
                <a16:creationId xmlns:a16="http://schemas.microsoft.com/office/drawing/2014/main" id="{9E080C84-6B54-4655-B29B-2692400E8C04}"/>
              </a:ext>
            </a:extLst>
          </p:cNvPr>
          <p:cNvGrpSpPr>
            <a:grpSpLocks/>
          </p:cNvGrpSpPr>
          <p:nvPr/>
        </p:nvGrpSpPr>
        <p:grpSpPr bwMode="auto">
          <a:xfrm>
            <a:off x="0" y="-369888"/>
            <a:ext cx="12998548" cy="10686002"/>
            <a:chOff x="31577" y="-533400"/>
            <a:chExt cx="9735941" cy="14248543"/>
          </a:xfrm>
        </p:grpSpPr>
        <p:sp>
          <p:nvSpPr>
            <p:cNvPr id="2055" name="Hộp Văn bản 4">
              <a:extLst>
                <a:ext uri="{FF2B5EF4-FFF2-40B4-BE49-F238E27FC236}">
                  <a16:creationId xmlns:a16="http://schemas.microsoft.com/office/drawing/2014/main" id="{76250691-AB06-42B0-972F-F027E2944F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776" y="-533400"/>
              <a:ext cx="9659742" cy="1424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3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2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endParaRPr kumimoji="0" lang="vi-VN" altLang="vi-VN" sz="3200" b="0" i="0" u="none" strike="noStrike" kern="1200" cap="none" spc="0" normalizeH="0" baseline="0" noProof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" name="Hình chữ nhật 3">
              <a:extLst>
                <a:ext uri="{FF2B5EF4-FFF2-40B4-BE49-F238E27FC236}">
                  <a16:creationId xmlns:a16="http://schemas.microsoft.com/office/drawing/2014/main" id="{F076FDE9-F2C9-4C94-BAE5-60DF4B91D6D4}"/>
                </a:ext>
              </a:extLst>
            </p:cNvPr>
            <p:cNvSpPr/>
            <p:nvPr/>
          </p:nvSpPr>
          <p:spPr>
            <a:xfrm>
              <a:off x="31577" y="29656"/>
              <a:ext cx="9062914" cy="9036392"/>
            </a:xfrm>
            <a:prstGeom prst="rect">
              <a:avLst/>
            </a:prstGeom>
            <a:noFill/>
            <a:ln w="168275">
              <a:solidFill>
                <a:srgbClr val="2A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51" name="Hộp Văn bản 5">
            <a:extLst>
              <a:ext uri="{FF2B5EF4-FFF2-40B4-BE49-F238E27FC236}">
                <a16:creationId xmlns:a16="http://schemas.microsoft.com/office/drawing/2014/main" id="{1AA0C6E0-7FA2-4CE0-B0CA-EABC3006A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6187" y="456354"/>
            <a:ext cx="88918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kumimoji="0" lang="en-US" altLang="vi-VN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…..</a:t>
            </a:r>
            <a:r>
              <a:rPr kumimoji="0" lang="vi-VN" altLang="vi-VN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ngày </a:t>
            </a:r>
            <a:r>
              <a:rPr kumimoji="0" lang="en-US" altLang="vi-VN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….</a:t>
            </a:r>
            <a:r>
              <a:rPr kumimoji="0" lang="vi-VN" altLang="vi-VN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tháng 9 năm 2021</a:t>
            </a:r>
          </a:p>
        </p:txBody>
      </p:sp>
      <p:sp>
        <p:nvSpPr>
          <p:cNvPr id="2052" name="Hộp Văn bản 6">
            <a:extLst>
              <a:ext uri="{FF2B5EF4-FFF2-40B4-BE49-F238E27FC236}">
                <a16:creationId xmlns:a16="http://schemas.microsoft.com/office/drawing/2014/main" id="{CA00D413-FDEC-4D95-A6D3-D3DEC2598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830" y="1111240"/>
            <a:ext cx="6000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noProof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Địa lí</a:t>
            </a:r>
            <a:endParaRPr kumimoji="0" lang="vi-VN" altLang="vi-VN" sz="32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14419225-409A-4260-82C3-D19F0A7A1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77" y="1736741"/>
            <a:ext cx="6000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noProof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Làm quen với bản đồ</a:t>
            </a:r>
            <a:endParaRPr kumimoji="0" lang="vi-VN" altLang="vi-VN" sz="32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331FED9-E1F3-4222-A2BB-FCDFBC786816}"/>
              </a:ext>
            </a:extLst>
          </p:cNvPr>
          <p:cNvSpPr txBox="1"/>
          <p:nvPr/>
        </p:nvSpPr>
        <p:spPr>
          <a:xfrm>
            <a:off x="373830" y="2227900"/>
            <a:ext cx="11354393" cy="4081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4813" algn="just">
              <a:lnSpc>
                <a:spcPct val="135000"/>
              </a:lnSpc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lnSpc>
                <a:spcPct val="135000"/>
              </a:lnSpc>
              <a:buFont typeface="Arial" panose="020B0604020202020204" pitchFamily="34" charset="0"/>
              <a:buNone/>
            </a:pPr>
            <a:r>
              <a:rPr lang="en-US" sz="3200" b="1" noProof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	</a:t>
            </a:r>
            <a:r>
              <a:rPr lang="vi-VN" sz="3200" b="1" noProof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Bản đồ l</a:t>
            </a:r>
            <a:r>
              <a:rPr lang="vi-VN" sz="3200" b="1" noProof="1">
                <a:solidFill>
                  <a:schemeClr val="bg1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à</a:t>
            </a:r>
            <a:r>
              <a:rPr lang="vi-VN" sz="3200" b="1" noProof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hình vẽ thu nhỏ một khu vực hay to</a:t>
            </a:r>
            <a:r>
              <a:rPr lang="vi-VN" sz="3200" b="1" noProof="1">
                <a:solidFill>
                  <a:schemeClr val="bg1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à</a:t>
            </a:r>
            <a:r>
              <a:rPr lang="vi-VN" sz="3200" b="1" noProof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 bộ bề mặt Trái Đất theo một tỉ lệ nhất định</a:t>
            </a:r>
            <a:r>
              <a:rPr lang="vi-VN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404813" algn="just">
              <a:lnSpc>
                <a:spcPct val="135000"/>
              </a:lnSpc>
              <a:buFont typeface="Arial" panose="020B0604020202020204" pitchFamily="34" charset="0"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yếu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tố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đồ</a:t>
            </a:r>
            <a:endParaRPr lang="vi-VN" altLang="en-US" sz="32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35000"/>
              </a:lnSpc>
              <a:buFont typeface="Arial" panose="020B0604020202020204" pitchFamily="34" charset="0"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yếu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tố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3200" b="1" noProof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vi-VN" altLang="en-US" sz="3200" b="1" noProof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ên bản đồ, phương hướng, tỉ lệ bản đồ, kí hiệu bản đồ,</a:t>
            </a:r>
            <a:r>
              <a:rPr lang="vi-VN" altLang="en-US" sz="3200" b="1" noProof="1">
                <a:solidFill>
                  <a:schemeClr val="bg1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…</a:t>
            </a:r>
            <a:endParaRPr lang="vi-VN" sz="3200" b="1" noProof="1">
              <a:solidFill>
                <a:schemeClr val="bg1"/>
              </a:solidFill>
              <a:latin typeface="HP001 4 hàng" panose="020B06030503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D218B071-A8DE-4AC8-B026-B57FAEEF6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90395"/>
      </p:ext>
    </p:extLst>
  </p:cSld>
  <p:clrMapOvr>
    <a:masterClrMapping/>
  </p:clrMapOvr>
  <p:transition advTm="625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>
            <a:extLst>
              <a:ext uri="{FF2B5EF4-FFF2-40B4-BE49-F238E27FC236}">
                <a16:creationId xmlns:a16="http://schemas.microsoft.com/office/drawing/2014/main" id="{AF4E11D4-95C0-4918-B5A3-978E11093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97" y="468102"/>
            <a:ext cx="8372424" cy="638989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21" y="-491839"/>
            <a:ext cx="4571102" cy="45711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748" y="3527183"/>
            <a:ext cx="1149910" cy="117437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128814" y="1948317"/>
            <a:ext cx="2230606" cy="31577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24" y="4859683"/>
            <a:ext cx="2633472" cy="521208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187193" y="2104376"/>
            <a:ext cx="63305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ln w="19050">
                  <a:solidFill>
                    <a:srgbClr val="EFCB5D"/>
                  </a:solidFill>
                </a:ln>
                <a:solidFill>
                  <a:srgbClr val="F49A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Chúc các con</a:t>
            </a:r>
          </a:p>
          <a:p>
            <a:pPr algn="ctr"/>
            <a:r>
              <a:rPr lang="en-US" sz="7200" b="1">
                <a:ln w="19050">
                  <a:solidFill>
                    <a:srgbClr val="EFCB5D"/>
                  </a:solidFill>
                </a:ln>
                <a:solidFill>
                  <a:srgbClr val="F49A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học tốt!</a:t>
            </a: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F75AED6-4395-4487-A622-DC64A21629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83" y="3928706"/>
            <a:ext cx="4259378" cy="3209638"/>
          </a:xfrm>
          <a:prstGeom prst="rect">
            <a:avLst/>
          </a:prstGeom>
        </p:spPr>
      </p:pic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AD65067A-C50C-471B-AB64-0C794C731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712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308">
        <p15:prstTrans prst="airplane"/>
      </p:transition>
    </mc:Choice>
    <mc:Fallback>
      <p:transition spd="slow" advTm="73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>
            <a:extLst>
              <a:ext uri="{FF2B5EF4-FFF2-40B4-BE49-F238E27FC236}">
                <a16:creationId xmlns:a16="http://schemas.microsoft.com/office/drawing/2014/main" id="{AF4E11D4-95C0-4918-B5A3-978E11093E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97" y="468102"/>
            <a:ext cx="7855100" cy="638989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21" y="-491839"/>
            <a:ext cx="4571102" cy="45711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209502" y="2021275"/>
            <a:ext cx="2230606" cy="31577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24" y="4859683"/>
            <a:ext cx="2633472" cy="521208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206235" y="2310029"/>
            <a:ext cx="566853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>
                <a:ln w="19050">
                  <a:solidFill>
                    <a:srgbClr val="EFCB5D"/>
                  </a:solidFill>
                </a:ln>
                <a:solidFill>
                  <a:srgbClr val="F49A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Làm quen </a:t>
            </a:r>
          </a:p>
          <a:p>
            <a:pPr algn="ctr"/>
            <a:r>
              <a:rPr lang="en-US" sz="8000" b="1">
                <a:ln w="19050">
                  <a:solidFill>
                    <a:srgbClr val="EFCB5D"/>
                  </a:solidFill>
                </a:ln>
                <a:solidFill>
                  <a:srgbClr val="F49A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với bản đồ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E9676D-4171-4950-8E77-DEFD60C82255}"/>
              </a:ext>
            </a:extLst>
          </p:cNvPr>
          <p:cNvSpPr txBox="1"/>
          <p:nvPr/>
        </p:nvSpPr>
        <p:spPr>
          <a:xfrm>
            <a:off x="4309366" y="1644964"/>
            <a:ext cx="14237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644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F75AED6-4395-4487-A622-DC64A21629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83" y="3928706"/>
            <a:ext cx="4259378" cy="3209638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77C335D3-D840-4197-9183-B2D0B0A344C1}"/>
              </a:ext>
            </a:extLst>
          </p:cNvPr>
          <p:cNvSpPr txBox="1"/>
          <p:nvPr/>
        </p:nvSpPr>
        <p:spPr>
          <a:xfrm>
            <a:off x="4162731" y="5599677"/>
            <a:ext cx="1755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644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solidFill>
                  <a:srgbClr val="644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644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0108CD5E-35F0-47E6-8BD0-14870F5444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160">
        <p15:prstTrans prst="airplane"/>
      </p:transition>
    </mc:Choice>
    <mc:Fallback>
      <p:transition spd="slow" advTm="8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Nhóm 8">
            <a:extLst>
              <a:ext uri="{FF2B5EF4-FFF2-40B4-BE49-F238E27FC236}">
                <a16:creationId xmlns:a16="http://schemas.microsoft.com/office/drawing/2014/main" id="{9E080C84-6B54-4655-B29B-2692400E8C04}"/>
              </a:ext>
            </a:extLst>
          </p:cNvPr>
          <p:cNvGrpSpPr>
            <a:grpSpLocks/>
          </p:cNvGrpSpPr>
          <p:nvPr/>
        </p:nvGrpSpPr>
        <p:grpSpPr bwMode="auto">
          <a:xfrm>
            <a:off x="0" y="-369888"/>
            <a:ext cx="12998548" cy="13506005"/>
            <a:chOff x="31577" y="-533400"/>
            <a:chExt cx="9735941" cy="18008689"/>
          </a:xfrm>
        </p:grpSpPr>
        <p:sp>
          <p:nvSpPr>
            <p:cNvPr id="2055" name="Hộp Văn bản 4">
              <a:extLst>
                <a:ext uri="{FF2B5EF4-FFF2-40B4-BE49-F238E27FC236}">
                  <a16:creationId xmlns:a16="http://schemas.microsoft.com/office/drawing/2014/main" id="{76250691-AB06-42B0-972F-F027E2944F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776" y="-533400"/>
              <a:ext cx="9659742" cy="18008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3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H" panose="020B0603050302020204" pitchFamily="34" charset="0"/>
                  <a:ea typeface="+mn-ea"/>
                  <a:cs typeface="+mn-cs"/>
                </a:rPr>
                <a:t>ǰǰ</a:t>
              </a:r>
              <a:r>
                <a:rPr kumimoji="0" lang="vi-VN" altLang="vi-VN" sz="3600" b="0" i="0" u="none" strike="noStrike" kern="1200" cap="none" spc="0" normalizeH="0" baseline="0" noProof="1">
                  <a:ln>
                    <a:noFill/>
                  </a:ln>
                  <a:solidFill>
                    <a:srgbClr val="BFBFB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ǯ</a:t>
              </a:r>
              <a:endParaRPr kumimoji="0" lang="vi-VN" altLang="vi-VN" sz="3600" b="0" i="0" u="none" strike="noStrike" kern="1200" cap="none" spc="0" normalizeH="0" baseline="0" noProof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Hình chữ nhật 3">
              <a:extLst>
                <a:ext uri="{FF2B5EF4-FFF2-40B4-BE49-F238E27FC236}">
                  <a16:creationId xmlns:a16="http://schemas.microsoft.com/office/drawing/2014/main" id="{F076FDE9-F2C9-4C94-BAE5-60DF4B91D6D4}"/>
                </a:ext>
              </a:extLst>
            </p:cNvPr>
            <p:cNvSpPr/>
            <p:nvPr/>
          </p:nvSpPr>
          <p:spPr>
            <a:xfrm>
              <a:off x="31577" y="29656"/>
              <a:ext cx="9062914" cy="9036392"/>
            </a:xfrm>
            <a:prstGeom prst="rect">
              <a:avLst/>
            </a:prstGeom>
            <a:noFill/>
            <a:ln w="168275">
              <a:solidFill>
                <a:srgbClr val="2A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51" name="Hộp Văn bản 5">
            <a:extLst>
              <a:ext uri="{FF2B5EF4-FFF2-40B4-BE49-F238E27FC236}">
                <a16:creationId xmlns:a16="http://schemas.microsoft.com/office/drawing/2014/main" id="{1AA0C6E0-7FA2-4CE0-B0CA-EABC3006A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03" y="546294"/>
            <a:ext cx="88918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6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kumimoji="0" lang="en-US" altLang="vi-VN" sz="36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…..</a:t>
            </a:r>
            <a:r>
              <a:rPr kumimoji="0" lang="vi-VN" altLang="vi-VN" sz="36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ngày </a:t>
            </a:r>
            <a:r>
              <a:rPr kumimoji="0" lang="en-US" altLang="vi-VN" sz="36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….</a:t>
            </a:r>
            <a:r>
              <a:rPr kumimoji="0" lang="vi-VN" altLang="vi-VN" sz="36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tháng 9 năm 2021</a:t>
            </a:r>
          </a:p>
        </p:txBody>
      </p:sp>
      <p:sp>
        <p:nvSpPr>
          <p:cNvPr id="2052" name="Hộp Văn bản 6">
            <a:extLst>
              <a:ext uri="{FF2B5EF4-FFF2-40B4-BE49-F238E27FC236}">
                <a16:creationId xmlns:a16="http://schemas.microsoft.com/office/drawing/2014/main" id="{CA00D413-FDEC-4D95-A6D3-D3DEC2598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48" y="1291101"/>
            <a:ext cx="6000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noProof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Địa lí</a:t>
            </a:r>
            <a:endParaRPr kumimoji="0" lang="vi-VN" altLang="vi-VN" sz="36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706D0219-A201-456D-9F4D-6D6E76923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488" y="2009629"/>
            <a:ext cx="6000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noProof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Làm quen với bản đồ</a:t>
            </a:r>
            <a:endParaRPr kumimoji="0" lang="vi-VN" altLang="vi-VN" sz="36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F0A69D35-D60E-4042-A8F6-9A6F9F3D2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54541"/>
      </p:ext>
    </p:extLst>
  </p:cSld>
  <p:clrMapOvr>
    <a:masterClrMapping/>
  </p:clrMapOvr>
  <p:transition advTm="8787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00A3B52-F12F-4FD1-BDD4-0D1F765382AE}"/>
              </a:ext>
            </a:extLst>
          </p:cNvPr>
          <p:cNvGrpSpPr/>
          <p:nvPr/>
        </p:nvGrpSpPr>
        <p:grpSpPr>
          <a:xfrm>
            <a:off x="-167881" y="58312"/>
            <a:ext cx="7079225" cy="3249532"/>
            <a:chOff x="924232" y="-108155"/>
            <a:chExt cx="7079225" cy="3249532"/>
          </a:xfrm>
        </p:grpSpPr>
        <p:pic>
          <p:nvPicPr>
            <p:cNvPr id="2" name="图片 2">
              <a:extLst>
                <a:ext uri="{FF2B5EF4-FFF2-40B4-BE49-F238E27FC236}">
                  <a16:creationId xmlns:a16="http://schemas.microsoft.com/office/drawing/2014/main" id="{5B84B161-3F8F-4515-8321-06C53CBC1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3" name="文本框 3">
              <a:extLst>
                <a:ext uri="{FF2B5EF4-FFF2-40B4-BE49-F238E27FC236}">
                  <a16:creationId xmlns:a16="http://schemas.microsoft.com/office/drawing/2014/main" id="{9BCB2D22-9919-4A13-8856-2E5AFC9FE283}"/>
                </a:ext>
              </a:extLst>
            </p:cNvPr>
            <p:cNvSpPr txBox="1"/>
            <p:nvPr/>
          </p:nvSpPr>
          <p:spPr>
            <a:xfrm>
              <a:off x="1877961" y="1585437"/>
              <a:ext cx="45819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60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Bản đồ là gì?</a:t>
              </a:r>
              <a:endParaRPr kumimoji="1" lang="zh-CN" altLang="en-US" sz="6000" b="1" dirty="0">
                <a:solidFill>
                  <a:srgbClr val="644825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9">
            <a:extLst>
              <a:ext uri="{FF2B5EF4-FFF2-40B4-BE49-F238E27FC236}">
                <a16:creationId xmlns:a16="http://schemas.microsoft.com/office/drawing/2014/main" id="{5F880392-E24D-47E9-8848-F2B397BBCD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05" y="2615165"/>
            <a:ext cx="1907169" cy="19071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88AA62B-981F-4E60-94B2-47451ECFE5A6}"/>
              </a:ext>
            </a:extLst>
          </p:cNvPr>
          <p:cNvGrpSpPr/>
          <p:nvPr/>
        </p:nvGrpSpPr>
        <p:grpSpPr>
          <a:xfrm>
            <a:off x="5442157" y="2526890"/>
            <a:ext cx="6685934" cy="4267907"/>
            <a:chOff x="5442157" y="2526890"/>
            <a:chExt cx="6685934" cy="4267907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6A954298-F076-4C42-883F-6AB895336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7" y="2526890"/>
              <a:ext cx="6685934" cy="4267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B9C696-494B-43B4-B10B-7768BEC0AE58}"/>
                </a:ext>
              </a:extLst>
            </p:cNvPr>
            <p:cNvSpPr txBox="1"/>
            <p:nvPr/>
          </p:nvSpPr>
          <p:spPr>
            <a:xfrm>
              <a:off x="6540999" y="3249532"/>
              <a:ext cx="4561211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	Bản đồ l</a:t>
              </a:r>
              <a:r>
                <a:rPr lang="en-US" sz="3600" b="1"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vẽ thu nhỏ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một khu vực hay to</a:t>
              </a:r>
              <a:r>
                <a:rPr lang="en-US" sz="3600" b="1"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 bộ bề mặt Trái Đất theo một tỉ lệ nhất định</a:t>
              </a:r>
              <a:r>
                <a:rPr lang="en-US" sz="3600"/>
                <a:t>.</a:t>
              </a:r>
              <a:endParaRPr lang="en-US" altLang="en-US" sz="3600" b="1" dirty="0">
                <a:solidFill>
                  <a:srgbClr val="CCFF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.VnSouthern" pitchFamily="34" charset="0"/>
              </a:endParaRPr>
            </a:p>
          </p:txBody>
        </p:sp>
      </p:grpSp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6D63F92-4830-4846-A56D-5AC56CB97F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3628" r="4143" b="11230"/>
          <a:stretch/>
        </p:blipFill>
        <p:spPr>
          <a:xfrm>
            <a:off x="508438" y="3429001"/>
            <a:ext cx="4372691" cy="2545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F8D03241-B4C8-4FA3-8E4C-B0E1920FC4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5793">
            <a:off x="8388300" y="88272"/>
            <a:ext cx="2711395" cy="2953607"/>
          </a:xfrm>
          <a:prstGeom prst="rect">
            <a:avLst/>
          </a:prstGeom>
        </p:spPr>
      </p:pic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8F642D1C-607F-4D7A-B51D-ADE0C99B4C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1895805"/>
      </p:ext>
    </p:extLst>
  </p:cSld>
  <p:clrMapOvr>
    <a:masterClrMapping/>
  </p:clrMapOvr>
  <p:transition spd="slow" advTm="1696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2">
            <a:extLst>
              <a:ext uri="{FF2B5EF4-FFF2-40B4-BE49-F238E27FC236}">
                <a16:creationId xmlns:a16="http://schemas.microsoft.com/office/drawing/2014/main" id="{738EC05F-F1FB-4B05-8712-36B3C5C0B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29562" y="2732328"/>
            <a:ext cx="6285506" cy="6858000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3021D48E-F88F-4605-A7E9-867E586CFC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3949229"/>
              </p:ext>
            </p:extLst>
          </p:nvPr>
        </p:nvGraphicFramePr>
        <p:xfrm>
          <a:off x="1375720" y="544144"/>
          <a:ext cx="12386469" cy="53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03F28F93-60B6-4E21-9E7A-33B4D43E1ECD}"/>
              </a:ext>
            </a:extLst>
          </p:cNvPr>
          <p:cNvSpPr txBox="1"/>
          <p:nvPr/>
        </p:nvSpPr>
        <p:spPr>
          <a:xfrm>
            <a:off x="357999" y="1424523"/>
            <a:ext cx="1572824" cy="3785652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  <a:softEdge rad="127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en-US" sz="3000" b="1">
                <a:solidFill>
                  <a:srgbClr val="644825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 công việc cần làm để vẽ một bản đồ khu vực?</a:t>
            </a:r>
            <a:endParaRPr kumimoji="1" lang="en-US" sz="3000" b="1">
              <a:solidFill>
                <a:srgbClr val="644825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0B6A854-250E-4A1D-9028-76A8D6DCC343}"/>
              </a:ext>
            </a:extLst>
          </p:cNvPr>
          <p:cNvGrpSpPr/>
          <p:nvPr/>
        </p:nvGrpSpPr>
        <p:grpSpPr>
          <a:xfrm>
            <a:off x="424285" y="0"/>
            <a:ext cx="1506538" cy="1459823"/>
            <a:chOff x="688738" y="306642"/>
            <a:chExt cx="1506538" cy="1459823"/>
          </a:xfrm>
        </p:grpSpPr>
        <p:pic>
          <p:nvPicPr>
            <p:cNvPr id="23" name="图片 2">
              <a:extLst>
                <a:ext uri="{FF2B5EF4-FFF2-40B4-BE49-F238E27FC236}">
                  <a16:creationId xmlns:a16="http://schemas.microsoft.com/office/drawing/2014/main" id="{F14D84C4-9295-4C2E-B86F-10ED20AF6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38" y="306642"/>
              <a:ext cx="1506538" cy="145982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9055A7F-493B-4895-8413-4252C69A9CDD}"/>
                </a:ext>
              </a:extLst>
            </p:cNvPr>
            <p:cNvSpPr txBox="1"/>
            <p:nvPr/>
          </p:nvSpPr>
          <p:spPr>
            <a:xfrm>
              <a:off x="1233510" y="480193"/>
              <a:ext cx="6632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DF853E"/>
                  </a:solidFill>
                </a:rPr>
                <a:t>?</a:t>
              </a:r>
            </a:p>
          </p:txBody>
        </p:sp>
      </p:grpSp>
      <p:pic>
        <p:nvPicPr>
          <p:cNvPr id="26" name="图片 12">
            <a:extLst>
              <a:ext uri="{FF2B5EF4-FFF2-40B4-BE49-F238E27FC236}">
                <a16:creationId xmlns:a16="http://schemas.microsoft.com/office/drawing/2014/main" id="{2126C01F-F79F-421F-8A37-B6C11537AD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6899">
            <a:off x="1173546" y="2751536"/>
            <a:ext cx="2633472" cy="521208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381E74CA-A7DE-4E2D-846B-15074B1873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9093487"/>
      </p:ext>
    </p:extLst>
  </p:cSld>
  <p:clrMapOvr>
    <a:masterClrMapping/>
  </p:clrMapOvr>
  <p:transition spd="slow" advTm="3268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3740E58-A48C-46A2-85A5-26CD8F749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graphicEl>
                                              <a:dgm id="{83740E58-A48C-46A2-85A5-26CD8F7492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graphicEl>
                                              <a:dgm id="{83740E58-A48C-46A2-85A5-26CD8F749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graphicEl>
                                              <a:dgm id="{83740E58-A48C-46A2-85A5-26CD8F749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89485B9-997B-4522-8275-FB5E36A6A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graphicEl>
                                              <a:dgm id="{D89485B9-997B-4522-8275-FB5E36A6A4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graphicEl>
                                              <a:dgm id="{D89485B9-997B-4522-8275-FB5E36A6A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graphicEl>
                                              <a:dgm id="{D89485B9-997B-4522-8275-FB5E36A6A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D404CC5-0CBD-40B6-AC0D-E5D522218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graphicEl>
                                              <a:dgm id="{9D404CC5-0CBD-40B6-AC0D-E5D5222182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graphicEl>
                                              <a:dgm id="{9D404CC5-0CBD-40B6-AC0D-E5D522218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graphicEl>
                                              <a:dgm id="{9D404CC5-0CBD-40B6-AC0D-E5D522218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335CF2D-8643-4191-B071-04DFF92FB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graphicEl>
                                              <a:dgm id="{F335CF2D-8643-4191-B071-04DFF92FB8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graphicEl>
                                              <a:dgm id="{F335CF2D-8643-4191-B071-04DFF92FB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graphicEl>
                                              <a:dgm id="{F335CF2D-8643-4191-B071-04DFF92FB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620F248-16F1-469B-A417-65224263E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>
                                            <p:graphicEl>
                                              <a:dgm id="{1620F248-16F1-469B-A417-65224263EC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graphicEl>
                                              <a:dgm id="{1620F248-16F1-469B-A417-65224263E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graphicEl>
                                              <a:dgm id="{1620F248-16F1-469B-A417-65224263E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D4FDC43-F3F9-47F0-9D3A-D10F59AE35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>
                                            <p:graphicEl>
                                              <a:dgm id="{CD4FDC43-F3F9-47F0-9D3A-D10F59AE35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graphicEl>
                                              <a:dgm id="{CD4FDC43-F3F9-47F0-9D3A-D10F59AE35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graphicEl>
                                              <a:dgm id="{CD4FDC43-F3F9-47F0-9D3A-D10F59AE35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CE18B83-9F80-4906-8E0B-35862B64A5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>
                                            <p:graphicEl>
                                              <a:dgm id="{DCE18B83-9F80-4906-8E0B-35862B64A5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graphicEl>
                                              <a:dgm id="{DCE18B83-9F80-4906-8E0B-35862B64A5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graphicEl>
                                              <a:dgm id="{DCE18B83-9F80-4906-8E0B-35862B64A5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4FBBCDB-D1C8-4446-B447-1A54E8097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>
                                            <p:graphicEl>
                                              <a:dgm id="{44FBBCDB-D1C8-4446-B447-1A54E80977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graphicEl>
                                              <a:dgm id="{44FBBCDB-D1C8-4446-B447-1A54E8097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>
                                            <p:graphicEl>
                                              <a:dgm id="{44FBBCDB-D1C8-4446-B447-1A54E8097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11" grpId="0">
        <p:bldSub>
          <a:bldDgm bld="one"/>
        </p:bldSub>
      </p:bldGraphic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4B6D001-AE1C-412C-994C-FB9FC8183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128" y="1"/>
            <a:ext cx="4568577" cy="68579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25ACC89-D7CA-48D6-BFC4-1BFACD04DF2B}"/>
              </a:ext>
            </a:extLst>
          </p:cNvPr>
          <p:cNvGrpSpPr/>
          <p:nvPr/>
        </p:nvGrpSpPr>
        <p:grpSpPr>
          <a:xfrm>
            <a:off x="-2" y="-1312606"/>
            <a:ext cx="6827130" cy="6488367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78BC2C20-7833-419A-86F1-12843770A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C12873-1322-490E-A4E6-2C1C69A6EF37}"/>
                </a:ext>
              </a:extLst>
            </p:cNvPr>
            <p:cNvSpPr txBox="1"/>
            <p:nvPr/>
          </p:nvSpPr>
          <p:spPr>
            <a:xfrm>
              <a:off x="796295" y="2413991"/>
              <a:ext cx="4902608" cy="1332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en-US" sz="36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Nhìn vào bản đồ này, các em đoán xem, 1 bản đồ sẽ có những yếu tố nào?</a:t>
              </a: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09B3968-5C16-4979-BD60-563909035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pic>
        <p:nvPicPr>
          <p:cNvPr id="8" name="图片 2">
            <a:extLst>
              <a:ext uri="{FF2B5EF4-FFF2-40B4-BE49-F238E27FC236}">
                <a16:creationId xmlns:a16="http://schemas.microsoft.com/office/drawing/2014/main" id="{A8D9FC99-2323-4837-A465-7962B865DF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28227" y="2529436"/>
            <a:ext cx="4084604" cy="445663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1CCF5A34-732A-4B13-A3C8-26C41C2185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821" y="41238"/>
            <a:ext cx="1375336" cy="1043212"/>
          </a:xfrm>
          <a:prstGeom prst="rect">
            <a:avLst/>
          </a:prstGeom>
        </p:spPr>
      </p:pic>
      <p:pic>
        <p:nvPicPr>
          <p:cNvPr id="15" name="Picture 14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4AFA8566-C350-403E-85FA-986D2E78ED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72" b="98817" l="1776" r="99112">
                        <a14:foregroundMark x1="9414" y1="46154" x2="9414" y2="46154"/>
                        <a14:foregroundMark x1="6217" y1="60355" x2="6217" y2="60355"/>
                        <a14:foregroundMark x1="17229" y1="85503" x2="17229" y2="85503"/>
                        <a14:foregroundMark x1="14742" y1="92308" x2="14742" y2="92308"/>
                        <a14:foregroundMark x1="17229" y1="77811" x2="17229" y2="77811"/>
                        <a14:foregroundMark x1="17229" y1="77811" x2="17229" y2="77811"/>
                        <a14:foregroundMark x1="17229" y1="77811" x2="17229" y2="77811"/>
                        <a14:foregroundMark x1="21670" y1="83136" x2="21670" y2="83136"/>
                        <a14:foregroundMark x1="20959" y1="94675" x2="20959" y2="94675"/>
                        <a14:foregroundMark x1="20959" y1="94675" x2="20959" y2="94675"/>
                        <a14:foregroundMark x1="20959" y1="94675" x2="20959" y2="94675"/>
                        <a14:foregroundMark x1="90409" y1="52071" x2="90409" y2="52071"/>
                        <a14:foregroundMark x1="92540" y1="58580" x2="92540" y2="58580"/>
                        <a14:foregroundMark x1="89876" y1="81953" x2="89876" y2="81953"/>
                        <a14:foregroundMark x1="85968" y1="96154" x2="85968" y2="96154"/>
                        <a14:foregroundMark x1="80995" y1="87278" x2="99112" y2="98225"/>
                        <a14:foregroundMark x1="99112" y1="98225" x2="87211" y2="89053"/>
                        <a14:foregroundMark x1="87211" y1="89053" x2="79041" y2="88166"/>
                        <a14:foregroundMark x1="53464" y1="93195" x2="8348" y2="87278"/>
                        <a14:foregroundMark x1="8348" y1="87278" x2="20249" y2="98225"/>
                        <a14:foregroundMark x1="20249" y1="98225" x2="93606" y2="98817"/>
                        <a14:foregroundMark x1="7282" y1="87870" x2="14210" y2="97929"/>
                        <a14:foregroundMark x1="14210" y1="97929" x2="5684" y2="87278"/>
                        <a14:foregroundMark x1="5684" y1="87278" x2="16874" y2="97041"/>
                        <a14:foregroundMark x1="6750" y1="94675" x2="6750" y2="94675"/>
                        <a14:foregroundMark x1="6750" y1="94675" x2="6750" y2="94675"/>
                        <a14:foregroundMark x1="1776" y1="91124" x2="1776" y2="91124"/>
                        <a14:foregroundMark x1="1776" y1="91124" x2="1776" y2="91124"/>
                        <a14:backgroundMark x1="43339" y1="47337" x2="43339" y2="47337"/>
                        <a14:backgroundMark x1="60391" y1="45562" x2="60391" y2="45562"/>
                        <a14:backgroundMark x1="78153" y1="68639" x2="78153" y2="68639"/>
                        <a14:backgroundMark x1="79574" y1="69822" x2="76554" y2="63609"/>
                        <a14:backgroundMark x1="77442" y1="81953" x2="77442" y2="81953"/>
                        <a14:backgroundMark x1="77442" y1="81953" x2="77442" y2="81953"/>
                        <a14:backgroundMark x1="76909" y1="81065" x2="77087" y2="82249"/>
                        <a14:backgroundMark x1="75488" y1="82840" x2="77975" y2="84024"/>
                        <a14:backgroundMark x1="77975" y1="76331" x2="77975" y2="76331"/>
                        <a14:backgroundMark x1="59325" y1="66272" x2="59325" y2="66272"/>
                        <a14:backgroundMark x1="59503" y1="63018" x2="58970" y2="69822"/>
                        <a14:backgroundMark x1="22380" y1="70710" x2="22380" y2="70710"/>
                        <a14:backgroundMark x1="21137" y1="69527" x2="21137" y2="69527"/>
                        <a14:backgroundMark x1="38366" y1="62722" x2="38366" y2="62722"/>
                        <a14:backgroundMark x1="45115" y1="64497" x2="45115" y2="64497"/>
                        <a14:backgroundMark x1="39254" y1="63905" x2="39254" y2="63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902" y="4607823"/>
            <a:ext cx="3933226" cy="2361333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26A1ECCA-6F4B-4A1A-AED7-AD804A6B35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8107211"/>
      </p:ext>
    </p:extLst>
  </p:cSld>
  <p:clrMapOvr>
    <a:masterClrMapping/>
  </p:clrMapOvr>
  <p:transition spd="slow" advTm="122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7A6C250E-71D1-44D4-8B3C-2DE0C0915455}"/>
              </a:ext>
            </a:extLst>
          </p:cNvPr>
          <p:cNvSpPr/>
          <p:nvPr/>
        </p:nvSpPr>
        <p:spPr>
          <a:xfrm>
            <a:off x="-1132756" y="5944738"/>
            <a:ext cx="6654798" cy="2860049"/>
          </a:xfrm>
          <a:custGeom>
            <a:avLst/>
            <a:gdLst>
              <a:gd name="connsiteX0" fmla="*/ 0 w 6654798"/>
              <a:gd name="connsiteY0" fmla="*/ 1430025 h 2860049"/>
              <a:gd name="connsiteX1" fmla="*/ 3327399 w 6654798"/>
              <a:gd name="connsiteY1" fmla="*/ 0 h 2860049"/>
              <a:gd name="connsiteX2" fmla="*/ 6654798 w 6654798"/>
              <a:gd name="connsiteY2" fmla="*/ 1430025 h 2860049"/>
              <a:gd name="connsiteX3" fmla="*/ 3327399 w 6654798"/>
              <a:gd name="connsiteY3" fmla="*/ 2860050 h 2860049"/>
              <a:gd name="connsiteX4" fmla="*/ 0 w 6654798"/>
              <a:gd name="connsiteY4" fmla="*/ 1430025 h 2860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4798" h="2860049" fill="none" extrusionOk="0">
                <a:moveTo>
                  <a:pt x="0" y="1430025"/>
                </a:moveTo>
                <a:cubicBezTo>
                  <a:pt x="-36164" y="764951"/>
                  <a:pt x="1229691" y="-49006"/>
                  <a:pt x="3327399" y="0"/>
                </a:cubicBezTo>
                <a:cubicBezTo>
                  <a:pt x="5061772" y="-84048"/>
                  <a:pt x="6503257" y="597809"/>
                  <a:pt x="6654798" y="1430025"/>
                </a:cubicBezTo>
                <a:cubicBezTo>
                  <a:pt x="7007395" y="2416653"/>
                  <a:pt x="4959131" y="3020665"/>
                  <a:pt x="3327399" y="2860050"/>
                </a:cubicBezTo>
                <a:cubicBezTo>
                  <a:pt x="1513861" y="2901351"/>
                  <a:pt x="55867" y="2202683"/>
                  <a:pt x="0" y="1430025"/>
                </a:cubicBezTo>
                <a:close/>
              </a:path>
              <a:path w="6654798" h="2860049" stroke="0" extrusionOk="0">
                <a:moveTo>
                  <a:pt x="0" y="1430025"/>
                </a:moveTo>
                <a:cubicBezTo>
                  <a:pt x="135264" y="719435"/>
                  <a:pt x="1437648" y="102133"/>
                  <a:pt x="3327399" y="0"/>
                </a:cubicBezTo>
                <a:cubicBezTo>
                  <a:pt x="5086337" y="-67175"/>
                  <a:pt x="6702109" y="638261"/>
                  <a:pt x="6654798" y="1430025"/>
                </a:cubicBezTo>
                <a:cubicBezTo>
                  <a:pt x="6782915" y="2059582"/>
                  <a:pt x="5445332" y="2587302"/>
                  <a:pt x="3327399" y="2860050"/>
                </a:cubicBezTo>
                <a:cubicBezTo>
                  <a:pt x="1489399" y="2912631"/>
                  <a:pt x="-167681" y="2140989"/>
                  <a:pt x="0" y="1430025"/>
                </a:cubicBezTo>
                <a:close/>
              </a:path>
            </a:pathLst>
          </a:custGeom>
          <a:solidFill>
            <a:srgbClr val="D6AC4F"/>
          </a:solidFill>
          <a:ln>
            <a:solidFill>
              <a:srgbClr val="D6AC4F"/>
            </a:solidFill>
            <a:extLst>
              <a:ext uri="{C807C97D-BFC1-408E-A445-0C87EB9F89A2}">
                <ask:lineSketchStyleProps xmlns:ask="http://schemas.microsoft.com/office/drawing/2018/sketchyshapes" sd="266040897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0D77C0-D7CB-4C5D-9550-63EE19ACF31F}"/>
              </a:ext>
            </a:extLst>
          </p:cNvPr>
          <p:cNvSpPr/>
          <p:nvPr/>
        </p:nvSpPr>
        <p:spPr>
          <a:xfrm>
            <a:off x="6397924" y="676836"/>
            <a:ext cx="3321262" cy="923661"/>
          </a:xfrm>
          <a:custGeom>
            <a:avLst/>
            <a:gdLst>
              <a:gd name="connsiteX0" fmla="*/ 0 w 3321262"/>
              <a:gd name="connsiteY0" fmla="*/ 153947 h 923661"/>
              <a:gd name="connsiteX1" fmla="*/ 153947 w 3321262"/>
              <a:gd name="connsiteY1" fmla="*/ 0 h 923661"/>
              <a:gd name="connsiteX2" fmla="*/ 626041 w 3321262"/>
              <a:gd name="connsiteY2" fmla="*/ 0 h 923661"/>
              <a:gd name="connsiteX3" fmla="*/ 1098136 w 3321262"/>
              <a:gd name="connsiteY3" fmla="*/ 0 h 923661"/>
              <a:gd name="connsiteX4" fmla="*/ 1630497 w 3321262"/>
              <a:gd name="connsiteY4" fmla="*/ 0 h 923661"/>
              <a:gd name="connsiteX5" fmla="*/ 2132725 w 3321262"/>
              <a:gd name="connsiteY5" fmla="*/ 0 h 923661"/>
              <a:gd name="connsiteX6" fmla="*/ 2634953 w 3321262"/>
              <a:gd name="connsiteY6" fmla="*/ 0 h 923661"/>
              <a:gd name="connsiteX7" fmla="*/ 3167315 w 3321262"/>
              <a:gd name="connsiteY7" fmla="*/ 0 h 923661"/>
              <a:gd name="connsiteX8" fmla="*/ 3321262 w 3321262"/>
              <a:gd name="connsiteY8" fmla="*/ 153947 h 923661"/>
              <a:gd name="connsiteX9" fmla="*/ 3321262 w 3321262"/>
              <a:gd name="connsiteY9" fmla="*/ 449515 h 923661"/>
              <a:gd name="connsiteX10" fmla="*/ 3321262 w 3321262"/>
              <a:gd name="connsiteY10" fmla="*/ 769714 h 923661"/>
              <a:gd name="connsiteX11" fmla="*/ 3167315 w 3321262"/>
              <a:gd name="connsiteY11" fmla="*/ 923661 h 923661"/>
              <a:gd name="connsiteX12" fmla="*/ 2665087 w 3321262"/>
              <a:gd name="connsiteY12" fmla="*/ 923661 h 923661"/>
              <a:gd name="connsiteX13" fmla="*/ 2223126 w 3321262"/>
              <a:gd name="connsiteY13" fmla="*/ 923661 h 923661"/>
              <a:gd name="connsiteX14" fmla="*/ 1720898 w 3321262"/>
              <a:gd name="connsiteY14" fmla="*/ 923661 h 923661"/>
              <a:gd name="connsiteX15" fmla="*/ 1158403 w 3321262"/>
              <a:gd name="connsiteY15" fmla="*/ 923661 h 923661"/>
              <a:gd name="connsiteX16" fmla="*/ 746576 w 3321262"/>
              <a:gd name="connsiteY16" fmla="*/ 923661 h 923661"/>
              <a:gd name="connsiteX17" fmla="*/ 153947 w 3321262"/>
              <a:gd name="connsiteY17" fmla="*/ 923661 h 923661"/>
              <a:gd name="connsiteX18" fmla="*/ 0 w 3321262"/>
              <a:gd name="connsiteY18" fmla="*/ 769714 h 923661"/>
              <a:gd name="connsiteX19" fmla="*/ 0 w 3321262"/>
              <a:gd name="connsiteY19" fmla="*/ 449515 h 923661"/>
              <a:gd name="connsiteX20" fmla="*/ 0 w 3321262"/>
              <a:gd name="connsiteY20" fmla="*/ 153947 h 923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21262" h="923661" fill="none" extrusionOk="0">
                <a:moveTo>
                  <a:pt x="0" y="153947"/>
                </a:moveTo>
                <a:cubicBezTo>
                  <a:pt x="16442" y="78158"/>
                  <a:pt x="65859" y="-23352"/>
                  <a:pt x="153947" y="0"/>
                </a:cubicBezTo>
                <a:cubicBezTo>
                  <a:pt x="303459" y="-43078"/>
                  <a:pt x="496994" y="3499"/>
                  <a:pt x="626041" y="0"/>
                </a:cubicBezTo>
                <a:cubicBezTo>
                  <a:pt x="755088" y="-3499"/>
                  <a:pt x="995970" y="18032"/>
                  <a:pt x="1098136" y="0"/>
                </a:cubicBezTo>
                <a:cubicBezTo>
                  <a:pt x="1200303" y="-18032"/>
                  <a:pt x="1375771" y="60344"/>
                  <a:pt x="1630497" y="0"/>
                </a:cubicBezTo>
                <a:cubicBezTo>
                  <a:pt x="1885223" y="-60344"/>
                  <a:pt x="1985774" y="34300"/>
                  <a:pt x="2132725" y="0"/>
                </a:cubicBezTo>
                <a:cubicBezTo>
                  <a:pt x="2279676" y="-34300"/>
                  <a:pt x="2464803" y="41589"/>
                  <a:pt x="2634953" y="0"/>
                </a:cubicBezTo>
                <a:cubicBezTo>
                  <a:pt x="2805103" y="-41589"/>
                  <a:pt x="2952804" y="16093"/>
                  <a:pt x="3167315" y="0"/>
                </a:cubicBezTo>
                <a:cubicBezTo>
                  <a:pt x="3239761" y="-19154"/>
                  <a:pt x="3331595" y="62548"/>
                  <a:pt x="3321262" y="153947"/>
                </a:cubicBezTo>
                <a:cubicBezTo>
                  <a:pt x="3349030" y="265586"/>
                  <a:pt x="3313328" y="336187"/>
                  <a:pt x="3321262" y="449515"/>
                </a:cubicBezTo>
                <a:cubicBezTo>
                  <a:pt x="3329196" y="562843"/>
                  <a:pt x="3301941" y="672068"/>
                  <a:pt x="3321262" y="769714"/>
                </a:cubicBezTo>
                <a:cubicBezTo>
                  <a:pt x="3312761" y="861446"/>
                  <a:pt x="3251489" y="915908"/>
                  <a:pt x="3167315" y="923661"/>
                </a:cubicBezTo>
                <a:cubicBezTo>
                  <a:pt x="2965739" y="945482"/>
                  <a:pt x="2880889" y="911434"/>
                  <a:pt x="2665087" y="923661"/>
                </a:cubicBezTo>
                <a:cubicBezTo>
                  <a:pt x="2449285" y="935888"/>
                  <a:pt x="2342225" y="895590"/>
                  <a:pt x="2223126" y="923661"/>
                </a:cubicBezTo>
                <a:cubicBezTo>
                  <a:pt x="2104027" y="951732"/>
                  <a:pt x="1887704" y="916481"/>
                  <a:pt x="1720898" y="923661"/>
                </a:cubicBezTo>
                <a:cubicBezTo>
                  <a:pt x="1554092" y="930841"/>
                  <a:pt x="1290048" y="856605"/>
                  <a:pt x="1158403" y="923661"/>
                </a:cubicBezTo>
                <a:cubicBezTo>
                  <a:pt x="1026759" y="990717"/>
                  <a:pt x="861293" y="913822"/>
                  <a:pt x="746576" y="923661"/>
                </a:cubicBezTo>
                <a:cubicBezTo>
                  <a:pt x="631859" y="933500"/>
                  <a:pt x="286452" y="918093"/>
                  <a:pt x="153947" y="923661"/>
                </a:cubicBezTo>
                <a:cubicBezTo>
                  <a:pt x="77309" y="919212"/>
                  <a:pt x="11106" y="862813"/>
                  <a:pt x="0" y="769714"/>
                </a:cubicBezTo>
                <a:cubicBezTo>
                  <a:pt x="-23813" y="639437"/>
                  <a:pt x="3879" y="592147"/>
                  <a:pt x="0" y="449515"/>
                </a:cubicBezTo>
                <a:cubicBezTo>
                  <a:pt x="-3879" y="306883"/>
                  <a:pt x="5949" y="240588"/>
                  <a:pt x="0" y="153947"/>
                </a:cubicBezTo>
                <a:close/>
              </a:path>
              <a:path w="3321262" h="923661" stroke="0" extrusionOk="0">
                <a:moveTo>
                  <a:pt x="0" y="153947"/>
                </a:moveTo>
                <a:cubicBezTo>
                  <a:pt x="-5356" y="68821"/>
                  <a:pt x="74010" y="4661"/>
                  <a:pt x="153947" y="0"/>
                </a:cubicBezTo>
                <a:cubicBezTo>
                  <a:pt x="343689" y="-24517"/>
                  <a:pt x="473787" y="2151"/>
                  <a:pt x="595908" y="0"/>
                </a:cubicBezTo>
                <a:cubicBezTo>
                  <a:pt x="718029" y="-2151"/>
                  <a:pt x="934246" y="28114"/>
                  <a:pt x="1068002" y="0"/>
                </a:cubicBezTo>
                <a:cubicBezTo>
                  <a:pt x="1201758" y="-28114"/>
                  <a:pt x="1440207" y="18584"/>
                  <a:pt x="1630497" y="0"/>
                </a:cubicBezTo>
                <a:cubicBezTo>
                  <a:pt x="1820787" y="-18584"/>
                  <a:pt x="2028028" y="5857"/>
                  <a:pt x="2132725" y="0"/>
                </a:cubicBezTo>
                <a:cubicBezTo>
                  <a:pt x="2237422" y="-5857"/>
                  <a:pt x="2403355" y="26648"/>
                  <a:pt x="2544552" y="0"/>
                </a:cubicBezTo>
                <a:cubicBezTo>
                  <a:pt x="2685749" y="-26648"/>
                  <a:pt x="3030125" y="67586"/>
                  <a:pt x="3167315" y="0"/>
                </a:cubicBezTo>
                <a:cubicBezTo>
                  <a:pt x="3258515" y="3821"/>
                  <a:pt x="3332174" y="73176"/>
                  <a:pt x="3321262" y="153947"/>
                </a:cubicBezTo>
                <a:cubicBezTo>
                  <a:pt x="3335079" y="240883"/>
                  <a:pt x="3315378" y="317282"/>
                  <a:pt x="3321262" y="443357"/>
                </a:cubicBezTo>
                <a:cubicBezTo>
                  <a:pt x="3327146" y="569432"/>
                  <a:pt x="3313472" y="643531"/>
                  <a:pt x="3321262" y="769714"/>
                </a:cubicBezTo>
                <a:cubicBezTo>
                  <a:pt x="3304027" y="858852"/>
                  <a:pt x="3237393" y="935733"/>
                  <a:pt x="3167315" y="923661"/>
                </a:cubicBezTo>
                <a:cubicBezTo>
                  <a:pt x="2961213" y="939189"/>
                  <a:pt x="2814495" y="886778"/>
                  <a:pt x="2725354" y="923661"/>
                </a:cubicBezTo>
                <a:cubicBezTo>
                  <a:pt x="2636213" y="960544"/>
                  <a:pt x="2385111" y="915949"/>
                  <a:pt x="2283394" y="923661"/>
                </a:cubicBezTo>
                <a:cubicBezTo>
                  <a:pt x="2181677" y="931373"/>
                  <a:pt x="1943743" y="882546"/>
                  <a:pt x="1841433" y="923661"/>
                </a:cubicBezTo>
                <a:cubicBezTo>
                  <a:pt x="1739123" y="964776"/>
                  <a:pt x="1556283" y="909283"/>
                  <a:pt x="1369339" y="923661"/>
                </a:cubicBezTo>
                <a:cubicBezTo>
                  <a:pt x="1182395" y="938039"/>
                  <a:pt x="974217" y="908434"/>
                  <a:pt x="806843" y="923661"/>
                </a:cubicBezTo>
                <a:cubicBezTo>
                  <a:pt x="639469" y="938888"/>
                  <a:pt x="354531" y="882918"/>
                  <a:pt x="153947" y="923661"/>
                </a:cubicBezTo>
                <a:cubicBezTo>
                  <a:pt x="67717" y="930396"/>
                  <a:pt x="-186" y="860154"/>
                  <a:pt x="0" y="769714"/>
                </a:cubicBezTo>
                <a:cubicBezTo>
                  <a:pt x="-14570" y="629597"/>
                  <a:pt x="26936" y="592570"/>
                  <a:pt x="0" y="474146"/>
                </a:cubicBezTo>
                <a:cubicBezTo>
                  <a:pt x="-26936" y="355722"/>
                  <a:pt x="29179" y="262814"/>
                  <a:pt x="0" y="153947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Tên bản đồ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23402F-9C9B-4289-B32D-2681A6F2C32C}"/>
              </a:ext>
            </a:extLst>
          </p:cNvPr>
          <p:cNvSpPr/>
          <p:nvPr/>
        </p:nvSpPr>
        <p:spPr>
          <a:xfrm>
            <a:off x="6397924" y="2109748"/>
            <a:ext cx="3321263" cy="923661"/>
          </a:xfrm>
          <a:custGeom>
            <a:avLst/>
            <a:gdLst>
              <a:gd name="connsiteX0" fmla="*/ 0 w 3321263"/>
              <a:gd name="connsiteY0" fmla="*/ 153947 h 923661"/>
              <a:gd name="connsiteX1" fmla="*/ 153947 w 3321263"/>
              <a:gd name="connsiteY1" fmla="*/ 0 h 923661"/>
              <a:gd name="connsiteX2" fmla="*/ 626041 w 3321263"/>
              <a:gd name="connsiteY2" fmla="*/ 0 h 923661"/>
              <a:gd name="connsiteX3" fmla="*/ 1098136 w 3321263"/>
              <a:gd name="connsiteY3" fmla="*/ 0 h 923661"/>
              <a:gd name="connsiteX4" fmla="*/ 1630498 w 3321263"/>
              <a:gd name="connsiteY4" fmla="*/ 0 h 923661"/>
              <a:gd name="connsiteX5" fmla="*/ 2132726 w 3321263"/>
              <a:gd name="connsiteY5" fmla="*/ 0 h 923661"/>
              <a:gd name="connsiteX6" fmla="*/ 2634954 w 3321263"/>
              <a:gd name="connsiteY6" fmla="*/ 0 h 923661"/>
              <a:gd name="connsiteX7" fmla="*/ 3167316 w 3321263"/>
              <a:gd name="connsiteY7" fmla="*/ 0 h 923661"/>
              <a:gd name="connsiteX8" fmla="*/ 3321263 w 3321263"/>
              <a:gd name="connsiteY8" fmla="*/ 153947 h 923661"/>
              <a:gd name="connsiteX9" fmla="*/ 3321263 w 3321263"/>
              <a:gd name="connsiteY9" fmla="*/ 449515 h 923661"/>
              <a:gd name="connsiteX10" fmla="*/ 3321263 w 3321263"/>
              <a:gd name="connsiteY10" fmla="*/ 769714 h 923661"/>
              <a:gd name="connsiteX11" fmla="*/ 3167316 w 3321263"/>
              <a:gd name="connsiteY11" fmla="*/ 923661 h 923661"/>
              <a:gd name="connsiteX12" fmla="*/ 2665088 w 3321263"/>
              <a:gd name="connsiteY12" fmla="*/ 923661 h 923661"/>
              <a:gd name="connsiteX13" fmla="*/ 2223127 w 3321263"/>
              <a:gd name="connsiteY13" fmla="*/ 923661 h 923661"/>
              <a:gd name="connsiteX14" fmla="*/ 1720899 w 3321263"/>
              <a:gd name="connsiteY14" fmla="*/ 923661 h 923661"/>
              <a:gd name="connsiteX15" fmla="*/ 1158403 w 3321263"/>
              <a:gd name="connsiteY15" fmla="*/ 923661 h 923661"/>
              <a:gd name="connsiteX16" fmla="*/ 746576 w 3321263"/>
              <a:gd name="connsiteY16" fmla="*/ 923661 h 923661"/>
              <a:gd name="connsiteX17" fmla="*/ 153947 w 3321263"/>
              <a:gd name="connsiteY17" fmla="*/ 923661 h 923661"/>
              <a:gd name="connsiteX18" fmla="*/ 0 w 3321263"/>
              <a:gd name="connsiteY18" fmla="*/ 769714 h 923661"/>
              <a:gd name="connsiteX19" fmla="*/ 0 w 3321263"/>
              <a:gd name="connsiteY19" fmla="*/ 449515 h 923661"/>
              <a:gd name="connsiteX20" fmla="*/ 0 w 3321263"/>
              <a:gd name="connsiteY20" fmla="*/ 153947 h 923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21263" h="923661" fill="none" extrusionOk="0">
                <a:moveTo>
                  <a:pt x="0" y="153947"/>
                </a:moveTo>
                <a:cubicBezTo>
                  <a:pt x="16442" y="78158"/>
                  <a:pt x="65859" y="-23352"/>
                  <a:pt x="153947" y="0"/>
                </a:cubicBezTo>
                <a:cubicBezTo>
                  <a:pt x="303459" y="-43078"/>
                  <a:pt x="496994" y="3499"/>
                  <a:pt x="626041" y="0"/>
                </a:cubicBezTo>
                <a:cubicBezTo>
                  <a:pt x="755088" y="-3499"/>
                  <a:pt x="995970" y="18032"/>
                  <a:pt x="1098136" y="0"/>
                </a:cubicBezTo>
                <a:cubicBezTo>
                  <a:pt x="1200303" y="-18032"/>
                  <a:pt x="1373170" y="54533"/>
                  <a:pt x="1630498" y="0"/>
                </a:cubicBezTo>
                <a:cubicBezTo>
                  <a:pt x="1887826" y="-54533"/>
                  <a:pt x="1985775" y="34300"/>
                  <a:pt x="2132726" y="0"/>
                </a:cubicBezTo>
                <a:cubicBezTo>
                  <a:pt x="2279677" y="-34300"/>
                  <a:pt x="2464804" y="41589"/>
                  <a:pt x="2634954" y="0"/>
                </a:cubicBezTo>
                <a:cubicBezTo>
                  <a:pt x="2805104" y="-41589"/>
                  <a:pt x="2952805" y="16093"/>
                  <a:pt x="3167316" y="0"/>
                </a:cubicBezTo>
                <a:cubicBezTo>
                  <a:pt x="3239762" y="-19154"/>
                  <a:pt x="3331596" y="62548"/>
                  <a:pt x="3321263" y="153947"/>
                </a:cubicBezTo>
                <a:cubicBezTo>
                  <a:pt x="3349031" y="265586"/>
                  <a:pt x="3313329" y="336187"/>
                  <a:pt x="3321263" y="449515"/>
                </a:cubicBezTo>
                <a:cubicBezTo>
                  <a:pt x="3329197" y="562843"/>
                  <a:pt x="3301942" y="672068"/>
                  <a:pt x="3321263" y="769714"/>
                </a:cubicBezTo>
                <a:cubicBezTo>
                  <a:pt x="3312762" y="861446"/>
                  <a:pt x="3251490" y="915908"/>
                  <a:pt x="3167316" y="923661"/>
                </a:cubicBezTo>
                <a:cubicBezTo>
                  <a:pt x="2965740" y="945482"/>
                  <a:pt x="2880890" y="911434"/>
                  <a:pt x="2665088" y="923661"/>
                </a:cubicBezTo>
                <a:cubicBezTo>
                  <a:pt x="2449286" y="935888"/>
                  <a:pt x="2342226" y="895590"/>
                  <a:pt x="2223127" y="923661"/>
                </a:cubicBezTo>
                <a:cubicBezTo>
                  <a:pt x="2104028" y="951732"/>
                  <a:pt x="1887705" y="916481"/>
                  <a:pt x="1720899" y="923661"/>
                </a:cubicBezTo>
                <a:cubicBezTo>
                  <a:pt x="1554093" y="930841"/>
                  <a:pt x="1293815" y="862482"/>
                  <a:pt x="1158403" y="923661"/>
                </a:cubicBezTo>
                <a:cubicBezTo>
                  <a:pt x="1022991" y="984840"/>
                  <a:pt x="861293" y="913822"/>
                  <a:pt x="746576" y="923661"/>
                </a:cubicBezTo>
                <a:cubicBezTo>
                  <a:pt x="631859" y="933500"/>
                  <a:pt x="286452" y="918093"/>
                  <a:pt x="153947" y="923661"/>
                </a:cubicBezTo>
                <a:cubicBezTo>
                  <a:pt x="77309" y="919212"/>
                  <a:pt x="11106" y="862813"/>
                  <a:pt x="0" y="769714"/>
                </a:cubicBezTo>
                <a:cubicBezTo>
                  <a:pt x="-23813" y="639437"/>
                  <a:pt x="3879" y="592147"/>
                  <a:pt x="0" y="449515"/>
                </a:cubicBezTo>
                <a:cubicBezTo>
                  <a:pt x="-3879" y="306883"/>
                  <a:pt x="5949" y="240588"/>
                  <a:pt x="0" y="153947"/>
                </a:cubicBezTo>
                <a:close/>
              </a:path>
              <a:path w="3321263" h="923661" stroke="0" extrusionOk="0">
                <a:moveTo>
                  <a:pt x="0" y="153947"/>
                </a:moveTo>
                <a:cubicBezTo>
                  <a:pt x="-5356" y="68821"/>
                  <a:pt x="74010" y="4661"/>
                  <a:pt x="153947" y="0"/>
                </a:cubicBezTo>
                <a:cubicBezTo>
                  <a:pt x="343689" y="-24517"/>
                  <a:pt x="473787" y="2151"/>
                  <a:pt x="595908" y="0"/>
                </a:cubicBezTo>
                <a:cubicBezTo>
                  <a:pt x="718029" y="-2151"/>
                  <a:pt x="934246" y="28114"/>
                  <a:pt x="1068002" y="0"/>
                </a:cubicBezTo>
                <a:cubicBezTo>
                  <a:pt x="1201758" y="-28114"/>
                  <a:pt x="1439806" y="17796"/>
                  <a:pt x="1630498" y="0"/>
                </a:cubicBezTo>
                <a:cubicBezTo>
                  <a:pt x="1821190" y="-17796"/>
                  <a:pt x="2028029" y="5857"/>
                  <a:pt x="2132726" y="0"/>
                </a:cubicBezTo>
                <a:cubicBezTo>
                  <a:pt x="2237423" y="-5857"/>
                  <a:pt x="2403356" y="26648"/>
                  <a:pt x="2544553" y="0"/>
                </a:cubicBezTo>
                <a:cubicBezTo>
                  <a:pt x="2685750" y="-26648"/>
                  <a:pt x="3030126" y="67586"/>
                  <a:pt x="3167316" y="0"/>
                </a:cubicBezTo>
                <a:cubicBezTo>
                  <a:pt x="3258516" y="3821"/>
                  <a:pt x="3332175" y="73176"/>
                  <a:pt x="3321263" y="153947"/>
                </a:cubicBezTo>
                <a:cubicBezTo>
                  <a:pt x="3335080" y="240883"/>
                  <a:pt x="3315379" y="317282"/>
                  <a:pt x="3321263" y="443357"/>
                </a:cubicBezTo>
                <a:cubicBezTo>
                  <a:pt x="3327147" y="569432"/>
                  <a:pt x="3313473" y="643531"/>
                  <a:pt x="3321263" y="769714"/>
                </a:cubicBezTo>
                <a:cubicBezTo>
                  <a:pt x="3304028" y="858852"/>
                  <a:pt x="3237394" y="935733"/>
                  <a:pt x="3167316" y="923661"/>
                </a:cubicBezTo>
                <a:cubicBezTo>
                  <a:pt x="2961214" y="939189"/>
                  <a:pt x="2814496" y="886778"/>
                  <a:pt x="2725355" y="923661"/>
                </a:cubicBezTo>
                <a:cubicBezTo>
                  <a:pt x="2636214" y="960544"/>
                  <a:pt x="2393262" y="870958"/>
                  <a:pt x="2283394" y="923661"/>
                </a:cubicBezTo>
                <a:cubicBezTo>
                  <a:pt x="2173526" y="976364"/>
                  <a:pt x="1934636" y="882189"/>
                  <a:pt x="1841434" y="923661"/>
                </a:cubicBezTo>
                <a:cubicBezTo>
                  <a:pt x="1748232" y="965133"/>
                  <a:pt x="1556859" y="910429"/>
                  <a:pt x="1369339" y="923661"/>
                </a:cubicBezTo>
                <a:cubicBezTo>
                  <a:pt x="1181819" y="936893"/>
                  <a:pt x="973447" y="903270"/>
                  <a:pt x="806844" y="923661"/>
                </a:cubicBezTo>
                <a:cubicBezTo>
                  <a:pt x="640241" y="944052"/>
                  <a:pt x="359768" y="885409"/>
                  <a:pt x="153947" y="923661"/>
                </a:cubicBezTo>
                <a:cubicBezTo>
                  <a:pt x="67717" y="930396"/>
                  <a:pt x="-186" y="860154"/>
                  <a:pt x="0" y="769714"/>
                </a:cubicBezTo>
                <a:cubicBezTo>
                  <a:pt x="-14570" y="629597"/>
                  <a:pt x="26936" y="592570"/>
                  <a:pt x="0" y="474146"/>
                </a:cubicBezTo>
                <a:cubicBezTo>
                  <a:pt x="-26936" y="355722"/>
                  <a:pt x="29179" y="262814"/>
                  <a:pt x="0" y="153947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Phương hướng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FCF3D2-91C0-4651-A1D8-02314F2A0F60}"/>
              </a:ext>
            </a:extLst>
          </p:cNvPr>
          <p:cNvSpPr/>
          <p:nvPr/>
        </p:nvSpPr>
        <p:spPr>
          <a:xfrm>
            <a:off x="6397924" y="3578801"/>
            <a:ext cx="3321263" cy="923661"/>
          </a:xfrm>
          <a:custGeom>
            <a:avLst/>
            <a:gdLst>
              <a:gd name="connsiteX0" fmla="*/ 0 w 3321263"/>
              <a:gd name="connsiteY0" fmla="*/ 153947 h 923661"/>
              <a:gd name="connsiteX1" fmla="*/ 153947 w 3321263"/>
              <a:gd name="connsiteY1" fmla="*/ 0 h 923661"/>
              <a:gd name="connsiteX2" fmla="*/ 626041 w 3321263"/>
              <a:gd name="connsiteY2" fmla="*/ 0 h 923661"/>
              <a:gd name="connsiteX3" fmla="*/ 1098136 w 3321263"/>
              <a:gd name="connsiteY3" fmla="*/ 0 h 923661"/>
              <a:gd name="connsiteX4" fmla="*/ 1630498 w 3321263"/>
              <a:gd name="connsiteY4" fmla="*/ 0 h 923661"/>
              <a:gd name="connsiteX5" fmla="*/ 2132726 w 3321263"/>
              <a:gd name="connsiteY5" fmla="*/ 0 h 923661"/>
              <a:gd name="connsiteX6" fmla="*/ 2634954 w 3321263"/>
              <a:gd name="connsiteY6" fmla="*/ 0 h 923661"/>
              <a:gd name="connsiteX7" fmla="*/ 3167316 w 3321263"/>
              <a:gd name="connsiteY7" fmla="*/ 0 h 923661"/>
              <a:gd name="connsiteX8" fmla="*/ 3321263 w 3321263"/>
              <a:gd name="connsiteY8" fmla="*/ 153947 h 923661"/>
              <a:gd name="connsiteX9" fmla="*/ 3321263 w 3321263"/>
              <a:gd name="connsiteY9" fmla="*/ 449515 h 923661"/>
              <a:gd name="connsiteX10" fmla="*/ 3321263 w 3321263"/>
              <a:gd name="connsiteY10" fmla="*/ 769714 h 923661"/>
              <a:gd name="connsiteX11" fmla="*/ 3167316 w 3321263"/>
              <a:gd name="connsiteY11" fmla="*/ 923661 h 923661"/>
              <a:gd name="connsiteX12" fmla="*/ 2665088 w 3321263"/>
              <a:gd name="connsiteY12" fmla="*/ 923661 h 923661"/>
              <a:gd name="connsiteX13" fmla="*/ 2223127 w 3321263"/>
              <a:gd name="connsiteY13" fmla="*/ 923661 h 923661"/>
              <a:gd name="connsiteX14" fmla="*/ 1720899 w 3321263"/>
              <a:gd name="connsiteY14" fmla="*/ 923661 h 923661"/>
              <a:gd name="connsiteX15" fmla="*/ 1158403 w 3321263"/>
              <a:gd name="connsiteY15" fmla="*/ 923661 h 923661"/>
              <a:gd name="connsiteX16" fmla="*/ 746576 w 3321263"/>
              <a:gd name="connsiteY16" fmla="*/ 923661 h 923661"/>
              <a:gd name="connsiteX17" fmla="*/ 153947 w 3321263"/>
              <a:gd name="connsiteY17" fmla="*/ 923661 h 923661"/>
              <a:gd name="connsiteX18" fmla="*/ 0 w 3321263"/>
              <a:gd name="connsiteY18" fmla="*/ 769714 h 923661"/>
              <a:gd name="connsiteX19" fmla="*/ 0 w 3321263"/>
              <a:gd name="connsiteY19" fmla="*/ 449515 h 923661"/>
              <a:gd name="connsiteX20" fmla="*/ 0 w 3321263"/>
              <a:gd name="connsiteY20" fmla="*/ 153947 h 923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21263" h="923661" fill="none" extrusionOk="0">
                <a:moveTo>
                  <a:pt x="0" y="153947"/>
                </a:moveTo>
                <a:cubicBezTo>
                  <a:pt x="16442" y="78158"/>
                  <a:pt x="65859" y="-23352"/>
                  <a:pt x="153947" y="0"/>
                </a:cubicBezTo>
                <a:cubicBezTo>
                  <a:pt x="303459" y="-43078"/>
                  <a:pt x="496994" y="3499"/>
                  <a:pt x="626041" y="0"/>
                </a:cubicBezTo>
                <a:cubicBezTo>
                  <a:pt x="755088" y="-3499"/>
                  <a:pt x="995970" y="18032"/>
                  <a:pt x="1098136" y="0"/>
                </a:cubicBezTo>
                <a:cubicBezTo>
                  <a:pt x="1200303" y="-18032"/>
                  <a:pt x="1373170" y="54533"/>
                  <a:pt x="1630498" y="0"/>
                </a:cubicBezTo>
                <a:cubicBezTo>
                  <a:pt x="1887826" y="-54533"/>
                  <a:pt x="1985775" y="34300"/>
                  <a:pt x="2132726" y="0"/>
                </a:cubicBezTo>
                <a:cubicBezTo>
                  <a:pt x="2279677" y="-34300"/>
                  <a:pt x="2464804" y="41589"/>
                  <a:pt x="2634954" y="0"/>
                </a:cubicBezTo>
                <a:cubicBezTo>
                  <a:pt x="2805104" y="-41589"/>
                  <a:pt x="2952805" y="16093"/>
                  <a:pt x="3167316" y="0"/>
                </a:cubicBezTo>
                <a:cubicBezTo>
                  <a:pt x="3239762" y="-19154"/>
                  <a:pt x="3331596" y="62548"/>
                  <a:pt x="3321263" y="153947"/>
                </a:cubicBezTo>
                <a:cubicBezTo>
                  <a:pt x="3349031" y="265586"/>
                  <a:pt x="3313329" y="336187"/>
                  <a:pt x="3321263" y="449515"/>
                </a:cubicBezTo>
                <a:cubicBezTo>
                  <a:pt x="3329197" y="562843"/>
                  <a:pt x="3301942" y="672068"/>
                  <a:pt x="3321263" y="769714"/>
                </a:cubicBezTo>
                <a:cubicBezTo>
                  <a:pt x="3312762" y="861446"/>
                  <a:pt x="3251490" y="915908"/>
                  <a:pt x="3167316" y="923661"/>
                </a:cubicBezTo>
                <a:cubicBezTo>
                  <a:pt x="2965740" y="945482"/>
                  <a:pt x="2880890" y="911434"/>
                  <a:pt x="2665088" y="923661"/>
                </a:cubicBezTo>
                <a:cubicBezTo>
                  <a:pt x="2449286" y="935888"/>
                  <a:pt x="2342226" y="895590"/>
                  <a:pt x="2223127" y="923661"/>
                </a:cubicBezTo>
                <a:cubicBezTo>
                  <a:pt x="2104028" y="951732"/>
                  <a:pt x="1887705" y="916481"/>
                  <a:pt x="1720899" y="923661"/>
                </a:cubicBezTo>
                <a:cubicBezTo>
                  <a:pt x="1554093" y="930841"/>
                  <a:pt x="1293815" y="862482"/>
                  <a:pt x="1158403" y="923661"/>
                </a:cubicBezTo>
                <a:cubicBezTo>
                  <a:pt x="1022991" y="984840"/>
                  <a:pt x="861293" y="913822"/>
                  <a:pt x="746576" y="923661"/>
                </a:cubicBezTo>
                <a:cubicBezTo>
                  <a:pt x="631859" y="933500"/>
                  <a:pt x="286452" y="918093"/>
                  <a:pt x="153947" y="923661"/>
                </a:cubicBezTo>
                <a:cubicBezTo>
                  <a:pt x="77309" y="919212"/>
                  <a:pt x="11106" y="862813"/>
                  <a:pt x="0" y="769714"/>
                </a:cubicBezTo>
                <a:cubicBezTo>
                  <a:pt x="-23813" y="639437"/>
                  <a:pt x="3879" y="592147"/>
                  <a:pt x="0" y="449515"/>
                </a:cubicBezTo>
                <a:cubicBezTo>
                  <a:pt x="-3879" y="306883"/>
                  <a:pt x="5949" y="240588"/>
                  <a:pt x="0" y="153947"/>
                </a:cubicBezTo>
                <a:close/>
              </a:path>
              <a:path w="3321263" h="923661" stroke="0" extrusionOk="0">
                <a:moveTo>
                  <a:pt x="0" y="153947"/>
                </a:moveTo>
                <a:cubicBezTo>
                  <a:pt x="-5356" y="68821"/>
                  <a:pt x="74010" y="4661"/>
                  <a:pt x="153947" y="0"/>
                </a:cubicBezTo>
                <a:cubicBezTo>
                  <a:pt x="343689" y="-24517"/>
                  <a:pt x="473787" y="2151"/>
                  <a:pt x="595908" y="0"/>
                </a:cubicBezTo>
                <a:cubicBezTo>
                  <a:pt x="718029" y="-2151"/>
                  <a:pt x="934246" y="28114"/>
                  <a:pt x="1068002" y="0"/>
                </a:cubicBezTo>
                <a:cubicBezTo>
                  <a:pt x="1201758" y="-28114"/>
                  <a:pt x="1439806" y="17796"/>
                  <a:pt x="1630498" y="0"/>
                </a:cubicBezTo>
                <a:cubicBezTo>
                  <a:pt x="1821190" y="-17796"/>
                  <a:pt x="2028029" y="5857"/>
                  <a:pt x="2132726" y="0"/>
                </a:cubicBezTo>
                <a:cubicBezTo>
                  <a:pt x="2237423" y="-5857"/>
                  <a:pt x="2403356" y="26648"/>
                  <a:pt x="2544553" y="0"/>
                </a:cubicBezTo>
                <a:cubicBezTo>
                  <a:pt x="2685750" y="-26648"/>
                  <a:pt x="3030126" y="67586"/>
                  <a:pt x="3167316" y="0"/>
                </a:cubicBezTo>
                <a:cubicBezTo>
                  <a:pt x="3258516" y="3821"/>
                  <a:pt x="3332175" y="73176"/>
                  <a:pt x="3321263" y="153947"/>
                </a:cubicBezTo>
                <a:cubicBezTo>
                  <a:pt x="3335080" y="240883"/>
                  <a:pt x="3315379" y="317282"/>
                  <a:pt x="3321263" y="443357"/>
                </a:cubicBezTo>
                <a:cubicBezTo>
                  <a:pt x="3327147" y="569432"/>
                  <a:pt x="3313473" y="643531"/>
                  <a:pt x="3321263" y="769714"/>
                </a:cubicBezTo>
                <a:cubicBezTo>
                  <a:pt x="3304028" y="858852"/>
                  <a:pt x="3237394" y="935733"/>
                  <a:pt x="3167316" y="923661"/>
                </a:cubicBezTo>
                <a:cubicBezTo>
                  <a:pt x="2961214" y="939189"/>
                  <a:pt x="2814496" y="886778"/>
                  <a:pt x="2725355" y="923661"/>
                </a:cubicBezTo>
                <a:cubicBezTo>
                  <a:pt x="2636214" y="960544"/>
                  <a:pt x="2393262" y="870958"/>
                  <a:pt x="2283394" y="923661"/>
                </a:cubicBezTo>
                <a:cubicBezTo>
                  <a:pt x="2173526" y="976364"/>
                  <a:pt x="1934636" y="882189"/>
                  <a:pt x="1841434" y="923661"/>
                </a:cubicBezTo>
                <a:cubicBezTo>
                  <a:pt x="1748232" y="965133"/>
                  <a:pt x="1556859" y="910429"/>
                  <a:pt x="1369339" y="923661"/>
                </a:cubicBezTo>
                <a:cubicBezTo>
                  <a:pt x="1181819" y="936893"/>
                  <a:pt x="973447" y="903270"/>
                  <a:pt x="806844" y="923661"/>
                </a:cubicBezTo>
                <a:cubicBezTo>
                  <a:pt x="640241" y="944052"/>
                  <a:pt x="359768" y="885409"/>
                  <a:pt x="153947" y="923661"/>
                </a:cubicBezTo>
                <a:cubicBezTo>
                  <a:pt x="67717" y="930396"/>
                  <a:pt x="-186" y="860154"/>
                  <a:pt x="0" y="769714"/>
                </a:cubicBezTo>
                <a:cubicBezTo>
                  <a:pt x="-14570" y="629597"/>
                  <a:pt x="26936" y="592570"/>
                  <a:pt x="0" y="474146"/>
                </a:cubicBezTo>
                <a:cubicBezTo>
                  <a:pt x="-26936" y="355722"/>
                  <a:pt x="29179" y="262814"/>
                  <a:pt x="0" y="153947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Tỉ lệ bản đồ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DFFD777-B87F-482E-8266-BB61A7EDD860}"/>
              </a:ext>
            </a:extLst>
          </p:cNvPr>
          <p:cNvSpPr/>
          <p:nvPr/>
        </p:nvSpPr>
        <p:spPr>
          <a:xfrm>
            <a:off x="6397924" y="5021077"/>
            <a:ext cx="3321263" cy="923661"/>
          </a:xfrm>
          <a:custGeom>
            <a:avLst/>
            <a:gdLst>
              <a:gd name="connsiteX0" fmla="*/ 0 w 3321263"/>
              <a:gd name="connsiteY0" fmla="*/ 153947 h 923661"/>
              <a:gd name="connsiteX1" fmla="*/ 153947 w 3321263"/>
              <a:gd name="connsiteY1" fmla="*/ 0 h 923661"/>
              <a:gd name="connsiteX2" fmla="*/ 626041 w 3321263"/>
              <a:gd name="connsiteY2" fmla="*/ 0 h 923661"/>
              <a:gd name="connsiteX3" fmla="*/ 1098136 w 3321263"/>
              <a:gd name="connsiteY3" fmla="*/ 0 h 923661"/>
              <a:gd name="connsiteX4" fmla="*/ 1630498 w 3321263"/>
              <a:gd name="connsiteY4" fmla="*/ 0 h 923661"/>
              <a:gd name="connsiteX5" fmla="*/ 2132726 w 3321263"/>
              <a:gd name="connsiteY5" fmla="*/ 0 h 923661"/>
              <a:gd name="connsiteX6" fmla="*/ 2634954 w 3321263"/>
              <a:gd name="connsiteY6" fmla="*/ 0 h 923661"/>
              <a:gd name="connsiteX7" fmla="*/ 3167316 w 3321263"/>
              <a:gd name="connsiteY7" fmla="*/ 0 h 923661"/>
              <a:gd name="connsiteX8" fmla="*/ 3321263 w 3321263"/>
              <a:gd name="connsiteY8" fmla="*/ 153947 h 923661"/>
              <a:gd name="connsiteX9" fmla="*/ 3321263 w 3321263"/>
              <a:gd name="connsiteY9" fmla="*/ 449515 h 923661"/>
              <a:gd name="connsiteX10" fmla="*/ 3321263 w 3321263"/>
              <a:gd name="connsiteY10" fmla="*/ 769714 h 923661"/>
              <a:gd name="connsiteX11" fmla="*/ 3167316 w 3321263"/>
              <a:gd name="connsiteY11" fmla="*/ 923661 h 923661"/>
              <a:gd name="connsiteX12" fmla="*/ 2665088 w 3321263"/>
              <a:gd name="connsiteY12" fmla="*/ 923661 h 923661"/>
              <a:gd name="connsiteX13" fmla="*/ 2223127 w 3321263"/>
              <a:gd name="connsiteY13" fmla="*/ 923661 h 923661"/>
              <a:gd name="connsiteX14" fmla="*/ 1720899 w 3321263"/>
              <a:gd name="connsiteY14" fmla="*/ 923661 h 923661"/>
              <a:gd name="connsiteX15" fmla="*/ 1158403 w 3321263"/>
              <a:gd name="connsiteY15" fmla="*/ 923661 h 923661"/>
              <a:gd name="connsiteX16" fmla="*/ 746576 w 3321263"/>
              <a:gd name="connsiteY16" fmla="*/ 923661 h 923661"/>
              <a:gd name="connsiteX17" fmla="*/ 153947 w 3321263"/>
              <a:gd name="connsiteY17" fmla="*/ 923661 h 923661"/>
              <a:gd name="connsiteX18" fmla="*/ 0 w 3321263"/>
              <a:gd name="connsiteY18" fmla="*/ 769714 h 923661"/>
              <a:gd name="connsiteX19" fmla="*/ 0 w 3321263"/>
              <a:gd name="connsiteY19" fmla="*/ 449515 h 923661"/>
              <a:gd name="connsiteX20" fmla="*/ 0 w 3321263"/>
              <a:gd name="connsiteY20" fmla="*/ 153947 h 923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21263" h="923661" fill="none" extrusionOk="0">
                <a:moveTo>
                  <a:pt x="0" y="153947"/>
                </a:moveTo>
                <a:cubicBezTo>
                  <a:pt x="16442" y="78158"/>
                  <a:pt x="65859" y="-23352"/>
                  <a:pt x="153947" y="0"/>
                </a:cubicBezTo>
                <a:cubicBezTo>
                  <a:pt x="303459" y="-43078"/>
                  <a:pt x="496994" y="3499"/>
                  <a:pt x="626041" y="0"/>
                </a:cubicBezTo>
                <a:cubicBezTo>
                  <a:pt x="755088" y="-3499"/>
                  <a:pt x="995970" y="18032"/>
                  <a:pt x="1098136" y="0"/>
                </a:cubicBezTo>
                <a:cubicBezTo>
                  <a:pt x="1200303" y="-18032"/>
                  <a:pt x="1373170" y="54533"/>
                  <a:pt x="1630498" y="0"/>
                </a:cubicBezTo>
                <a:cubicBezTo>
                  <a:pt x="1887826" y="-54533"/>
                  <a:pt x="1985775" y="34300"/>
                  <a:pt x="2132726" y="0"/>
                </a:cubicBezTo>
                <a:cubicBezTo>
                  <a:pt x="2279677" y="-34300"/>
                  <a:pt x="2464804" y="41589"/>
                  <a:pt x="2634954" y="0"/>
                </a:cubicBezTo>
                <a:cubicBezTo>
                  <a:pt x="2805104" y="-41589"/>
                  <a:pt x="2952805" y="16093"/>
                  <a:pt x="3167316" y="0"/>
                </a:cubicBezTo>
                <a:cubicBezTo>
                  <a:pt x="3239762" y="-19154"/>
                  <a:pt x="3331596" y="62548"/>
                  <a:pt x="3321263" y="153947"/>
                </a:cubicBezTo>
                <a:cubicBezTo>
                  <a:pt x="3349031" y="265586"/>
                  <a:pt x="3313329" y="336187"/>
                  <a:pt x="3321263" y="449515"/>
                </a:cubicBezTo>
                <a:cubicBezTo>
                  <a:pt x="3329197" y="562843"/>
                  <a:pt x="3301942" y="672068"/>
                  <a:pt x="3321263" y="769714"/>
                </a:cubicBezTo>
                <a:cubicBezTo>
                  <a:pt x="3312762" y="861446"/>
                  <a:pt x="3251490" y="915908"/>
                  <a:pt x="3167316" y="923661"/>
                </a:cubicBezTo>
                <a:cubicBezTo>
                  <a:pt x="2965740" y="945482"/>
                  <a:pt x="2880890" y="911434"/>
                  <a:pt x="2665088" y="923661"/>
                </a:cubicBezTo>
                <a:cubicBezTo>
                  <a:pt x="2449286" y="935888"/>
                  <a:pt x="2342226" y="895590"/>
                  <a:pt x="2223127" y="923661"/>
                </a:cubicBezTo>
                <a:cubicBezTo>
                  <a:pt x="2104028" y="951732"/>
                  <a:pt x="1887705" y="916481"/>
                  <a:pt x="1720899" y="923661"/>
                </a:cubicBezTo>
                <a:cubicBezTo>
                  <a:pt x="1554093" y="930841"/>
                  <a:pt x="1293815" y="862482"/>
                  <a:pt x="1158403" y="923661"/>
                </a:cubicBezTo>
                <a:cubicBezTo>
                  <a:pt x="1022991" y="984840"/>
                  <a:pt x="861293" y="913822"/>
                  <a:pt x="746576" y="923661"/>
                </a:cubicBezTo>
                <a:cubicBezTo>
                  <a:pt x="631859" y="933500"/>
                  <a:pt x="286452" y="918093"/>
                  <a:pt x="153947" y="923661"/>
                </a:cubicBezTo>
                <a:cubicBezTo>
                  <a:pt x="77309" y="919212"/>
                  <a:pt x="11106" y="862813"/>
                  <a:pt x="0" y="769714"/>
                </a:cubicBezTo>
                <a:cubicBezTo>
                  <a:pt x="-23813" y="639437"/>
                  <a:pt x="3879" y="592147"/>
                  <a:pt x="0" y="449515"/>
                </a:cubicBezTo>
                <a:cubicBezTo>
                  <a:pt x="-3879" y="306883"/>
                  <a:pt x="5949" y="240588"/>
                  <a:pt x="0" y="153947"/>
                </a:cubicBezTo>
                <a:close/>
              </a:path>
              <a:path w="3321263" h="923661" stroke="0" extrusionOk="0">
                <a:moveTo>
                  <a:pt x="0" y="153947"/>
                </a:moveTo>
                <a:cubicBezTo>
                  <a:pt x="-5356" y="68821"/>
                  <a:pt x="74010" y="4661"/>
                  <a:pt x="153947" y="0"/>
                </a:cubicBezTo>
                <a:cubicBezTo>
                  <a:pt x="343689" y="-24517"/>
                  <a:pt x="473787" y="2151"/>
                  <a:pt x="595908" y="0"/>
                </a:cubicBezTo>
                <a:cubicBezTo>
                  <a:pt x="718029" y="-2151"/>
                  <a:pt x="934246" y="28114"/>
                  <a:pt x="1068002" y="0"/>
                </a:cubicBezTo>
                <a:cubicBezTo>
                  <a:pt x="1201758" y="-28114"/>
                  <a:pt x="1439806" y="17796"/>
                  <a:pt x="1630498" y="0"/>
                </a:cubicBezTo>
                <a:cubicBezTo>
                  <a:pt x="1821190" y="-17796"/>
                  <a:pt x="2028029" y="5857"/>
                  <a:pt x="2132726" y="0"/>
                </a:cubicBezTo>
                <a:cubicBezTo>
                  <a:pt x="2237423" y="-5857"/>
                  <a:pt x="2403356" y="26648"/>
                  <a:pt x="2544553" y="0"/>
                </a:cubicBezTo>
                <a:cubicBezTo>
                  <a:pt x="2685750" y="-26648"/>
                  <a:pt x="3030126" y="67586"/>
                  <a:pt x="3167316" y="0"/>
                </a:cubicBezTo>
                <a:cubicBezTo>
                  <a:pt x="3258516" y="3821"/>
                  <a:pt x="3332175" y="73176"/>
                  <a:pt x="3321263" y="153947"/>
                </a:cubicBezTo>
                <a:cubicBezTo>
                  <a:pt x="3335080" y="240883"/>
                  <a:pt x="3315379" y="317282"/>
                  <a:pt x="3321263" y="443357"/>
                </a:cubicBezTo>
                <a:cubicBezTo>
                  <a:pt x="3327147" y="569432"/>
                  <a:pt x="3313473" y="643531"/>
                  <a:pt x="3321263" y="769714"/>
                </a:cubicBezTo>
                <a:cubicBezTo>
                  <a:pt x="3304028" y="858852"/>
                  <a:pt x="3237394" y="935733"/>
                  <a:pt x="3167316" y="923661"/>
                </a:cubicBezTo>
                <a:cubicBezTo>
                  <a:pt x="2961214" y="939189"/>
                  <a:pt x="2814496" y="886778"/>
                  <a:pt x="2725355" y="923661"/>
                </a:cubicBezTo>
                <a:cubicBezTo>
                  <a:pt x="2636214" y="960544"/>
                  <a:pt x="2393262" y="870958"/>
                  <a:pt x="2283394" y="923661"/>
                </a:cubicBezTo>
                <a:cubicBezTo>
                  <a:pt x="2173526" y="976364"/>
                  <a:pt x="1934636" y="882189"/>
                  <a:pt x="1841434" y="923661"/>
                </a:cubicBezTo>
                <a:cubicBezTo>
                  <a:pt x="1748232" y="965133"/>
                  <a:pt x="1556859" y="910429"/>
                  <a:pt x="1369339" y="923661"/>
                </a:cubicBezTo>
                <a:cubicBezTo>
                  <a:pt x="1181819" y="936893"/>
                  <a:pt x="973447" y="903270"/>
                  <a:pt x="806844" y="923661"/>
                </a:cubicBezTo>
                <a:cubicBezTo>
                  <a:pt x="640241" y="944052"/>
                  <a:pt x="359768" y="885409"/>
                  <a:pt x="153947" y="923661"/>
                </a:cubicBezTo>
                <a:cubicBezTo>
                  <a:pt x="67717" y="930396"/>
                  <a:pt x="-186" y="860154"/>
                  <a:pt x="0" y="769714"/>
                </a:cubicBezTo>
                <a:cubicBezTo>
                  <a:pt x="-14570" y="629597"/>
                  <a:pt x="26936" y="592570"/>
                  <a:pt x="0" y="474146"/>
                </a:cubicBezTo>
                <a:cubicBezTo>
                  <a:pt x="-26936" y="355722"/>
                  <a:pt x="29179" y="262814"/>
                  <a:pt x="0" y="153947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Kí hiệu bản đồ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B4C0A92-5061-4DCE-84A4-0AB85657E7BA}"/>
              </a:ext>
            </a:extLst>
          </p:cNvPr>
          <p:cNvCxnSpPr>
            <a:endCxn id="9" idx="1"/>
          </p:cNvCxnSpPr>
          <p:nvPr/>
        </p:nvCxnSpPr>
        <p:spPr>
          <a:xfrm flipV="1">
            <a:off x="5102942" y="1138667"/>
            <a:ext cx="1294982" cy="1513710"/>
          </a:xfrm>
          <a:prstGeom prst="straightConnector1">
            <a:avLst/>
          </a:prstGeom>
          <a:ln w="38100">
            <a:solidFill>
              <a:srgbClr val="6923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C492085-ADD3-4414-8FCE-B08451A6012B}"/>
              </a:ext>
            </a:extLst>
          </p:cNvPr>
          <p:cNvCxnSpPr>
            <a:cxnSpLocks/>
          </p:cNvCxnSpPr>
          <p:nvPr/>
        </p:nvCxnSpPr>
        <p:spPr>
          <a:xfrm flipV="1">
            <a:off x="5264732" y="2571578"/>
            <a:ext cx="1170430" cy="586018"/>
          </a:xfrm>
          <a:prstGeom prst="straightConnector1">
            <a:avLst/>
          </a:prstGeom>
          <a:ln w="38100">
            <a:solidFill>
              <a:srgbClr val="6923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780B220-3A5A-49B9-B4E4-139E0C0EA0B0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5135627" y="3454096"/>
            <a:ext cx="1262297" cy="586536"/>
          </a:xfrm>
          <a:prstGeom prst="straightConnector1">
            <a:avLst/>
          </a:prstGeom>
          <a:ln w="38100">
            <a:solidFill>
              <a:srgbClr val="6923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EC41F2A-4295-4835-A19E-19708D00ACCD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861664" y="3676212"/>
            <a:ext cx="1536260" cy="1806696"/>
          </a:xfrm>
          <a:prstGeom prst="straightConnector1">
            <a:avLst/>
          </a:prstGeom>
          <a:ln w="38100">
            <a:solidFill>
              <a:srgbClr val="6923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6C37540-BD6F-40E4-931D-76C2D805AC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3" y="4307141"/>
            <a:ext cx="2550859" cy="2550859"/>
          </a:xfrm>
          <a:prstGeom prst="rect">
            <a:avLst/>
          </a:prstGeom>
        </p:spPr>
      </p:pic>
      <p:pic>
        <p:nvPicPr>
          <p:cNvPr id="36" name="Picture 3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A422A84-2467-4386-ABC6-856338D31F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3628" r="4143" b="11230"/>
          <a:stretch/>
        </p:blipFill>
        <p:spPr>
          <a:xfrm>
            <a:off x="2310805" y="5038240"/>
            <a:ext cx="2550859" cy="1485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 descr="A picture containing icon&#10;&#10;Description automatically generated">
            <a:extLst>
              <a:ext uri="{FF2B5EF4-FFF2-40B4-BE49-F238E27FC236}">
                <a16:creationId xmlns:a16="http://schemas.microsoft.com/office/drawing/2014/main" id="{6E3633D0-64BF-4D41-B5C1-2DF692CF2F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574" y="3558226"/>
            <a:ext cx="2080716" cy="1040358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52CCCC02-7515-403F-B8DC-98F0F95870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77424" y="4795362"/>
            <a:ext cx="1501994" cy="1375092"/>
          </a:xfrm>
          <a:prstGeom prst="rect">
            <a:avLst/>
          </a:prstGeom>
        </p:spPr>
      </p:pic>
      <p:pic>
        <p:nvPicPr>
          <p:cNvPr id="42" name="Picture 41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07CD63F-1EEF-40BD-BA00-E929D78AA3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588" y="1658316"/>
            <a:ext cx="1990308" cy="201789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4B61CEFD-A6A7-4E67-BEAC-CF7C91A93AF8}"/>
              </a:ext>
            </a:extLst>
          </p:cNvPr>
          <p:cNvGrpSpPr/>
          <p:nvPr/>
        </p:nvGrpSpPr>
        <p:grpSpPr>
          <a:xfrm>
            <a:off x="9870574" y="193886"/>
            <a:ext cx="2133598" cy="1597812"/>
            <a:chOff x="9870574" y="193886"/>
            <a:chExt cx="2133598" cy="1597812"/>
          </a:xfrm>
        </p:grpSpPr>
        <p:pic>
          <p:nvPicPr>
            <p:cNvPr id="44" name="Picture 43" descr="Logo&#10;&#10;Description automatically generated">
              <a:extLst>
                <a:ext uri="{FF2B5EF4-FFF2-40B4-BE49-F238E27FC236}">
                  <a16:creationId xmlns:a16="http://schemas.microsoft.com/office/drawing/2014/main" id="{F62A1BC1-5ABC-4D6A-AA22-E960E615C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0574" y="193886"/>
              <a:ext cx="1093240" cy="1597812"/>
            </a:xfrm>
            <a:prstGeom prst="rect">
              <a:avLst/>
            </a:prstGeom>
          </p:spPr>
        </p:pic>
        <p:sp>
          <p:nvSpPr>
            <p:cNvPr id="45" name="Thought Bubble: Cloud 44">
              <a:extLst>
                <a:ext uri="{FF2B5EF4-FFF2-40B4-BE49-F238E27FC236}">
                  <a16:creationId xmlns:a16="http://schemas.microsoft.com/office/drawing/2014/main" id="{360E12B0-A259-47E7-8232-ECF604575229}"/>
                </a:ext>
              </a:extLst>
            </p:cNvPr>
            <p:cNvSpPr/>
            <p:nvPr/>
          </p:nvSpPr>
          <p:spPr>
            <a:xfrm>
              <a:off x="10910932" y="193886"/>
              <a:ext cx="1093240" cy="944781"/>
            </a:xfrm>
            <a:prstGeom prst="cloudCallout">
              <a:avLst>
                <a:gd name="adj1" fmla="val -47768"/>
                <a:gd name="adj2" fmla="val 57817"/>
              </a:avLst>
            </a:prstGeom>
            <a:solidFill>
              <a:schemeClr val="bg2"/>
            </a:solidFill>
            <a:ln>
              <a:solidFill>
                <a:srgbClr val="6923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692314"/>
                  </a:solidFill>
                </a:rPr>
                <a:t>Bản đồ …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B2B93A4-B495-41C7-981E-FEBE8B1974F5}"/>
              </a:ext>
            </a:extLst>
          </p:cNvPr>
          <p:cNvGrpSpPr/>
          <p:nvPr/>
        </p:nvGrpSpPr>
        <p:grpSpPr>
          <a:xfrm>
            <a:off x="-576416" y="1791698"/>
            <a:ext cx="6098458" cy="2731797"/>
            <a:chOff x="-428932" y="2168995"/>
            <a:chExt cx="6098458" cy="2731797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A5418239-52F4-4EC2-BF1C-0925B0F05062}"/>
                </a:ext>
              </a:extLst>
            </p:cNvPr>
            <p:cNvSpPr/>
            <p:nvPr/>
          </p:nvSpPr>
          <p:spPr>
            <a:xfrm>
              <a:off x="132733" y="2168995"/>
              <a:ext cx="5294670" cy="2731797"/>
            </a:xfrm>
            <a:custGeom>
              <a:avLst/>
              <a:gdLst>
                <a:gd name="connsiteX0" fmla="*/ 477991 w 5294670"/>
                <a:gd name="connsiteY0" fmla="*/ 908701 h 2731797"/>
                <a:gd name="connsiteX1" fmla="*/ 689165 w 5294670"/>
                <a:gd name="connsiteY1" fmla="*/ 436771 h 2731797"/>
                <a:gd name="connsiteX2" fmla="*/ 1716478 w 5294670"/>
                <a:gd name="connsiteY2" fmla="*/ 328953 h 2731797"/>
                <a:gd name="connsiteX3" fmla="*/ 2752247 w 5294670"/>
                <a:gd name="connsiteY3" fmla="*/ 217026 h 2731797"/>
                <a:gd name="connsiteX4" fmla="*/ 3155843 w 5294670"/>
                <a:gd name="connsiteY4" fmla="*/ 12647 h 2731797"/>
                <a:gd name="connsiteX5" fmla="*/ 3656386 w 5294670"/>
                <a:gd name="connsiteY5" fmla="*/ 156888 h 2731797"/>
                <a:gd name="connsiteX6" fmla="*/ 4346409 w 5294670"/>
                <a:gd name="connsiteY6" fmla="*/ 43632 h 2731797"/>
                <a:gd name="connsiteX7" fmla="*/ 4696323 w 5294670"/>
                <a:gd name="connsiteY7" fmla="*/ 352604 h 2731797"/>
                <a:gd name="connsiteX8" fmla="*/ 5145389 w 5294670"/>
                <a:gd name="connsiteY8" fmla="*/ 652469 h 2731797"/>
                <a:gd name="connsiteX9" fmla="*/ 5125289 w 5294670"/>
                <a:gd name="connsiteY9" fmla="*/ 977629 h 2731797"/>
                <a:gd name="connsiteX10" fmla="*/ 5272118 w 5294670"/>
                <a:gd name="connsiteY10" fmla="*/ 1474790 h 2731797"/>
                <a:gd name="connsiteX11" fmla="*/ 4584301 w 5294670"/>
                <a:gd name="connsiteY11" fmla="*/ 1909981 h 2731797"/>
                <a:gd name="connsiteX12" fmla="*/ 4338075 w 5294670"/>
                <a:gd name="connsiteY12" fmla="*/ 2282884 h 2731797"/>
                <a:gd name="connsiteX13" fmla="*/ 3499752 w 5294670"/>
                <a:gd name="connsiteY13" fmla="*/ 2328034 h 2731797"/>
                <a:gd name="connsiteX14" fmla="*/ 2900670 w 5294670"/>
                <a:gd name="connsiteY14" fmla="*/ 2725852 h 2731797"/>
                <a:gd name="connsiteX15" fmla="*/ 2019818 w 5294670"/>
                <a:gd name="connsiteY15" fmla="*/ 2483026 h 2731797"/>
                <a:gd name="connsiteX16" fmla="*/ 711348 w 5294670"/>
                <a:gd name="connsiteY16" fmla="*/ 2243108 h 2731797"/>
                <a:gd name="connsiteX17" fmla="*/ 136043 w 5294670"/>
                <a:gd name="connsiteY17" fmla="*/ 1976126 h 2731797"/>
                <a:gd name="connsiteX18" fmla="*/ 258973 w 5294670"/>
                <a:gd name="connsiteY18" fmla="*/ 1615744 h 2731797"/>
                <a:gd name="connsiteX19" fmla="*/ -613 w 5294670"/>
                <a:gd name="connsiteY19" fmla="*/ 1246002 h 2731797"/>
                <a:gd name="connsiteX20" fmla="*/ 473456 w 5294670"/>
                <a:gd name="connsiteY20" fmla="*/ 917365 h 2731797"/>
                <a:gd name="connsiteX21" fmla="*/ 477991 w 5294670"/>
                <a:gd name="connsiteY21" fmla="*/ 908701 h 2731797"/>
                <a:gd name="connsiteX0" fmla="*/ 575182 w 5294670"/>
                <a:gd name="connsiteY0" fmla="*/ 1655329 h 2731797"/>
                <a:gd name="connsiteX1" fmla="*/ 264733 w 5294670"/>
                <a:gd name="connsiteY1" fmla="*/ 1604930 h 2731797"/>
                <a:gd name="connsiteX2" fmla="*/ 849108 w 5294670"/>
                <a:gd name="connsiteY2" fmla="*/ 2206874 h 2731797"/>
                <a:gd name="connsiteX3" fmla="*/ 713309 w 5294670"/>
                <a:gd name="connsiteY3" fmla="*/ 2230967 h 2731797"/>
                <a:gd name="connsiteX4" fmla="*/ 2019573 w 5294670"/>
                <a:gd name="connsiteY4" fmla="*/ 2471896 h 2731797"/>
                <a:gd name="connsiteX5" fmla="*/ 1937702 w 5294670"/>
                <a:gd name="connsiteY5" fmla="*/ 2361866 h 2731797"/>
                <a:gd name="connsiteX6" fmla="*/ 3533089 w 5294670"/>
                <a:gd name="connsiteY6" fmla="*/ 2197515 h 2731797"/>
                <a:gd name="connsiteX7" fmla="*/ 3500365 w 5294670"/>
                <a:gd name="connsiteY7" fmla="*/ 2318233 h 2731797"/>
                <a:gd name="connsiteX8" fmla="*/ 4182911 w 5294670"/>
                <a:gd name="connsiteY8" fmla="*/ 1451520 h 2731797"/>
                <a:gd name="connsiteX9" fmla="*/ 4581360 w 5294670"/>
                <a:gd name="connsiteY9" fmla="*/ 1902772 h 2731797"/>
                <a:gd name="connsiteX10" fmla="*/ 5122838 w 5294670"/>
                <a:gd name="connsiteY10" fmla="*/ 970926 h 2731797"/>
                <a:gd name="connsiteX11" fmla="*/ 4945368 w 5294670"/>
                <a:gd name="connsiteY11" fmla="*/ 1140145 h 2731797"/>
                <a:gd name="connsiteX12" fmla="*/ 4697058 w 5294670"/>
                <a:gd name="connsiteY12" fmla="*/ 343118 h 2731797"/>
                <a:gd name="connsiteX13" fmla="*/ 4706373 w 5294670"/>
                <a:gd name="connsiteY13" fmla="*/ 423049 h 2731797"/>
                <a:gd name="connsiteX14" fmla="*/ 3563852 w 5294670"/>
                <a:gd name="connsiteY14" fmla="*/ 249908 h 2731797"/>
                <a:gd name="connsiteX15" fmla="*/ 3654793 w 5294670"/>
                <a:gd name="connsiteY15" fmla="*/ 147972 h 2731797"/>
                <a:gd name="connsiteX16" fmla="*/ 2713640 w 5294670"/>
                <a:gd name="connsiteY16" fmla="*/ 298474 h 2731797"/>
                <a:gd name="connsiteX17" fmla="*/ 2757640 w 5294670"/>
                <a:gd name="connsiteY17" fmla="*/ 210576 h 2731797"/>
                <a:gd name="connsiteX18" fmla="*/ 1715865 w 5294670"/>
                <a:gd name="connsiteY18" fmla="*/ 328321 h 2731797"/>
                <a:gd name="connsiteX19" fmla="*/ 1875195 w 5294670"/>
                <a:gd name="connsiteY19" fmla="*/ 413563 h 2731797"/>
                <a:gd name="connsiteX20" fmla="*/ 505812 w 5294670"/>
                <a:gd name="connsiteY20" fmla="*/ 998433 h 2731797"/>
                <a:gd name="connsiteX21" fmla="*/ 477991 w 5294670"/>
                <a:gd name="connsiteY21" fmla="*/ 908701 h 2731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294670" h="2731797" fill="none" extrusionOk="0">
                  <a:moveTo>
                    <a:pt x="477991" y="908701"/>
                  </a:moveTo>
                  <a:cubicBezTo>
                    <a:pt x="435089" y="762257"/>
                    <a:pt x="529463" y="561227"/>
                    <a:pt x="689165" y="436771"/>
                  </a:cubicBezTo>
                  <a:cubicBezTo>
                    <a:pt x="945068" y="202813"/>
                    <a:pt x="1369102" y="185360"/>
                    <a:pt x="1716478" y="328953"/>
                  </a:cubicBezTo>
                  <a:cubicBezTo>
                    <a:pt x="1950443" y="-26153"/>
                    <a:pt x="2425681" y="35876"/>
                    <a:pt x="2752247" y="217026"/>
                  </a:cubicBezTo>
                  <a:cubicBezTo>
                    <a:pt x="2853863" y="83519"/>
                    <a:pt x="2972713" y="49506"/>
                    <a:pt x="3155843" y="12647"/>
                  </a:cubicBezTo>
                  <a:cubicBezTo>
                    <a:pt x="3351877" y="-43549"/>
                    <a:pt x="3560489" y="41512"/>
                    <a:pt x="3656386" y="156888"/>
                  </a:cubicBezTo>
                  <a:cubicBezTo>
                    <a:pt x="3834671" y="5388"/>
                    <a:pt x="4106603" y="-39739"/>
                    <a:pt x="4346409" y="43632"/>
                  </a:cubicBezTo>
                  <a:cubicBezTo>
                    <a:pt x="4535384" y="91076"/>
                    <a:pt x="4684490" y="240773"/>
                    <a:pt x="4696323" y="352604"/>
                  </a:cubicBezTo>
                  <a:cubicBezTo>
                    <a:pt x="4888432" y="365361"/>
                    <a:pt x="5069275" y="472624"/>
                    <a:pt x="5145389" y="652469"/>
                  </a:cubicBezTo>
                  <a:cubicBezTo>
                    <a:pt x="5183832" y="770800"/>
                    <a:pt x="5197572" y="874772"/>
                    <a:pt x="5125289" y="977629"/>
                  </a:cubicBezTo>
                  <a:cubicBezTo>
                    <a:pt x="5268766" y="1144993"/>
                    <a:pt x="5342472" y="1312273"/>
                    <a:pt x="5272118" y="1474790"/>
                  </a:cubicBezTo>
                  <a:cubicBezTo>
                    <a:pt x="5115558" y="1677229"/>
                    <a:pt x="4941587" y="1858281"/>
                    <a:pt x="4584301" y="1909981"/>
                  </a:cubicBezTo>
                  <a:cubicBezTo>
                    <a:pt x="4549115" y="2065023"/>
                    <a:pt x="4505639" y="2189521"/>
                    <a:pt x="4338075" y="2282884"/>
                  </a:cubicBezTo>
                  <a:cubicBezTo>
                    <a:pt x="4070697" y="2429302"/>
                    <a:pt x="3767859" y="2448320"/>
                    <a:pt x="3499752" y="2328034"/>
                  </a:cubicBezTo>
                  <a:cubicBezTo>
                    <a:pt x="3443918" y="2527023"/>
                    <a:pt x="3172887" y="2639377"/>
                    <a:pt x="2900670" y="2725852"/>
                  </a:cubicBezTo>
                  <a:cubicBezTo>
                    <a:pt x="2572487" y="2784839"/>
                    <a:pt x="2257173" y="2634768"/>
                    <a:pt x="2019818" y="2483026"/>
                  </a:cubicBezTo>
                  <a:cubicBezTo>
                    <a:pt x="1493829" y="2691133"/>
                    <a:pt x="989816" y="2575123"/>
                    <a:pt x="711348" y="2243108"/>
                  </a:cubicBezTo>
                  <a:cubicBezTo>
                    <a:pt x="432782" y="2251574"/>
                    <a:pt x="220594" y="2144945"/>
                    <a:pt x="136043" y="1976126"/>
                  </a:cubicBezTo>
                  <a:cubicBezTo>
                    <a:pt x="81304" y="1839907"/>
                    <a:pt x="147560" y="1683737"/>
                    <a:pt x="258973" y="1615744"/>
                  </a:cubicBezTo>
                  <a:cubicBezTo>
                    <a:pt x="65715" y="1542663"/>
                    <a:pt x="-17353" y="1375711"/>
                    <a:pt x="-613" y="1246002"/>
                  </a:cubicBezTo>
                  <a:cubicBezTo>
                    <a:pt x="-18160" y="1072290"/>
                    <a:pt x="211117" y="919898"/>
                    <a:pt x="473456" y="917365"/>
                  </a:cubicBezTo>
                  <a:cubicBezTo>
                    <a:pt x="474692" y="914433"/>
                    <a:pt x="475826" y="911401"/>
                    <a:pt x="477991" y="908701"/>
                  </a:cubicBezTo>
                  <a:close/>
                </a:path>
                <a:path w="5294670" h="2731797" fill="none" extrusionOk="0">
                  <a:moveTo>
                    <a:pt x="575182" y="1655329"/>
                  </a:moveTo>
                  <a:cubicBezTo>
                    <a:pt x="465850" y="1664397"/>
                    <a:pt x="362677" y="1648268"/>
                    <a:pt x="264733" y="1604930"/>
                  </a:cubicBezTo>
                  <a:moveTo>
                    <a:pt x="849108" y="2206874"/>
                  </a:moveTo>
                  <a:cubicBezTo>
                    <a:pt x="811438" y="2215601"/>
                    <a:pt x="763049" y="2222474"/>
                    <a:pt x="713309" y="2230967"/>
                  </a:cubicBezTo>
                  <a:moveTo>
                    <a:pt x="2019573" y="2471896"/>
                  </a:moveTo>
                  <a:cubicBezTo>
                    <a:pt x="1978841" y="2434160"/>
                    <a:pt x="1951304" y="2403586"/>
                    <a:pt x="1937702" y="2361866"/>
                  </a:cubicBezTo>
                  <a:moveTo>
                    <a:pt x="3533089" y="2197515"/>
                  </a:moveTo>
                  <a:cubicBezTo>
                    <a:pt x="3526557" y="2236732"/>
                    <a:pt x="3510805" y="2274838"/>
                    <a:pt x="3500365" y="2318233"/>
                  </a:cubicBezTo>
                  <a:moveTo>
                    <a:pt x="4182911" y="1451520"/>
                  </a:moveTo>
                  <a:cubicBezTo>
                    <a:pt x="4471478" y="1536188"/>
                    <a:pt x="4554769" y="1695793"/>
                    <a:pt x="4581360" y="1902772"/>
                  </a:cubicBezTo>
                  <a:moveTo>
                    <a:pt x="5122838" y="970926"/>
                  </a:moveTo>
                  <a:cubicBezTo>
                    <a:pt x="5065333" y="1046762"/>
                    <a:pt x="5011654" y="1100226"/>
                    <a:pt x="4945368" y="1140145"/>
                  </a:cubicBezTo>
                  <a:moveTo>
                    <a:pt x="4697058" y="343118"/>
                  </a:moveTo>
                  <a:cubicBezTo>
                    <a:pt x="4699890" y="369476"/>
                    <a:pt x="4705227" y="396684"/>
                    <a:pt x="4706373" y="423049"/>
                  </a:cubicBezTo>
                  <a:moveTo>
                    <a:pt x="3563852" y="249908"/>
                  </a:moveTo>
                  <a:cubicBezTo>
                    <a:pt x="3598301" y="214969"/>
                    <a:pt x="3618739" y="177764"/>
                    <a:pt x="3654793" y="147972"/>
                  </a:cubicBezTo>
                  <a:moveTo>
                    <a:pt x="2713640" y="298474"/>
                  </a:moveTo>
                  <a:cubicBezTo>
                    <a:pt x="2725746" y="272507"/>
                    <a:pt x="2733573" y="243650"/>
                    <a:pt x="2757640" y="210576"/>
                  </a:cubicBezTo>
                  <a:moveTo>
                    <a:pt x="1715865" y="328321"/>
                  </a:moveTo>
                  <a:cubicBezTo>
                    <a:pt x="1774471" y="342677"/>
                    <a:pt x="1823509" y="382359"/>
                    <a:pt x="1875195" y="413563"/>
                  </a:cubicBezTo>
                  <a:moveTo>
                    <a:pt x="505812" y="998433"/>
                  </a:moveTo>
                  <a:cubicBezTo>
                    <a:pt x="487856" y="971427"/>
                    <a:pt x="481595" y="937495"/>
                    <a:pt x="477991" y="908701"/>
                  </a:cubicBezTo>
                </a:path>
                <a:path w="5294670" h="2731797" stroke="0" extrusionOk="0">
                  <a:moveTo>
                    <a:pt x="477991" y="908701"/>
                  </a:moveTo>
                  <a:cubicBezTo>
                    <a:pt x="444624" y="770367"/>
                    <a:pt x="513175" y="572863"/>
                    <a:pt x="689165" y="436771"/>
                  </a:cubicBezTo>
                  <a:cubicBezTo>
                    <a:pt x="1000792" y="177327"/>
                    <a:pt x="1412052" y="158635"/>
                    <a:pt x="1716478" y="328953"/>
                  </a:cubicBezTo>
                  <a:cubicBezTo>
                    <a:pt x="1936974" y="45349"/>
                    <a:pt x="2388708" y="39374"/>
                    <a:pt x="2752247" y="217026"/>
                  </a:cubicBezTo>
                  <a:cubicBezTo>
                    <a:pt x="2850498" y="106576"/>
                    <a:pt x="2987026" y="29335"/>
                    <a:pt x="3155843" y="12647"/>
                  </a:cubicBezTo>
                  <a:cubicBezTo>
                    <a:pt x="3338855" y="-8001"/>
                    <a:pt x="3532478" y="70028"/>
                    <a:pt x="3656386" y="156888"/>
                  </a:cubicBezTo>
                  <a:cubicBezTo>
                    <a:pt x="3846188" y="31105"/>
                    <a:pt x="4106064" y="-20213"/>
                    <a:pt x="4346409" y="43632"/>
                  </a:cubicBezTo>
                  <a:cubicBezTo>
                    <a:pt x="4549074" y="79744"/>
                    <a:pt x="4680851" y="215217"/>
                    <a:pt x="4696323" y="352604"/>
                  </a:cubicBezTo>
                  <a:cubicBezTo>
                    <a:pt x="4893820" y="374981"/>
                    <a:pt x="5091671" y="530237"/>
                    <a:pt x="5145389" y="652469"/>
                  </a:cubicBezTo>
                  <a:cubicBezTo>
                    <a:pt x="5208195" y="760947"/>
                    <a:pt x="5180141" y="847878"/>
                    <a:pt x="5125289" y="977629"/>
                  </a:cubicBezTo>
                  <a:cubicBezTo>
                    <a:pt x="5283978" y="1124733"/>
                    <a:pt x="5326216" y="1302515"/>
                    <a:pt x="5272118" y="1474790"/>
                  </a:cubicBezTo>
                  <a:cubicBezTo>
                    <a:pt x="5218179" y="1721473"/>
                    <a:pt x="4862442" y="1909222"/>
                    <a:pt x="4584301" y="1909981"/>
                  </a:cubicBezTo>
                  <a:cubicBezTo>
                    <a:pt x="4603800" y="2051399"/>
                    <a:pt x="4503585" y="2178856"/>
                    <a:pt x="4338075" y="2282884"/>
                  </a:cubicBezTo>
                  <a:cubicBezTo>
                    <a:pt x="4053313" y="2465617"/>
                    <a:pt x="3707410" y="2476758"/>
                    <a:pt x="3499752" y="2328034"/>
                  </a:cubicBezTo>
                  <a:cubicBezTo>
                    <a:pt x="3418016" y="2537973"/>
                    <a:pt x="3164390" y="2690285"/>
                    <a:pt x="2900670" y="2725852"/>
                  </a:cubicBezTo>
                  <a:cubicBezTo>
                    <a:pt x="2566682" y="2763031"/>
                    <a:pt x="2149326" y="2678315"/>
                    <a:pt x="2019818" y="2483026"/>
                  </a:cubicBezTo>
                  <a:cubicBezTo>
                    <a:pt x="1501336" y="2710429"/>
                    <a:pt x="937996" y="2629302"/>
                    <a:pt x="711348" y="2243108"/>
                  </a:cubicBezTo>
                  <a:cubicBezTo>
                    <a:pt x="493108" y="2257176"/>
                    <a:pt x="200218" y="2186524"/>
                    <a:pt x="136043" y="1976126"/>
                  </a:cubicBezTo>
                  <a:cubicBezTo>
                    <a:pt x="82954" y="1883491"/>
                    <a:pt x="127126" y="1742378"/>
                    <a:pt x="258973" y="1615744"/>
                  </a:cubicBezTo>
                  <a:cubicBezTo>
                    <a:pt x="87033" y="1543238"/>
                    <a:pt x="-44793" y="1407463"/>
                    <a:pt x="-613" y="1246002"/>
                  </a:cubicBezTo>
                  <a:cubicBezTo>
                    <a:pt x="-10214" y="1046401"/>
                    <a:pt x="245524" y="906284"/>
                    <a:pt x="473456" y="917365"/>
                  </a:cubicBezTo>
                  <a:cubicBezTo>
                    <a:pt x="474740" y="913976"/>
                    <a:pt x="477218" y="911920"/>
                    <a:pt x="477991" y="908701"/>
                  </a:cubicBezTo>
                  <a:close/>
                </a:path>
                <a:path w="5294670" h="2731797" fill="none" stroke="0" extrusionOk="0">
                  <a:moveTo>
                    <a:pt x="575182" y="1655329"/>
                  </a:moveTo>
                  <a:cubicBezTo>
                    <a:pt x="476755" y="1648102"/>
                    <a:pt x="354692" y="1624199"/>
                    <a:pt x="264733" y="1604930"/>
                  </a:cubicBezTo>
                  <a:moveTo>
                    <a:pt x="849108" y="2206874"/>
                  </a:moveTo>
                  <a:cubicBezTo>
                    <a:pt x="807982" y="2218860"/>
                    <a:pt x="760768" y="2228558"/>
                    <a:pt x="713309" y="2230967"/>
                  </a:cubicBezTo>
                  <a:moveTo>
                    <a:pt x="2019573" y="2471896"/>
                  </a:moveTo>
                  <a:cubicBezTo>
                    <a:pt x="1985185" y="2438043"/>
                    <a:pt x="1959866" y="2406116"/>
                    <a:pt x="1937702" y="2361866"/>
                  </a:cubicBezTo>
                  <a:moveTo>
                    <a:pt x="3533089" y="2197515"/>
                  </a:moveTo>
                  <a:cubicBezTo>
                    <a:pt x="3534014" y="2244031"/>
                    <a:pt x="3516732" y="2281910"/>
                    <a:pt x="3500365" y="2318233"/>
                  </a:cubicBezTo>
                  <a:moveTo>
                    <a:pt x="4182911" y="1451520"/>
                  </a:moveTo>
                  <a:cubicBezTo>
                    <a:pt x="4400076" y="1570305"/>
                    <a:pt x="4594898" y="1718379"/>
                    <a:pt x="4581360" y="1902772"/>
                  </a:cubicBezTo>
                  <a:moveTo>
                    <a:pt x="5122838" y="970926"/>
                  </a:moveTo>
                  <a:cubicBezTo>
                    <a:pt x="5089285" y="1026538"/>
                    <a:pt x="5027155" y="1081283"/>
                    <a:pt x="4945368" y="1140145"/>
                  </a:cubicBezTo>
                  <a:moveTo>
                    <a:pt x="4697058" y="343118"/>
                  </a:moveTo>
                  <a:cubicBezTo>
                    <a:pt x="4698610" y="368285"/>
                    <a:pt x="4707525" y="401622"/>
                    <a:pt x="4706373" y="423049"/>
                  </a:cubicBezTo>
                  <a:moveTo>
                    <a:pt x="3563852" y="249908"/>
                  </a:moveTo>
                  <a:cubicBezTo>
                    <a:pt x="3589591" y="209599"/>
                    <a:pt x="3614168" y="175502"/>
                    <a:pt x="3654793" y="147972"/>
                  </a:cubicBezTo>
                  <a:moveTo>
                    <a:pt x="2713640" y="298474"/>
                  </a:moveTo>
                  <a:cubicBezTo>
                    <a:pt x="2724511" y="268645"/>
                    <a:pt x="2738385" y="237279"/>
                    <a:pt x="2757640" y="210576"/>
                  </a:cubicBezTo>
                  <a:moveTo>
                    <a:pt x="1715865" y="328321"/>
                  </a:moveTo>
                  <a:cubicBezTo>
                    <a:pt x="1788060" y="352012"/>
                    <a:pt x="1829120" y="377438"/>
                    <a:pt x="1875195" y="413563"/>
                  </a:cubicBezTo>
                  <a:moveTo>
                    <a:pt x="505812" y="998433"/>
                  </a:moveTo>
                  <a:cubicBezTo>
                    <a:pt x="491926" y="968971"/>
                    <a:pt x="479828" y="943953"/>
                    <a:pt x="477991" y="908701"/>
                  </a:cubicBezTo>
                </a:path>
              </a:pathLst>
            </a:custGeom>
            <a:solidFill>
              <a:schemeClr val="bg1">
                <a:alpha val="72000"/>
              </a:schemeClr>
            </a:solidFill>
            <a:ln w="28575">
              <a:solidFill>
                <a:srgbClr val="692314"/>
              </a:solidFill>
              <a:extLst>
                <a:ext uri="{C807C97D-BFC1-408E-A445-0C87EB9F89A2}">
                  <ask:lineSketchStyleProps xmlns:ask="http://schemas.microsoft.com/office/drawing/2018/sketchyshapes" sd="2037034733">
                    <a:prstGeom prst="cloud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35B9B6-5E4D-4D1B-A8D0-1FE167DE0DF1}"/>
                </a:ext>
              </a:extLst>
            </p:cNvPr>
            <p:cNvSpPr txBox="1"/>
            <p:nvPr/>
          </p:nvSpPr>
          <p:spPr>
            <a:xfrm>
              <a:off x="-428932" y="2652377"/>
              <a:ext cx="6098458" cy="17650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 eaLnBrk="1" hangingPunct="1">
                <a:lnSpc>
                  <a:spcPct val="130000"/>
                </a:lnSpc>
                <a:spcBef>
                  <a:spcPct val="0"/>
                </a:spcBef>
                <a:buClrTx/>
                <a:buNone/>
              </a:pPr>
              <a:r>
                <a:rPr lang="en-US" altLang="en-US" sz="4400" b="1">
                  <a:ln>
                    <a:solidFill>
                      <a:srgbClr val="692314"/>
                    </a:solidFill>
                  </a:ln>
                  <a:solidFill>
                    <a:srgbClr val="805C2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số yếu tố </a:t>
              </a:r>
            </a:p>
            <a:p>
              <a:pPr marL="0" indent="0" algn="ctr" eaLnBrk="1" hangingPunct="1">
                <a:lnSpc>
                  <a:spcPct val="130000"/>
                </a:lnSpc>
                <a:spcBef>
                  <a:spcPct val="0"/>
                </a:spcBef>
                <a:buClrTx/>
                <a:buNone/>
              </a:pPr>
              <a:r>
                <a:rPr lang="en-US" altLang="en-US" sz="4400" b="1">
                  <a:ln>
                    <a:solidFill>
                      <a:srgbClr val="692314"/>
                    </a:solidFill>
                  </a:ln>
                  <a:solidFill>
                    <a:srgbClr val="805C2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 bản đồ</a:t>
              </a:r>
            </a:p>
          </p:txBody>
        </p:sp>
      </p:grp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0D64A258-50D7-40CD-B876-291FC0027C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912332"/>
      </p:ext>
    </p:extLst>
  </p:cSld>
  <p:clrMapOvr>
    <a:masterClrMapping/>
  </p:clrMapOvr>
  <p:transition spd="slow" advTm="1498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99E49A-D58B-4514-8CDC-DBB16E9F3FF0}"/>
              </a:ext>
            </a:extLst>
          </p:cNvPr>
          <p:cNvGrpSpPr/>
          <p:nvPr/>
        </p:nvGrpSpPr>
        <p:grpSpPr>
          <a:xfrm>
            <a:off x="-479165" y="0"/>
            <a:ext cx="7658178" cy="3249532"/>
            <a:chOff x="924232" y="-108155"/>
            <a:chExt cx="7079225" cy="324953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BAEC28C-192F-42AE-A476-947E427C6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62403A6-82EA-43AC-B793-BFD60DDC0C53}"/>
                </a:ext>
              </a:extLst>
            </p:cNvPr>
            <p:cNvSpPr txBox="1"/>
            <p:nvPr/>
          </p:nvSpPr>
          <p:spPr>
            <a:xfrm>
              <a:off x="1922615" y="1361548"/>
              <a:ext cx="4581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Tên bản đồ cho ta biết điều gì 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07B81D-A63F-4180-938D-2298242B1E8E}"/>
              </a:ext>
            </a:extLst>
          </p:cNvPr>
          <p:cNvGrpSpPr/>
          <p:nvPr/>
        </p:nvGrpSpPr>
        <p:grpSpPr>
          <a:xfrm>
            <a:off x="3908323" y="2168013"/>
            <a:ext cx="8283677" cy="4562168"/>
            <a:chOff x="4345858" y="1862346"/>
            <a:chExt cx="7846142" cy="4867835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BDB96F1B-F756-4A40-9610-201EA58D7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F69F0562-65A2-4EE7-B9E8-ED74CE927EF5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906297" y="3590556"/>
              <a:ext cx="7030063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eaLnBrk="1" hangingPunct="1">
                <a:buNone/>
              </a:pP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 bản đồ cho </a:t>
              </a: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 biết:</a:t>
              </a:r>
              <a:endPara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buNone/>
              </a:pPr>
              <a:r>
                <a:rPr lang="en-US" altLang="en-US" sz="3600" dirty="0">
                  <a:effectLst>
                    <a:outerShdw blurRad="38100" dist="38100" dir="2700000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alt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 Tên khu vực. </a:t>
              </a:r>
            </a:p>
            <a:p>
              <a:pPr eaLnBrk="1" hangingPunct="1">
                <a:buNone/>
              </a:pPr>
              <a:r>
                <a:rPr lang="en-US" alt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	- Những thông tin chủ yếu của khu vực được thể hiện trên bản đồ.</a:t>
              </a:r>
              <a:endParaRPr lang="en-US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2" name="图片 3">
            <a:extLst>
              <a:ext uri="{FF2B5EF4-FFF2-40B4-BE49-F238E27FC236}">
                <a16:creationId xmlns:a16="http://schemas.microsoft.com/office/drawing/2014/main" id="{D4A8E8A1-6DD5-458A-916A-60658E906C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011561"/>
            <a:ext cx="3354984" cy="2782369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7FF576FF-900F-4235-9922-40B2D0D444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495" y="60186"/>
            <a:ext cx="4502022" cy="1753158"/>
          </a:xfrm>
          <a:prstGeom prst="rect">
            <a:avLst/>
          </a:prstGeom>
        </p:spPr>
      </p:pic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053D773E-AA99-4753-8E41-87CD730935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0017245"/>
      </p:ext>
    </p:extLst>
  </p:cSld>
  <p:clrMapOvr>
    <a:masterClrMapping/>
  </p:clrMapOvr>
  <p:transition spd="slow" advTm="1610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6|6.4|4.1|3.7|3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7.5|7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7|6.4|6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8|1.2|17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6.8|9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5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5.4|2|2.9|1.1|1.8|1.3|2|1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8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|7.8|1|5.8|4.1|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3|2.9|2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0.8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1357</TotalTime>
  <Words>574</Words>
  <Application>Microsoft Office PowerPoint</Application>
  <PresentationFormat>Màn hình rộng</PresentationFormat>
  <Paragraphs>75</Paragraphs>
  <Slides>21</Slides>
  <Notes>0</Notes>
  <HiddenSlides>0</HiddenSlides>
  <MMClips>21</MMClips>
  <ScaleCrop>false</ScaleCrop>
  <HeadingPairs>
    <vt:vector size="8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Máy chủ nhúng OLE</vt:lpstr>
      </vt:variant>
      <vt:variant>
        <vt:i4>0</vt:i4>
      </vt:variant>
      <vt:variant>
        <vt:lpstr>Tiêu đề Bản chiếu</vt:lpstr>
      </vt:variant>
      <vt:variant>
        <vt:i4>21</vt:i4>
      </vt:variant>
    </vt:vector>
  </HeadingPairs>
  <TitlesOfParts>
    <vt:vector size="34" baseType="lpstr">
      <vt:lpstr>.VnSouthern</vt:lpstr>
      <vt:lpstr>inpin heiti</vt:lpstr>
      <vt:lpstr>UTM Cooper Black</vt:lpstr>
      <vt:lpstr>Arial</vt:lpstr>
      <vt:lpstr>Calibri</vt:lpstr>
      <vt:lpstr>Calibri Light</vt:lpstr>
      <vt:lpstr>Courier New</vt:lpstr>
      <vt:lpstr>HP001 4 hàng</vt:lpstr>
      <vt:lpstr>HP001 4H</vt:lpstr>
      <vt:lpstr>Times New Roman</vt:lpstr>
      <vt:lpstr>Wingdings</vt:lpstr>
      <vt:lpstr>Office Theme</vt:lpstr>
      <vt:lpstr>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Vân Nguyễn</cp:lastModifiedBy>
  <cp:revision>194</cp:revision>
  <dcterms:created xsi:type="dcterms:W3CDTF">2017-08-18T03:02:00Z</dcterms:created>
  <dcterms:modified xsi:type="dcterms:W3CDTF">2021-09-04T11:12:21Z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1033-11.2.0.10265</vt:lpwstr>
  </property>
  <property fmtid="{D5CDD505-2E9C-101B-9397-08002B2CF9AE}" pid="3" name="ICV">
    <vt:lpwstr>189BB1148D8D4B7A83378B68B8456861</vt:lpwstr>
  </property>
</Properties>
</file>