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0" r:id="rId2"/>
    <p:sldId id="342" r:id="rId3"/>
    <p:sldId id="313" r:id="rId4"/>
    <p:sldId id="345" r:id="rId5"/>
    <p:sldId id="316" r:id="rId6"/>
    <p:sldId id="339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43" r:id="rId17"/>
    <p:sldId id="330" r:id="rId18"/>
    <p:sldId id="318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80" d="100"/>
          <a:sy n="80" d="100"/>
        </p:scale>
        <p:origin x="141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56036-025D-47C9-AAAD-F9A1C24166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7EFDA-2A9A-46A7-A111-3406698E4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42E58B-44F9-4367-A945-E0DBB737D80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8D08F6-D32B-4C6F-A7F2-B551614652ED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4139847-9FA1-4198-8116-A37786364D2C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30AD30-4611-436C-9BB8-930D08E396B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0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9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4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3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51E8-DAE2-4A10-822F-DBE5F187D8CE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5C2AF-F6FB-4836-963E-D22787E45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hau%20yeu%20ba%20-%20Lee%20peo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79613" y="1341438"/>
            <a:ext cx="5761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3075" name="WordArt 13"/>
          <p:cNvSpPr>
            <a:spLocks noChangeArrowheads="1" noChangeShapeType="1" noTextEdit="1"/>
          </p:cNvSpPr>
          <p:nvPr/>
        </p:nvSpPr>
        <p:spPr bwMode="auto">
          <a:xfrm>
            <a:off x="1978025" y="1160463"/>
            <a:ext cx="5184775" cy="89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cũ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1066800" y="609600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44405" name="Chau yeu ba - Lee pe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84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894" y="5557044"/>
            <a:ext cx="1258887" cy="12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7494" y="2381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85113" y="5603875"/>
            <a:ext cx="12588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934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2843213" y="2286000"/>
            <a:ext cx="3862387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FFFF00">
                  <a:alpha val="98822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28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405"/>
                </p:tgtEl>
              </p:cMediaNode>
            </p:audio>
          </p:childTnLst>
        </p:cTn>
      </p:par>
    </p:tnLst>
    <p:bldLst>
      <p:bldP spid="133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95513" y="1341438"/>
            <a:ext cx="5761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50552" name="Text Box 24"/>
          <p:cNvSpPr txBox="1">
            <a:spLocks noChangeArrowheads="1"/>
          </p:cNvSpPr>
          <p:nvPr/>
        </p:nvSpPr>
        <p:spPr bwMode="auto">
          <a:xfrm>
            <a:off x="152400" y="1411069"/>
            <a:ext cx="5106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Đức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thư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ai</a:t>
            </a:r>
            <a:r>
              <a:rPr lang="en-US" sz="3600" b="1" dirty="0" smtClean="0">
                <a:latin typeface="Times New Roman" pitchFamily="18" charset="0"/>
              </a:rPr>
              <a:t>? 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150556" name="Text Box 28"/>
          <p:cNvSpPr txBox="1">
            <a:spLocks noChangeArrowheads="1"/>
          </p:cNvSpPr>
          <p:nvPr/>
        </p:nvSpPr>
        <p:spPr bwMode="auto">
          <a:xfrm>
            <a:off x="228600" y="2173069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=&gt;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Đức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Đức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quê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50559" name="Text Box 31"/>
          <p:cNvSpPr txBox="1">
            <a:spLocks noChangeArrowheads="1"/>
          </p:cNvSpPr>
          <p:nvPr/>
        </p:nvSpPr>
        <p:spPr bwMode="auto">
          <a:xfrm>
            <a:off x="152400" y="3468469"/>
            <a:ext cx="838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bức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thư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? </a:t>
            </a:r>
          </a:p>
        </p:txBody>
      </p:sp>
      <p:sp>
        <p:nvSpPr>
          <p:cNvPr id="150560" name="Text Box 32"/>
          <p:cNvSpPr txBox="1">
            <a:spLocks noChangeArrowheads="1"/>
          </p:cNvSpPr>
          <p:nvPr/>
        </p:nvSpPr>
        <p:spPr bwMode="auto">
          <a:xfrm>
            <a:off x="228600" y="4267200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=&gt;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Hải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6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11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2003. </a:t>
            </a:r>
          </a:p>
        </p:txBody>
      </p:sp>
      <p:pic>
        <p:nvPicPr>
          <p:cNvPr id="1639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894" y="5557044"/>
            <a:ext cx="1258887" cy="12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7494" y="2381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85113" y="5603875"/>
            <a:ext cx="12588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06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5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50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/>
      <p:bldP spid="150552" grpId="1"/>
      <p:bldP spid="150556" grpId="0"/>
      <p:bldP spid="150556" grpId="1"/>
      <p:bldP spid="150559" grpId="0" build="allAtOnce"/>
      <p:bldP spid="150560" grpId="0"/>
      <p:bldP spid="1505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58750" y="131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ahoma" pitchFamily="34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8728075" y="203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ahoma" pitchFamily="34" charset="0"/>
            </a:endParaRP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685800" y="1660525"/>
            <a:ext cx="6049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</a:rPr>
              <a:t>Đức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thăm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điều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</a:rPr>
              <a:t>? 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762000" y="2667000"/>
            <a:ext cx="6705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=&gt;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  “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ạ”?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741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894" y="5557044"/>
            <a:ext cx="1258887" cy="12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7494" y="2381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85113" y="5603875"/>
            <a:ext cx="12588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5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4" grpId="0"/>
      <p:bldP spid="1689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3850" y="4691063"/>
            <a:ext cx="806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800" b="1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8750" y="-12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ahoma" pitchFamily="34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8728075" y="-12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ahoma" pitchFamily="34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879475" y="4524375"/>
            <a:ext cx="578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ahoma" pitchFamily="34" charset="0"/>
            </a:endParaRPr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250825" y="2781300"/>
            <a:ext cx="7064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228600" y="1295400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</a:rPr>
              <a:t>Đức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304800" y="3500438"/>
            <a:ext cx="89281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3;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tám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10;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;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kỷ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niệm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ngoái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quê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Tuấn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nghe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cổ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844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894" y="5557044"/>
            <a:ext cx="1258887" cy="12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7494" y="2381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85113" y="5603875"/>
            <a:ext cx="12588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7-Point Star 16"/>
          <p:cNvSpPr/>
          <p:nvPr/>
        </p:nvSpPr>
        <p:spPr>
          <a:xfrm>
            <a:off x="5791200" y="304800"/>
            <a:ext cx="3200400" cy="2438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Thảo</a:t>
            </a:r>
            <a:r>
              <a:rPr lang="en-US" sz="28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luận</a:t>
            </a:r>
            <a:r>
              <a:rPr lang="en-US" sz="28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28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Nhóm</a:t>
            </a:r>
            <a:r>
              <a:rPr lang="en-US" sz="28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đôi</a:t>
            </a:r>
            <a:endParaRPr lang="en-US" sz="2800" b="1" i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55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5" grpId="0"/>
      <p:bldP spid="156696" grpId="0"/>
      <p:bldP spid="156697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762000" y="914400"/>
            <a:ext cx="3657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62000" y="1828801"/>
            <a:ext cx="7467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762000" y="3137118"/>
            <a:ext cx="7848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.” 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 Box 17"/>
          <p:cNvSpPr txBox="1">
            <a:spLocks noChangeArrowheads="1"/>
          </p:cNvSpPr>
          <p:nvPr/>
        </p:nvSpPr>
        <p:spPr bwMode="auto">
          <a:xfrm>
            <a:off x="3124200" y="60880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55314" name="ELPH4018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wavAudioFile r:embed="rId1" name="ELPHRG0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6553200"/>
            <a:ext cx="4572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24" descr="3409ac4e3195ed8f59c41c1342fbc213-6523505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5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92" fill="hold"/>
                                        <p:tgtEl>
                                          <p:spTgt spid="55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4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14"/>
                </p:tgtEl>
              </p:cMediaNode>
            </p:audio>
          </p:childTnLst>
        </p:cTn>
      </p:par>
    </p:tnLst>
    <p:bldLst>
      <p:bldP spid="55308" grpId="0"/>
      <p:bldP spid="55308" grpId="1"/>
      <p:bldP spid="55311" grpId="0"/>
      <p:bldP spid="553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23850" y="4691063"/>
            <a:ext cx="806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800" b="1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58750" y="-12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ahoma" pitchFamily="34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8728075" y="-12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ahoma" pitchFamily="34" charset="0"/>
            </a:endParaRP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09600" y="3276600"/>
            <a:ext cx="853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cảm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gắn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bó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quê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hương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tấm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lòng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yêu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quý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bà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cháu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2048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894" y="5557044"/>
            <a:ext cx="1258887" cy="12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7494" y="2381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85113" y="5603875"/>
            <a:ext cx="12588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80963" y="1295400"/>
            <a:ext cx="8686800" cy="12192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4153352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835026" y="838200"/>
            <a:ext cx="7394574" cy="3048000"/>
          </a:xfrm>
          <a:prstGeom prst="cloudCallout">
            <a:avLst>
              <a:gd name="adj1" fmla="val -36903"/>
              <a:gd name="adj2" fmla="val 140940"/>
            </a:avLst>
          </a:prstGeom>
          <a:solidFill>
            <a:srgbClr val="CCFF66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tabLst>
                <a:tab pos="3044825" algn="l"/>
              </a:tabLst>
            </a:pPr>
            <a:endParaRPr lang="en-US" sz="4800" dirty="0" smtClean="0">
              <a:solidFill>
                <a:srgbClr val="FF0000"/>
              </a:solidFill>
              <a:latin typeface=".VnArial" pitchFamily="34" charset="0"/>
            </a:endParaRPr>
          </a:p>
          <a:p>
            <a:pPr algn="ctr" eaLnBrk="1" hangingPunct="1">
              <a:buFontTx/>
              <a:buNone/>
              <a:tabLst>
                <a:tab pos="3044825" algn="l"/>
              </a:tabLst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87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0"/>
          <p:cNvSpPr>
            <a:spLocks noChangeArrowheads="1"/>
          </p:cNvSpPr>
          <p:nvPr/>
        </p:nvSpPr>
        <p:spPr bwMode="auto">
          <a:xfrm>
            <a:off x="152400" y="236247"/>
            <a:ext cx="8839200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         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	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             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        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Hải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Phòng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ngày</a:t>
            </a:r>
            <a:r>
              <a:rPr lang="en-US" sz="2400" b="1" dirty="0">
                <a:solidFill>
                  <a:srgbClr val="002060"/>
                </a:solidFill>
              </a:rPr>
              <a:t> 6 </a:t>
            </a:r>
            <a:r>
              <a:rPr lang="en-US" sz="2400" b="1" dirty="0" err="1">
                <a:solidFill>
                  <a:srgbClr val="002060"/>
                </a:solidFill>
              </a:rPr>
              <a:t>tháng</a:t>
            </a:r>
            <a:r>
              <a:rPr lang="en-US" sz="2400" b="1" dirty="0">
                <a:solidFill>
                  <a:srgbClr val="002060"/>
                </a:solidFill>
              </a:rPr>
              <a:t> 11 </a:t>
            </a:r>
            <a:r>
              <a:rPr lang="en-US" sz="2400" b="1" dirty="0" err="1">
                <a:solidFill>
                  <a:srgbClr val="002060"/>
                </a:solidFill>
              </a:rPr>
              <a:t>năm</a:t>
            </a:r>
            <a:r>
              <a:rPr lang="en-US" sz="2400" b="1" dirty="0">
                <a:solidFill>
                  <a:srgbClr val="002060"/>
                </a:solidFill>
              </a:rPr>
              <a:t> 2003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Bà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</a:rPr>
              <a:t>!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</a:rPr>
              <a:t>Lâu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rồi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chưa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nhớ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lắm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</a:rPr>
              <a:t>Dạo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khoẻ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ạ? </a:t>
            </a:r>
            <a:r>
              <a:rPr lang="en-US" sz="2400" b="1" dirty="0" err="1" smtClean="0">
                <a:solidFill>
                  <a:srgbClr val="002060"/>
                </a:solidFill>
              </a:rPr>
              <a:t>Gia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ngoài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thường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Năm</a:t>
            </a:r>
            <a:r>
              <a:rPr lang="en-US" sz="2400" b="1" dirty="0">
                <a:solidFill>
                  <a:srgbClr val="002060"/>
                </a:solidFill>
              </a:rPr>
              <a:t> nay,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lớp</a:t>
            </a:r>
            <a:r>
              <a:rPr lang="en-US" sz="2400" b="1" dirty="0">
                <a:solidFill>
                  <a:srgbClr val="002060"/>
                </a:solidFill>
              </a:rPr>
              <a:t> 3. </a:t>
            </a:r>
            <a:r>
              <a:rPr lang="en-US" sz="2400" b="1" dirty="0" err="1">
                <a:solidFill>
                  <a:srgbClr val="002060"/>
                </a:solidFill>
              </a:rPr>
              <a:t>Từ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đầu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giờ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điểm</a:t>
            </a:r>
            <a:r>
              <a:rPr lang="en-US" sz="2400" b="1" dirty="0">
                <a:solidFill>
                  <a:srgbClr val="002060"/>
                </a:solidFill>
              </a:rPr>
              <a:t> 10 </a:t>
            </a:r>
            <a:r>
              <a:rPr lang="en-US" sz="2400" b="1" dirty="0" err="1">
                <a:solidFill>
                  <a:srgbClr val="002060"/>
                </a:solidFill>
              </a:rPr>
              <a:t>rồi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đấy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</a:rPr>
              <a:t>à</a:t>
            </a:r>
            <a:r>
              <a:rPr lang="en-US" sz="2400" b="1" dirty="0" smtClean="0">
                <a:solidFill>
                  <a:srgbClr val="002060"/>
                </a:solidFill>
              </a:rPr>
              <a:t> ạ! </a:t>
            </a:r>
            <a:r>
              <a:rPr lang="en-US" sz="2400" b="1" dirty="0" err="1">
                <a:solidFill>
                  <a:srgbClr val="002060"/>
                </a:solidFill>
              </a:rPr>
              <a:t>Ngày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thường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mẹ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chơi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</a:rPr>
              <a:t>Cháu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nhớ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ngoái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Tuấn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đêm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đêm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ngồi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nghe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cổ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trăng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</a:rPr>
              <a:t>Cháu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hứa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với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sẽ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thật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giỏi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ngoan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</a:rPr>
              <a:t>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vui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chúc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</a:rPr>
              <a:t>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khoẻ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sống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lâu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chóng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</a:rPr>
              <a:t>à</a:t>
            </a:r>
            <a:r>
              <a:rPr lang="en-US" sz="2400" b="1" dirty="0">
                <a:solidFill>
                  <a:srgbClr val="002060"/>
                </a:solidFill>
              </a:rPr>
              <a:t>.   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                                               </a:t>
            </a:r>
            <a:r>
              <a:rPr lang="en-US" sz="2400" dirty="0" smtClean="0">
                <a:solidFill>
                  <a:srgbClr val="002060"/>
                </a:solidFill>
              </a:rPr>
              <a:t>     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</a:rPr>
              <a:t>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                                                  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Đức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                                           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      </a:t>
            </a:r>
            <a:r>
              <a:rPr lang="en-US" sz="2400" b="1" dirty="0" err="1">
                <a:solidFill>
                  <a:srgbClr val="002060"/>
                </a:solidFill>
              </a:rPr>
              <a:t>Trần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Hoài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Đức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247" name="Text Box 31"/>
          <p:cNvSpPr txBox="1">
            <a:spLocks noChangeArrowheads="1"/>
          </p:cNvSpPr>
          <p:nvPr/>
        </p:nvSpPr>
        <p:spPr bwMode="auto">
          <a:xfrm>
            <a:off x="3124200" y="57070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9453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</a:rPr>
              <a:t>* </a:t>
            </a:r>
            <a:r>
              <a:rPr lang="en-US" sz="2800" b="1" u="sng" dirty="0" err="1">
                <a:latin typeface="Times New Roman" pitchFamily="18" charset="0"/>
              </a:rPr>
              <a:t>Cấu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trúc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một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bức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</a:rPr>
              <a:t>thư</a:t>
            </a:r>
            <a:r>
              <a:rPr lang="en-US" sz="2800" b="1" u="sng" dirty="0" smtClean="0">
                <a:latin typeface="Times New Roman" pitchFamily="18" charset="0"/>
              </a:rPr>
              <a:t>:</a:t>
            </a:r>
            <a:endParaRPr lang="en-US" sz="2800" b="1" u="sng" dirty="0">
              <a:latin typeface="Times New Roman" pitchFamily="18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628650" y="1676400"/>
            <a:ext cx="2574925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mở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đầu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09600" y="2971800"/>
            <a:ext cx="2590800" cy="1198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bức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thư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09600" y="4953000"/>
            <a:ext cx="2590800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cuối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thư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4038600" y="1471613"/>
            <a:ext cx="47244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4038600" y="3148013"/>
            <a:ext cx="4738687" cy="10429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khoẻ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4067175" y="4724400"/>
            <a:ext cx="4695825" cy="10429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hứa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hẹn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họ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4593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894" y="5601493"/>
            <a:ext cx="1258887" cy="12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7494" y="38893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85113" y="5603874"/>
            <a:ext cx="12588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2004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600994" y="25900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600994" y="4571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00400" y="3581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00400" y="5257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nimBg="1"/>
      <p:bldP spid="166919" grpId="0" animBg="1"/>
      <p:bldP spid="166920" grpId="0" animBg="1"/>
      <p:bldP spid="166923" grpId="0" animBg="1"/>
      <p:bldP spid="166925" grpId="0" animBg="1"/>
      <p:bldP spid="1669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 rot="5400000">
            <a:off x="-3314700" y="3314700"/>
            <a:ext cx="6858000" cy="228600"/>
            <a:chOff x="0" y="1776"/>
            <a:chExt cx="5952" cy="272"/>
          </a:xfrm>
        </p:grpSpPr>
        <p:pic>
          <p:nvPicPr>
            <p:cNvPr id="12320" name="Picture 3" descr="be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93"/>
              <a:ext cx="297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1" name="Picture 4" descr="be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76"/>
              <a:ext cx="297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1" name="Group 5"/>
          <p:cNvGrpSpPr>
            <a:grpSpLocks/>
          </p:cNvGrpSpPr>
          <p:nvPr/>
        </p:nvGrpSpPr>
        <p:grpSpPr bwMode="auto">
          <a:xfrm rot="5400000">
            <a:off x="5661025" y="3330575"/>
            <a:ext cx="6813550" cy="152400"/>
            <a:chOff x="0" y="1776"/>
            <a:chExt cx="5952" cy="272"/>
          </a:xfrm>
        </p:grpSpPr>
        <p:pic>
          <p:nvPicPr>
            <p:cNvPr id="12318" name="Picture 6" descr="be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93"/>
              <a:ext cx="297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9" name="Picture 7" descr="be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76"/>
              <a:ext cx="297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Group 8"/>
          <p:cNvGrpSpPr>
            <a:grpSpLocks/>
          </p:cNvGrpSpPr>
          <p:nvPr/>
        </p:nvGrpSpPr>
        <p:grpSpPr bwMode="auto">
          <a:xfrm rot="10800000">
            <a:off x="0" y="0"/>
            <a:ext cx="8763000" cy="152400"/>
            <a:chOff x="0" y="1776"/>
            <a:chExt cx="5952" cy="272"/>
          </a:xfrm>
        </p:grpSpPr>
        <p:pic>
          <p:nvPicPr>
            <p:cNvPr id="12316" name="Picture 9" descr="be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93"/>
              <a:ext cx="297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10" descr="be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76"/>
              <a:ext cx="297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3" name="Group 11"/>
          <p:cNvGrpSpPr>
            <a:grpSpLocks/>
          </p:cNvGrpSpPr>
          <p:nvPr/>
        </p:nvGrpSpPr>
        <p:grpSpPr bwMode="auto">
          <a:xfrm rot="10800000">
            <a:off x="0" y="6553200"/>
            <a:ext cx="8839200" cy="304800"/>
            <a:chOff x="0" y="1776"/>
            <a:chExt cx="5952" cy="272"/>
          </a:xfrm>
        </p:grpSpPr>
        <p:pic>
          <p:nvPicPr>
            <p:cNvPr id="12314" name="Picture 12" descr="be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93"/>
              <a:ext cx="297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13" descr="be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76"/>
              <a:ext cx="297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17" descr="Buo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2057400" y="9144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45094" name="Picture 38" descr="Untitled-1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505178" cy="4648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5" name="Picture 39" descr="Untitled-2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647048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60587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81000" y="1371600"/>
            <a:ext cx="8534400" cy="3124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THẦY CÔ VÀ CÁC EM </a:t>
            </a:r>
          </a:p>
          <a:p>
            <a:pPr algn="ctr"/>
            <a:r>
              <a:rPr lang="en-US" sz="48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SỨC KHỎE !</a:t>
            </a:r>
            <a:endParaRPr lang="en-US" sz="48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4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79613" y="13414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28600" y="22860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Thuyên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04800" y="3429000"/>
            <a:ext cx="85344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Thuyên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762001"/>
            <a:ext cx="8382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78" descr="!C_LIT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867400"/>
            <a:ext cx="91440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51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 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4868"/>
            <a:ext cx="8686800" cy="546073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48000" y="6096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81200" y="162580"/>
            <a:ext cx="518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5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0"/>
          <p:cNvSpPr>
            <a:spLocks noChangeArrowheads="1"/>
          </p:cNvSpPr>
          <p:nvPr/>
        </p:nvSpPr>
        <p:spPr bwMode="auto">
          <a:xfrm>
            <a:off x="152400" y="236247"/>
            <a:ext cx="8839200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         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	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             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        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Hải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Phòng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ngày</a:t>
            </a:r>
            <a:r>
              <a:rPr lang="en-US" sz="2400" b="1" dirty="0">
                <a:solidFill>
                  <a:srgbClr val="002060"/>
                </a:solidFill>
              </a:rPr>
              <a:t> 6 </a:t>
            </a:r>
            <a:r>
              <a:rPr lang="en-US" sz="2400" b="1" dirty="0" err="1">
                <a:solidFill>
                  <a:srgbClr val="002060"/>
                </a:solidFill>
              </a:rPr>
              <a:t>tháng</a:t>
            </a:r>
            <a:r>
              <a:rPr lang="en-US" sz="2400" b="1" dirty="0">
                <a:solidFill>
                  <a:srgbClr val="002060"/>
                </a:solidFill>
              </a:rPr>
              <a:t> 11 </a:t>
            </a:r>
            <a:r>
              <a:rPr lang="en-US" sz="2400" b="1" dirty="0" err="1">
                <a:solidFill>
                  <a:srgbClr val="002060"/>
                </a:solidFill>
              </a:rPr>
              <a:t>năm</a:t>
            </a:r>
            <a:r>
              <a:rPr lang="en-US" sz="2400" b="1" dirty="0">
                <a:solidFill>
                  <a:srgbClr val="002060"/>
                </a:solidFill>
              </a:rPr>
              <a:t> 2003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Bà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</a:rPr>
              <a:t>!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</a:rPr>
              <a:t>Lâu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rồi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chưa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nhớ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lắm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</a:rPr>
              <a:t>Dạo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khoẻ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ạ? </a:t>
            </a:r>
            <a:r>
              <a:rPr lang="en-US" sz="2400" b="1" dirty="0" err="1" smtClean="0">
                <a:solidFill>
                  <a:srgbClr val="002060"/>
                </a:solidFill>
              </a:rPr>
              <a:t>Gia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ngoài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thường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Năm</a:t>
            </a:r>
            <a:r>
              <a:rPr lang="en-US" sz="2400" b="1" dirty="0">
                <a:solidFill>
                  <a:srgbClr val="002060"/>
                </a:solidFill>
              </a:rPr>
              <a:t> nay,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lớp</a:t>
            </a:r>
            <a:r>
              <a:rPr lang="en-US" sz="2400" b="1" dirty="0">
                <a:solidFill>
                  <a:srgbClr val="002060"/>
                </a:solidFill>
              </a:rPr>
              <a:t> 3. </a:t>
            </a:r>
            <a:r>
              <a:rPr lang="en-US" sz="2400" b="1" dirty="0" err="1">
                <a:solidFill>
                  <a:srgbClr val="002060"/>
                </a:solidFill>
              </a:rPr>
              <a:t>Từ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đầu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giờ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điểm</a:t>
            </a:r>
            <a:r>
              <a:rPr lang="en-US" sz="2400" b="1" dirty="0">
                <a:solidFill>
                  <a:srgbClr val="002060"/>
                </a:solidFill>
              </a:rPr>
              <a:t> 10 </a:t>
            </a:r>
            <a:r>
              <a:rPr lang="en-US" sz="2400" b="1" dirty="0" err="1">
                <a:solidFill>
                  <a:srgbClr val="002060"/>
                </a:solidFill>
              </a:rPr>
              <a:t>rồi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đấy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</a:rPr>
              <a:t>à</a:t>
            </a:r>
            <a:r>
              <a:rPr lang="en-US" sz="2400" b="1" dirty="0" smtClean="0">
                <a:solidFill>
                  <a:srgbClr val="002060"/>
                </a:solidFill>
              </a:rPr>
              <a:t> ạ! </a:t>
            </a:r>
            <a:r>
              <a:rPr lang="en-US" sz="2400" b="1" dirty="0" err="1">
                <a:solidFill>
                  <a:srgbClr val="002060"/>
                </a:solidFill>
              </a:rPr>
              <a:t>Ngày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thường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mẹ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chơi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</a:rPr>
              <a:t>Cháu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nhớ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ngoái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Tuấn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đêm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đêm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ngồi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nghe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cổ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trăng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</a:t>
            </a:r>
            <a:r>
              <a:rPr lang="en-US" sz="2400" b="1" dirty="0" err="1" smtClean="0">
                <a:solidFill>
                  <a:srgbClr val="002060"/>
                </a:solidFill>
              </a:rPr>
              <a:t>Cháu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hứa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với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sẽ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thật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giỏi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ngoan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</a:rPr>
              <a:t>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vui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chúc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</a:rPr>
              <a:t>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khoẻ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sống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lâu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chóng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</a:rPr>
              <a:t>à</a:t>
            </a:r>
            <a:r>
              <a:rPr lang="en-US" sz="2400" b="1" dirty="0">
                <a:solidFill>
                  <a:srgbClr val="002060"/>
                </a:solidFill>
              </a:rPr>
              <a:t>.   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                                               </a:t>
            </a:r>
            <a:r>
              <a:rPr lang="en-US" sz="2400" dirty="0" smtClean="0">
                <a:solidFill>
                  <a:srgbClr val="002060"/>
                </a:solidFill>
              </a:rPr>
              <a:t>     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</a:t>
            </a:r>
            <a:r>
              <a:rPr lang="en-US" sz="2400" b="1" dirty="0" err="1" smtClean="0">
                <a:solidFill>
                  <a:srgbClr val="002060"/>
                </a:solidFill>
              </a:rPr>
              <a:t>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                                                  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Đức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                                           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      </a:t>
            </a:r>
            <a:r>
              <a:rPr lang="en-US" sz="2400" b="1" dirty="0" err="1">
                <a:solidFill>
                  <a:srgbClr val="002060"/>
                </a:solidFill>
              </a:rPr>
              <a:t>Trần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Hoài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Đức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247" name="Text Box 31"/>
          <p:cNvSpPr txBox="1">
            <a:spLocks noChangeArrowheads="1"/>
          </p:cNvSpPr>
          <p:nvPr/>
        </p:nvSpPr>
        <p:spPr bwMode="auto">
          <a:xfrm>
            <a:off x="3124200" y="57070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9453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0"/>
          <p:cNvSpPr>
            <a:spLocks noChangeArrowheads="1"/>
          </p:cNvSpPr>
          <p:nvPr/>
        </p:nvSpPr>
        <p:spPr bwMode="auto">
          <a:xfrm>
            <a:off x="152400" y="152400"/>
            <a:ext cx="8839200" cy="66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/>
              <a:t>                                         </a:t>
            </a:r>
            <a:r>
              <a:rPr lang="en-US" sz="2400" b="1" dirty="0" smtClean="0"/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b="1" dirty="0"/>
              <a:t>                                     </a:t>
            </a:r>
            <a:r>
              <a:rPr lang="en-US" sz="1050" b="1" dirty="0" smtClean="0"/>
              <a:t>	</a:t>
            </a:r>
            <a:endParaRPr lang="en-US" sz="1050" b="1" dirty="0"/>
          </a:p>
          <a:p>
            <a:r>
              <a:rPr lang="en-US" sz="2400" b="1" dirty="0"/>
              <a:t>                                         </a:t>
            </a:r>
            <a:r>
              <a:rPr lang="en-US" sz="2400" b="1" dirty="0" smtClean="0"/>
              <a:t>                </a:t>
            </a:r>
            <a:r>
              <a:rPr lang="en-US" sz="2400" b="1" dirty="0" err="1" smtClean="0"/>
              <a:t>Hải</a:t>
            </a:r>
            <a:r>
              <a:rPr lang="en-US" sz="2400" b="1" dirty="0" smtClean="0"/>
              <a:t> </a:t>
            </a:r>
            <a:r>
              <a:rPr lang="en-US" sz="2400" b="1" dirty="0" err="1"/>
              <a:t>Phòng</a:t>
            </a:r>
            <a:r>
              <a:rPr lang="en-US" sz="2400" b="1" dirty="0"/>
              <a:t>, </a:t>
            </a:r>
            <a:r>
              <a:rPr lang="en-US" sz="2400" b="1" dirty="0" err="1"/>
              <a:t>ngày</a:t>
            </a:r>
            <a:r>
              <a:rPr lang="en-US" sz="2400" b="1" dirty="0"/>
              <a:t> 6 </a:t>
            </a:r>
            <a:r>
              <a:rPr lang="en-US" sz="2400" b="1" dirty="0" err="1"/>
              <a:t>tháng</a:t>
            </a:r>
            <a:r>
              <a:rPr lang="en-US" sz="2400" b="1" dirty="0"/>
              <a:t> 11 </a:t>
            </a:r>
            <a:r>
              <a:rPr lang="en-US" sz="2400" b="1" dirty="0" err="1"/>
              <a:t>năm</a:t>
            </a:r>
            <a:r>
              <a:rPr lang="en-US" sz="2400" b="1" dirty="0"/>
              <a:t> 2003</a:t>
            </a:r>
          </a:p>
          <a:p>
            <a:r>
              <a:rPr lang="en-US" sz="2400" b="1" dirty="0"/>
              <a:t>    </a:t>
            </a:r>
            <a:r>
              <a:rPr lang="en-US" sz="2400" b="1" dirty="0" smtClean="0"/>
              <a:t>       </a:t>
            </a:r>
            <a:r>
              <a:rPr lang="en-US" sz="2400" b="1" dirty="0" err="1" smtClean="0"/>
              <a:t>Bà</a:t>
            </a:r>
            <a:r>
              <a:rPr lang="en-US" sz="2400" b="1" dirty="0" smtClean="0"/>
              <a:t> </a:t>
            </a:r>
            <a:r>
              <a:rPr lang="en-US" sz="2400" b="1" dirty="0" err="1"/>
              <a:t>kính</a:t>
            </a:r>
            <a:r>
              <a:rPr lang="en-US" sz="2400" b="1" dirty="0"/>
              <a:t> </a:t>
            </a:r>
            <a:r>
              <a:rPr lang="en-US" sz="2400" b="1" dirty="0" err="1" smtClean="0"/>
              <a:t>yêu</a:t>
            </a:r>
            <a:r>
              <a:rPr lang="en-US" sz="2400" b="1" dirty="0" smtClean="0"/>
              <a:t>!</a:t>
            </a:r>
            <a:endParaRPr lang="en-US" sz="2400" b="1" dirty="0"/>
          </a:p>
          <a:p>
            <a:r>
              <a:rPr lang="en-US" sz="2400" b="1" dirty="0" smtClean="0"/>
              <a:t>     </a:t>
            </a:r>
            <a:r>
              <a:rPr lang="en-US" sz="2400" b="1" dirty="0" err="1" smtClean="0"/>
              <a:t>Lâu</a:t>
            </a:r>
            <a:r>
              <a:rPr lang="en-US" sz="2400" b="1" dirty="0" smtClean="0"/>
              <a:t> </a:t>
            </a:r>
            <a:r>
              <a:rPr lang="en-US" sz="2400" b="1" dirty="0" err="1"/>
              <a:t>rồi</a:t>
            </a:r>
            <a:r>
              <a:rPr lang="en-US" sz="2400" b="1" dirty="0"/>
              <a:t>, </a:t>
            </a:r>
            <a:r>
              <a:rPr lang="en-US" sz="2400" b="1" dirty="0" err="1"/>
              <a:t>cháu</a:t>
            </a:r>
            <a:r>
              <a:rPr lang="en-US" sz="2400" b="1" dirty="0"/>
              <a:t> </a:t>
            </a:r>
            <a:r>
              <a:rPr lang="en-US" sz="2400" b="1" dirty="0" err="1"/>
              <a:t>chưa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quê</a:t>
            </a:r>
            <a:r>
              <a:rPr lang="en-US" sz="2400" b="1" dirty="0"/>
              <a:t>, </a:t>
            </a:r>
            <a:r>
              <a:rPr lang="en-US" sz="2400" b="1" dirty="0" err="1"/>
              <a:t>cháu</a:t>
            </a:r>
            <a:r>
              <a:rPr lang="en-US" sz="2400" b="1" dirty="0"/>
              <a:t> </a:t>
            </a:r>
            <a:r>
              <a:rPr lang="en-US" sz="2400" b="1" dirty="0" err="1"/>
              <a:t>nhớ</a:t>
            </a:r>
            <a:r>
              <a:rPr lang="en-US" sz="2400" b="1" dirty="0"/>
              <a:t> </a:t>
            </a:r>
            <a:r>
              <a:rPr lang="en-US" sz="2400" b="1" dirty="0" err="1"/>
              <a:t>bà</a:t>
            </a:r>
            <a:r>
              <a:rPr lang="en-US" sz="2400" b="1" dirty="0"/>
              <a:t> </a:t>
            </a:r>
            <a:r>
              <a:rPr lang="en-US" sz="2400" b="1" dirty="0" err="1"/>
              <a:t>lắm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endParaRPr lang="en-US" sz="800" b="1" dirty="0"/>
          </a:p>
          <a:p>
            <a:r>
              <a:rPr lang="en-US" sz="2400" b="1" dirty="0" smtClean="0">
                <a:solidFill>
                  <a:srgbClr val="990000"/>
                </a:solidFill>
              </a:rPr>
              <a:t>     </a:t>
            </a:r>
            <a:r>
              <a:rPr lang="en-US" sz="2400" b="1" dirty="0" err="1" smtClean="0">
                <a:solidFill>
                  <a:srgbClr val="990000"/>
                </a:solidFill>
              </a:rPr>
              <a:t>Dạo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này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bà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có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khoẻ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không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ạ? </a:t>
            </a:r>
            <a:r>
              <a:rPr lang="en-US" sz="2400" b="1" dirty="0" err="1" smtClean="0">
                <a:solidFill>
                  <a:srgbClr val="990000"/>
                </a:solidFill>
              </a:rPr>
              <a:t>Gia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đình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cháu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ngoài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này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vẫn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bình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thường</a:t>
            </a:r>
            <a:r>
              <a:rPr lang="en-US" sz="2400" b="1" dirty="0">
                <a:solidFill>
                  <a:srgbClr val="990000"/>
                </a:solidFill>
              </a:rPr>
              <a:t>. </a:t>
            </a:r>
            <a:r>
              <a:rPr lang="en-US" sz="2400" b="1" dirty="0" err="1">
                <a:solidFill>
                  <a:srgbClr val="990000"/>
                </a:solidFill>
              </a:rPr>
              <a:t>Năm</a:t>
            </a:r>
            <a:r>
              <a:rPr lang="en-US" sz="2400" b="1" dirty="0">
                <a:solidFill>
                  <a:srgbClr val="990000"/>
                </a:solidFill>
              </a:rPr>
              <a:t> nay, </a:t>
            </a:r>
            <a:r>
              <a:rPr lang="en-US" sz="2400" b="1" dirty="0" err="1">
                <a:solidFill>
                  <a:srgbClr val="990000"/>
                </a:solidFill>
              </a:rPr>
              <a:t>cháu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học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lớp</a:t>
            </a:r>
            <a:r>
              <a:rPr lang="en-US" sz="2400" b="1" dirty="0">
                <a:solidFill>
                  <a:srgbClr val="990000"/>
                </a:solidFill>
              </a:rPr>
              <a:t> 3. </a:t>
            </a:r>
            <a:r>
              <a:rPr lang="en-US" sz="2400" b="1" dirty="0" err="1">
                <a:solidFill>
                  <a:srgbClr val="990000"/>
                </a:solidFill>
              </a:rPr>
              <a:t>Từ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đầu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năm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học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đến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giờ</a:t>
            </a:r>
            <a:r>
              <a:rPr lang="en-US" sz="2400" b="1" dirty="0">
                <a:solidFill>
                  <a:srgbClr val="990000"/>
                </a:solidFill>
              </a:rPr>
              <a:t>, </a:t>
            </a:r>
            <a:r>
              <a:rPr lang="en-US" sz="2400" b="1" dirty="0" err="1">
                <a:solidFill>
                  <a:srgbClr val="990000"/>
                </a:solidFill>
              </a:rPr>
              <a:t>cháu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được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tám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điểm</a:t>
            </a:r>
            <a:r>
              <a:rPr lang="en-US" sz="2400" b="1" dirty="0">
                <a:solidFill>
                  <a:srgbClr val="990000"/>
                </a:solidFill>
              </a:rPr>
              <a:t> 10 </a:t>
            </a:r>
            <a:r>
              <a:rPr lang="en-US" sz="2400" b="1" dirty="0" err="1">
                <a:solidFill>
                  <a:srgbClr val="990000"/>
                </a:solidFill>
              </a:rPr>
              <a:t>rồi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đấy</a:t>
            </a:r>
            <a:r>
              <a:rPr lang="en-US" sz="2400" b="1" dirty="0">
                <a:solidFill>
                  <a:srgbClr val="990000"/>
                </a:solidFill>
              </a:rPr>
              <a:t>, </a:t>
            </a:r>
            <a:r>
              <a:rPr lang="en-US" sz="2400" b="1" dirty="0" err="1">
                <a:solidFill>
                  <a:srgbClr val="990000"/>
                </a:solidFill>
              </a:rPr>
              <a:t>B</a:t>
            </a:r>
            <a:r>
              <a:rPr lang="en-US" sz="2400" b="1" dirty="0" err="1" smtClean="0">
                <a:solidFill>
                  <a:srgbClr val="990000"/>
                </a:solidFill>
              </a:rPr>
              <a:t>à</a:t>
            </a:r>
            <a:r>
              <a:rPr lang="en-US" sz="2400" b="1" dirty="0" smtClean="0">
                <a:solidFill>
                  <a:srgbClr val="990000"/>
                </a:solidFill>
              </a:rPr>
              <a:t> ạ! </a:t>
            </a:r>
            <a:r>
              <a:rPr lang="en-US" sz="2400" b="1" dirty="0" err="1">
                <a:solidFill>
                  <a:srgbClr val="990000"/>
                </a:solidFill>
              </a:rPr>
              <a:t>Ngày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nghỉ</a:t>
            </a:r>
            <a:r>
              <a:rPr lang="en-US" sz="2400" b="1" dirty="0">
                <a:solidFill>
                  <a:srgbClr val="990000"/>
                </a:solidFill>
              </a:rPr>
              <a:t>, </a:t>
            </a:r>
            <a:r>
              <a:rPr lang="en-US" sz="2400" b="1" dirty="0" err="1">
                <a:solidFill>
                  <a:srgbClr val="990000"/>
                </a:solidFill>
              </a:rPr>
              <a:t>cháu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thường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được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bố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mẹ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cháu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cho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đi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chơi</a:t>
            </a:r>
            <a:r>
              <a:rPr lang="en-US" sz="2400" b="1" dirty="0">
                <a:solidFill>
                  <a:srgbClr val="99000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990000"/>
                </a:solidFill>
              </a:rPr>
              <a:t>     </a:t>
            </a:r>
            <a:r>
              <a:rPr lang="en-US" sz="2400" b="1" dirty="0" err="1" smtClean="0">
                <a:solidFill>
                  <a:srgbClr val="990000"/>
                </a:solidFill>
              </a:rPr>
              <a:t>Cháu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vẫn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nhớ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năm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ngoái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được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về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quê</a:t>
            </a:r>
            <a:r>
              <a:rPr lang="en-US" sz="2400" b="1" dirty="0">
                <a:solidFill>
                  <a:srgbClr val="990000"/>
                </a:solidFill>
              </a:rPr>
              <a:t>, </a:t>
            </a:r>
            <a:r>
              <a:rPr lang="en-US" sz="2400" b="1" dirty="0" err="1">
                <a:solidFill>
                  <a:srgbClr val="990000"/>
                </a:solidFill>
              </a:rPr>
              <a:t>thả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diều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cùng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anh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Tuấn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trên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đê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và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đêm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đêm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ngồi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nghe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bà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kể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chuyện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cổ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tích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dưới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ánh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trăng</a:t>
            </a:r>
            <a:r>
              <a:rPr lang="en-US" sz="2400" b="1" dirty="0" smtClean="0">
                <a:solidFill>
                  <a:srgbClr val="990000"/>
                </a:solidFill>
              </a:rPr>
              <a:t>.</a:t>
            </a:r>
          </a:p>
          <a:p>
            <a:r>
              <a:rPr lang="en-US" sz="1400" b="1" dirty="0" smtClean="0">
                <a:solidFill>
                  <a:srgbClr val="0000CC"/>
                </a:solidFill>
              </a:rPr>
              <a:t> </a:t>
            </a:r>
            <a:r>
              <a:rPr lang="en-US" sz="800" b="1" dirty="0" smtClean="0">
                <a:solidFill>
                  <a:srgbClr val="0000CC"/>
                </a:solidFill>
              </a:rPr>
              <a:t>   </a:t>
            </a:r>
          </a:p>
          <a:p>
            <a:r>
              <a:rPr lang="en-US" sz="800" b="1" dirty="0" smtClean="0">
                <a:solidFill>
                  <a:srgbClr val="0000CC"/>
                </a:solidFill>
              </a:rPr>
              <a:t>            </a:t>
            </a:r>
            <a:r>
              <a:rPr lang="en-US" sz="2400" b="1" dirty="0" err="1" smtClean="0">
                <a:solidFill>
                  <a:srgbClr val="0000CC"/>
                </a:solidFill>
              </a:rPr>
              <a:t>Cháu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hứa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với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Bà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sẽ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học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thật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giỏi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luôn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chăm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ngoan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để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</a:t>
            </a:r>
            <a:r>
              <a:rPr lang="en-US" sz="2400" b="1" dirty="0" err="1" smtClean="0">
                <a:solidFill>
                  <a:srgbClr val="0000CC"/>
                </a:solidFill>
              </a:rPr>
              <a:t>à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vui</a:t>
            </a:r>
            <a:r>
              <a:rPr lang="en-US" sz="2400" b="1" dirty="0">
                <a:solidFill>
                  <a:srgbClr val="0000CC"/>
                </a:solidFill>
              </a:rPr>
              <a:t>. </a:t>
            </a:r>
            <a:r>
              <a:rPr lang="en-US" sz="2400" b="1" dirty="0" err="1">
                <a:solidFill>
                  <a:srgbClr val="0000CC"/>
                </a:solidFill>
              </a:rPr>
              <a:t>Cháu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kính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chúc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</a:t>
            </a:r>
            <a:r>
              <a:rPr lang="en-US" sz="2400" b="1" dirty="0" err="1" smtClean="0">
                <a:solidFill>
                  <a:srgbClr val="0000CC"/>
                </a:solidFill>
              </a:rPr>
              <a:t>à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luôn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mạnh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khoẻ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sống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lâu</a:t>
            </a:r>
            <a:r>
              <a:rPr lang="en-US" sz="2400" b="1" dirty="0">
                <a:solidFill>
                  <a:srgbClr val="0000CC"/>
                </a:solidFill>
              </a:rPr>
              <a:t>. </a:t>
            </a:r>
            <a:r>
              <a:rPr lang="en-US" sz="2400" b="1" dirty="0" err="1">
                <a:solidFill>
                  <a:srgbClr val="0000CC"/>
                </a:solidFill>
              </a:rPr>
              <a:t>Cháu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mong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chóng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đến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hè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để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được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về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quê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thăm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</a:t>
            </a:r>
            <a:r>
              <a:rPr lang="en-US" sz="2400" b="1" dirty="0" err="1" smtClean="0">
                <a:solidFill>
                  <a:srgbClr val="0000CC"/>
                </a:solidFill>
              </a:rPr>
              <a:t>à</a:t>
            </a:r>
            <a:r>
              <a:rPr lang="en-US" sz="2400" b="1" dirty="0">
                <a:solidFill>
                  <a:srgbClr val="0000CC"/>
                </a:solidFill>
              </a:rPr>
              <a:t>.    </a:t>
            </a:r>
          </a:p>
          <a:p>
            <a:r>
              <a:rPr lang="en-US" sz="2400" dirty="0">
                <a:solidFill>
                  <a:srgbClr val="0000CC"/>
                </a:solidFill>
              </a:rPr>
              <a:t>                                                                         </a:t>
            </a:r>
            <a:r>
              <a:rPr lang="en-US" sz="2400" b="1" dirty="0" err="1">
                <a:solidFill>
                  <a:srgbClr val="0000CC"/>
                </a:solidFill>
              </a:rPr>
              <a:t>Cháu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của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</a:t>
            </a:r>
            <a:r>
              <a:rPr lang="en-US" sz="2400" b="1" dirty="0" err="1" smtClean="0">
                <a:solidFill>
                  <a:srgbClr val="0000CC"/>
                </a:solidFill>
              </a:rPr>
              <a:t>à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>
                <a:solidFill>
                  <a:srgbClr val="0000CC"/>
                </a:solidFill>
              </a:rPr>
              <a:t>                                                                              </a:t>
            </a:r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400" b="1" dirty="0" err="1" smtClean="0">
                <a:solidFill>
                  <a:srgbClr val="0000CC"/>
                </a:solidFill>
              </a:rPr>
              <a:t>Đức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>
                <a:solidFill>
                  <a:srgbClr val="0000CC"/>
                </a:solidFill>
              </a:rPr>
              <a:t>                                                                        </a:t>
            </a:r>
            <a:r>
              <a:rPr lang="en-US" sz="2400" b="1" dirty="0" err="1">
                <a:solidFill>
                  <a:srgbClr val="0000CC"/>
                </a:solidFill>
              </a:rPr>
              <a:t>Trần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Hoài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Đức</a:t>
            </a:r>
            <a:r>
              <a:rPr lang="en-US" sz="2400" dirty="0"/>
              <a:t>  </a:t>
            </a:r>
          </a:p>
        </p:txBody>
      </p:sp>
      <p:sp>
        <p:nvSpPr>
          <p:cNvPr id="10247" name="Text Box 31"/>
          <p:cNvSpPr txBox="1">
            <a:spLocks noChangeArrowheads="1"/>
          </p:cNvSpPr>
          <p:nvPr/>
        </p:nvSpPr>
        <p:spPr bwMode="auto">
          <a:xfrm>
            <a:off x="3124200" y="57070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6858000" y="1524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8763000" y="3810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6934200" y="6248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9453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6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661957" y="2590800"/>
            <a:ext cx="5510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6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11 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2003.</a:t>
            </a:r>
          </a:p>
        </p:txBody>
      </p:sp>
      <p:sp>
        <p:nvSpPr>
          <p:cNvPr id="33846" name="Line 54"/>
          <p:cNvSpPr>
            <a:spLocks noChangeShapeType="1"/>
          </p:cNvSpPr>
          <p:nvPr/>
        </p:nvSpPr>
        <p:spPr bwMode="auto">
          <a:xfrm flipH="1">
            <a:off x="2133600" y="26670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 flipH="1">
            <a:off x="3144838" y="2667000"/>
            <a:ext cx="131762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Line 56"/>
          <p:cNvSpPr>
            <a:spLocks noChangeShapeType="1"/>
          </p:cNvSpPr>
          <p:nvPr/>
        </p:nvSpPr>
        <p:spPr bwMode="auto">
          <a:xfrm flipH="1">
            <a:off x="4419600" y="26670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685798" y="3276600"/>
            <a:ext cx="45720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khoẻ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ạ?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2576513" y="3276600"/>
            <a:ext cx="852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</a:rPr>
              <a:t>khoẻ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676275" y="3962400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Cháu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vẫn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ngoái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quê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Tuấn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nghe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cổ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trăng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854" name="Line 62"/>
          <p:cNvSpPr>
            <a:spLocks noChangeShapeType="1"/>
          </p:cNvSpPr>
          <p:nvPr/>
        </p:nvSpPr>
        <p:spPr bwMode="auto">
          <a:xfrm flipH="1">
            <a:off x="5795963" y="4059237"/>
            <a:ext cx="71437" cy="3603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Line 63"/>
          <p:cNvSpPr>
            <a:spLocks noChangeShapeType="1"/>
          </p:cNvSpPr>
          <p:nvPr/>
        </p:nvSpPr>
        <p:spPr bwMode="auto">
          <a:xfrm flipH="1">
            <a:off x="2438400" y="4343400"/>
            <a:ext cx="152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6" name="Line 64"/>
          <p:cNvSpPr>
            <a:spLocks noChangeShapeType="1"/>
          </p:cNvSpPr>
          <p:nvPr/>
        </p:nvSpPr>
        <p:spPr bwMode="auto">
          <a:xfrm flipH="1">
            <a:off x="4191000" y="4419600"/>
            <a:ext cx="152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Line 65"/>
          <p:cNvSpPr>
            <a:spLocks noChangeShapeType="1"/>
          </p:cNvSpPr>
          <p:nvPr/>
        </p:nvSpPr>
        <p:spPr bwMode="auto">
          <a:xfrm flipH="1">
            <a:off x="3429000" y="4724400"/>
            <a:ext cx="152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8" name="Line 66"/>
          <p:cNvSpPr>
            <a:spLocks noChangeShapeType="1"/>
          </p:cNvSpPr>
          <p:nvPr/>
        </p:nvSpPr>
        <p:spPr bwMode="auto">
          <a:xfrm flipH="1">
            <a:off x="3336925" y="4724400"/>
            <a:ext cx="163513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Text Box 79"/>
          <p:cNvSpPr txBox="1">
            <a:spLocks noChangeArrowheads="1"/>
          </p:cNvSpPr>
          <p:nvPr/>
        </p:nvSpPr>
        <p:spPr bwMode="auto">
          <a:xfrm>
            <a:off x="685800" y="1472625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Luyện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 </a:t>
            </a:r>
          </a:p>
        </p:txBody>
      </p:sp>
      <p:pic>
        <p:nvPicPr>
          <p:cNvPr id="9236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10851">
            <a:off x="7887493" y="46832"/>
            <a:ext cx="10080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8894" y="5557044"/>
            <a:ext cx="1258887" cy="125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87494" y="2381"/>
            <a:ext cx="12588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81" name="Text Box 89"/>
          <p:cNvSpPr txBox="1">
            <a:spLocks noChangeArrowheads="1"/>
          </p:cNvSpPr>
          <p:nvPr/>
        </p:nvSpPr>
        <p:spPr bwMode="auto">
          <a:xfrm>
            <a:off x="1447800" y="3962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vẫn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nhớ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82" name="Text Box 90"/>
          <p:cNvSpPr txBox="1">
            <a:spLocks noChangeArrowheads="1"/>
          </p:cNvSpPr>
          <p:nvPr/>
        </p:nvSpPr>
        <p:spPr bwMode="auto">
          <a:xfrm>
            <a:off x="2895600" y="4343400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đêm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đêm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5" name="Line 65"/>
          <p:cNvSpPr>
            <a:spLocks noChangeShapeType="1"/>
          </p:cNvSpPr>
          <p:nvPr/>
        </p:nvSpPr>
        <p:spPr bwMode="auto">
          <a:xfrm flipH="1">
            <a:off x="5943600" y="2667000"/>
            <a:ext cx="152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66"/>
          <p:cNvSpPr>
            <a:spLocks noChangeShapeType="1"/>
          </p:cNvSpPr>
          <p:nvPr/>
        </p:nvSpPr>
        <p:spPr bwMode="auto">
          <a:xfrm flipH="1">
            <a:off x="5856287" y="2667000"/>
            <a:ext cx="163513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4" grpId="0"/>
      <p:bldP spid="33846" grpId="0" animBg="1"/>
      <p:bldP spid="33847" grpId="0" animBg="1"/>
      <p:bldP spid="33848" grpId="0" animBg="1"/>
      <p:bldP spid="33852" grpId="0" build="allAtOnce"/>
      <p:bldP spid="33853" grpId="0"/>
      <p:bldP spid="33854" grpId="0" animBg="1"/>
      <p:bldP spid="33855" grpId="0" animBg="1"/>
      <p:bldP spid="33856" grpId="0" animBg="1"/>
      <p:bldP spid="33857" grpId="0" animBg="1"/>
      <p:bldP spid="33858" grpId="0" animBg="1"/>
      <p:bldP spid="33881" grpId="0"/>
      <p:bldP spid="33882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95513" y="1341438"/>
            <a:ext cx="5761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1116013" y="733425"/>
            <a:ext cx="1550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</a:rPr>
              <a:t>Từ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ngữ</a:t>
            </a:r>
            <a:r>
              <a:rPr lang="en-US" sz="2800" b="1" u="sng" dirty="0">
                <a:latin typeface="Times New Roman" pitchFamily="18" charset="0"/>
              </a:rPr>
              <a:t>: </a:t>
            </a:r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>
            <a:off x="2895600" y="649069"/>
            <a:ext cx="68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đê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3320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894" y="5557044"/>
            <a:ext cx="1258887" cy="12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7494" y="2381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85113" y="5603875"/>
            <a:ext cx="12588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8" name="Picture 30" descr="ANd9GcSoEnc0TRNe6HAnMKdKUs-RgGJjGmAOctIszrNeY9p6I8qj1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0228"/>
            <a:ext cx="2667001" cy="3201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55679" name="Picture 31" descr="ANd9GcToa3BoLW71-0xhbHbDVcEMfqzHvWPjvVB9s9omCyHh2wrh2nVsXM7bfc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55838"/>
            <a:ext cx="2514600" cy="3230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55680" name="Picture 32" descr="sitv14012009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6" y="2209799"/>
            <a:ext cx="2631234" cy="3276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5775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95513" y="1341438"/>
            <a:ext cx="5761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4342" name="Text Box 21"/>
          <p:cNvSpPr txBox="1">
            <a:spLocks noChangeArrowheads="1"/>
          </p:cNvSpPr>
          <p:nvPr/>
        </p:nvSpPr>
        <p:spPr bwMode="auto">
          <a:xfrm>
            <a:off x="1116013" y="936625"/>
            <a:ext cx="1627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</a:rPr>
              <a:t>Từ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ngữ</a:t>
            </a:r>
            <a:r>
              <a:rPr lang="en-US" sz="2800" b="1" u="sng" dirty="0">
                <a:latin typeface="Times New Roman" pitchFamily="18" charset="0"/>
              </a:rPr>
              <a:t>: </a:t>
            </a:r>
          </a:p>
        </p:txBody>
      </p:sp>
      <p:sp>
        <p:nvSpPr>
          <p:cNvPr id="155672" name="Text Box 24"/>
          <p:cNvSpPr txBox="1">
            <a:spLocks noChangeArrowheads="1"/>
          </p:cNvSpPr>
          <p:nvPr/>
        </p:nvSpPr>
        <p:spPr bwMode="auto">
          <a:xfrm>
            <a:off x="3059113" y="914400"/>
            <a:ext cx="2579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cổ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tích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434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894" y="5557044"/>
            <a:ext cx="1258887" cy="12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7494" y="2381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85113" y="5603875"/>
            <a:ext cx="12588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tam-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514600" cy="345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2781" name="Picture 13" descr="nik13674870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14625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4350" name="AutoShape 1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AutoShape 1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84" name="Picture 16" descr="truyen-co-tich-viet-nam-cay-khe-4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473325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7525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609600"/>
            <a:ext cx="7191375" cy="3124200"/>
          </a:xfrm>
          <a:prstGeom prst="cloudCallout">
            <a:avLst>
              <a:gd name="adj1" fmla="val -36903"/>
              <a:gd name="adj2" fmla="val 140940"/>
            </a:avLst>
          </a:prstGeom>
          <a:solidFill>
            <a:srgbClr val="CCFF66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z="4800" dirty="0" smtClean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5943600" cy="2532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89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463</Words>
  <Application>Microsoft Office PowerPoint</Application>
  <PresentationFormat>On-screen Show (4:3)</PresentationFormat>
  <Paragraphs>95</Paragraphs>
  <Slides>19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.VnArial</vt:lpstr>
      <vt:lpstr>.VnTime</vt:lpstr>
      <vt:lpstr>Arial</vt:lpstr>
      <vt:lpstr>Calibri</vt:lpstr>
      <vt:lpstr>Tahoma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Lê</cp:lastModifiedBy>
  <cp:revision>120</cp:revision>
  <dcterms:created xsi:type="dcterms:W3CDTF">2016-10-03T14:48:24Z</dcterms:created>
  <dcterms:modified xsi:type="dcterms:W3CDTF">2020-11-11T01:03:29Z</dcterms:modified>
</cp:coreProperties>
</file>