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8" r:id="rId2"/>
    <p:sldId id="436" r:id="rId3"/>
    <p:sldId id="273" r:id="rId4"/>
    <p:sldId id="449" r:id="rId5"/>
    <p:sldId id="421" r:id="rId6"/>
    <p:sldId id="443" r:id="rId7"/>
    <p:sldId id="414" r:id="rId8"/>
    <p:sldId id="444" r:id="rId9"/>
    <p:sldId id="413" r:id="rId10"/>
    <p:sldId id="445" r:id="rId11"/>
    <p:sldId id="418" r:id="rId12"/>
    <p:sldId id="420" r:id="rId13"/>
    <p:sldId id="404" r:id="rId14"/>
    <p:sldId id="422" r:id="rId15"/>
    <p:sldId id="446" r:id="rId16"/>
    <p:sldId id="439" r:id="rId17"/>
    <p:sldId id="429" r:id="rId18"/>
    <p:sldId id="447" r:id="rId19"/>
    <p:sldId id="419" r:id="rId20"/>
    <p:sldId id="288" r:id="rId21"/>
  </p:sldIdLst>
  <p:sldSz cx="9144000" cy="5143500" type="screen16x9"/>
  <p:notesSz cx="7010400" cy="92964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008000"/>
    <a:srgbClr val="66FF33"/>
    <a:srgbClr val="CC66FF"/>
    <a:srgbClr val="FF00FF"/>
    <a:srgbClr val="00FFFF"/>
    <a:srgbClr val="00FF00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1" y="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>
        <p:scale>
          <a:sx n="70" d="100"/>
          <a:sy n="70" d="100"/>
        </p:scale>
        <p:origin x="-2424" y="4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648A-8057-441C-8486-1AFC06DCE09F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F6CAB-9A0A-4926-864A-6FF66F1656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10E5CF-1443-4F73-94B3-FD3759E67C3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353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8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6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7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10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1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2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1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7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5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0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pPr/>
              <a:t>2020/9/15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1577211" y="1029445"/>
            <a:ext cx="6286500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263" y="2274578"/>
            <a:ext cx="677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89115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m b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7940" y="4514799"/>
            <a:ext cx="2057400" cy="5143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1" dir="2928847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r>
              <a:rPr lang="en-US" sz="2400" b="1">
                <a:latin typeface="Times New Roman" pitchFamily="18" charset="0"/>
              </a:rPr>
              <a:t>cây trâm bầu</a:t>
            </a:r>
          </a:p>
        </p:txBody>
      </p:sp>
    </p:spTree>
    <p:extLst>
      <p:ext uri="{BB962C8B-B14F-4D97-AF65-F5344CB8AC3E}">
        <p14:creationId xmlns:p14="http://schemas.microsoft.com/office/powerpoint/2010/main" val="4192288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7074" y="1274801"/>
            <a:ext cx="86845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từng đoạn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4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472186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54450" y="1796458"/>
            <a:ext cx="88392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UTM Avo" pitchFamily="18" charset="0"/>
              </a:rPr>
              <a:t>TÌM HIỂU BÀI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6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66526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2399" y="748909"/>
            <a:ext cx="8851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Các bạn nhỏ trong bài chơi trò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89584" y="1700737"/>
            <a:ext cx="8819035" cy="16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solidFill>
                  <a:srgbClr val="0033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Chơi trò chơi lớp học, Bé đóng vai cô giáo, các em của Bé đóng vai học trò.</a:t>
            </a:r>
          </a:p>
          <a:p>
            <a:pPr algn="just">
              <a:lnSpc>
                <a:spcPct val="114000"/>
              </a:lnSpc>
            </a:pPr>
            <a:endParaRPr lang="en-US" altLang="en-US" sz="3200" dirty="0">
              <a:solidFill>
                <a:srgbClr val="0033CC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" y="607326"/>
            <a:ext cx="8986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2. Những cử chỉ nào của “cô giáo” Bé làm em thích thú?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799" y="2055084"/>
            <a:ext cx="8925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Bé ra vẻ người lớn: kẹp lại tóc, thả ống quần xuống, lấy nón của má đội lên đầu.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65" y="2137912"/>
            <a:ext cx="8925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Bé bắt chước cô giáo vào lớp: đi khoan thai, treo nón, mặt tỉnh khô, đưa mắt nhìn đám học trò.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76" y="2053876"/>
            <a:ext cx="892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-"/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Bé bắt chước cô giáo dạy học: bẻ một nhánh trâm bầu </a:t>
            </a:r>
            <a:r>
              <a:rPr lang="en-US" alt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làm 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thước, nhịp nhịp trên tấm bảng, đánh vần từng tiếng.</a:t>
            </a:r>
          </a:p>
        </p:txBody>
      </p:sp>
    </p:spTree>
    <p:extLst>
      <p:ext uri="{BB962C8B-B14F-4D97-AF65-F5344CB8AC3E}">
        <p14:creationId xmlns:p14="http://schemas.microsoft.com/office/powerpoint/2010/main" val="8098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852986"/>
            <a:ext cx="88468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Tìm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những hình ảnh ngộ nghĩnh, đáng yêu của đám học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 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9" y="2300744"/>
            <a:ext cx="8925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 Thằng Hiển ngọng líu, nói không kịp hai đứa lớn.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57" y="2299536"/>
            <a:ext cx="892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+ Cái 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Anh hai má núng nính, ngồi gọn tròn như củ khoai, bao giờ cũng giành phần đọc xong trước.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128" y="2299536"/>
            <a:ext cx="8925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Cái Thanh mở to đôi mắt hiền dịu nhìn tấm bảng, vừa đọc vừa mân mê mớ tóc mai.</a:t>
            </a:r>
          </a:p>
        </p:txBody>
      </p:sp>
    </p:spTree>
    <p:extLst>
      <p:ext uri="{BB962C8B-B14F-4D97-AF65-F5344CB8AC3E}">
        <p14:creationId xmlns:p14="http://schemas.microsoft.com/office/powerpoint/2010/main" val="1087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93391" y="1289418"/>
            <a:ext cx="8966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 algn="ctr"/>
            <a:r>
              <a:rPr lang="af-Z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af-Z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 muốn nói lên điều </a:t>
            </a:r>
            <a:r>
              <a:rPr lang="af-Z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?</a:t>
            </a:r>
            <a:endParaRPr lang="af-Z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205" y="2239066"/>
            <a:ext cx="6516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095143" y="1717409"/>
            <a:ext cx="88392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8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477" y="1477363"/>
            <a:ext cx="85283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kẹp lại </a:t>
            </a:r>
            <a:r>
              <a:rPr lang="en-US" altLang="en-US" sz="3200" b="1" dirty="0">
                <a:latin typeface="Times New Roman" panose="02020603050405020304" pitchFamily="18" charset="0"/>
              </a:rPr>
              <a:t>tóc,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ống quần xuống, lấy cái nón của má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đội lên </a:t>
            </a:r>
            <a:r>
              <a:rPr lang="en-US" altLang="en-US" sz="3200" b="1" dirty="0">
                <a:latin typeface="Times New Roman" panose="02020603050405020304" pitchFamily="18" charset="0"/>
              </a:rPr>
              <a:t>đầu. Nó cố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bắt chước </a:t>
            </a:r>
            <a:r>
              <a:rPr lang="en-US" altLang="en-US" sz="3200" b="1" dirty="0">
                <a:latin typeface="Times New Roman" panose="02020603050405020304" pitchFamily="18" charset="0"/>
              </a:rPr>
              <a:t>dáng đi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khoan thai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của cô giáo khi cô bước vào lớp. Mấy đứa nhỏ làm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hệt </a:t>
            </a:r>
            <a:r>
              <a:rPr lang="en-US" altLang="en-US" sz="3200" b="1" dirty="0">
                <a:latin typeface="Times New Roman" panose="02020603050405020304" pitchFamily="18" charset="0"/>
              </a:rPr>
              <a:t>đám học trò, đứng cả dậy,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khúc khích </a:t>
            </a:r>
            <a:r>
              <a:rPr lang="en-US" altLang="en-US" sz="3200" b="1" dirty="0">
                <a:latin typeface="Times New Roman" panose="02020603050405020304" pitchFamily="18" charset="0"/>
              </a:rPr>
              <a:t>cười chào cô.</a:t>
            </a:r>
          </a:p>
        </p:txBody>
      </p:sp>
    </p:spTree>
    <p:extLst>
      <p:ext uri="{BB962C8B-B14F-4D97-AF65-F5344CB8AC3E}">
        <p14:creationId xmlns:p14="http://schemas.microsoft.com/office/powerpoint/2010/main" val="192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0033CC"/>
                </a:solidFill>
                <a:latin typeface="UTM Avo" pitchFamily="18" charset="0"/>
              </a:rPr>
              <a:t>Thi đua đọc giữa các nhóm</a:t>
            </a:r>
          </a:p>
        </p:txBody>
      </p:sp>
    </p:spTree>
    <p:extLst>
      <p:ext uri="{BB962C8B-B14F-4D97-AF65-F5344CB8AC3E}">
        <p14:creationId xmlns:p14="http://schemas.microsoft.com/office/powerpoint/2010/main" val="1909864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 giao ti 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3723" y="0"/>
            <a:ext cx="916602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43001" y="2628900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108128" y="4171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663680" y="434340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940927" y="1702625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143001" y="1143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84876" y="1613296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76757" y="66407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143000" y="628650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241381" y="6858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617619" y="26860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16844" y="1029167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" y="-12699"/>
            <a:ext cx="9153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66"/>
            <a:ext cx="9144000" cy="5143500"/>
          </a:xfrm>
          <a:prstGeom prst="rect">
            <a:avLst/>
          </a:prstGeom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18533" y="106206"/>
            <a:ext cx="88392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u="sng" dirty="0" smtClean="0">
                <a:solidFill>
                  <a:srgbClr val="0033CC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Tập đọc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Cô giáo tí hon</a:t>
            </a:r>
          </a:p>
        </p:txBody>
      </p:sp>
      <p:pic>
        <p:nvPicPr>
          <p:cNvPr id="5" name="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028950"/>
            <a:ext cx="9144000" cy="2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417" y="727022"/>
            <a:ext cx="6858000" cy="64627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525" y="1650913"/>
            <a:ext cx="7618751" cy="30559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252091" y="1796458"/>
            <a:ext cx="88392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7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832292" y="145321"/>
            <a:ext cx="39720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83059" y="1600398"/>
            <a:ext cx="4267201" cy="118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3059" y="3055475"/>
            <a:ext cx="44048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80603" y="1600398"/>
            <a:ext cx="36844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ịp</a:t>
            </a:r>
            <a:endParaRPr lang="en-US" sz="48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80601" y="145321"/>
            <a:ext cx="44048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80600" y="2991029"/>
            <a:ext cx="44048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4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</a:p>
        </p:txBody>
      </p:sp>
    </p:spTree>
    <p:extLst>
      <p:ext uri="{BB962C8B-B14F-4D97-AF65-F5344CB8AC3E}">
        <p14:creationId xmlns:p14="http://schemas.microsoft.com/office/powerpoint/2010/main" val="375524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-224975" y="1919254"/>
            <a:ext cx="88392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câu, ngắt, nghỉ câu dài</a:t>
            </a:r>
          </a:p>
        </p:txBody>
      </p:sp>
    </p:spTree>
    <p:extLst>
      <p:ext uri="{BB962C8B-B14F-4D97-AF65-F5344CB8AC3E}">
        <p14:creationId xmlns:p14="http://schemas.microsoft.com/office/powerpoint/2010/main" val="3377452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255638" y="1048256"/>
            <a:ext cx="863272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Nó </a:t>
            </a:r>
            <a:r>
              <a:rPr lang="en-US" altLang="en-US" sz="3200" b="1" dirty="0">
                <a:latin typeface="Times New Roman" panose="02020603050405020304" pitchFamily="18" charset="0"/>
              </a:rPr>
              <a:t>cố bắt chước dáng đi khoan thai của cô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giáo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khi cô bước vào lớp.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	Bé </a:t>
            </a:r>
            <a:r>
              <a:rPr lang="en-US" altLang="en-US" sz="3200" b="1" dirty="0">
                <a:latin typeface="Times New Roman" panose="02020603050405020304" pitchFamily="18" charset="0"/>
              </a:rPr>
              <a:t>đưa mắt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>
                <a:latin typeface="Times New Roman" panose="02020603050405020304" pitchFamily="18" charset="0"/>
              </a:rPr>
              <a:t> nhìn đám học trò,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>
                <a:latin typeface="Times New Roman" panose="02020603050405020304" pitchFamily="18" charset="0"/>
              </a:rPr>
              <a:t> tay cầm nhánh trâm bầu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>
                <a:latin typeface="Times New Roman" panose="02020603050405020304" pitchFamily="18" charset="0"/>
              </a:rPr>
              <a:t> nhịp nhịp trên tấm bảng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.//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637482" y="357924"/>
            <a:ext cx="3126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en-US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1728185"/>
            <a:ext cx="88392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000" b="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đoạn – 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136824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3&quot;/&gt;&lt;property id=&quot;20307&quot; value=&quot;348&quot;/&gt;&lt;/object&gt;&lt;object type=&quot;3&quot; unique_id=&quot;10005&quot;&gt;&lt;property id=&quot;20148&quot; value=&quot;5&quot;/&gt;&lt;property id=&quot;20300&quot; value=&quot;Slide 4&quot;/&gt;&lt;property id=&quot;20307&quot; value=&quot;292&quot;/&gt;&lt;/object&gt;&lt;object type=&quot;3&quot; unique_id=&quot;10006&quot;&gt;&lt;property id=&quot;20148&quot; value=&quot;5&quot;/&gt;&lt;property id=&quot;20300&quot; value=&quot;Slide 5&quot;/&gt;&lt;property id=&quot;20307&quot; value=&quot;347&quot;/&gt;&lt;/object&gt;&lt;object type=&quot;3&quot; unique_id=&quot;10007&quot;&gt;&lt;property id=&quot;20148&quot; value=&quot;5&quot;/&gt;&lt;property id=&quot;20300&quot; value=&quot;Slide 6&quot;/&gt;&lt;property id=&quot;20307&quot; value=&quot;394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9&quot;/&gt;&lt;property id=&quot;20307&quot; value=&quot;393&quot;/&gt;&lt;/object&gt;&lt;object type=&quot;3&quot; unique_id=&quot;10011&quot;&gt;&lt;property id=&quot;20148&quot; value=&quot;5&quot;/&gt;&lt;property id=&quot;20300&quot; value=&quot;Slide 10&quot;/&gt;&lt;property id=&quot;20307&quot; value=&quot;309&quot;/&gt;&lt;/object&gt;&lt;object type=&quot;3&quot; unique_id=&quot;10013&quot;&gt;&lt;property id=&quot;20148&quot; value=&quot;5&quot;/&gt;&lt;property id=&quot;20300&quot; value=&quot;Slide 12&quot;/&gt;&lt;property id=&quot;20307&quot; value=&quot;395&quot;/&gt;&lt;/object&gt;&lt;object type=&quot;3&quot; unique_id=&quot;10014&quot;&gt;&lt;property id=&quot;20148&quot; value=&quot;5&quot;/&gt;&lt;property id=&quot;20300&quot; value=&quot;Slide 13&quot;/&gt;&lt;property id=&quot;20307&quot; value=&quot;273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11&quot;/&gt;&lt;/object&gt;&lt;object type=&quot;3&quot; unique_id=&quot;10018&quot;&gt;&lt;property id=&quot;20148&quot; value=&quot;5&quot;/&gt;&lt;property id=&quot;20300&quot; value=&quot;Slide 17&quot;/&gt;&lt;property id=&quot;20307&quot; value=&quot;355&quot;/&gt;&lt;/object&gt;&lt;object type=&quot;3&quot; unique_id=&quot;10019&quot;&gt;&lt;property id=&quot;20148&quot; value=&quot;5&quot;/&gt;&lt;property id=&quot;20300&quot; value=&quot;Slide 18&quot;/&gt;&lt;property id=&quot;20307&quot; value=&quot;354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13&quot;/&gt;&lt;/object&gt;&lt;object type=&quot;3&quot; unique_id=&quot;10022&quot;&gt;&lt;property id=&quot;20148&quot; value=&quot;5&quot;/&gt;&lt;property id=&quot;20300&quot; value=&quot;Slide 21&quot;/&gt;&lt;property id=&quot;20307&quot; value=&quot;366&quot;/&gt;&lt;/object&gt;&lt;object type=&quot;3&quot; unique_id=&quot;10023&quot;&gt;&lt;property id=&quot;20148&quot; value=&quot;5&quot;/&gt;&lt;property id=&quot;20300&quot; value=&quot;Slide 22&quot;/&gt;&lt;property id=&quot;20307&quot; value=&quot;406&quot;/&gt;&lt;/object&gt;&lt;object type=&quot;3&quot; unique_id=&quot;10024&quot;&gt;&lt;property id=&quot;20148&quot; value=&quot;5&quot;/&gt;&lt;property id=&quot;20300&quot; value=&quot;Slide 23&quot;/&gt;&lt;property id=&quot;20307&quot; value=&quot;399&quot;/&gt;&lt;/object&gt;&lt;object type=&quot;3&quot; unique_id=&quot;10025&quot;&gt;&lt;property id=&quot;20148&quot; value=&quot;5&quot;/&gt;&lt;property id=&quot;20300&quot; value=&quot;Slide 24&quot;/&gt;&lt;property id=&quot;20307&quot; value=&quot;398&quot;/&gt;&lt;/object&gt;&lt;object type=&quot;3&quot; unique_id=&quot;10026&quot;&gt;&lt;property id=&quot;20148&quot; value=&quot;5&quot;/&gt;&lt;property id=&quot;20300&quot; value=&quot;Slide 25&quot;/&gt;&lt;property id=&quot;20307&quot; value=&quot;400&quot;/&gt;&lt;/object&gt;&lt;object type=&quot;3&quot; unique_id=&quot;10027&quot;&gt;&lt;property id=&quot;20148&quot; value=&quot;5&quot;/&gt;&lt;property id=&quot;20300&quot; value=&quot;Slide 26&quot;/&gt;&lt;property id=&quot;20307&quot; value=&quot;403&quot;/&gt;&lt;/object&gt;&lt;object type=&quot;3&quot; unique_id=&quot;10028&quot;&gt;&lt;property id=&quot;20148&quot; value=&quot;5&quot;/&gt;&lt;property id=&quot;20300&quot; value=&quot;Slide 27&quot;/&gt;&lt;property id=&quot;20307&quot; value=&quot;407&quot;/&gt;&lt;/object&gt;&lt;object type=&quot;3&quot; unique_id=&quot;10029&quot;&gt;&lt;property id=&quot;20148&quot; value=&quot;5&quot;/&gt;&lt;property id=&quot;20300&quot; value=&quot;Slide 28&quot;/&gt;&lt;property id=&quot;20307&quot; value=&quot;364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81&quot;/&gt;&lt;/object&gt;&lt;object type=&quot;3&quot; unique_id=&quot;10037&quot;&gt;&lt;property id=&quot;20148&quot; value=&quot;5&quot;/&gt;&lt;property id=&quot;20300&quot; value=&quot;Slide 33&quot;/&gt;&lt;property id=&quot;20307&quot; value=&quot;376&quot;/&gt;&lt;/object&gt;&lt;object type=&quot;3&quot; unique_id=&quot;10038&quot;&gt;&lt;property id=&quot;20148&quot; value=&quot;5&quot;/&gt;&lt;property id=&quot;20300&quot; value=&quot;Slide 34&quot;/&gt;&lt;property id=&quot;20307&quot; value=&quot;378&quot;/&gt;&lt;/object&gt;&lt;object type=&quot;3&quot; unique_id=&quot;10040&quot;&gt;&lt;property id=&quot;20148&quot; value=&quot;5&quot;/&gt;&lt;property id=&quot;20300&quot; value=&quot;Slide 35&quot;/&gt;&lt;property id=&quot;20307&quot; value=&quot;404&quot;/&gt;&lt;/object&gt;&lt;object type=&quot;3&quot; unique_id=&quot;10041&quot;&gt;&lt;property id=&quot;20148&quot; value=&quot;5&quot;/&gt;&lt;property id=&quot;20300&quot; value=&quot;Slide 36&quot;/&gt;&lt;property id=&quot;20307&quot; value=&quot;380&quot;/&gt;&lt;/object&gt;&lt;object type=&quot;3&quot; unique_id=&quot;10043&quot;&gt;&lt;property id=&quot;20148&quot; value=&quot;5&quot;/&gt;&lt;property id=&quot;20300&quot; value=&quot;Slide 37&quot;/&gt;&lt;property id=&quot;20307&quot; value=&quot;408&quot;/&gt;&lt;/object&gt;&lt;object type=&quot;3&quot; unique_id=&quot;10044&quot;&gt;&lt;property id=&quot;20148&quot; value=&quot;5&quot;/&gt;&lt;property id=&quot;20300&quot; value=&quot;Slide 38&quot;/&gt;&lt;property id=&quot;20307&quot; value=&quot;405&quot;/&gt;&lt;/object&gt;&lt;object type=&quot;3&quot; unique_id=&quot;10045&quot;&gt;&lt;property id=&quot;20148&quot; value=&quot;5&quot;/&gt;&lt;property id=&quot;20300&quot; value=&quot;Slide 39&quot;/&gt;&lt;property id=&quot;20307&quot; value=&quot;289&quot;/&gt;&lt;/object&gt;&lt;object type=&quot;3&quot; unique_id=&quot;10046&quot;&gt;&lt;property id=&quot;20148&quot; value=&quot;5&quot;/&gt;&lt;property id=&quot;20300&quot; value=&quot;Slide 40&quot;/&gt;&lt;property id=&quot;20307&quot; value=&quot;328&quot;/&gt;&lt;/object&gt;&lt;object type=&quot;3&quot; unique_id=&quot;10047&quot;&gt;&lt;property id=&quot;20148&quot; value=&quot;5&quot;/&gt;&lt;property id=&quot;20300&quot; value=&quot;Slide 41&quot;/&gt;&lt;property id=&quot;20307&quot; value=&quot;288&quot;/&gt;&lt;/object&gt;&lt;object type=&quot;3&quot; unique_id=&quot;10491&quot;&gt;&lt;property id=&quot;20148&quot; value=&quot;5&quot;/&gt;&lt;property id=&quot;20300&quot; value=&quot;Slide 8&quot;/&gt;&lt;property id=&quot;20307&quot; value=&quot;410&quot;/&gt;&lt;/object&gt;&lt;object type=&quot;3&quot; unique_id=&quot;10492&quot;&gt;&lt;property id=&quot;20148&quot; value=&quot;5&quot;/&gt;&lt;property id=&quot;20300&quot; value=&quot;Slide 11&quot;/&gt;&lt;property id=&quot;20307&quot; value=&quot;409&quot;/&gt;&lt;/object&gt;&lt;object type=&quot;3&quot; unique_id=&quot;10629&quot;&gt;&lt;property id=&quot;20148&quot; value=&quot;5&quot;/&gt;&lt;property id=&quot;20300&quot; value=&quot;Slide 2&quot;/&gt;&lt;property id=&quot;20307&quot; value=&quot;411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5196</TotalTime>
  <Words>402</Words>
  <Application>Microsoft Office PowerPoint</Application>
  <PresentationFormat>On-screen Show (16:9)</PresentationFormat>
  <Paragraphs>54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SimSun</vt:lpstr>
      <vt:lpstr>.VnTime</vt:lpstr>
      <vt:lpstr>Arial</vt:lpstr>
      <vt:lpstr>Calibri</vt:lpstr>
      <vt:lpstr>DFPOP1-W9</vt:lpstr>
      <vt:lpstr>HP001 5H</vt:lpstr>
      <vt:lpstr>HP001 5Ha</vt:lpstr>
      <vt:lpstr>Times New Roman</vt:lpstr>
      <vt:lpstr>UTM Avo</vt:lpstr>
      <vt:lpstr>华康少女文字W5</vt:lpstr>
      <vt:lpstr>Office 主题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Trang Lê</cp:lastModifiedBy>
  <cp:revision>291</cp:revision>
  <dcterms:created xsi:type="dcterms:W3CDTF">2016-09-02T00:29:00Z</dcterms:created>
  <dcterms:modified xsi:type="dcterms:W3CDTF">2020-09-15T14:02:22Z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