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61" r:id="rId3"/>
    <p:sldId id="262" r:id="rId4"/>
    <p:sldId id="264" r:id="rId5"/>
    <p:sldId id="263" r:id="rId6"/>
    <p:sldId id="266" r:id="rId7"/>
    <p:sldId id="257" r:id="rId8"/>
    <p:sldId id="265" r:id="rId9"/>
    <p:sldId id="25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4B8A0-816B-4E12-A6E6-E177C5386659}" type="datetimeFigureOut">
              <a:rPr lang="vi-VN" smtClean="0"/>
              <a:t>09/09/2019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92BF9-9B30-494C-8C23-8B08A5F3154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2725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92BF9-9B30-494C-8C23-8B08A5F3154D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9952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92BF9-9B30-494C-8C23-8B08A5F3154D}" type="slidenum">
              <a:rPr lang="vi-VN" smtClean="0"/>
              <a:t>6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gif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endjetsesfolies.centerblog.net/rub-Gif-fleurs-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hyperlink" Target="http://endjetsesfolies.centerblog.net/rub-Gif-fleurs-2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djetsesfolies.centerblog.net/rub-Gif-fleurs-5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endjetsesfolies.centerblog.net/rub-Gif-fleurs-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hyperlink" Target="http://endjetsesfolies.centerblog.net/rub-Gif-fleurs-2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hyperlink" Target="http://endjetsesfolies.centerblog.net/rub-Gif-fleurs-5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endjetsesfolies.centerblog.net/rub-Gif-fleurs-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hyperlink" Target="http://endjetsesfolies.centerblog.net/rub-Gif-fleurs-2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endjetsesfolies.centerblog.net/rub-Gif-fleurs-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hyperlink" Target="http://endjetsesfolies.centerblog.net/rub-Gif-fleurs-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0" y="2743200"/>
          <a:ext cx="32702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4" imgW="1060704" imgH="1335024" progId="MS_ClipArt_Gallery.2">
                  <p:embed/>
                </p:oleObj>
              </mc:Choice>
              <mc:Fallback>
                <p:oleObj name="Clip" r:id="rId4" imgW="1060704" imgH="133502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43200"/>
                        <a:ext cx="327025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1" name="Picture 4" descr="Hoa hong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00600"/>
            <a:ext cx="2438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11"/>
          <p:cNvSpPr>
            <a:spLocks noChangeArrowheads="1" noChangeShapeType="1" noTextEdit="1"/>
          </p:cNvSpPr>
          <p:nvPr/>
        </p:nvSpPr>
        <p:spPr bwMode="auto">
          <a:xfrm>
            <a:off x="685800" y="2514600"/>
            <a:ext cx="81534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7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00FFFF"/>
              </a:extrusionClr>
            </a:sp3d>
          </a:bodyPr>
          <a:lstStyle/>
          <a:p>
            <a:pPr algn="ctr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CHÚNG EM KÍNH CHÀO CÁC THẦY CÔ</a:t>
            </a:r>
          </a:p>
          <a:p>
            <a:pPr algn="ctr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VỀ DỰ GIỜ LỚP 2 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A1</a:t>
            </a: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MÔN :TOÁN</a:t>
            </a:r>
          </a:p>
        </p:txBody>
      </p:sp>
      <p:pic>
        <p:nvPicPr>
          <p:cNvPr id="2053" name="Picture 29" descr="blumen-pflanzen042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96200" y="0"/>
            <a:ext cx="14478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9" descr="blumen-pflanzen042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14478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-8985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54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-898525" y="2967038"/>
            <a:ext cx="184150" cy="92392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en-US" sz="5400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773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ees02.pn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1723986" y="1238220"/>
            <a:ext cx="5529262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515982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endParaRPr lang="vi-VN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95400" y="1981200"/>
            <a:ext cx="678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743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 </a:t>
            </a:r>
            <a:endParaRPr lang="vi-VN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352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  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051286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676400" y="4136886"/>
          <a:ext cx="60960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 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1910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4</a:t>
            </a:r>
            <a:endParaRPr lang="vi-VN" sz="4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8006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5</a:t>
            </a:r>
            <a:endParaRPr lang="vi-VN" sz="4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4102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6</a:t>
            </a:r>
            <a:endParaRPr lang="vi-VN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0198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7</a:t>
            </a:r>
            <a:endParaRPr lang="vi-VN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6294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8</a:t>
            </a:r>
            <a:endParaRPr lang="vi-VN" sz="4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39000" y="4114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9</a:t>
            </a:r>
            <a:endParaRPr lang="vi-VN" sz="4000" b="1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81400" y="4136886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3</a:t>
            </a:r>
            <a:endParaRPr lang="vi-VN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5737086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vi-VN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400" y="5660886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48400" y="4952999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18" grpId="0"/>
      <p:bldP spid="19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2286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endParaRPr lang="vi-VN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8956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6" descr="une rose dans un coeur">
            <a:hlinkClick r:id="rId2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  <p:pic>
        <p:nvPicPr>
          <p:cNvPr id="12" name="Picture 6" descr="une rose dans un coeur">
            <a:hlinkClick r:id="rId2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389237">
            <a:off x="8219090" y="6019800"/>
            <a:ext cx="1001110" cy="990600"/>
          </a:xfrm>
          <a:prstGeom prst="rect">
            <a:avLst/>
          </a:prstGeom>
          <a:noFill/>
        </p:spPr>
      </p:pic>
      <p:pic>
        <p:nvPicPr>
          <p:cNvPr id="13" name="Picture 4" descr="Ligne de fleurs">
            <a:hlinkClick r:id="rId4" tooltip="Agrandir l'image de endjetsesfolies.centerblog.net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72200"/>
            <a:ext cx="9026526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rang3.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689725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2819400" y="1066800"/>
            <a:ext cx="4724400" cy="609600"/>
            <a:chOff x="2819400" y="1143000"/>
            <a:chExt cx="472440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429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38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81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912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17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19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09800" y="1676400"/>
            <a:ext cx="4724400" cy="609600"/>
            <a:chOff x="2819400" y="1143000"/>
            <a:chExt cx="4724400" cy="609600"/>
          </a:xfrm>
        </p:grpSpPr>
        <p:sp>
          <p:nvSpPr>
            <p:cNvPr id="14" name="TextBox 1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23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008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27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2286000"/>
            <a:ext cx="6019800" cy="609600"/>
            <a:chOff x="2819400" y="1143000"/>
            <a:chExt cx="4724400" cy="609600"/>
          </a:xfrm>
        </p:grpSpPr>
        <p:sp>
          <p:nvSpPr>
            <p:cNvPr id="20" name="TextBox 19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6170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3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271252" y="2895600"/>
            <a:ext cx="5424941" cy="609600"/>
            <a:chOff x="3286249" y="1143000"/>
            <a:chExt cx="4257551" cy="609600"/>
          </a:xfrm>
        </p:grpSpPr>
        <p:sp>
          <p:nvSpPr>
            <p:cNvPr id="28" name="TextBox 2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67328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012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155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676400" y="3505200"/>
            <a:ext cx="5501148" cy="609600"/>
            <a:chOff x="2819400" y="1066800"/>
            <a:chExt cx="4317357" cy="609600"/>
          </a:xfrm>
        </p:grpSpPr>
        <p:sp>
          <p:nvSpPr>
            <p:cNvPr id="36" name="TextBox 35"/>
            <p:cNvSpPr txBox="1"/>
            <p:nvPr/>
          </p:nvSpPr>
          <p:spPr>
            <a:xfrm>
              <a:off x="2819400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64666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8328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4012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58742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37163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27157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00200" y="4114800"/>
            <a:ext cx="6172200" cy="609600"/>
            <a:chOff x="2819400" y="1143000"/>
            <a:chExt cx="4844005" cy="609600"/>
          </a:xfrm>
        </p:grpSpPr>
        <p:sp>
          <p:nvSpPr>
            <p:cNvPr id="44" name="TextBox 4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7623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4308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150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9992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96965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67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53805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71252" y="4724400"/>
            <a:ext cx="5501148" cy="609600"/>
            <a:chOff x="3465658" y="1143000"/>
            <a:chExt cx="4317360" cy="609600"/>
          </a:xfrm>
        </p:grpSpPr>
        <p:sp>
          <p:nvSpPr>
            <p:cNvPr id="52" name="TextBox 51"/>
            <p:cNvSpPr txBox="1"/>
            <p:nvPr/>
          </p:nvSpPr>
          <p:spPr>
            <a:xfrm>
              <a:off x="346565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88427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85269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1953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1657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4676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7341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1652" y="5334000"/>
            <a:ext cx="6110749" cy="609600"/>
            <a:chOff x="2927431" y="1143000"/>
            <a:chExt cx="4795778" cy="609600"/>
          </a:xfrm>
        </p:grpSpPr>
        <p:sp>
          <p:nvSpPr>
            <p:cNvPr id="60" name="TextBox 59"/>
            <p:cNvSpPr txBox="1"/>
            <p:nvPr/>
          </p:nvSpPr>
          <p:spPr>
            <a:xfrm>
              <a:off x="292743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40585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30288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78131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67834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6351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13609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271252" y="5867400"/>
            <a:ext cx="5501148" cy="609600"/>
            <a:chOff x="3286249" y="1143000"/>
            <a:chExt cx="4317359" cy="609600"/>
          </a:xfrm>
        </p:grpSpPr>
        <p:sp>
          <p:nvSpPr>
            <p:cNvPr id="68" name="TextBox 6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0919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52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99400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5" name="Picture 6" descr="une rose dans un coeur">
            <a:hlinkClick r:id="rId3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 78"/>
          <p:cNvSpPr txBox="1"/>
          <p:nvPr/>
        </p:nvSpPr>
        <p:spPr>
          <a:xfrm>
            <a:off x="381000" y="2286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endParaRPr lang="vi-VN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57200" y="28956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57200" y="35052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248400" y="2782669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248400" y="3468469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99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4" name="Picture 6" descr="une rose dans un coeur">
            <a:hlinkClick r:id="rId2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  <p:pic>
        <p:nvPicPr>
          <p:cNvPr id="85" name="Picture 4" descr="Ligne de fleurs">
            <a:hlinkClick r:id="rId4" tooltip="Agrandir l'image de endjetsesfolies.centerblog.net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72200"/>
            <a:ext cx="9026526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 animBg="1"/>
      <p:bldP spid="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b="1"/>
          </a:p>
        </p:txBody>
      </p:sp>
      <p:pic>
        <p:nvPicPr>
          <p:cNvPr id="4" name="Picture 2" descr="Trang3.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689725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2819400" y="1066800"/>
            <a:ext cx="4724400" cy="609600"/>
            <a:chOff x="2819400" y="1143000"/>
            <a:chExt cx="472440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429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38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81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912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17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19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09800" y="1676400"/>
            <a:ext cx="4724400" cy="609600"/>
            <a:chOff x="2819400" y="1143000"/>
            <a:chExt cx="4724400" cy="609600"/>
          </a:xfrm>
        </p:grpSpPr>
        <p:sp>
          <p:nvSpPr>
            <p:cNvPr id="14" name="TextBox 1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23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008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27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2286000"/>
            <a:ext cx="6019800" cy="609600"/>
            <a:chOff x="2819400" y="1143000"/>
            <a:chExt cx="4724400" cy="609600"/>
          </a:xfrm>
        </p:grpSpPr>
        <p:sp>
          <p:nvSpPr>
            <p:cNvPr id="20" name="TextBox 19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6170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3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271252" y="2895600"/>
            <a:ext cx="5424941" cy="609600"/>
            <a:chOff x="3286249" y="1143000"/>
            <a:chExt cx="4257551" cy="609600"/>
          </a:xfrm>
        </p:grpSpPr>
        <p:sp>
          <p:nvSpPr>
            <p:cNvPr id="28" name="TextBox 2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67328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012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155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676400" y="3505200"/>
            <a:ext cx="5501148" cy="609600"/>
            <a:chOff x="2819400" y="1066800"/>
            <a:chExt cx="4317357" cy="609600"/>
          </a:xfrm>
        </p:grpSpPr>
        <p:sp>
          <p:nvSpPr>
            <p:cNvPr id="36" name="TextBox 35"/>
            <p:cNvSpPr txBox="1"/>
            <p:nvPr/>
          </p:nvSpPr>
          <p:spPr>
            <a:xfrm>
              <a:off x="2819400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64666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8328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4012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58742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37163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27157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00200" y="4114800"/>
            <a:ext cx="6172200" cy="609600"/>
            <a:chOff x="2819400" y="1143000"/>
            <a:chExt cx="4844005" cy="609600"/>
          </a:xfrm>
        </p:grpSpPr>
        <p:sp>
          <p:nvSpPr>
            <p:cNvPr id="44" name="TextBox 4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7623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4308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150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9992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96965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67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53805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71252" y="4724400"/>
            <a:ext cx="5501148" cy="609600"/>
            <a:chOff x="3465658" y="1143000"/>
            <a:chExt cx="4317360" cy="609600"/>
          </a:xfrm>
        </p:grpSpPr>
        <p:sp>
          <p:nvSpPr>
            <p:cNvPr id="52" name="TextBox 51"/>
            <p:cNvSpPr txBox="1"/>
            <p:nvPr/>
          </p:nvSpPr>
          <p:spPr>
            <a:xfrm>
              <a:off x="346565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88427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85269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1953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1657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4676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7341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1652" y="5334000"/>
            <a:ext cx="6110749" cy="609600"/>
            <a:chOff x="2927431" y="1143000"/>
            <a:chExt cx="4795778" cy="609600"/>
          </a:xfrm>
        </p:grpSpPr>
        <p:sp>
          <p:nvSpPr>
            <p:cNvPr id="60" name="TextBox 59"/>
            <p:cNvSpPr txBox="1"/>
            <p:nvPr/>
          </p:nvSpPr>
          <p:spPr>
            <a:xfrm>
              <a:off x="292743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40585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30288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78131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67834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6351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13609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271252" y="5867400"/>
            <a:ext cx="5501148" cy="609600"/>
            <a:chOff x="3286249" y="1143000"/>
            <a:chExt cx="4317359" cy="609600"/>
          </a:xfrm>
        </p:grpSpPr>
        <p:sp>
          <p:nvSpPr>
            <p:cNvPr id="68" name="TextBox 6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0919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52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99400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5" name="Picture 6" descr="une rose dans un coeur">
            <a:hlinkClick r:id="rId4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  <p:sp>
        <p:nvSpPr>
          <p:cNvPr id="78" name="Oval 77"/>
          <p:cNvSpPr/>
          <p:nvPr/>
        </p:nvSpPr>
        <p:spPr>
          <a:xfrm>
            <a:off x="1676400" y="1066800"/>
            <a:ext cx="5334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79" name="Oval 78"/>
          <p:cNvSpPr/>
          <p:nvPr/>
        </p:nvSpPr>
        <p:spPr>
          <a:xfrm>
            <a:off x="7010400" y="5791200"/>
            <a:ext cx="5334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Box 74"/>
          <p:cNvSpPr txBox="1"/>
          <p:nvPr/>
        </p:nvSpPr>
        <p:spPr>
          <a:xfrm>
            <a:off x="381000" y="1524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 </a:t>
            </a:r>
            <a:endParaRPr lang="vi-VN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57200" y="7620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39 ;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57200" y="13716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90 ;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9144000" y="572869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144000" y="1295400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89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81000" y="20574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99 ;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81000" y="27432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99 ; 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144000" y="2057400"/>
            <a:ext cx="1752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98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144000" y="2743200"/>
            <a:ext cx="21336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100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4" name="Picture 6" descr="une rose dans un coeur">
            <a:hlinkClick r:id="rId2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  <p:pic>
        <p:nvPicPr>
          <p:cNvPr id="85" name="Picture 4" descr="Ligne de fleurs">
            <a:hlinkClick r:id="rId4" tooltip="Agrandir l'image de endjetsesfolies.centerblog.net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72200"/>
            <a:ext cx="9026526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4.62428E-6 L -0.49583 0.0027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6358E-6 L -0.3875 -0.002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4624E-7 L -0.39583 -0.0136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0" y="-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8844E-6 L -0.42916 -0.0025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 animBg="1"/>
      <p:bldP spid="79" grpId="0" animBg="1"/>
      <p:bldP spid="80" grpId="0"/>
      <p:bldP spid="81" grpId="0"/>
      <p:bldP spid="82" grpId="0" animBg="1"/>
      <p:bldP spid="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b="1"/>
          </a:p>
        </p:txBody>
      </p:sp>
      <p:pic>
        <p:nvPicPr>
          <p:cNvPr id="4" name="Picture 2" descr="Trang3.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689725"/>
          </a:xfrm>
          <a:prstGeom prst="rect">
            <a:avLst/>
          </a:prstGeom>
          <a:noFill/>
        </p:spPr>
      </p:pic>
      <p:grpSp>
        <p:nvGrpSpPr>
          <p:cNvPr id="5" name="Group 4"/>
          <p:cNvGrpSpPr/>
          <p:nvPr/>
        </p:nvGrpSpPr>
        <p:grpSpPr>
          <a:xfrm>
            <a:off x="2819400" y="1066800"/>
            <a:ext cx="4724400" cy="609600"/>
            <a:chOff x="2819400" y="1143000"/>
            <a:chExt cx="472440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429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38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15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816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912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17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19</a:t>
              </a:r>
              <a:endPara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09800" y="1676400"/>
            <a:ext cx="4724400" cy="609600"/>
            <a:chOff x="2819400" y="1143000"/>
            <a:chExt cx="4724400" cy="609600"/>
          </a:xfrm>
        </p:grpSpPr>
        <p:sp>
          <p:nvSpPr>
            <p:cNvPr id="14" name="TextBox 1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21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23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720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008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27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  <a:endParaRPr lang="vi-V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2286000"/>
            <a:ext cx="6019800" cy="609600"/>
            <a:chOff x="2819400" y="1143000"/>
            <a:chExt cx="4724400" cy="609600"/>
          </a:xfrm>
        </p:grpSpPr>
        <p:sp>
          <p:nvSpPr>
            <p:cNvPr id="20" name="TextBox 19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6170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3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271252" y="2895600"/>
            <a:ext cx="5424941" cy="609600"/>
            <a:chOff x="3286249" y="1143000"/>
            <a:chExt cx="4257551" cy="609600"/>
          </a:xfrm>
        </p:grpSpPr>
        <p:sp>
          <p:nvSpPr>
            <p:cNvPr id="28" name="TextBox 2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67328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012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155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934200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676400" y="3505200"/>
            <a:ext cx="5501148" cy="609600"/>
            <a:chOff x="2819400" y="1066800"/>
            <a:chExt cx="4317357" cy="609600"/>
          </a:xfrm>
        </p:grpSpPr>
        <p:sp>
          <p:nvSpPr>
            <p:cNvPr id="36" name="TextBox 35"/>
            <p:cNvSpPr txBox="1"/>
            <p:nvPr/>
          </p:nvSpPr>
          <p:spPr>
            <a:xfrm>
              <a:off x="2819400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64666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8328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40124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58742" y="10916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37163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27157" y="10668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00200" y="4114800"/>
            <a:ext cx="6172200" cy="609600"/>
            <a:chOff x="2819400" y="1143000"/>
            <a:chExt cx="4844005" cy="609600"/>
          </a:xfrm>
        </p:grpSpPr>
        <p:sp>
          <p:nvSpPr>
            <p:cNvPr id="44" name="TextBox 43"/>
            <p:cNvSpPr txBox="1"/>
            <p:nvPr/>
          </p:nvSpPr>
          <p:spPr>
            <a:xfrm>
              <a:off x="28194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7623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4308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2150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9992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65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96965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67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53805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71252" y="4724400"/>
            <a:ext cx="5501148" cy="609600"/>
            <a:chOff x="3465658" y="1143000"/>
            <a:chExt cx="4317360" cy="609600"/>
          </a:xfrm>
        </p:grpSpPr>
        <p:sp>
          <p:nvSpPr>
            <p:cNvPr id="52" name="TextBox 51"/>
            <p:cNvSpPr txBox="1"/>
            <p:nvPr/>
          </p:nvSpPr>
          <p:spPr>
            <a:xfrm>
              <a:off x="346565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88427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85269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74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1953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16577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77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4676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17341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79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1652" y="5334000"/>
            <a:ext cx="6110749" cy="609600"/>
            <a:chOff x="2927431" y="1143000"/>
            <a:chExt cx="4795778" cy="609600"/>
          </a:xfrm>
        </p:grpSpPr>
        <p:sp>
          <p:nvSpPr>
            <p:cNvPr id="60" name="TextBox 59"/>
            <p:cNvSpPr txBox="1"/>
            <p:nvPr/>
          </p:nvSpPr>
          <p:spPr>
            <a:xfrm>
              <a:off x="292743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80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405851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81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30288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83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78131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84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67834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86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635188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88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13609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89</a:t>
              </a:r>
              <a:endParaRPr 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271252" y="5867400"/>
            <a:ext cx="5501148" cy="609600"/>
            <a:chOff x="3286249" y="1143000"/>
            <a:chExt cx="4317359" cy="609600"/>
          </a:xfrm>
        </p:grpSpPr>
        <p:sp>
          <p:nvSpPr>
            <p:cNvPr id="68" name="TextBox 67"/>
            <p:cNvSpPr txBox="1"/>
            <p:nvPr/>
          </p:nvSpPr>
          <p:spPr>
            <a:xfrm>
              <a:off x="3286249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91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64666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92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83284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93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091900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95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5874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96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527162" y="116782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98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994008" y="114300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99</a:t>
              </a:r>
              <a:endPara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6" name="Oval 75"/>
          <p:cNvSpPr/>
          <p:nvPr/>
        </p:nvSpPr>
        <p:spPr>
          <a:xfrm>
            <a:off x="1676400" y="2895600"/>
            <a:ext cx="5334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77" name="Oval 76"/>
          <p:cNvSpPr/>
          <p:nvPr/>
        </p:nvSpPr>
        <p:spPr>
          <a:xfrm>
            <a:off x="7010400" y="5257800"/>
            <a:ext cx="5334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78" name="Oval 77"/>
          <p:cNvSpPr/>
          <p:nvPr/>
        </p:nvSpPr>
        <p:spPr>
          <a:xfrm>
            <a:off x="6400800" y="5867400"/>
            <a:ext cx="5334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80" name="Rounded Rectangle 79"/>
          <p:cNvSpPr/>
          <p:nvPr/>
        </p:nvSpPr>
        <p:spPr>
          <a:xfrm>
            <a:off x="7620000" y="5867400"/>
            <a:ext cx="1066800" cy="533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100</a:t>
            </a:r>
            <a:endParaRPr lang="vi-VN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78" grpId="0" animBg="1"/>
      <p:bldP spid="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" y="3124200"/>
            <a:ext cx="906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; 20 ; 30 ; 40 ; 50 ; 60 ; 70 ; 80 ; 90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2860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vi-VN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6" descr="une rose dans un coeur">
            <a:hlinkClick r:id="rId2" tooltip="Agrandir l'image de endjetsesfolies.centerblog.net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67400"/>
            <a:ext cx="100111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" y="39624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50. </a:t>
            </a:r>
            <a:endParaRPr lang="vi-VN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5257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90. </a:t>
            </a:r>
            <a:endParaRPr lang="vi-VN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4" descr="Ligne de fleurs">
            <a:hlinkClick r:id="rId4" tooltip="Agrandir l'image de endjetsesfolies.centerblog.net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72200"/>
            <a:ext cx="9026526" cy="6858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57200" y="45720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70. </a:t>
            </a:r>
            <a:endParaRPr lang="vi-VN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439</TotalTime>
  <Words>425</Words>
  <Application>Microsoft Office PowerPoint</Application>
  <PresentationFormat>On-screen Show (4:3)</PresentationFormat>
  <Paragraphs>228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KTC_Computer</dc:creator>
  <cp:lastModifiedBy>tan</cp:lastModifiedBy>
  <cp:revision>40</cp:revision>
  <dcterms:created xsi:type="dcterms:W3CDTF">2006-08-16T00:00:00Z</dcterms:created>
  <dcterms:modified xsi:type="dcterms:W3CDTF">2019-09-09T04:36:53Z</dcterms:modified>
</cp:coreProperties>
</file>