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</p:sldMasterIdLst>
  <p:notesMasterIdLst>
    <p:notesMasterId r:id="rId20"/>
  </p:notesMasterIdLst>
  <p:handoutMasterIdLst>
    <p:handoutMasterId r:id="rId21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097" r:id="rId13"/>
    <p:sldId id="2007577105" r:id="rId14"/>
    <p:sldId id="2007577102" r:id="rId15"/>
    <p:sldId id="2007577104" r:id="rId16"/>
    <p:sldId id="2007577103" r:id="rId17"/>
    <p:sldId id="2007577106" r:id="rId18"/>
    <p:sldId id="20075771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7" d="100"/>
          <a:sy n="57" d="100"/>
        </p:scale>
        <p:origin x="-1016" y="-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07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649" r:id="rId18"/>
    <p:sldLayoutId id="2147483654" r:id="rId19"/>
    <p:sldLayoutId id="2147483656" r:id="rId20"/>
    <p:sldLayoutId id="2147483657" r:id="rId21"/>
    <p:sldLayoutId id="2147483659" r:id="rId2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=""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=""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=""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=""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=""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=""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=""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=""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=""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=""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438</Words>
  <Application>Microsoft Office PowerPoint</Application>
  <PresentationFormat>Custom</PresentationFormat>
  <Paragraphs>139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6_Office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18</cp:revision>
  <dcterms:created xsi:type="dcterms:W3CDTF">2021-07-24T01:07:49Z</dcterms:created>
  <dcterms:modified xsi:type="dcterms:W3CDTF">2021-08-18T13:54:38Z</dcterms:modified>
</cp:coreProperties>
</file>