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258" r:id="rId3"/>
    <p:sldId id="279" r:id="rId4"/>
    <p:sldId id="280" r:id="rId5"/>
    <p:sldId id="281" r:id="rId6"/>
    <p:sldId id="282" r:id="rId7"/>
    <p:sldId id="283" r:id="rId8"/>
    <p:sldId id="284" r:id="rId9"/>
    <p:sldId id="263" r:id="rId10"/>
    <p:sldId id="264" r:id="rId11"/>
    <p:sldId id="266" r:id="rId12"/>
    <p:sldId id="268" r:id="rId13"/>
    <p:sldId id="267" r:id="rId14"/>
    <p:sldId id="269" r:id="rId15"/>
    <p:sldId id="270" r:id="rId16"/>
    <p:sldId id="271" r:id="rId17"/>
    <p:sldId id="272" r:id="rId18"/>
    <p:sldId id="273" r:id="rId19"/>
    <p:sldId id="27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B764"/>
    <a:srgbClr val="FBBE07"/>
    <a:srgbClr val="FEE350"/>
    <a:srgbClr val="CA7DAC"/>
    <a:srgbClr val="EB53B8"/>
    <a:srgbClr val="BF2175"/>
    <a:srgbClr val="F6F6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7" d="100"/>
          <a:sy n="87" d="100"/>
        </p:scale>
        <p:origin x="612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15E22-A233-4DAE-8C4D-33557DF97C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DCA706-86E2-4D9F-9D9C-AF8ADAE7EA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96D806-B912-4600-B635-EE003BECA8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3915B-09C7-4D4E-91D3-A93A7290994E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4ED5E3-BE06-4720-98D5-780225416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6A6A3C-32DF-46D0-8F99-3A8B007D9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44323-30A5-428E-B3FB-2994ADFD8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409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9C14C-C356-46C0-8E20-966DD3FB3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C13E9D-E662-4834-956E-EDFA649AFB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89E3FC-1AC9-424D-B1D1-C90121F852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1ACE80-9C45-408A-935E-BA0A111B5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3915B-09C7-4D4E-91D3-A93A7290994E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36EE09-17FB-41B4-8BC0-F33F3E0A4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76DE20-D5DC-4445-96B7-0A7A5FDFB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44323-30A5-428E-B3FB-2994ADFD8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0210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194E8-6273-4329-85A8-1A2311E29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C63197-EFC9-400D-87BC-EE669B701C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FDE1BC-EA71-4465-948B-CFC8C5D53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3915B-09C7-4D4E-91D3-A93A7290994E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5B3D90-AFAB-46E2-A6B3-68D50FA19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05AC2F-6752-4602-9252-30A79C516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44323-30A5-428E-B3FB-2994ADFD8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3460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32468FF-9F88-4C59-9C8D-73ADCC4B16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D79D74-CB0C-410D-AE75-0B0D68AA20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DE61F9-6820-41FA-988F-1485B4440F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3915B-09C7-4D4E-91D3-A93A7290994E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0B0966-2C38-4F7A-BFEC-77DD023C6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217BE1-FCAD-4D29-BD42-18A124FB0F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44323-30A5-428E-B3FB-2994ADFD8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262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D60C33-EB42-417A-81A2-42F9464A4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3915B-09C7-4D4E-91D3-A93A7290994E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C4E68D-7648-4711-B8B8-CFAB77CAE3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E89273-6AB8-435B-883D-6EDDCB723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44323-30A5-428E-B3FB-2994ADFD8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600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EE7EFE-AF88-48D2-BEFF-1F45E03B7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F0EC10-DE46-4754-8CA2-1B8C7F12C9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6E7915-512B-433E-B384-C2EE41F1D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3915B-09C7-4D4E-91D3-A93A7290994E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7D150C-BBF0-40D3-8786-95DA35234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B29F0C-2463-4516-89D7-3107EFE04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44323-30A5-428E-B3FB-2994ADFD8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3505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8E6F5-AA51-4A47-81A0-14798574CF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6EC4DC-7BAE-440A-B825-27E01F30CA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5937F5-C6F2-4C0D-935B-0BC91C264F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4908E3-5E30-4E33-BBB3-C294449DC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3915B-09C7-4D4E-91D3-A93A7290994E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43C8CB-F893-4676-BF2B-72A441D5F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CC58B4-F0DE-406C-8624-CD5910BC5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44323-30A5-428E-B3FB-2994ADFD8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543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CAB98-FECF-4CE4-961A-916DFC6D6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76931A-E343-4A49-AC58-3F08431AAB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54D470-D583-4710-AA9E-1B35681E24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35C880-7E60-4D5E-8062-06C1269665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186019-D3C9-45C5-ABFD-A9C2609B18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C01C54C-AAD4-46E3-9A9B-46DA56C10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3915B-09C7-4D4E-91D3-A93A7290994E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96D3F8-F0C1-4898-8DE1-5D51A9A21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650576-6DC9-4952-A156-3DFADBF3C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44323-30A5-428E-B3FB-2994ADFD8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082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2E12B-892C-41F4-A5D1-80FB5A5A1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A5104A-B60F-4E93-927F-C28E49B87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3915B-09C7-4D4E-91D3-A93A7290994E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2375DC-B3CF-4A66-B3E1-02F8132D2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3C87F5-EF05-4B20-81D9-3AA6971A4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44323-30A5-428E-B3FB-2994ADFD8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8883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0C08869-6027-4A78-934E-D1971A7A5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3915B-09C7-4D4E-91D3-A93A7290994E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3F2C81-0A41-41F8-B381-739B1D273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AC2C0D-76F6-4DC8-AD7C-39EC320C9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44323-30A5-428E-B3FB-2994ADFD8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6585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D127B-2428-4315-B25E-D4EE40532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578B00-389C-4F27-AE2B-0FEE3D79BE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4400DE-8580-4DF3-9EDA-F6912FD376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A5AC67-2868-4B7C-816A-AEABFEA04F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3915B-09C7-4D4E-91D3-A93A7290994E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984F89-14D7-4A78-A4A0-F212CFC37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239F3D-EF43-4C3F-AB17-D57EFB8C1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44323-30A5-428E-B3FB-2994ADFD8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8569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60206-0A90-4682-95E4-41A94F46C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79C4C82-C07A-471B-A1A6-17D12956C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3915B-09C7-4D4E-91D3-A93A7290994E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3E503F-4949-4372-BDE8-C7B0C10F9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2E0679-FE58-4F15-A841-BDECEB07B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44323-30A5-428E-B3FB-2994ADFD8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8731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82E35C9-D13A-431D-93ED-642058552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BEC6AA-921B-45FF-A005-386E02F3EE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C2A050-90B8-4726-93AA-A4E35C4DDB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83915B-09C7-4D4E-91D3-A93A7290994E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A9B261-9F45-4D88-8C3F-DAABA2CA0F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5135E8-6A8C-48F9-BE43-C993CDC77F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744323-30A5-428E-B3FB-2994ADFD81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192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gif"/><Relationship Id="rId5" Type="http://schemas.openxmlformats.org/officeDocument/2006/relationships/image" Target="../media/image30.jpeg"/><Relationship Id="rId4" Type="http://schemas.openxmlformats.org/officeDocument/2006/relationships/image" Target="../media/image29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4DAC28F2-D38E-44D0-A1ED-2BC7BB7477BB}"/>
              </a:ext>
            </a:extLst>
          </p:cNvPr>
          <p:cNvGrpSpPr/>
          <p:nvPr/>
        </p:nvGrpSpPr>
        <p:grpSpPr>
          <a:xfrm>
            <a:off x="24765" y="-27968"/>
            <a:ext cx="11967366" cy="6885969"/>
            <a:chOff x="24765" y="-27968"/>
            <a:chExt cx="11967366" cy="688596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BF12779-3F19-4309-9515-3F2AD9EBA9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582649" y="-27968"/>
              <a:ext cx="8409482" cy="3610617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B1D49B4-96A5-41E8-A434-0BCC320371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043" t="21421" r="13732" b="15410"/>
            <a:stretch/>
          </p:blipFill>
          <p:spPr>
            <a:xfrm>
              <a:off x="24765" y="1828801"/>
              <a:ext cx="2593298" cy="5029200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9B1261C1-1F1B-4645-A68A-4692E203284A}"/>
              </a:ext>
            </a:extLst>
          </p:cNvPr>
          <p:cNvSpPr txBox="1"/>
          <p:nvPr/>
        </p:nvSpPr>
        <p:spPr>
          <a:xfrm>
            <a:off x="4468532" y="2345203"/>
            <a:ext cx="759349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Quan </a:t>
            </a:r>
            <a:r>
              <a:rPr lang="en-US" sz="40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tâm</a:t>
            </a:r>
            <a:r>
              <a:rPr lang="en-US" sz="40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40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chăm</a:t>
            </a:r>
            <a:r>
              <a:rPr lang="en-US" sz="40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sóc</a:t>
            </a:r>
            <a:r>
              <a:rPr lang="en-US" sz="40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ông</a:t>
            </a:r>
            <a:r>
              <a:rPr lang="en-US" sz="40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bà</a:t>
            </a:r>
            <a:endParaRPr lang="en-US" sz="40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9CBC46C-40D8-45C6-8F18-79B5FF5F9D38}"/>
              </a:ext>
            </a:extLst>
          </p:cNvPr>
          <p:cNvGrpSpPr/>
          <p:nvPr/>
        </p:nvGrpSpPr>
        <p:grpSpPr>
          <a:xfrm>
            <a:off x="4327042" y="1353270"/>
            <a:ext cx="1654580" cy="996506"/>
            <a:chOff x="3165205" y="3582649"/>
            <a:chExt cx="1654580" cy="996506"/>
          </a:xfrm>
        </p:grpSpPr>
        <p:sp>
          <p:nvSpPr>
            <p:cNvPr id="4" name="Cloud 3">
              <a:extLst>
                <a:ext uri="{FF2B5EF4-FFF2-40B4-BE49-F238E27FC236}">
                  <a16:creationId xmlns:a16="http://schemas.microsoft.com/office/drawing/2014/main" id="{66EF8810-0A87-4D9F-B495-CE2733E153E2}"/>
                </a:ext>
              </a:extLst>
            </p:cNvPr>
            <p:cNvSpPr/>
            <p:nvPr/>
          </p:nvSpPr>
          <p:spPr>
            <a:xfrm>
              <a:off x="3582649" y="3757520"/>
              <a:ext cx="1237136" cy="821635"/>
            </a:xfrm>
            <a:prstGeom prst="cloud">
              <a:avLst/>
            </a:prstGeom>
            <a:solidFill>
              <a:schemeClr val="bg1"/>
            </a:solidFill>
            <a:ln w="38100">
              <a:solidFill>
                <a:srgbClr val="CA7D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44B764"/>
                  </a:solidFill>
                  <a:latin typeface="Arial-SGK-TV" pitchFamily="2" charset="0"/>
                  <a:cs typeface="Arial-SGK-TV" pitchFamily="2" charset="0"/>
                </a:rPr>
                <a:t>7</a:t>
              </a:r>
            </a:p>
          </p:txBody>
        </p:sp>
        <p:sp>
          <p:nvSpPr>
            <p:cNvPr id="6" name="Sun 5">
              <a:extLst>
                <a:ext uri="{FF2B5EF4-FFF2-40B4-BE49-F238E27FC236}">
                  <a16:creationId xmlns:a16="http://schemas.microsoft.com/office/drawing/2014/main" id="{91E66E4A-E9C3-436B-BC95-B5E24456B3AA}"/>
                </a:ext>
              </a:extLst>
            </p:cNvPr>
            <p:cNvSpPr/>
            <p:nvPr/>
          </p:nvSpPr>
          <p:spPr>
            <a:xfrm>
              <a:off x="3165205" y="3582649"/>
              <a:ext cx="834887" cy="821635"/>
            </a:xfrm>
            <a:prstGeom prst="sun">
              <a:avLst/>
            </a:prstGeom>
            <a:solidFill>
              <a:srgbClr val="FEE350"/>
            </a:solidFill>
            <a:ln>
              <a:solidFill>
                <a:srgbClr val="FBBE0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WordArt 9">
            <a:extLst>
              <a:ext uri="{FF2B5EF4-FFF2-40B4-BE49-F238E27FC236}">
                <a16:creationId xmlns:a16="http://schemas.microsoft.com/office/drawing/2014/main" id="{BCBB414F-328C-4808-9AE3-40AB0384015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246244" y="684055"/>
            <a:ext cx="6034087" cy="3396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vi-VN" sz="3600" b="1" kern="10" dirty="0">
                <a:solidFill>
                  <a:schemeClr val="bg1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</a:t>
            </a:r>
            <a:r>
              <a:rPr lang="en-US" sz="3600" b="1" kern="10" dirty="0">
                <a:solidFill>
                  <a:schemeClr val="bg1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THANH AM</a:t>
            </a:r>
          </a:p>
        </p:txBody>
      </p:sp>
      <p:sp>
        <p:nvSpPr>
          <p:cNvPr id="3" name="WordArt 9">
            <a:extLst>
              <a:ext uri="{FF2B5EF4-FFF2-40B4-BE49-F238E27FC236}">
                <a16:creationId xmlns:a16="http://schemas.microsoft.com/office/drawing/2014/main" id="{36C66D76-0736-43C8-AD32-D8D449971C2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758087" y="123636"/>
            <a:ext cx="7010400" cy="444274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solidFill>
                  <a:schemeClr val="bg1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PHÒNG GD &amp; ĐT QUẬN LONG BIÊN</a:t>
            </a:r>
          </a:p>
        </p:txBody>
      </p:sp>
      <p:sp>
        <p:nvSpPr>
          <p:cNvPr id="9" name="WordArt 15">
            <a:extLst>
              <a:ext uri="{FF2B5EF4-FFF2-40B4-BE49-F238E27FC236}">
                <a16:creationId xmlns:a16="http://schemas.microsoft.com/office/drawing/2014/main" id="{71C08B3A-C1A7-44B0-B70B-738F736A528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053176" y="1168743"/>
            <a:ext cx="5867400" cy="6000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solidFill>
                  <a:schemeClr val="bg1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ĐẠO ĐỨC– LỚP 1</a:t>
            </a:r>
          </a:p>
        </p:txBody>
      </p:sp>
    </p:spTree>
    <p:extLst>
      <p:ext uri="{BB962C8B-B14F-4D97-AF65-F5344CB8AC3E}">
        <p14:creationId xmlns:p14="http://schemas.microsoft.com/office/powerpoint/2010/main" val="750430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55B1F3A-B224-401B-8B1A-31B92ECD56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0" y="0"/>
            <a:ext cx="12160909" cy="68568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D626118-1525-4FDF-A46B-50D68D13EA4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3334215" cy="12365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300E7A4-DE99-49DE-ABD6-0BEC9402CE01}"/>
              </a:ext>
            </a:extLst>
          </p:cNvPr>
          <p:cNvSpPr txBox="1"/>
          <p:nvPr/>
        </p:nvSpPr>
        <p:spPr>
          <a:xfrm>
            <a:off x="794479" y="1243867"/>
            <a:ext cx="10972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Việc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nào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nên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?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Việc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nào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không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nên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?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Vì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sao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  <p:sp>
        <p:nvSpPr>
          <p:cNvPr id="10" name="Smiley Face 9">
            <a:extLst>
              <a:ext uri="{FF2B5EF4-FFF2-40B4-BE49-F238E27FC236}">
                <a16:creationId xmlns:a16="http://schemas.microsoft.com/office/drawing/2014/main" id="{1124FB2D-603A-4F63-9104-AFB6E0F7325E}"/>
              </a:ext>
            </a:extLst>
          </p:cNvPr>
          <p:cNvSpPr/>
          <p:nvPr/>
        </p:nvSpPr>
        <p:spPr>
          <a:xfrm>
            <a:off x="10103369" y="2768184"/>
            <a:ext cx="1294151" cy="1165863"/>
          </a:xfrm>
          <a:prstGeom prst="smileyFace">
            <a:avLst>
              <a:gd name="adj" fmla="val 465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miley Face 11">
            <a:extLst>
              <a:ext uri="{FF2B5EF4-FFF2-40B4-BE49-F238E27FC236}">
                <a16:creationId xmlns:a16="http://schemas.microsoft.com/office/drawing/2014/main" id="{03276C62-04BF-450E-9D4F-23D99B7E6BAF}"/>
              </a:ext>
            </a:extLst>
          </p:cNvPr>
          <p:cNvSpPr/>
          <p:nvPr/>
        </p:nvSpPr>
        <p:spPr>
          <a:xfrm>
            <a:off x="10103370" y="4432799"/>
            <a:ext cx="1294150" cy="1165863"/>
          </a:xfrm>
          <a:prstGeom prst="smileyFace">
            <a:avLst>
              <a:gd name="adj" fmla="val -465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C516824-A725-448C-BD69-178FF34BA4AF}"/>
              </a:ext>
            </a:extLst>
          </p:cNvPr>
          <p:cNvGrpSpPr/>
          <p:nvPr/>
        </p:nvGrpSpPr>
        <p:grpSpPr>
          <a:xfrm>
            <a:off x="1910687" y="2138755"/>
            <a:ext cx="7182764" cy="3743430"/>
            <a:chOff x="0" y="2138755"/>
            <a:chExt cx="9093451" cy="466927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2CC707B-4F02-4D77-AD86-EE26D3F81A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8900" y="2138755"/>
              <a:ext cx="8304551" cy="4669278"/>
            </a:xfrm>
            <a:prstGeom prst="rect">
              <a:avLst/>
            </a:prstGeom>
          </p:spPr>
        </p:pic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61BFFB40-530B-412E-87A8-CB3B73861651}"/>
                </a:ext>
              </a:extLst>
            </p:cNvPr>
            <p:cNvSpPr/>
            <p:nvPr/>
          </p:nvSpPr>
          <p:spPr>
            <a:xfrm>
              <a:off x="0" y="2138755"/>
              <a:ext cx="852696" cy="839450"/>
            </a:xfrm>
            <a:prstGeom prst="ellipse">
              <a:avLst/>
            </a:prstGeom>
            <a:solidFill>
              <a:schemeClr val="bg1"/>
            </a:solidFill>
            <a:ln w="38100" cmpd="dbl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solidFill>
                    <a:schemeClr val="tx1"/>
                  </a:solidFill>
                  <a:latin typeface="Arial-SGK-TV" pitchFamily="2" charset="0"/>
                  <a:cs typeface="Arial-SGK-TV" pitchFamily="2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48927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5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  <p:bldP spid="10" grpId="1" animBg="1"/>
      <p:bldP spid="12" grpId="0" animBg="1"/>
      <p:bldP spid="12" grpId="1" animBg="1"/>
      <p:bldP spid="12" grpId="2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7FDB7D8-113D-4064-B018-C6951B1AAC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0" y="0"/>
            <a:ext cx="12160909" cy="685680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6541EAD-3520-4A12-8C8F-C4F65782CD2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3334215" cy="12365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6C7149-941B-4E5E-82E1-94E1724C15D3}"/>
              </a:ext>
            </a:extLst>
          </p:cNvPr>
          <p:cNvSpPr txBox="1"/>
          <p:nvPr/>
        </p:nvSpPr>
        <p:spPr>
          <a:xfrm>
            <a:off x="794479" y="1243867"/>
            <a:ext cx="10972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Việc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nào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nên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?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Việc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nào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không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nên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?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Vì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sao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6CA2BA-EC93-465D-B5F7-176261252F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2254" y="2138755"/>
            <a:ext cx="7567973" cy="4318414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39B1299C-A086-4044-895A-A32354DB1206}"/>
              </a:ext>
            </a:extLst>
          </p:cNvPr>
          <p:cNvSpPr/>
          <p:nvPr/>
        </p:nvSpPr>
        <p:spPr>
          <a:xfrm>
            <a:off x="0" y="2138755"/>
            <a:ext cx="852696" cy="839450"/>
          </a:xfrm>
          <a:prstGeom prst="ellipse">
            <a:avLst/>
          </a:prstGeom>
          <a:solidFill>
            <a:schemeClr val="bg1"/>
          </a:solidFill>
          <a:ln w="38100" cmpd="dbl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2</a:t>
            </a:r>
          </a:p>
        </p:txBody>
      </p:sp>
      <p:sp>
        <p:nvSpPr>
          <p:cNvPr id="8" name="Smiley Face 7">
            <a:extLst>
              <a:ext uri="{FF2B5EF4-FFF2-40B4-BE49-F238E27FC236}">
                <a16:creationId xmlns:a16="http://schemas.microsoft.com/office/drawing/2014/main" id="{557934EF-0D59-45F0-A864-DE9339079793}"/>
              </a:ext>
            </a:extLst>
          </p:cNvPr>
          <p:cNvSpPr/>
          <p:nvPr/>
        </p:nvSpPr>
        <p:spPr>
          <a:xfrm>
            <a:off x="10103369" y="2768184"/>
            <a:ext cx="1294151" cy="1165863"/>
          </a:xfrm>
          <a:prstGeom prst="smileyFace">
            <a:avLst>
              <a:gd name="adj" fmla="val 465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miley Face 9">
            <a:extLst>
              <a:ext uri="{FF2B5EF4-FFF2-40B4-BE49-F238E27FC236}">
                <a16:creationId xmlns:a16="http://schemas.microsoft.com/office/drawing/2014/main" id="{1289FBAE-6E58-49D5-9E7E-A9F8BBA8EA0E}"/>
              </a:ext>
            </a:extLst>
          </p:cNvPr>
          <p:cNvSpPr/>
          <p:nvPr/>
        </p:nvSpPr>
        <p:spPr>
          <a:xfrm>
            <a:off x="10103370" y="4432799"/>
            <a:ext cx="1294150" cy="1165863"/>
          </a:xfrm>
          <a:prstGeom prst="smileyFace">
            <a:avLst>
              <a:gd name="adj" fmla="val -465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393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5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 animBg="1"/>
      <p:bldP spid="8" grpId="1" animBg="1"/>
      <p:bldP spid="10" grpId="0" animBg="1"/>
      <p:bldP spid="10" grpId="1" animBg="1"/>
      <p:bldP spid="10" grpId="2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D58196A-3F69-4374-89EE-CB4A78D423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0" y="0"/>
            <a:ext cx="12160909" cy="685680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5984A6C-006C-451D-9712-7FF2BEE4201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3334215" cy="12365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86FA7F6-DF4F-4EDC-8168-EB9427FE6E13}"/>
              </a:ext>
            </a:extLst>
          </p:cNvPr>
          <p:cNvSpPr txBox="1"/>
          <p:nvPr/>
        </p:nvSpPr>
        <p:spPr>
          <a:xfrm>
            <a:off x="794479" y="1243867"/>
            <a:ext cx="10972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Việc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nào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nên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?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Việc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nào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không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nên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?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Vì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sao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3D2827-0AFC-4FD7-ACDA-5C4DEAAE99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197" y="2138755"/>
            <a:ext cx="8175961" cy="4354952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C982EB50-CAA5-4925-87E8-4FF75A195C89}"/>
              </a:ext>
            </a:extLst>
          </p:cNvPr>
          <p:cNvSpPr/>
          <p:nvPr/>
        </p:nvSpPr>
        <p:spPr>
          <a:xfrm>
            <a:off x="5579" y="2138755"/>
            <a:ext cx="852696" cy="839450"/>
          </a:xfrm>
          <a:prstGeom prst="ellipse">
            <a:avLst/>
          </a:prstGeom>
          <a:solidFill>
            <a:schemeClr val="bg1"/>
          </a:solidFill>
          <a:ln w="38100" cmpd="dbl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3</a:t>
            </a:r>
          </a:p>
        </p:txBody>
      </p:sp>
      <p:sp>
        <p:nvSpPr>
          <p:cNvPr id="8" name="Smiley Face 7">
            <a:extLst>
              <a:ext uri="{FF2B5EF4-FFF2-40B4-BE49-F238E27FC236}">
                <a16:creationId xmlns:a16="http://schemas.microsoft.com/office/drawing/2014/main" id="{7082A2DC-0E13-4908-A497-1744A5E749F4}"/>
              </a:ext>
            </a:extLst>
          </p:cNvPr>
          <p:cNvSpPr/>
          <p:nvPr/>
        </p:nvSpPr>
        <p:spPr>
          <a:xfrm>
            <a:off x="10103369" y="2768184"/>
            <a:ext cx="1294151" cy="1165863"/>
          </a:xfrm>
          <a:prstGeom prst="smileyFace">
            <a:avLst>
              <a:gd name="adj" fmla="val 465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miley Face 9">
            <a:extLst>
              <a:ext uri="{FF2B5EF4-FFF2-40B4-BE49-F238E27FC236}">
                <a16:creationId xmlns:a16="http://schemas.microsoft.com/office/drawing/2014/main" id="{4F2FF7A3-A215-4EEB-B820-2F99AB45716D}"/>
              </a:ext>
            </a:extLst>
          </p:cNvPr>
          <p:cNvSpPr/>
          <p:nvPr/>
        </p:nvSpPr>
        <p:spPr>
          <a:xfrm>
            <a:off x="10103370" y="4432799"/>
            <a:ext cx="1294150" cy="1165863"/>
          </a:xfrm>
          <a:prstGeom prst="smileyFace">
            <a:avLst>
              <a:gd name="adj" fmla="val -465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796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5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 animBg="1"/>
      <p:bldP spid="8" grpId="1" animBg="1"/>
      <p:bldP spid="10" grpId="0" animBg="1"/>
      <p:bldP spid="10" grpId="1" animBg="1"/>
      <p:bldP spid="10" grpId="2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FC344C0-0BA1-4C3F-9C44-515D2FAF9A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0" y="0"/>
            <a:ext cx="12160909" cy="685680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F0F254E-47CC-4BFE-A888-CEDCF114649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-284813"/>
            <a:ext cx="3334215" cy="12365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841483E-1701-4104-9C16-5282328E04E6}"/>
              </a:ext>
            </a:extLst>
          </p:cNvPr>
          <p:cNvSpPr txBox="1"/>
          <p:nvPr/>
        </p:nvSpPr>
        <p:spPr>
          <a:xfrm>
            <a:off x="794479" y="1243867"/>
            <a:ext cx="10972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Việc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nào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nên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?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Việc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nào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không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nên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?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Vì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sao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A0F852-A716-4434-B494-FD4F6C4950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197" y="2008682"/>
            <a:ext cx="7978996" cy="4481622"/>
          </a:xfrm>
          <a:prstGeom prst="rect">
            <a:avLst/>
          </a:prstGeom>
        </p:spPr>
      </p:pic>
      <p:sp>
        <p:nvSpPr>
          <p:cNvPr id="7" name="Smiley Face 6">
            <a:extLst>
              <a:ext uri="{FF2B5EF4-FFF2-40B4-BE49-F238E27FC236}">
                <a16:creationId xmlns:a16="http://schemas.microsoft.com/office/drawing/2014/main" id="{3E0DD4AE-2B5D-476E-81E3-86918785F174}"/>
              </a:ext>
            </a:extLst>
          </p:cNvPr>
          <p:cNvSpPr/>
          <p:nvPr/>
        </p:nvSpPr>
        <p:spPr>
          <a:xfrm>
            <a:off x="10103369" y="2768184"/>
            <a:ext cx="1294151" cy="1165863"/>
          </a:xfrm>
          <a:prstGeom prst="smileyFace">
            <a:avLst>
              <a:gd name="adj" fmla="val 465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miley Face 8">
            <a:extLst>
              <a:ext uri="{FF2B5EF4-FFF2-40B4-BE49-F238E27FC236}">
                <a16:creationId xmlns:a16="http://schemas.microsoft.com/office/drawing/2014/main" id="{B1DC0173-024B-4583-AC5A-579928763417}"/>
              </a:ext>
            </a:extLst>
          </p:cNvPr>
          <p:cNvSpPr/>
          <p:nvPr/>
        </p:nvSpPr>
        <p:spPr>
          <a:xfrm>
            <a:off x="10103370" y="4432799"/>
            <a:ext cx="1294150" cy="1165863"/>
          </a:xfrm>
          <a:prstGeom prst="smileyFace">
            <a:avLst>
              <a:gd name="adj" fmla="val -465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BBF871C-F045-4D70-B15E-92FB84C7622E}"/>
              </a:ext>
            </a:extLst>
          </p:cNvPr>
          <p:cNvSpPr/>
          <p:nvPr/>
        </p:nvSpPr>
        <p:spPr>
          <a:xfrm>
            <a:off x="0" y="2138755"/>
            <a:ext cx="852696" cy="839450"/>
          </a:xfrm>
          <a:prstGeom prst="ellipse">
            <a:avLst/>
          </a:prstGeom>
          <a:solidFill>
            <a:schemeClr val="bg1"/>
          </a:solidFill>
          <a:ln w="38100" cmpd="dbl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759612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7" grpId="2" animBg="1"/>
      <p:bldP spid="9" grpId="0" animBg="1"/>
      <p:bldP spid="9" grpId="1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604DA7B-0558-41BC-9ABF-36705A5139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0" y="0"/>
            <a:ext cx="12160909" cy="685680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C4ABE6F-3869-4737-9054-D0372BFC2E9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0"/>
            <a:ext cx="3334215" cy="12365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DA03C12-E118-41F4-84EC-94EAF3C8A08D}"/>
              </a:ext>
            </a:extLst>
          </p:cNvPr>
          <p:cNvSpPr txBox="1"/>
          <p:nvPr/>
        </p:nvSpPr>
        <p:spPr>
          <a:xfrm>
            <a:off x="794479" y="1243867"/>
            <a:ext cx="10972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Việc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nào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nên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?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Việc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nào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không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nên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?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Vì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sao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2C80F1-45A1-46E4-9B7A-386C0038AE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274" y="1963711"/>
            <a:ext cx="8583437" cy="4894289"/>
          </a:xfrm>
          <a:prstGeom prst="rect">
            <a:avLst/>
          </a:prstGeom>
        </p:spPr>
      </p:pic>
      <p:sp>
        <p:nvSpPr>
          <p:cNvPr id="12" name="Smiley Face 11">
            <a:extLst>
              <a:ext uri="{FF2B5EF4-FFF2-40B4-BE49-F238E27FC236}">
                <a16:creationId xmlns:a16="http://schemas.microsoft.com/office/drawing/2014/main" id="{1D9FB8C1-7577-44FA-A129-B8A9C578046F}"/>
              </a:ext>
            </a:extLst>
          </p:cNvPr>
          <p:cNvSpPr/>
          <p:nvPr/>
        </p:nvSpPr>
        <p:spPr>
          <a:xfrm>
            <a:off x="10103369" y="2768184"/>
            <a:ext cx="1294151" cy="1165863"/>
          </a:xfrm>
          <a:prstGeom prst="smileyFace">
            <a:avLst>
              <a:gd name="adj" fmla="val 465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miley Face 12">
            <a:extLst>
              <a:ext uri="{FF2B5EF4-FFF2-40B4-BE49-F238E27FC236}">
                <a16:creationId xmlns:a16="http://schemas.microsoft.com/office/drawing/2014/main" id="{E7BF8989-A418-4D2B-BBA0-CB69A6141354}"/>
              </a:ext>
            </a:extLst>
          </p:cNvPr>
          <p:cNvSpPr/>
          <p:nvPr/>
        </p:nvSpPr>
        <p:spPr>
          <a:xfrm>
            <a:off x="10103370" y="4432799"/>
            <a:ext cx="1294150" cy="1165863"/>
          </a:xfrm>
          <a:prstGeom prst="smileyFace">
            <a:avLst>
              <a:gd name="adj" fmla="val -4653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71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5" presetClass="exit" presetSubtype="1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3" grpId="2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96407AF-5CBC-47CC-B6BA-8D535200BE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91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26799CB-9BA7-49C0-9B1B-BD3D484617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1637" y="1037990"/>
            <a:ext cx="5768725" cy="29664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AE96285-7889-4CAE-A07A-B20F5D8E954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39843" y="-198541"/>
            <a:ext cx="2638269" cy="123653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E0D15C3-DC2F-4850-BA68-4B64701E98A8}"/>
              </a:ext>
            </a:extLst>
          </p:cNvPr>
          <p:cNvSpPr txBox="1"/>
          <p:nvPr/>
        </p:nvSpPr>
        <p:spPr>
          <a:xfrm>
            <a:off x="2233536" y="419725"/>
            <a:ext cx="100134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đã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quan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tâm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chăm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sóc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ông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bà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bằng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việc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nào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FCA2B6-DCA2-45E2-83B4-A0684700DFF4}"/>
              </a:ext>
            </a:extLst>
          </p:cNvPr>
          <p:cNvSpPr txBox="1"/>
          <p:nvPr/>
        </p:nvSpPr>
        <p:spPr>
          <a:xfrm>
            <a:off x="175276" y="4619681"/>
            <a:ext cx="12016724" cy="1200329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xuyên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bóp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chải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tóc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lễ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mời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,…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cãi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ầm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ĩ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giường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ốm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thờ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ơ,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684280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5800E20-98E3-45E1-A5FB-A92F22001C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91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2049317-234C-40C8-AE98-E41823E4EE4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991" y="-149902"/>
            <a:ext cx="3715268" cy="15813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9E7E732-D670-4488-B9AF-4CD06D06AF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9016" y="1543985"/>
            <a:ext cx="9473784" cy="50217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8A225FB-88B6-4440-8070-22B39BD0C0D3}"/>
              </a:ext>
            </a:extLst>
          </p:cNvPr>
          <p:cNvSpPr txBox="1"/>
          <p:nvPr/>
        </p:nvSpPr>
        <p:spPr>
          <a:xfrm>
            <a:off x="3852472" y="498297"/>
            <a:ext cx="79747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có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lời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khuyên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dành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cho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3200" dirty="0"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41585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47B6FBB-6942-4173-92EE-47E07BC992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917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334D5DF-3B00-46BB-BD32-A984C078E8BB}"/>
              </a:ext>
            </a:extLst>
          </p:cNvPr>
          <p:cNvSpPr txBox="1"/>
          <p:nvPr/>
        </p:nvSpPr>
        <p:spPr>
          <a:xfrm>
            <a:off x="131266" y="1792552"/>
            <a:ext cx="120720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thể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hiện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sự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quan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tâm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chăm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sóc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ông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bà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bằng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những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việc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phù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800" dirty="0" err="1">
                <a:latin typeface="Arial-SGK-TV" pitchFamily="2" charset="0"/>
                <a:cs typeface="Arial-SGK-TV" pitchFamily="2" charset="0"/>
              </a:rPr>
              <a:t>hợp</a:t>
            </a:r>
            <a:r>
              <a:rPr lang="en-US" sz="2800" dirty="0"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C354C8-2CDB-4D40-B965-C273859C8D8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342" y="127458"/>
            <a:ext cx="3715268" cy="15813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724FEE-6481-4DFE-A11B-B44EB33B66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3572" y="2571674"/>
            <a:ext cx="6687483" cy="41806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87D10D1-E741-4659-A8EC-F8AAB961B3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3566" y="2544397"/>
            <a:ext cx="6687480" cy="41474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CE37365-893E-4103-93B3-4B09F59B35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23572" y="2583090"/>
            <a:ext cx="6687482" cy="414745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B0A43BF-015C-481E-93E3-D43BB6F503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3570" y="2561324"/>
            <a:ext cx="6687481" cy="416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246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E3F01B-4854-4831-9E2A-C6282B9346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91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DA43580-16EA-4A8F-B90F-B9827AE19D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259174"/>
            <a:ext cx="4527030" cy="55988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0BA6DC3-7DDA-4142-9949-EE22BB8C029D}"/>
              </a:ext>
            </a:extLst>
          </p:cNvPr>
          <p:cNvSpPr txBox="1"/>
          <p:nvPr/>
        </p:nvSpPr>
        <p:spPr>
          <a:xfrm flipH="1">
            <a:off x="4227225" y="2228671"/>
            <a:ext cx="81146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Quan </a:t>
            </a:r>
            <a:r>
              <a:rPr lang="en-US" sz="36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tâm</a:t>
            </a:r>
            <a:r>
              <a:rPr lang="en-US" sz="36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chăm</a:t>
            </a:r>
            <a:r>
              <a:rPr lang="en-US" sz="36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sóc</a:t>
            </a:r>
            <a:r>
              <a:rPr lang="en-US" sz="36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ông</a:t>
            </a:r>
            <a:r>
              <a:rPr lang="en-US" sz="36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bà</a:t>
            </a:r>
            <a:endParaRPr lang="en-US" sz="36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  <a:p>
            <a:pPr algn="ctr"/>
            <a:r>
              <a:rPr lang="en-US" sz="36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Biết</a:t>
            </a:r>
            <a:r>
              <a:rPr lang="en-US" sz="36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ơn</a:t>
            </a:r>
            <a:r>
              <a:rPr lang="en-US" sz="36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6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hiếu</a:t>
            </a:r>
            <a:r>
              <a:rPr lang="en-US" sz="36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thảo</a:t>
            </a:r>
            <a:r>
              <a:rPr lang="en-US" sz="36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– </a:t>
            </a:r>
            <a:r>
              <a:rPr lang="en-US" sz="36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em</a:t>
            </a:r>
            <a:r>
              <a:rPr lang="en-US" sz="36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là</a:t>
            </a:r>
            <a:r>
              <a:rPr lang="en-US" sz="36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cháu</a:t>
            </a:r>
            <a:r>
              <a:rPr lang="en-US" sz="36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ngoan</a:t>
            </a:r>
            <a:r>
              <a:rPr lang="en-US" sz="3600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025726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412" name="Picture 4" descr="Awreath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2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9413" name="Picture 5" descr="Awreath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67200"/>
            <a:ext cx="32512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9414" name="WordArt 6" descr="Purple mesh"/>
          <p:cNvSpPr>
            <a:spLocks noChangeArrowheads="1" noChangeShapeType="1" noTextEdit="1"/>
          </p:cNvSpPr>
          <p:nvPr/>
        </p:nvSpPr>
        <p:spPr bwMode="auto">
          <a:xfrm>
            <a:off x="3048000" y="1844675"/>
            <a:ext cx="5791200" cy="3048000"/>
          </a:xfrm>
          <a:prstGeom prst="rect">
            <a:avLst/>
          </a:prstGeom>
        </p:spPr>
        <p:txBody>
          <a:bodyPr spcFirstLastPara="1" wrap="none" fromWordArt="1">
            <a:prstTxWarp prst="textCircle">
              <a:avLst>
                <a:gd name="adj" fmla="val 10842108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FFFFFF"/>
              </a:contourClr>
            </a:sp3d>
          </a:bodyPr>
          <a:lstStyle/>
          <a:p>
            <a:r>
              <a:rPr lang="vi-VN" sz="3600" kern="10" dirty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 panose="020B0604020202020204" pitchFamily="34" charset="0"/>
                <a:cs typeface="Arial" panose="020B0604020202020204" pitchFamily="34" charset="0"/>
              </a:rPr>
              <a:t>Bài học kết thúc. Cảm ơn các con</a:t>
            </a:r>
            <a:r>
              <a:rPr lang="en-US" sz="3600" kern="10" dirty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r>
              <a:rPr lang="vi-VN" sz="3600" kern="10" dirty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 panose="020B0604020202020204" pitchFamily="34" charset="0"/>
                <a:cs typeface="Arial" panose="020B0604020202020204" pitchFamily="34" charset="0"/>
              </a:rPr>
              <a:t> . </a:t>
            </a:r>
            <a:endParaRPr lang="en-US" sz="3600" kern="10" dirty="0">
              <a:ln w="9525">
                <a:round/>
                <a:headEnd/>
                <a:tailEnd/>
              </a:ln>
              <a:blipFill dpi="0" rotWithShape="0">
                <a:blip r:embed="rId5"/>
                <a:srcRect/>
                <a:tile tx="0" ty="0" sx="100000" sy="100000" flip="none" algn="tl"/>
              </a:blip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653" name="Group 7"/>
          <p:cNvGrpSpPr>
            <a:grpSpLocks/>
          </p:cNvGrpSpPr>
          <p:nvPr/>
        </p:nvGrpSpPr>
        <p:grpSpPr bwMode="auto">
          <a:xfrm>
            <a:off x="0" y="-38100"/>
            <a:ext cx="12192000" cy="6908800"/>
            <a:chOff x="0" y="-10"/>
            <a:chExt cx="5760" cy="4330"/>
          </a:xfrm>
        </p:grpSpPr>
        <p:pic>
          <p:nvPicPr>
            <p:cNvPr id="27654" name="Picture 8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5" name="Picture 9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6" name="Picture 10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7" name="Picture 11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04082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294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IET NAM MEN Y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294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IET NAM MEN Y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5294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199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89834" y="3362236"/>
            <a:ext cx="696376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300" dirty="0">
                <a:latin typeface="Segoe UI Black" pitchFamily="34" charset="0"/>
                <a:ea typeface="Segoe UI Black" pitchFamily="34" charset="0"/>
                <a:cs typeface="Times New Roman" pitchFamily="18" charset="0"/>
              </a:rPr>
              <a:t>QUAN TÂM, CHĂM SÓC ÔNG BÀ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398" y="216357"/>
            <a:ext cx="3143003" cy="3143003"/>
          </a:xfrm>
          <a:prstGeom prst="rect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240371" y="1643227"/>
            <a:ext cx="64633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00B050"/>
                </a:solidFill>
                <a:latin typeface="Segoe UI Black" pitchFamily="34" charset="0"/>
                <a:ea typeface="Segoe UI Black" pitchFamily="34" charset="0"/>
                <a:cs typeface="Times New Roman" pitchFamily="18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8943286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5B14489-8548-4AAD-8537-0CDF690827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91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77B41C5-5AB6-4ACA-8246-56E1632CA0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8135" y="997811"/>
            <a:ext cx="9255935" cy="58601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6EE5437-9D65-41AD-83D4-F60721F3D43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91814" y="1"/>
            <a:ext cx="2560442" cy="11656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51FFA4E-90A0-4783-A89D-5AA9640D829D}"/>
              </a:ext>
            </a:extLst>
          </p:cNvPr>
          <p:cNvSpPr txBox="1"/>
          <p:nvPr/>
        </p:nvSpPr>
        <p:spPr>
          <a:xfrm flipH="1">
            <a:off x="2258942" y="351977"/>
            <a:ext cx="99330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Bạn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nhỏ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dưới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đây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đã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gì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để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thể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hiện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sự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quan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tâm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chăm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sóc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ông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2400" dirty="0" err="1">
                <a:latin typeface="Arial-SGK-TV" pitchFamily="2" charset="0"/>
                <a:cs typeface="Arial-SGK-TV" pitchFamily="2" charset="0"/>
              </a:rPr>
              <a:t>bà</a:t>
            </a:r>
            <a:r>
              <a:rPr lang="en-US" sz="2400" dirty="0"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3908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99023FE-EE5B-4914-900F-389970126E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917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7827644-481A-4AC6-A559-AE34BAD97BB2}"/>
              </a:ext>
            </a:extLst>
          </p:cNvPr>
          <p:cNvSpPr txBox="1">
            <a:spLocks/>
          </p:cNvSpPr>
          <p:nvPr/>
        </p:nvSpPr>
        <p:spPr>
          <a:xfrm>
            <a:off x="3065319" y="5643000"/>
            <a:ext cx="6640319" cy="58022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0C37A7-E8C6-4373-BBA4-C767A6E3110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51119" y="-132203"/>
            <a:ext cx="3029373" cy="137909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6ADD6C-CFD9-4D42-91F5-C9B9123CF8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8254" y="563568"/>
            <a:ext cx="7014450" cy="5033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359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B7ACC75-66C4-44A3-B57E-56BA5D0623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91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AFFFDC8-8765-44ED-BA98-D5B54C52425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06436" y="-88135"/>
            <a:ext cx="3029373" cy="13790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97E332-1F1E-40EC-9B9F-CEEC9637CE6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77"/>
          <a:stretch/>
        </p:blipFill>
        <p:spPr>
          <a:xfrm>
            <a:off x="2775855" y="689546"/>
            <a:ext cx="7040173" cy="520957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43B3E7F-8B7B-44FA-9C9E-63FDD8E96B8E}"/>
              </a:ext>
            </a:extLst>
          </p:cNvPr>
          <p:cNvSpPr txBox="1">
            <a:spLocks/>
          </p:cNvSpPr>
          <p:nvPr/>
        </p:nvSpPr>
        <p:spPr>
          <a:xfrm>
            <a:off x="1633347" y="6067200"/>
            <a:ext cx="8657105" cy="609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chúc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lâu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2860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B4950DC-AB43-40BC-82C8-997564D234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91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6BECC00-DBE9-4D49-B07C-15E4377B6C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6991" y="137388"/>
            <a:ext cx="7022298" cy="54984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41770E0-3A8A-4064-8434-03317EBEB23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06436" y="-88135"/>
            <a:ext cx="3029373" cy="137909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372494D-D54F-4015-B49F-D979388E942B}"/>
              </a:ext>
            </a:extLst>
          </p:cNvPr>
          <p:cNvSpPr txBox="1">
            <a:spLocks/>
          </p:cNvSpPr>
          <p:nvPr/>
        </p:nvSpPr>
        <p:spPr>
          <a:xfrm>
            <a:off x="4114800" y="5724020"/>
            <a:ext cx="4886680" cy="62785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mời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nước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7992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60A27DB-3456-4791-815C-248A74BA8F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91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620DD97-108B-402E-B4B9-C8110B31B1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4387" y="124445"/>
            <a:ext cx="7683225" cy="53561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BC1A8B-70A0-4B82-A455-DD2966CF493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06436" y="-88134"/>
            <a:ext cx="2360823" cy="107474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9AF5A09-667B-4DFC-82B0-7BD7D041201E}"/>
              </a:ext>
            </a:extLst>
          </p:cNvPr>
          <p:cNvSpPr txBox="1"/>
          <p:nvPr/>
        </p:nvSpPr>
        <p:spPr>
          <a:xfrm>
            <a:off x="2134528" y="5480620"/>
            <a:ext cx="792294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khoe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khen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đẹp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3005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4AB30B5-6F81-4A78-97A1-12369AC089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917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892AD1-9A19-49DA-99BD-5732EE1012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0550" y="179326"/>
            <a:ext cx="7830899" cy="51006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672B2E-1965-4A09-AC8E-428357BA1BF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06436" y="-88134"/>
            <a:ext cx="2604309" cy="1185588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811B249-2AEC-41E8-87F8-A552C96B6FFC}"/>
              </a:ext>
            </a:extLst>
          </p:cNvPr>
          <p:cNvSpPr txBox="1">
            <a:spLocks/>
          </p:cNvSpPr>
          <p:nvPr/>
        </p:nvSpPr>
        <p:spPr>
          <a:xfrm>
            <a:off x="1646571" y="5547406"/>
            <a:ext cx="8657105" cy="108505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quê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bà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3266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B83A7A3-3395-4031-AD68-73F771C0B3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917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AE955A6-4608-47BD-BE66-15F218B863B6}"/>
              </a:ext>
            </a:extLst>
          </p:cNvPr>
          <p:cNvGrpSpPr/>
          <p:nvPr/>
        </p:nvGrpSpPr>
        <p:grpSpPr>
          <a:xfrm>
            <a:off x="327545" y="302644"/>
            <a:ext cx="3559381" cy="3481193"/>
            <a:chOff x="214860" y="149111"/>
            <a:chExt cx="5241560" cy="655977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F778CBB-7F28-4080-96CD-770A214B01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23672" y="1768838"/>
              <a:ext cx="3432748" cy="4940049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4D68127-4A5E-4291-A287-C27E70FE15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14860" y="149111"/>
              <a:ext cx="3029373" cy="1379095"/>
            </a:xfrm>
            <a:prstGeom prst="rect">
              <a:avLst/>
            </a:prstGeom>
          </p:spPr>
        </p:pic>
      </p:grp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E22796AF-D3A9-4F45-8077-EE41A04860D8}"/>
              </a:ext>
            </a:extLst>
          </p:cNvPr>
          <p:cNvSpPr/>
          <p:nvPr/>
        </p:nvSpPr>
        <p:spPr>
          <a:xfrm>
            <a:off x="5060858" y="1034513"/>
            <a:ext cx="4542020" cy="1559767"/>
          </a:xfrm>
          <a:prstGeom prst="wedgeRoundRectCallout">
            <a:avLst>
              <a:gd name="adj1" fmla="val -60208"/>
              <a:gd name="adj2" fmla="val 71324"/>
              <a:gd name="adj3" fmla="val 16667"/>
            </a:avLst>
          </a:prstGeom>
          <a:solidFill>
            <a:schemeClr val="bg1"/>
          </a:solidFill>
          <a:ln w="28575">
            <a:solidFill>
              <a:srgbClr val="BF21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Vì</a:t>
            </a:r>
            <a:r>
              <a:rPr lang="en-US" sz="32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sao</a:t>
            </a:r>
            <a:r>
              <a:rPr lang="en-US" sz="32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cần</a:t>
            </a:r>
            <a:r>
              <a:rPr lang="en-US" sz="32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quan</a:t>
            </a:r>
            <a:r>
              <a:rPr lang="en-US" sz="32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tâm</a:t>
            </a:r>
            <a:r>
              <a:rPr lang="en-US" sz="32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chăm</a:t>
            </a:r>
            <a:r>
              <a:rPr lang="en-US" sz="32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sóc</a:t>
            </a:r>
            <a:r>
              <a:rPr lang="en-US" sz="32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ông</a:t>
            </a:r>
            <a:r>
              <a:rPr lang="en-US" sz="32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bà</a:t>
            </a:r>
            <a:r>
              <a:rPr lang="en-US" sz="32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6D527D-A14A-442E-877E-082CA572068E}"/>
              </a:ext>
            </a:extLst>
          </p:cNvPr>
          <p:cNvSpPr txBox="1"/>
          <p:nvPr/>
        </p:nvSpPr>
        <p:spPr>
          <a:xfrm>
            <a:off x="213527" y="4419638"/>
            <a:ext cx="11764946" cy="1569660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tâm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khỏe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sóc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chia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niềm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03923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Banded Edge">
      <a:fillStyleLst>
        <a:solidFill>
          <a:schemeClr val="phClr"/>
        </a:solidFill>
        <a:solidFill>
          <a:schemeClr val="phClr">
            <a:tint val="5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777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436</TotalTime>
  <Words>374</Words>
  <Application>Microsoft Office PowerPoint</Application>
  <PresentationFormat>Widescreen</PresentationFormat>
  <Paragraphs>31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Arial-SGK-TV</vt:lpstr>
      <vt:lpstr>Calibri</vt:lpstr>
      <vt:lpstr>Calibri Light</vt:lpstr>
      <vt:lpstr>Segoe UI Black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Win10Pro</dc:creator>
  <cp:lastModifiedBy>Anh Nguyen</cp:lastModifiedBy>
  <cp:revision>36</cp:revision>
  <dcterms:created xsi:type="dcterms:W3CDTF">2020-08-13T07:04:19Z</dcterms:created>
  <dcterms:modified xsi:type="dcterms:W3CDTF">2021-11-05T14:53:19Z</dcterms:modified>
</cp:coreProperties>
</file>