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56" r:id="rId3"/>
    <p:sldId id="271" r:id="rId4"/>
    <p:sldId id="272" r:id="rId5"/>
    <p:sldId id="257" r:id="rId6"/>
    <p:sldId id="26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3" r:id="rId15"/>
    <p:sldId id="264" r:id="rId16"/>
    <p:sldId id="265" r:id="rId17"/>
    <p:sldId id="266" r:id="rId18"/>
    <p:sldId id="267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33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00894A-E12D-44EE-B0C7-BC6C672DB6B9}">
      <dgm:prSet/>
      <dgm:spPr/>
      <dgm:t>
        <a:bodyPr/>
        <a:lstStyle/>
        <a:p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Vận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dụng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kiến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thức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đã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học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để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vẽ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bức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tranh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về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chủ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đề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tùy</a:t>
          </a:r>
          <a:r>
            <a:rPr lang="en-US" altLang="zh-CN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chọn</a:t>
          </a:r>
          <a:endParaRPr lang="en-US" altLang="vi-VN" dirty="0">
            <a:latin typeface="Times New Roman" pitchFamily="18" charset="0"/>
            <a:cs typeface="Times New Roman" pitchFamily="18" charset="0"/>
          </a:endParaRPr>
        </a:p>
      </dgm:t>
    </dgm:pt>
    <dgm:pt modelId="{115CFE7F-77A0-4524-AFA2-C94A0EA7152C}" type="parTrans" cxnId="{405DCBA2-9184-4F34-A84D-B49D3A60007D}">
      <dgm:prSet/>
      <dgm:spPr/>
      <dgm:t>
        <a:bodyPr/>
        <a:lstStyle/>
        <a:p>
          <a:endParaRPr lang="en-US"/>
        </a:p>
      </dgm:t>
    </dgm:pt>
    <dgm:pt modelId="{E70FA47F-E270-4465-B20A-2A2CB2A834C6}" type="sibTrans" cxnId="{405DCBA2-9184-4F34-A84D-B49D3A60007D}">
      <dgm:prSet/>
      <dgm:spPr/>
      <dgm:t>
        <a:bodyPr/>
        <a:lstStyle/>
        <a:p>
          <a:endParaRPr lang="en-US"/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1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1"/>
      <dgm:spPr/>
    </dgm:pt>
    <dgm:pt modelId="{C4C2AAAA-2C31-4CA6-80B1-445E20F1FD65}" type="pres">
      <dgm:prSet presAssocID="{15066316-2D24-4400-ADFA-6523A6099569}" presName="dstNode" presStyleLbl="node1" presStyleIdx="0" presStyleCnt="1"/>
      <dgm:spPr/>
    </dgm:pt>
    <dgm:pt modelId="{7AEEE6C9-1957-4197-8468-FA589E5DFB7A}" type="pres">
      <dgm:prSet presAssocID="{C400894A-E12D-44EE-B0C7-BC6C672DB6B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6C82E-5DCA-454C-8471-BFF135C101B6}" type="pres">
      <dgm:prSet presAssocID="{C400894A-E12D-44EE-B0C7-BC6C672DB6B9}" presName="accent_1" presStyleCnt="0"/>
      <dgm:spPr/>
    </dgm:pt>
    <dgm:pt modelId="{C61CAF3F-4D98-400A-8265-7665AFF72255}" type="pres">
      <dgm:prSet presAssocID="{C400894A-E12D-44EE-B0C7-BC6C672DB6B9}" presName="accentRepeatNode" presStyleLbl="solidFgAcc1" presStyleIdx="0" presStyleCnt="1" custScaleX="57318"/>
      <dgm:spPr/>
    </dgm:pt>
  </dgm:ptLst>
  <dgm:cxnLst>
    <dgm:cxn modelId="{8E429473-38AA-4F83-822B-35A8FFE6DABB}" type="presOf" srcId="{C400894A-E12D-44EE-B0C7-BC6C672DB6B9}" destId="{7AEEE6C9-1957-4197-8468-FA589E5DFB7A}" srcOrd="0" destOrd="0" presId="urn:microsoft.com/office/officeart/2008/layout/VerticalCurvedList"/>
    <dgm:cxn modelId="{1EEA3F50-8463-46B8-A8DB-B5C3A3F6BE73}" type="presOf" srcId="{E70FA47F-E270-4465-B20A-2A2CB2A834C6}" destId="{D10619AF-8A17-4A2A-9BB7-1BED1A4AD7D2}" srcOrd="0" destOrd="0" presId="urn:microsoft.com/office/officeart/2008/layout/VerticalCurvedList"/>
    <dgm:cxn modelId="{405DCBA2-9184-4F34-A84D-B49D3A60007D}" srcId="{15066316-2D24-4400-ADFA-6523A6099569}" destId="{C400894A-E12D-44EE-B0C7-BC6C672DB6B9}" srcOrd="0" destOrd="0" parTransId="{115CFE7F-77A0-4524-AFA2-C94A0EA7152C}" sibTransId="{E70FA47F-E270-4465-B20A-2A2CB2A834C6}"/>
    <dgm:cxn modelId="{85A1A846-E4AB-41F0-9A96-47F592CCBABE}" type="presOf" srcId="{15066316-2D24-4400-ADFA-6523A6099569}" destId="{6A4A3825-3782-446D-803E-1A2554A12788}" srcOrd="0" destOrd="0" presId="urn:microsoft.com/office/officeart/2008/layout/VerticalCurvedList"/>
    <dgm:cxn modelId="{9E23B99F-CE32-4BBC-A4F7-F624CA883BDA}" type="presParOf" srcId="{6A4A3825-3782-446D-803E-1A2554A12788}" destId="{CF4AB97C-A627-4C4E-815E-E4F99B2C3070}" srcOrd="0" destOrd="0" presId="urn:microsoft.com/office/officeart/2008/layout/VerticalCurvedList"/>
    <dgm:cxn modelId="{CACB6D28-D729-405D-ABB9-08294B6DA762}" type="presParOf" srcId="{CF4AB97C-A627-4C4E-815E-E4F99B2C3070}" destId="{C3B8B986-D71A-48C4-B733-6ECEF40DB8EF}" srcOrd="0" destOrd="0" presId="urn:microsoft.com/office/officeart/2008/layout/VerticalCurvedList"/>
    <dgm:cxn modelId="{2DE13D5C-961B-4BA8-ACC0-B0F53FE94E45}" type="presParOf" srcId="{C3B8B986-D71A-48C4-B733-6ECEF40DB8EF}" destId="{AAE0B215-6795-47D5-859E-6983AA99D7E4}" srcOrd="0" destOrd="0" presId="urn:microsoft.com/office/officeart/2008/layout/VerticalCurvedList"/>
    <dgm:cxn modelId="{D41D6833-8868-4CAC-B98F-29DDFF7F66E3}" type="presParOf" srcId="{C3B8B986-D71A-48C4-B733-6ECEF40DB8EF}" destId="{D10619AF-8A17-4A2A-9BB7-1BED1A4AD7D2}" srcOrd="1" destOrd="0" presId="urn:microsoft.com/office/officeart/2008/layout/VerticalCurvedList"/>
    <dgm:cxn modelId="{B2F68FFE-2E07-4D4C-8ADD-7E6CC31A349B}" type="presParOf" srcId="{C3B8B986-D71A-48C4-B733-6ECEF40DB8EF}" destId="{29A78CE8-125E-4094-A266-26AED8F1B266}" srcOrd="2" destOrd="0" presId="urn:microsoft.com/office/officeart/2008/layout/VerticalCurvedList"/>
    <dgm:cxn modelId="{7A9330E6-17C1-4C4B-84A4-3278C7D6427B}" type="presParOf" srcId="{C3B8B986-D71A-48C4-B733-6ECEF40DB8EF}" destId="{C4C2AAAA-2C31-4CA6-80B1-445E20F1FD65}" srcOrd="3" destOrd="0" presId="urn:microsoft.com/office/officeart/2008/layout/VerticalCurvedList"/>
    <dgm:cxn modelId="{C36D2242-0E53-4BBB-8404-96F526C2A66C}" type="presParOf" srcId="{CF4AB97C-A627-4C4E-815E-E4F99B2C3070}" destId="{7AEEE6C9-1957-4197-8468-FA589E5DFB7A}" srcOrd="1" destOrd="0" presId="urn:microsoft.com/office/officeart/2008/layout/VerticalCurvedList"/>
    <dgm:cxn modelId="{1CC7E66E-D3EC-4106-849D-6362EB511592}" type="presParOf" srcId="{CF4AB97C-A627-4C4E-815E-E4F99B2C3070}" destId="{52D6C82E-5DCA-454C-8471-BFF135C101B6}" srcOrd="2" destOrd="0" presId="urn:microsoft.com/office/officeart/2008/layout/VerticalCurvedList"/>
    <dgm:cxn modelId="{4226D374-3964-4C74-860C-6BB9D2C0B0E6}" type="presParOf" srcId="{52D6C82E-5DCA-454C-8471-BFF135C101B6}" destId="{C61CAF3F-4D98-400A-8265-7665AFF722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4023118" y="-639968"/>
          <a:ext cx="4969289" cy="4969289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EE6C9-1957-4197-8468-FA589E5DFB7A}">
      <dsp:nvSpPr>
        <dsp:cNvPr id="0" name=""/>
        <dsp:cNvSpPr/>
      </dsp:nvSpPr>
      <dsp:spPr>
        <a:xfrm>
          <a:off x="917434" y="953435"/>
          <a:ext cx="8106149" cy="1782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212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Vận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dụng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kiến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thức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đã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học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để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vẽ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bức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tranh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về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chủ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đề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tùy</a:t>
          </a:r>
          <a:r>
            <a:rPr lang="en-US" altLang="zh-CN" sz="4000" kern="1200" dirty="0" smtClean="0">
              <a:solidFill>
                <a:srgbClr val="0000FF"/>
              </a:solidFill>
              <a:latin typeface="Times New Roman" panose="02020603050405020304" pitchFamily="18" charset="0"/>
            </a:rPr>
            <a:t> </a:t>
          </a:r>
          <a:r>
            <a:rPr lang="en-US" altLang="zh-CN" sz="4000" kern="1200" dirty="0" err="1" smtClean="0">
              <a:solidFill>
                <a:srgbClr val="0000FF"/>
              </a:solidFill>
              <a:latin typeface="Times New Roman" panose="02020603050405020304" pitchFamily="18" charset="0"/>
            </a:rPr>
            <a:t>chọn</a:t>
          </a:r>
          <a:endParaRPr lang="en-US" altLang="vi-VN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7434" y="953435"/>
        <a:ext cx="8106149" cy="1782481"/>
      </dsp:txXfrm>
    </dsp:sp>
    <dsp:sp modelId="{C61CAF3F-4D98-400A-8265-7665AFF72255}">
      <dsp:nvSpPr>
        <dsp:cNvPr id="0" name=""/>
        <dsp:cNvSpPr/>
      </dsp:nvSpPr>
      <dsp:spPr>
        <a:xfrm>
          <a:off x="278882" y="730625"/>
          <a:ext cx="1277103" cy="22281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0D6B8-FF72-4F08-A876-03BD9E1A285B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901B2-5E1F-4FB9-8D99-83DCF3C6F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F97C92-1DBD-470F-93F6-D518172B1518}" type="slidenum">
              <a:rPr lang="en-US" altLang="zh-CN">
                <a:solidFill>
                  <a:srgbClr val="000000"/>
                </a:solidFill>
              </a:rPr>
              <a:pPr/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6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0F1611-DDF6-4F0A-9B78-02A2C0C5CF14}" type="slidenum">
              <a:rPr lang="en-US" altLang="zh-CN">
                <a:solidFill>
                  <a:srgbClr val="000000"/>
                </a:solidFill>
              </a:rPr>
              <a:pPr/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3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D08298-7781-4392-B340-66275CB7C7E9}" type="slidenum">
              <a:rPr lang="en-US" altLang="zh-CN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23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B1DCDA-7D76-415F-B255-1FD71094D242}" type="slidenum">
              <a:rPr lang="en-US" altLang="zh-CN">
                <a:solidFill>
                  <a:srgbClr val="000000"/>
                </a:solidFill>
              </a:rPr>
              <a:pPr/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61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EBCC1F-7B60-4084-9FB6-2FB9AE08F444}" type="slidenum">
              <a:rPr lang="en-US" altLang="zh-CN">
                <a:solidFill>
                  <a:srgbClr val="000000"/>
                </a:solidFill>
              </a:rPr>
              <a:pPr/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6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657A1-EF24-4BCC-8AF8-04710ECAF889}" type="slidenum">
              <a:rPr lang="en-US" altLang="zh-CN">
                <a:solidFill>
                  <a:srgbClr val="000000"/>
                </a:solidFill>
              </a:rPr>
              <a:pPr/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8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6911-9814-4B9C-AA29-CF66F0F1E976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BD0B-1C52-44F3-8F47-D1A96B16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6911-9814-4B9C-AA29-CF66F0F1E976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BD0B-1C52-44F3-8F47-D1A96B16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6911-9814-4B9C-AA29-CF66F0F1E976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BD0B-1C52-44F3-8F47-D1A96B16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38E30-389A-42E6-BB4C-504D8A18F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251169-D2A6-4653-8A50-6400D2400E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5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6911-9814-4B9C-AA29-CF66F0F1E976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BD0B-1C52-44F3-8F47-D1A96B16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6911-9814-4B9C-AA29-CF66F0F1E976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BD0B-1C52-44F3-8F47-D1A96B16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6911-9814-4B9C-AA29-CF66F0F1E976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BD0B-1C52-44F3-8F47-D1A96B16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6911-9814-4B9C-AA29-CF66F0F1E976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BD0B-1C52-44F3-8F47-D1A96B16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6911-9814-4B9C-AA29-CF66F0F1E976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BD0B-1C52-44F3-8F47-D1A96B16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6911-9814-4B9C-AA29-CF66F0F1E976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BD0B-1C52-44F3-8F47-D1A96B16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6911-9814-4B9C-AA29-CF66F0F1E976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BD0B-1C52-44F3-8F47-D1A96B16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6911-9814-4B9C-AA29-CF66F0F1E976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BD0B-1C52-44F3-8F47-D1A96B16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F6911-9814-4B9C-AA29-CF66F0F1E976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BD0B-1C52-44F3-8F47-D1A96B16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9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6.wmf"/><Relationship Id="rId17" Type="http://schemas.openxmlformats.org/officeDocument/2006/relationships/hyperlink" Target="Paint.lnk" TargetMode="Externa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41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6.xml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gif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png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10" Type="http://schemas.openxmlformats.org/officeDocument/2006/relationships/image" Target="../media/image51.png"/><Relationship Id="rId4" Type="http://schemas.openxmlformats.org/officeDocument/2006/relationships/slide" Target="slide6.xml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" Target="slide6.xml"/><Relationship Id="rId7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41.png"/><Relationship Id="rId10" Type="http://schemas.openxmlformats.org/officeDocument/2006/relationships/image" Target="../media/image55.png"/><Relationship Id="rId4" Type="http://schemas.openxmlformats.org/officeDocument/2006/relationships/image" Target="../media/image40.gif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9.gif"/><Relationship Id="rId12" Type="http://schemas.openxmlformats.org/officeDocument/2006/relationships/image" Target="../media/image64.png"/><Relationship Id="rId2" Type="http://schemas.openxmlformats.org/officeDocument/2006/relationships/audio" Target="file:///H:\THIDMPPTINH\N&#7889;i%20v&#242;ng%20tay%20l&#7899;n%20-%20-%20Download_%20lyrics_%20l&#7901;i%20b&#224;i%20h&#225;t%20-%20Zing%20Nh&#7841;c.mp3" TargetMode="External"/><Relationship Id="rId16" Type="http://schemas.openxmlformats.org/officeDocument/2006/relationships/image" Target="../media/image9.gif"/><Relationship Id="rId1" Type="http://schemas.openxmlformats.org/officeDocument/2006/relationships/video" Target="file:///D:\mat%20troi%201.MPG" TargetMode="External"/><Relationship Id="rId6" Type="http://schemas.openxmlformats.org/officeDocument/2006/relationships/image" Target="../media/image58.wmf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8.wmf"/><Relationship Id="rId10" Type="http://schemas.openxmlformats.org/officeDocument/2006/relationships/image" Target="../media/image62.gif"/><Relationship Id="rId4" Type="http://schemas.openxmlformats.org/officeDocument/2006/relationships/image" Target="../media/image56.jpeg"/><Relationship Id="rId9" Type="http://schemas.openxmlformats.org/officeDocument/2006/relationships/image" Target="../media/image61.gif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9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wm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lumen-pflanzen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224174" y="3149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blumen-pflanzen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616485" y="155394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14546" y="2571744"/>
            <a:ext cx="4856305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MÔN: TIN HỌC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 4</a:t>
            </a:r>
            <a:endParaRPr lang="en-US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23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50188" y="1589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71802" y="5257800"/>
            <a:ext cx="3286148" cy="1600200"/>
            <a:chOff x="669" y="2064"/>
            <a:chExt cx="675" cy="503"/>
          </a:xfrm>
        </p:grpSpPr>
        <p:pic>
          <p:nvPicPr>
            <p:cNvPr id="16" name="Picture 20" descr="HOAHO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 descr="HOA N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 rot="792377">
            <a:off x="148224" y="1251758"/>
            <a:ext cx="1530946" cy="1474839"/>
            <a:chOff x="0" y="1071563"/>
            <a:chExt cx="2306638" cy="2549525"/>
          </a:xfrm>
        </p:grpSpPr>
        <p:pic>
          <p:nvPicPr>
            <p:cNvPr id="18" name="Picture 22" descr="nature%20(6)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250" y="1071563"/>
              <a:ext cx="1449388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2" descr="nature%20(6)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143125"/>
              <a:ext cx="1428750" cy="147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 rot="12949577">
            <a:off x="1574542" y="5002752"/>
            <a:ext cx="1312245" cy="2134020"/>
            <a:chOff x="0" y="1071563"/>
            <a:chExt cx="2306638" cy="2549525"/>
          </a:xfrm>
        </p:grpSpPr>
        <p:pic>
          <p:nvPicPr>
            <p:cNvPr id="21" name="Picture 22" descr="nature%20(6)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250" y="1071563"/>
              <a:ext cx="1449388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2" descr="nature%20(6)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143125"/>
              <a:ext cx="1428750" cy="147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1157288" y="1484313"/>
            <a:ext cx="6843712" cy="5373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án</a:t>
            </a:r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3" name="Group 22"/>
          <p:cNvGrpSpPr/>
          <p:nvPr/>
        </p:nvGrpSpPr>
        <p:grpSpPr>
          <a:xfrm rot="792377">
            <a:off x="6432335" y="5315523"/>
            <a:ext cx="1530946" cy="1474839"/>
            <a:chOff x="0" y="1071563"/>
            <a:chExt cx="2306638" cy="2549525"/>
          </a:xfrm>
        </p:grpSpPr>
        <p:pic>
          <p:nvPicPr>
            <p:cNvPr id="24" name="Picture 22" descr="nature%20(6)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250" y="1071563"/>
              <a:ext cx="1449388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2" descr="nature%20(6)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143125"/>
              <a:ext cx="1428750" cy="147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7" descr="5"/>
          <p:cNvPicPr>
            <a:picLocks noChangeAspect="1" noChangeArrowheads="1"/>
          </p:cNvPicPr>
          <p:nvPr/>
        </p:nvPicPr>
        <p:blipFill>
          <a:blip r:embed="rId7"/>
          <a:srcRect l="71819" b="75308"/>
          <a:stretch>
            <a:fillRect/>
          </a:stretch>
        </p:blipFill>
        <p:spPr bwMode="auto">
          <a:xfrm rot="16200000">
            <a:off x="-290017" y="5362223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blumen-pflanzen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97460">
            <a:off x="-225691" y="5672267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5"/>
          <p:cNvPicPr>
            <a:picLocks noChangeAspect="1" noChangeArrowheads="1"/>
          </p:cNvPicPr>
          <p:nvPr/>
        </p:nvPicPr>
        <p:blipFill>
          <a:blip r:embed="rId7"/>
          <a:srcRect l="71819" b="75308"/>
          <a:stretch>
            <a:fillRect/>
          </a:stretch>
        </p:blipFill>
        <p:spPr bwMode="auto">
          <a:xfrm rot="5400000">
            <a:off x="7602641" y="53340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blumen-pflanzen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08123">
            <a:off x="7701524" y="5627466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074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68275" y="772865"/>
            <a:ext cx="8801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800" dirty="0" err="1" smtClean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zh-CN" sz="2800" dirty="0" smtClean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zh-CN" sz="28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lang="en-US" altLang="zh-CN" sz="2800" dirty="0" err="1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zh-CN" sz="2800" dirty="0">
              <a:solidFill>
                <a:srgbClr val="080C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err="1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28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zh-CN" sz="2800" dirty="0" err="1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zh-CN" sz="28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zh-CN" sz="28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zh-CN" sz="28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1,4, 3</a:t>
            </a:r>
          </a:p>
          <a:p>
            <a:r>
              <a:rPr lang="en-US" altLang="zh-CN" sz="2800" dirty="0" err="1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28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zh-CN" sz="2800" dirty="0" err="1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zh-CN" sz="28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zh-CN" sz="28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zh-CN" sz="28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34925" y="4673600"/>
          <a:ext cx="1241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4" imgW="1542960" imgH="1073160" progId="Paint.Picture">
                  <p:embed/>
                </p:oleObj>
              </mc:Choice>
              <mc:Fallback>
                <p:oleObj r:id="rId4" imgW="1542960" imgH="1073160" progId="Paint.Picture">
                  <p:embed/>
                  <p:pic>
                    <p:nvPicPr>
                      <p:cNvPr id="4" name="Content Placeholder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614" t="25488"/>
                      <a:stretch>
                        <a:fillRect/>
                      </a:stretch>
                    </p:blipFill>
                    <p:spPr bwMode="auto">
                      <a:xfrm>
                        <a:off x="34925" y="4673600"/>
                        <a:ext cx="12414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1276350" y="4356100"/>
          <a:ext cx="1306513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6" imgW="1924200" imgH="1873080" progId="Paint.Picture">
                  <p:embed/>
                </p:oleObj>
              </mc:Choice>
              <mc:Fallback>
                <p:oleObj r:id="rId6" imgW="1924200" imgH="1873080" progId="Paint.Picture">
                  <p:embed/>
                  <p:pic>
                    <p:nvPicPr>
                      <p:cNvPr id="6" name="Content Placeholder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356100"/>
                        <a:ext cx="1306513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/>
          </p:cNvGraphicFramePr>
          <p:nvPr/>
        </p:nvGraphicFramePr>
        <p:xfrm>
          <a:off x="2582863" y="3716338"/>
          <a:ext cx="1985962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8" imgW="2050920" imgH="2292480" progId="Paint.Picture">
                  <p:embed/>
                </p:oleObj>
              </mc:Choice>
              <mc:Fallback>
                <p:oleObj r:id="rId8" imgW="2050920" imgH="2292480" progId="Paint.Picture">
                  <p:embed/>
                  <p:pic>
                    <p:nvPicPr>
                      <p:cNvPr id="1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64"/>
                      <a:stretch>
                        <a:fillRect/>
                      </a:stretch>
                    </p:blipFill>
                    <p:spPr bwMode="auto">
                      <a:xfrm>
                        <a:off x="2582863" y="3716338"/>
                        <a:ext cx="1985962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/>
          </p:cNvGraphicFramePr>
          <p:nvPr/>
        </p:nvGraphicFramePr>
        <p:xfrm>
          <a:off x="4683125" y="3170238"/>
          <a:ext cx="1895475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10" imgW="2235240" imgH="2889360" progId="Paint.Picture">
                  <p:embed/>
                </p:oleObj>
              </mc:Choice>
              <mc:Fallback>
                <p:oleObj r:id="rId10" imgW="2235240" imgH="2889360" progId="Paint.Picture">
                  <p:embed/>
                  <p:pic>
                    <p:nvPicPr>
                      <p:cNvPr id="14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3170238"/>
                        <a:ext cx="1895475" cy="26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/>
          </p:cNvGraphicFramePr>
          <p:nvPr/>
        </p:nvGraphicFramePr>
        <p:xfrm>
          <a:off x="6578600" y="2930525"/>
          <a:ext cx="23780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12" imgW="2546280" imgH="3295800" progId="Paint.Picture">
                  <p:embed/>
                </p:oleObj>
              </mc:Choice>
              <mc:Fallback>
                <p:oleObj r:id="rId12" imgW="2546280" imgH="3295800" progId="Paint.Picture">
                  <p:embed/>
                  <p:pic>
                    <p:nvPicPr>
                      <p:cNvPr id="16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2930525"/>
                        <a:ext cx="2378075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97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Callout 25"/>
          <p:cNvSpPr/>
          <p:nvPr/>
        </p:nvSpPr>
        <p:spPr>
          <a:xfrm>
            <a:off x="2057400" y="1066800"/>
            <a:ext cx="6076950" cy="1617663"/>
          </a:xfrm>
          <a:prstGeom prst="cloudCallout">
            <a:avLst>
              <a:gd name="adj1" fmla="val -21267"/>
              <a:gd name="adj2" fmla="val 12445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800" dirty="0" err="1">
                <a:solidFill>
                  <a:srgbClr val="1D1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zh-CN" sz="2800" dirty="0">
                <a:solidFill>
                  <a:srgbClr val="1D10CC"/>
                </a:solidFill>
                <a:latin typeface="Times New Roman" panose="02020603050405020304" pitchFamily="18" charset="0"/>
              </a:rPr>
              <a:t> ta hay </a:t>
            </a:r>
            <a:r>
              <a:rPr lang="en-US" altLang="zh-CN" sz="2800" dirty="0" err="1">
                <a:solidFill>
                  <a:srgbClr val="1D10CC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zh-CN" sz="2800" dirty="0">
                <a:solidFill>
                  <a:srgbClr val="1D1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1D1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zh-CN" sz="2800" dirty="0">
                <a:solidFill>
                  <a:srgbClr val="1D1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1D1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zh-CN" sz="2800" dirty="0">
                <a:solidFill>
                  <a:srgbClr val="1D1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1D1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800" dirty="0">
                <a:solidFill>
                  <a:srgbClr val="1D1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1D10CC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zh-CN" sz="2800" dirty="0">
                <a:solidFill>
                  <a:srgbClr val="1D1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1D1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zh-CN" sz="2800" dirty="0">
                <a:solidFill>
                  <a:srgbClr val="1D1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1D10CC"/>
                </a:solidFill>
                <a:latin typeface="Times New Roman" panose="02020603050405020304" pitchFamily="18" charset="0"/>
              </a:rPr>
              <a:t>dịp</a:t>
            </a:r>
            <a:r>
              <a:rPr lang="en-US" altLang="zh-CN" sz="2800" dirty="0">
                <a:solidFill>
                  <a:srgbClr val="1D1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1D10CC"/>
                </a:solidFill>
                <a:latin typeface="Times New Roman" panose="02020603050405020304" pitchFamily="18" charset="0"/>
              </a:rPr>
              <a:t>Giáng</a:t>
            </a:r>
            <a:r>
              <a:rPr lang="en-US" altLang="zh-CN" sz="2800" dirty="0">
                <a:solidFill>
                  <a:srgbClr val="1D1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1D10CC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zh-CN" sz="2800" dirty="0">
                <a:solidFill>
                  <a:srgbClr val="1D10CC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5603" name="Content Placeholder 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5400" y="4645025"/>
            <a:ext cx="2774950" cy="2062163"/>
          </a:xfrm>
        </p:spPr>
      </p:pic>
    </p:spTree>
    <p:extLst>
      <p:ext uri="{BB962C8B-B14F-4D97-AF65-F5344CB8AC3E}">
        <p14:creationId xmlns:p14="http://schemas.microsoft.com/office/powerpoint/2010/main" val="43902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609600"/>
            <a:ext cx="8531225" cy="1246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500" b="1" noProof="1" smtClean="0">
                <a:solidFill>
                  <a:srgbClr val="080CC4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500" b="1" noProof="1">
                <a:solidFill>
                  <a:srgbClr val="080CC4"/>
                </a:solidFill>
                <a:latin typeface="Times New Roman" panose="02020603050405020304" pitchFamily="18" charset="0"/>
              </a:rPr>
              <a:t>. Thiết kế tấm thiệp chúc mừng Giáng sinh, năm mới (tham khảo các mẫu sau:)</a:t>
            </a:r>
            <a:endParaRPr lang="en-US" altLang="zh-CN" sz="2500" b="1" noProof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/>
          </p:nvPr>
        </p:nvGraphicFramePr>
        <p:xfrm>
          <a:off x="2655888" y="2778125"/>
          <a:ext cx="4684712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4" imgW="4680000" imgH="3200400" progId="Paint.Picture">
                  <p:embed/>
                </p:oleObj>
              </mc:Choice>
              <mc:Fallback>
                <p:oleObj r:id="rId4" imgW="4680000" imgH="3200400" progId="Paint.Picture">
                  <p:embed/>
                  <p:pic>
                    <p:nvPicPr>
                      <p:cNvPr id="10" name="Content Placeholder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2778125"/>
                        <a:ext cx="4684712" cy="320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8143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5567" y="1219200"/>
            <a:ext cx="4500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EM CẦN GHI NHỚ</a:t>
            </a:r>
            <a:endParaRPr lang="en-US" alt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1640203" y="2453005"/>
          <a:ext cx="664845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cụ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 vẽ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các thay đổi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Xoay hình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Tẩy các chi tiết trên bức vẽ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chép màu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chữ lên hình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 đổi nét vẽ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659563" y="3017838"/>
          <a:ext cx="7032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3" imgW="654120" imgH="361800" progId="Paint.Picture">
                  <p:embed/>
                </p:oleObj>
              </mc:Choice>
              <mc:Fallback>
                <p:oleObj r:id="rId3" imgW="654120" imgH="361800" progId="Paint.Picture">
                  <p:embed/>
                  <p:pic>
                    <p:nvPicPr>
                      <p:cNvPr id="5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017838"/>
                        <a:ext cx="703262" cy="423862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6691313" y="3589338"/>
          <a:ext cx="7064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5" imgW="596880" imgH="272880" progId="Paint.Picture">
                  <p:embed/>
                </p:oleObj>
              </mc:Choice>
              <mc:Fallback>
                <p:oleObj r:id="rId5" imgW="596880" imgH="272880" progId="Paint.Picture">
                  <p:embed/>
                  <p:pic>
                    <p:nvPicPr>
                      <p:cNvPr id="7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3589338"/>
                        <a:ext cx="70643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/>
          </p:cNvGraphicFramePr>
          <p:nvPr/>
        </p:nvGraphicFramePr>
        <p:xfrm>
          <a:off x="6691313" y="4068763"/>
          <a:ext cx="8524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7" imgW="584280" imgH="222120" progId="Paint.Picture">
                  <p:embed/>
                </p:oleObj>
              </mc:Choice>
              <mc:Fallback>
                <p:oleObj r:id="rId7" imgW="584280" imgH="222120" progId="Paint.Picture">
                  <p:embed/>
                  <p:pic>
                    <p:nvPicPr>
                      <p:cNvPr id="1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4068763"/>
                        <a:ext cx="8524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6870700" y="4598988"/>
          <a:ext cx="4921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9" imgW="235080" imgH="203040" progId="Paint.Picture">
                  <p:embed/>
                </p:oleObj>
              </mc:Choice>
              <mc:Fallback>
                <p:oleObj r:id="rId9" imgW="235080" imgH="203040" progId="Paint.Picture">
                  <p:embed/>
                  <p:pic>
                    <p:nvPicPr>
                      <p:cNvPr id="14" name="Content Placeholder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4598988"/>
                        <a:ext cx="492125" cy="379412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/>
          </p:cNvGraphicFramePr>
          <p:nvPr/>
        </p:nvGraphicFramePr>
        <p:xfrm>
          <a:off x="6829425" y="5129213"/>
          <a:ext cx="4746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r:id="rId11" imgW="216000" imgH="228600" progId="Paint.Picture">
                  <p:embed/>
                </p:oleObj>
              </mc:Choice>
              <mc:Fallback>
                <p:oleObj r:id="rId11" imgW="216000" imgH="228600" progId="Paint.Picture">
                  <p:embed/>
                  <p:pic>
                    <p:nvPicPr>
                      <p:cNvPr id="17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425" y="5129213"/>
                        <a:ext cx="4746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/>
          </p:cNvGraphicFramePr>
          <p:nvPr/>
        </p:nvGraphicFramePr>
        <p:xfrm>
          <a:off x="6794500" y="5622925"/>
          <a:ext cx="5445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13" imgW="228600" imgH="209520" progId="Paint.Picture">
                  <p:embed/>
                </p:oleObj>
              </mc:Choice>
              <mc:Fallback>
                <p:oleObj r:id="rId13" imgW="228600" imgH="209520" progId="Paint.Picture">
                  <p:embed/>
                  <p:pic>
                    <p:nvPicPr>
                      <p:cNvPr id="19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5622925"/>
                        <a:ext cx="5445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/>
          </p:cNvGraphicFramePr>
          <p:nvPr/>
        </p:nvGraphicFramePr>
        <p:xfrm>
          <a:off x="6877050" y="6194425"/>
          <a:ext cx="4619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15" imgW="431640" imgH="520560" progId="Paint.Picture">
                  <p:embed/>
                </p:oleObj>
              </mc:Choice>
              <mc:Fallback>
                <p:oleObj r:id="rId15" imgW="431640" imgH="520560" progId="Paint.Picture">
                  <p:embed/>
                  <p:pic>
                    <p:nvPicPr>
                      <p:cNvPr id="21" name="Objec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6194425"/>
                        <a:ext cx="4619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7" name="图片 2">
            <a:hlinkClick r:id="rId17" action="ppaction://hlinkfil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713" y="-12700"/>
            <a:ext cx="18732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8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133600" y="1693863"/>
            <a:ext cx="61722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28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Nút </a:t>
            </a:r>
            <a:r>
              <a:rPr lang="en-US" altLang="en-US" sz="32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lệnh         dùng để làm gì? 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238500" y="2524125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  <a:cs typeface="Arial" charset="0"/>
              </a:rPr>
              <a:t>A. Mở bài vẽ           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95637" y="3286125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  <a:cs typeface="Arial" charset="0"/>
              </a:rPr>
              <a:t>B. Xóa bài vẽ            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195637" y="4048125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  <a:cs typeface="Arial" charset="0"/>
              </a:rPr>
              <a:t>C.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Lưu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bài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vẽ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                 </a:t>
            </a:r>
          </a:p>
        </p:txBody>
      </p:sp>
      <p:sp>
        <p:nvSpPr>
          <p:cNvPr id="23" name="Oval 22"/>
          <p:cNvSpPr/>
          <p:nvPr/>
        </p:nvSpPr>
        <p:spPr>
          <a:xfrm>
            <a:off x="3195637" y="4078287"/>
            <a:ext cx="492125" cy="569913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  <p:pic>
        <p:nvPicPr>
          <p:cNvPr id="10" name="Picture 32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2675">
            <a:off x="7785100" y="5905500"/>
            <a:ext cx="11430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7200" y="6207125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 sz="40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06363" y="280988"/>
            <a:ext cx="1371600" cy="1295400"/>
            <a:chOff x="432" y="1536"/>
            <a:chExt cx="796" cy="792"/>
          </a:xfrm>
        </p:grpSpPr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11279" name="Picture 30" descr="Dauhoi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0" name="Picture 31" descr="Dauhoi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77" name="Picture 32" descr="ag00317_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33" descr="ag00317_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0475" y="1492250"/>
            <a:ext cx="7715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95637" y="480060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D. In bài vẽ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7761" y="293787"/>
            <a:ext cx="2888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CỦNG CỐ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90600" y="1371600"/>
            <a:ext cx="75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</a:t>
            </a:r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bài vẽ em sử dụng nút lệnh nào dưới đây?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667000" y="2438400"/>
            <a:ext cx="2819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Nút lệnh  </a:t>
            </a:r>
          </a:p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Nút lệnh</a:t>
            </a:r>
          </a:p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C. Nút lệnh</a:t>
            </a:r>
            <a:r>
              <a:rPr lang="en-US" sz="240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2292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3713" y="6259513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 sz="40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2" descr="ag0037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32675">
            <a:off x="7785100" y="5937250"/>
            <a:ext cx="11430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96838" y="103188"/>
            <a:ext cx="1371600" cy="1295400"/>
            <a:chOff x="432" y="1536"/>
            <a:chExt cx="796" cy="792"/>
          </a:xfrm>
        </p:grpSpPr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12304" name="Picture 30" descr="Dauhoi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5" name="Picture 31" descr="Dauhoi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302" name="Picture 32" descr="ag00317_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33" descr="ag00317_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2392363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7263" y="3124201"/>
            <a:ext cx="72061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67263" y="3886201"/>
            <a:ext cx="6438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2632075" y="3230880"/>
            <a:ext cx="492125" cy="457200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67000" y="472440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D. Nút lệnh 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4575" y="4800600"/>
            <a:ext cx="708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90600" y="1585913"/>
            <a:ext cx="7829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</a:rPr>
              <a:t>       </a:t>
            </a:r>
            <a:r>
              <a:rPr lang="en-US" altLang="en-US" sz="3200" smtClean="0">
                <a:solidFill>
                  <a:srgbClr val="0000CC"/>
                </a:solidFill>
                <a:latin typeface="Times New Roman" pitchFamily="18" charset="0"/>
              </a:rPr>
              <a:t>Đâu là công </a:t>
            </a:r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</a:rPr>
              <a:t>cụ dùng để chọn một phần hình vẽ ?</a:t>
            </a:r>
          </a:p>
        </p:txBody>
      </p:sp>
      <p:sp>
        <p:nvSpPr>
          <p:cNvPr id="4" name="Oval 3"/>
          <p:cNvSpPr/>
          <p:nvPr/>
        </p:nvSpPr>
        <p:spPr>
          <a:xfrm>
            <a:off x="6843713" y="4114800"/>
            <a:ext cx="609600" cy="533400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587625" y="41910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111625" y="41910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5559425" y="41910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6932613" y="4191000"/>
            <a:ext cx="67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190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8188" y="604043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 sz="4000" b="1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1" name="Picture 32" descr="ag0037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32675">
            <a:off x="7926388" y="5948363"/>
            <a:ext cx="1143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06363" y="280988"/>
            <a:ext cx="1371600" cy="1295400"/>
            <a:chOff x="432" y="1536"/>
            <a:chExt cx="796" cy="792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13327" name="Picture 30" descr="Dauhoi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8" name="Picture 31" descr="Dauhoi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25" name="Picture 32" descr="ag00317_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33" descr="ag00317_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2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9475" y="2876550"/>
            <a:ext cx="56229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0" y="2976563"/>
            <a:ext cx="747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420688" y="1905000"/>
            <a:ext cx="9055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</a:rPr>
              <a:t>Hãy chỉ ra công cụ vẽ hình chữ nhật, hình vuông: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70025" y="4043363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435350" y="3997325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72100" y="4008438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080250" y="4043363"/>
            <a:ext cx="67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1341438" y="3900488"/>
            <a:ext cx="685800" cy="671512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4345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9250" y="6172200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" name="Picture 32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232675">
            <a:off x="7926388" y="5948363"/>
            <a:ext cx="1143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06363" y="261938"/>
            <a:ext cx="1371600" cy="1295400"/>
            <a:chOff x="432" y="1536"/>
            <a:chExt cx="796" cy="792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14354" name="Picture 30" descr="Dauhoi2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5" name="Picture 31" descr="Dauhoi2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2" name="Picture 32" descr="ag00317_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33" descr="ag00317_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86113" y="2881313"/>
            <a:ext cx="8620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9"/>
          <a:srcRect l="336" t="16385" r="97319" b="80399"/>
          <a:stretch>
            <a:fillRect/>
          </a:stretch>
        </p:blipFill>
        <p:spPr bwMode="auto">
          <a:xfrm>
            <a:off x="4948238" y="3035300"/>
            <a:ext cx="7921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12825" y="2976563"/>
            <a:ext cx="13255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14400" y="1838325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</a:rPr>
              <a:t>    Để sao chép màu có sẵn em sử dụng công cụ nào dưới đây ?</a:t>
            </a:r>
          </a:p>
        </p:txBody>
      </p:sp>
      <p:sp>
        <p:nvSpPr>
          <p:cNvPr id="1536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4500" y="604043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 sz="4000" b="1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6" name="Picture 32" descr="ag0037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32675">
            <a:off x="7926388" y="5948363"/>
            <a:ext cx="1143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06363" y="280988"/>
            <a:ext cx="1371600" cy="1295400"/>
            <a:chOff x="432" y="1536"/>
            <a:chExt cx="796" cy="792"/>
          </a:xfrm>
        </p:grpSpPr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15378" name="Picture 30" descr="Dauhoi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31" descr="Dauhoi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376" name="Picture 32" descr="ag00317_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33" descr="ag00317_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3450" y="4165600"/>
            <a:ext cx="819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57737" y="4800600"/>
            <a:ext cx="67297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38700" y="2895600"/>
            <a:ext cx="7239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45037" y="3505200"/>
            <a:ext cx="87615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0" y="2514600"/>
            <a:ext cx="2209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A. Công cụ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67001" y="3155950"/>
            <a:ext cx="25297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B. Công cụ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67001" y="3810000"/>
            <a:ext cx="25297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C. Công cụ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14625" y="4495800"/>
            <a:ext cx="24653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D. Công cụ </a:t>
            </a:r>
          </a:p>
        </p:txBody>
      </p:sp>
      <p:sp>
        <p:nvSpPr>
          <p:cNvPr id="20" name="Oval 19"/>
          <p:cNvSpPr/>
          <p:nvPr/>
        </p:nvSpPr>
        <p:spPr>
          <a:xfrm>
            <a:off x="2743200" y="4918075"/>
            <a:ext cx="409575" cy="415925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143000" y="2286000"/>
            <a:ext cx="6553200" cy="85725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44035" name="Picture 3" descr="CROWN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00013" y="90672"/>
            <a:ext cx="9144000" cy="6767328"/>
          </a:xfrm>
          <a:noFill/>
          <a:ln>
            <a:solidFill>
              <a:schemeClr val="bg1"/>
            </a:solidFill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477000" y="3086101"/>
            <a:ext cx="1447800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108700" y="3795712"/>
            <a:ext cx="871538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>
                <a:solidFill>
                  <a:schemeClr val="bg1"/>
                </a:solidFill>
                <a:latin typeface="VNI-Auchon" pitchFamily="2" charset="0"/>
              </a:rPr>
              <a:t>HOÏC GIOÛI</a:t>
            </a:r>
          </a:p>
        </p:txBody>
      </p:sp>
      <p:pic>
        <p:nvPicPr>
          <p:cNvPr id="44038" name="Picture 6" descr="Ring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1" y="2800350"/>
            <a:ext cx="1020763" cy="914400"/>
          </a:xfrm>
          <a:prstGeom prst="rect">
            <a:avLst/>
          </a:prstGeom>
          <a:noFill/>
        </p:spPr>
      </p:pic>
      <p:pic>
        <p:nvPicPr>
          <p:cNvPr id="44039" name="Picture 7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1" y="2457450"/>
            <a:ext cx="1023938" cy="900113"/>
          </a:xfrm>
          <a:prstGeom prst="rect">
            <a:avLst/>
          </a:prstGeom>
          <a:noFill/>
        </p:spPr>
      </p:pic>
      <p:pic>
        <p:nvPicPr>
          <p:cNvPr id="44040" name="Picture 8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1" y="1943101"/>
            <a:ext cx="1023938" cy="792956"/>
          </a:xfrm>
          <a:prstGeom prst="rect">
            <a:avLst/>
          </a:prstGeom>
          <a:noFill/>
        </p:spPr>
      </p:pic>
      <p:pic>
        <p:nvPicPr>
          <p:cNvPr id="44041" name="Picture 9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1" y="2571750"/>
            <a:ext cx="1014413" cy="785813"/>
          </a:xfrm>
          <a:prstGeom prst="rect">
            <a:avLst/>
          </a:prstGeom>
          <a:noFill/>
        </p:spPr>
      </p:pic>
      <p:pic>
        <p:nvPicPr>
          <p:cNvPr id="44042" name="Picture 10" descr="pink_flower_divider_md_w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1600200"/>
            <a:ext cx="3276600" cy="357188"/>
          </a:xfrm>
          <a:prstGeom prst="rect">
            <a:avLst/>
          </a:prstGeom>
          <a:noFill/>
        </p:spPr>
      </p:pic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1752600" y="5543550"/>
            <a:ext cx="762000" cy="1143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44044" name="mat troi 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5086350"/>
            <a:ext cx="152400" cy="77391"/>
          </a:xfrm>
          <a:prstGeom prst="rect">
            <a:avLst/>
          </a:prstGeom>
          <a:noFill/>
        </p:spPr>
      </p:pic>
      <p:pic>
        <p:nvPicPr>
          <p:cNvPr id="44045" name="Picture 13" descr="8184-003-02-102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554355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8184-003-02-102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554355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5" descr="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829503">
            <a:off x="8336812" y="69494"/>
            <a:ext cx="614363" cy="895350"/>
          </a:xfrm>
          <a:prstGeom prst="rect">
            <a:avLst/>
          </a:prstGeom>
          <a:noFill/>
        </p:spPr>
      </p:pic>
      <p:pic>
        <p:nvPicPr>
          <p:cNvPr id="44048" name="Picture 16" descr="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0" y="185881"/>
            <a:ext cx="819150" cy="671513"/>
          </a:xfrm>
          <a:prstGeom prst="rect">
            <a:avLst/>
          </a:prstGeom>
          <a:noFill/>
        </p:spPr>
      </p:pic>
      <p:pic>
        <p:nvPicPr>
          <p:cNvPr id="44049" name="Picture 17" descr="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4080870">
            <a:off x="4295974" y="1391246"/>
            <a:ext cx="548879" cy="800100"/>
          </a:xfrm>
          <a:prstGeom prst="rect">
            <a:avLst/>
          </a:prstGeom>
          <a:noFill/>
        </p:spPr>
      </p:pic>
      <p:pic>
        <p:nvPicPr>
          <p:cNvPr id="44050" name="Picture 18" descr="rose0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43201" y="2343150"/>
            <a:ext cx="3857625" cy="3657600"/>
          </a:xfrm>
          <a:prstGeom prst="rect">
            <a:avLst/>
          </a:prstGeom>
          <a:noFill/>
        </p:spPr>
      </p:pic>
      <p:pic>
        <p:nvPicPr>
          <p:cNvPr id="44053" name="Picture 21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1" y="1943101"/>
            <a:ext cx="1023938" cy="792956"/>
          </a:xfrm>
          <a:prstGeom prst="rect">
            <a:avLst/>
          </a:prstGeom>
          <a:noFill/>
        </p:spPr>
      </p:pic>
      <p:pic>
        <p:nvPicPr>
          <p:cNvPr id="44054" name="Picture 22" descr="rose0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52714" y="3247058"/>
            <a:ext cx="3857625" cy="3657600"/>
          </a:xfrm>
          <a:prstGeom prst="rect">
            <a:avLst/>
          </a:prstGeom>
          <a:noFill/>
        </p:spPr>
      </p:pic>
      <p:pic>
        <p:nvPicPr>
          <p:cNvPr id="44055" name="Picture 23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1" y="1885951"/>
            <a:ext cx="1023938" cy="792956"/>
          </a:xfrm>
          <a:prstGeom prst="rect">
            <a:avLst/>
          </a:prstGeom>
          <a:noFill/>
        </p:spPr>
      </p:pic>
      <p:pic>
        <p:nvPicPr>
          <p:cNvPr id="44056" name="Nối vòng tay lớn - - Download_ lyrics_ lời bài hát - Zing Nhạc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391400" y="5543550"/>
            <a:ext cx="304800" cy="228600"/>
          </a:xfrm>
          <a:prstGeom prst="rect">
            <a:avLst/>
          </a:prstGeom>
          <a:noFill/>
        </p:spPr>
      </p:pic>
      <p:pic>
        <p:nvPicPr>
          <p:cNvPr id="44057" name="Picture 25" descr="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4196797">
            <a:off x="3798094" y="2674144"/>
            <a:ext cx="614363" cy="895350"/>
          </a:xfrm>
          <a:prstGeom prst="rect">
            <a:avLst/>
          </a:prstGeom>
          <a:noFill/>
        </p:spPr>
      </p:pic>
      <p:pic>
        <p:nvPicPr>
          <p:cNvPr id="44058" name="Picture 26" descr="1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1237633">
            <a:off x="4243389" y="2171700"/>
            <a:ext cx="557212" cy="457200"/>
          </a:xfrm>
          <a:prstGeom prst="rect">
            <a:avLst/>
          </a:prstGeom>
          <a:noFill/>
        </p:spPr>
      </p:pic>
      <p:sp>
        <p:nvSpPr>
          <p:cNvPr id="44059" name="WordArt 27"/>
          <p:cNvSpPr>
            <a:spLocks noChangeArrowheads="1" noChangeShapeType="1" noTextEdit="1"/>
          </p:cNvSpPr>
          <p:nvPr/>
        </p:nvSpPr>
        <p:spPr bwMode="auto">
          <a:xfrm>
            <a:off x="2185988" y="1835945"/>
            <a:ext cx="4772025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4900" y="3749820"/>
            <a:ext cx="2057400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27335" y="3399586"/>
            <a:ext cx="2286000" cy="19389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Chăm</a:t>
            </a:r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ngoan</a:t>
            </a:r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en-US" sz="405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endParaRPr lang="en-US" sz="405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3485006">
            <a:off x="1225889" y="118196"/>
            <a:ext cx="879231" cy="914399"/>
          </a:xfrm>
          <a:prstGeom prst="rect">
            <a:avLst/>
          </a:prstGeom>
          <a:noFill/>
        </p:spPr>
      </p:pic>
      <p:pic>
        <p:nvPicPr>
          <p:cNvPr id="31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359638">
            <a:off x="6878776" y="172942"/>
            <a:ext cx="879231" cy="914399"/>
          </a:xfrm>
          <a:prstGeom prst="rect">
            <a:avLst/>
          </a:prstGeom>
          <a:noFill/>
        </p:spPr>
      </p:pic>
      <p:grpSp>
        <p:nvGrpSpPr>
          <p:cNvPr id="32" name="Group 158"/>
          <p:cNvGrpSpPr>
            <a:grpSpLocks/>
          </p:cNvGrpSpPr>
          <p:nvPr/>
        </p:nvGrpSpPr>
        <p:grpSpPr bwMode="auto">
          <a:xfrm>
            <a:off x="1312070" y="5719476"/>
            <a:ext cx="1485900" cy="1085850"/>
            <a:chOff x="5760" y="2544"/>
            <a:chExt cx="1111" cy="768"/>
          </a:xfrm>
        </p:grpSpPr>
        <p:pic>
          <p:nvPicPr>
            <p:cNvPr id="33" name="Picture 159" descr="FLOWERS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60" descr="aaf6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158"/>
          <p:cNvGrpSpPr>
            <a:grpSpLocks/>
          </p:cNvGrpSpPr>
          <p:nvPr/>
        </p:nvGrpSpPr>
        <p:grpSpPr bwMode="auto">
          <a:xfrm>
            <a:off x="6597076" y="5772150"/>
            <a:ext cx="1485900" cy="1085850"/>
            <a:chOff x="5760" y="2544"/>
            <a:chExt cx="1111" cy="768"/>
          </a:xfrm>
        </p:grpSpPr>
        <p:pic>
          <p:nvPicPr>
            <p:cNvPr id="36" name="Picture 159" descr="FLOWERS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60" descr="aaf6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4039829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54" fill="hold"/>
                                        <p:tgtEl>
                                          <p:spTgt spid="44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44"/>
                </p:tgtEl>
              </p:cMediaNode>
            </p:vide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5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52400" y="762000"/>
            <a:ext cx="9296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Muốn sao chép hình bạn sử dụng phím nào dưới đây?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76300" y="1519237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A. Shift </a:t>
            </a: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810000" y="1524000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886200" y="1524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B. Ctrl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705600" y="1524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C. Tab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52400" y="2318047"/>
            <a:ext cx="899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Câu 2: </a:t>
            </a:r>
            <a:r>
              <a:rPr lang="en-US" sz="2800">
                <a:latin typeface="Times New Roman" pitchFamily="18" charset="0"/>
              </a:rPr>
              <a:t>Khi </a:t>
            </a:r>
            <a:r>
              <a:rPr lang="en-US" sz="2800" smtClean="0">
                <a:latin typeface="Times New Roman" pitchFamily="18" charset="0"/>
              </a:rPr>
              <a:t>bạn </a:t>
            </a:r>
            <a:r>
              <a:rPr lang="en-US" sz="2800">
                <a:latin typeface="Times New Roman" pitchFamily="18" charset="0"/>
              </a:rPr>
              <a:t>tô nhầm muốn quay lại </a:t>
            </a:r>
            <a:r>
              <a:rPr lang="en-US" sz="2800" smtClean="0">
                <a:latin typeface="Times New Roman" pitchFamily="18" charset="0"/>
              </a:rPr>
              <a:t>bạn </a:t>
            </a:r>
            <a:r>
              <a:rPr lang="en-US" sz="2800">
                <a:latin typeface="Times New Roman" pitchFamily="18" charset="0"/>
              </a:rPr>
              <a:t>nhấn tổ hợp phím nào sau đây?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14400" y="3343572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A. Ctrl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A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886200" y="334833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Ctrl +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785610" y="3348335"/>
            <a:ext cx="1748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Ctrl + Z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705600" y="3348335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28600" y="4267200"/>
            <a:ext cx="891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Câu 3: 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Khi muốn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vẽ hình tròn, hình vuông 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bạn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nhấn giữ phím nào dưới đây ?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87730" y="54102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Shift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86200" y="5410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Caps Lock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705600" y="5410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Enter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822960" y="5410200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2026" y="-41108"/>
            <a:ext cx="3228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BÀI CŨ</a:t>
            </a:r>
            <a:endParaRPr lang="en-US" sz="54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1"/>
          <p:cNvSpPr>
            <a:spLocks noChangeArrowheads="1" noChangeShapeType="1" noTextEdit="1"/>
          </p:cNvSpPr>
          <p:nvPr/>
        </p:nvSpPr>
        <p:spPr bwMode="auto">
          <a:xfrm>
            <a:off x="651164" y="78469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5" name="Picture 22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3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5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26"/>
          <p:cNvSpPr>
            <a:spLocks noChangeArrowheads="1" noChangeShapeType="1" noTextEdit="1"/>
          </p:cNvSpPr>
          <p:nvPr/>
        </p:nvSpPr>
        <p:spPr bwMode="auto">
          <a:xfrm>
            <a:off x="2592387" y="1478195"/>
            <a:ext cx="434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EM TẬP VẼ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081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91932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505201" y="2463717"/>
            <a:ext cx="18389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Bài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5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875" y="3776464"/>
            <a:ext cx="8382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THỰC HÀNH TỔNG HỢP</a:t>
            </a: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  <p:grpSp>
        <p:nvGrpSpPr>
          <p:cNvPr id="14" name="Group 158"/>
          <p:cNvGrpSpPr>
            <a:grpSpLocks/>
          </p:cNvGrpSpPr>
          <p:nvPr/>
        </p:nvGrpSpPr>
        <p:grpSpPr bwMode="auto">
          <a:xfrm>
            <a:off x="6980351" y="1925934"/>
            <a:ext cx="1981200" cy="1447800"/>
            <a:chOff x="5760" y="2544"/>
            <a:chExt cx="1111" cy="768"/>
          </a:xfrm>
        </p:grpSpPr>
        <p:pic>
          <p:nvPicPr>
            <p:cNvPr id="15" name="Picture 159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0" descr="aaf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58"/>
          <p:cNvGrpSpPr>
            <a:grpSpLocks/>
          </p:cNvGrpSpPr>
          <p:nvPr/>
        </p:nvGrpSpPr>
        <p:grpSpPr bwMode="auto">
          <a:xfrm>
            <a:off x="0" y="2084502"/>
            <a:ext cx="1981200" cy="1447800"/>
            <a:chOff x="5760" y="2544"/>
            <a:chExt cx="1111" cy="768"/>
          </a:xfrm>
        </p:grpSpPr>
        <p:pic>
          <p:nvPicPr>
            <p:cNvPr id="18" name="Picture 159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0" descr="aaf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58"/>
          <p:cNvGrpSpPr>
            <a:grpSpLocks/>
          </p:cNvGrpSpPr>
          <p:nvPr/>
        </p:nvGrpSpPr>
        <p:grpSpPr bwMode="auto">
          <a:xfrm>
            <a:off x="1212645" y="5403773"/>
            <a:ext cx="1981200" cy="1447800"/>
            <a:chOff x="5760" y="2544"/>
            <a:chExt cx="1111" cy="768"/>
          </a:xfrm>
        </p:grpSpPr>
        <p:pic>
          <p:nvPicPr>
            <p:cNvPr id="21" name="Picture 159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60" descr="aaf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158"/>
          <p:cNvGrpSpPr>
            <a:grpSpLocks/>
          </p:cNvGrpSpPr>
          <p:nvPr/>
        </p:nvGrpSpPr>
        <p:grpSpPr bwMode="auto">
          <a:xfrm>
            <a:off x="5747040" y="5295900"/>
            <a:ext cx="1981200" cy="1447800"/>
            <a:chOff x="5760" y="2544"/>
            <a:chExt cx="1111" cy="768"/>
          </a:xfrm>
        </p:grpSpPr>
        <p:pic>
          <p:nvPicPr>
            <p:cNvPr id="24" name="Picture 159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0" descr="aaf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15" descr="bloema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90" y="49530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167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362200" y="2576259"/>
            <a:ext cx="3962400" cy="681037"/>
            <a:chOff x="33" y="106"/>
            <a:chExt cx="4752" cy="505"/>
          </a:xfrm>
        </p:grpSpPr>
        <p:sp>
          <p:nvSpPr>
            <p:cNvPr id="4127" name="AutoShape 23" descr="White marble"/>
            <p:cNvSpPr>
              <a:spLocks noChangeArrowheads="1"/>
            </p:cNvSpPr>
            <p:nvPr/>
          </p:nvSpPr>
          <p:spPr bwMode="gray">
            <a:xfrm>
              <a:off x="33" y="106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128" name="Text Box 26" descr="White marble"/>
            <p:cNvSpPr txBox="1">
              <a:spLocks noChangeArrowheads="1"/>
            </p:cNvSpPr>
            <p:nvPr/>
          </p:nvSpPr>
          <p:spPr bwMode="gray">
            <a:xfrm>
              <a:off x="265" y="176"/>
              <a:ext cx="4371" cy="36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600" b="1" u="sng" dirty="0">
                  <a:solidFill>
                    <a:srgbClr val="0033CC"/>
                  </a:solidFill>
                </a:rPr>
                <a:t>MỤC TIÊU BÀI HỌC</a:t>
              </a:r>
            </a:p>
          </p:txBody>
        </p:sp>
      </p:grpSp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46941504"/>
              </p:ext>
            </p:extLst>
          </p:nvPr>
        </p:nvGraphicFramePr>
        <p:xfrm>
          <a:off x="1" y="3168648"/>
          <a:ext cx="9220200" cy="368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angle 14"/>
          <p:cNvSpPr/>
          <p:nvPr/>
        </p:nvSpPr>
        <p:spPr>
          <a:xfrm>
            <a:off x="886259" y="148263"/>
            <a:ext cx="74072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2926080"/>
            <a:ext cx="9144000" cy="1752600"/>
            <a:chOff x="0" y="2743200"/>
            <a:chExt cx="9144000" cy="1752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743200"/>
              <a:ext cx="9144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762000" y="3200400"/>
              <a:ext cx="990600" cy="4419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0800" y="3596640"/>
              <a:ext cx="1143000" cy="4419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343400" y="2987040"/>
              <a:ext cx="365760" cy="4114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54880" y="2987040"/>
              <a:ext cx="365760" cy="4114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8640" y="3550920"/>
              <a:ext cx="365760" cy="4114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" y="1905000"/>
            <a:ext cx="1295400" cy="1452562"/>
            <a:chOff x="762000" y="1741488"/>
            <a:chExt cx="1295400" cy="1452562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62000" y="1741488"/>
              <a:ext cx="12954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Sao chép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219200" y="2203450"/>
              <a:ext cx="381000" cy="990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762000" y="1741488"/>
              <a:ext cx="1295400" cy="46196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5600" y="1905000"/>
            <a:ext cx="1752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Xoay hình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5600" y="1905000"/>
            <a:ext cx="1447800" cy="5381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117057" y="2907505"/>
            <a:ext cx="1301750" cy="373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80038" y="1909762"/>
            <a:ext cx="2544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Viết chữ lên hình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80038" y="1905000"/>
            <a:ext cx="2316162" cy="5381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13325" y="2443162"/>
            <a:ext cx="625475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38800" y="5218430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Sao chép màu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00700" y="5213667"/>
            <a:ext cx="1943100" cy="4667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4572000" y="4156392"/>
            <a:ext cx="1219200" cy="1057275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90800" y="5111750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Hình mẫu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90800" y="5111750"/>
            <a:ext cx="1363663" cy="4619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Arrow Connector 28"/>
          <p:cNvCxnSpPr>
            <a:stCxn id="26" idx="3"/>
          </p:cNvCxnSpPr>
          <p:nvPr/>
        </p:nvCxnSpPr>
        <p:spPr>
          <a:xfrm flipV="1">
            <a:off x="3954463" y="4278312"/>
            <a:ext cx="2446337" cy="1064419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9600" y="5116512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Tô màu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9600" y="5111750"/>
            <a:ext cx="1219200" cy="4667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828800" y="3516312"/>
            <a:ext cx="2514600" cy="167163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2400" y="88918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72200" y="3017520"/>
            <a:ext cx="28194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849" y="-41482"/>
            <a:ext cx="586686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noProof="1">
                <a:ln w="10160">
                  <a:solidFill>
                    <a:srgbClr val="1D1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A. HOẠT ĐỘNG THỰC HÀNH</a:t>
            </a:r>
            <a:endParaRPr lang="en-US" altLang="zh-CN" sz="3200" noProof="1">
              <a:ln w="22225">
                <a:solidFill>
                  <a:srgbClr val="080CC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0" grpId="0"/>
      <p:bldP spid="14" grpId="0" animBg="1"/>
      <p:bldP spid="24" grpId="0"/>
      <p:bldP spid="27" grpId="0" animBg="1"/>
      <p:bldP spid="23" grpId="0"/>
      <p:bldP spid="26" grpId="0" animBg="1"/>
      <p:bldP spid="22" grpId="0"/>
      <p:bldP spid="25" grpId="0" animBg="1"/>
      <p:bldP spid="37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76200" y="2581572"/>
            <a:ext cx="3257550" cy="3433763"/>
            <a:chOff x="2990850" y="2743200"/>
            <a:chExt cx="3257550" cy="343376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90850" y="2743200"/>
              <a:ext cx="325755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" name="Straight Connector 4"/>
            <p:cNvCxnSpPr/>
            <p:nvPr/>
          </p:nvCxnSpPr>
          <p:spPr>
            <a:xfrm>
              <a:off x="4038600" y="4200525"/>
              <a:ext cx="581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619625" y="3733800"/>
              <a:ext cx="561975" cy="4667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4519613" y="5715000"/>
              <a:ext cx="6619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81600" y="2200573"/>
            <a:ext cx="4038600" cy="3738562"/>
            <a:chOff x="2590800" y="2890838"/>
            <a:chExt cx="4038600" cy="3738562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4748213" y="6167438"/>
              <a:ext cx="66198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c)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2890838"/>
              <a:ext cx="4038600" cy="343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4335"/>
            <a:ext cx="2286000" cy="381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67200" y="5634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57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TỔNG HỢP.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" y="457200"/>
            <a:ext cx="8801100" cy="22082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500" b="1" noProof="1" smtClean="0">
                <a:solidFill>
                  <a:srgbClr val="080CC4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500" b="1" noProof="1">
                <a:solidFill>
                  <a:srgbClr val="080CC4"/>
                </a:solidFill>
                <a:latin typeface="Times New Roman" panose="02020603050405020304" pitchFamily="18" charset="0"/>
              </a:rPr>
              <a:t>. Em hãy sắp xếp các bước để vẽ được hình chiếc bánh sinh nhật như sau rồi thực hiện vẽ chiếc bánh sinh nhật theo các bước mà em sắp xếp. </a:t>
            </a:r>
            <a:endParaRPr lang="en-US" altLang="zh-CN" sz="2500" b="1" noProof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endParaRPr lang="en-US" altLang="zh-CN" sz="2500" noProof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364" name="Content Placeholder 3"/>
          <p:cNvGraphicFramePr>
            <a:graphicFrameLocks noGrp="1"/>
          </p:cNvGraphicFramePr>
          <p:nvPr>
            <p:ph/>
          </p:nvPr>
        </p:nvGraphicFramePr>
        <p:xfrm>
          <a:off x="1303338" y="2967038"/>
          <a:ext cx="6951662" cy="390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7359480" imgH="4222800" progId="Paint.Picture">
                  <p:embed/>
                </p:oleObj>
              </mc:Choice>
              <mc:Fallback>
                <p:oleObj r:id="rId4" imgW="7359480" imgH="4222800" progId="Paint.Picture">
                  <p:embed/>
                  <p:pic>
                    <p:nvPicPr>
                      <p:cNvPr id="15364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2967038"/>
                        <a:ext cx="6951662" cy="3906837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761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34925" y="5041900"/>
          <a:ext cx="1241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4" imgW="1542960" imgH="1073160" progId="Paint.Picture">
                  <p:embed/>
                </p:oleObj>
              </mc:Choice>
              <mc:Fallback>
                <p:oleObj r:id="rId4" imgW="1542960" imgH="1073160" progId="Paint.Picture">
                  <p:embed/>
                  <p:pic>
                    <p:nvPicPr>
                      <p:cNvPr id="4" name="Content Placeholder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614" t="25488"/>
                      <a:stretch>
                        <a:fillRect/>
                      </a:stretch>
                    </p:blipFill>
                    <p:spPr bwMode="auto">
                      <a:xfrm>
                        <a:off x="34925" y="5041900"/>
                        <a:ext cx="12414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1276350" y="4808538"/>
          <a:ext cx="1306513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6" imgW="1924200" imgH="1873080" progId="Paint.Picture">
                  <p:embed/>
                </p:oleObj>
              </mc:Choice>
              <mc:Fallback>
                <p:oleObj r:id="rId6" imgW="1924200" imgH="1873080" progId="Paint.Picture">
                  <p:embed/>
                  <p:pic>
                    <p:nvPicPr>
                      <p:cNvPr id="6" name="Content Placeholder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808538"/>
                        <a:ext cx="1306513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/>
          </p:cNvGraphicFramePr>
          <p:nvPr/>
        </p:nvGraphicFramePr>
        <p:xfrm>
          <a:off x="2582863" y="4017963"/>
          <a:ext cx="1985962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8" imgW="2050920" imgH="2292480" progId="Paint.Picture">
                  <p:embed/>
                </p:oleObj>
              </mc:Choice>
              <mc:Fallback>
                <p:oleObj r:id="rId8" imgW="2050920" imgH="2292480" progId="Paint.Picture">
                  <p:embed/>
                  <p:pic>
                    <p:nvPicPr>
                      <p:cNvPr id="1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64"/>
                      <a:stretch>
                        <a:fillRect/>
                      </a:stretch>
                    </p:blipFill>
                    <p:spPr bwMode="auto">
                      <a:xfrm>
                        <a:off x="2582863" y="4017963"/>
                        <a:ext cx="1985962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/>
          </p:cNvGraphicFramePr>
          <p:nvPr/>
        </p:nvGraphicFramePr>
        <p:xfrm>
          <a:off x="4692650" y="3473450"/>
          <a:ext cx="1897063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10" imgW="2235240" imgH="2889360" progId="Paint.Picture">
                  <p:embed/>
                </p:oleObj>
              </mc:Choice>
              <mc:Fallback>
                <p:oleObj r:id="rId10" imgW="2235240" imgH="2889360" progId="Paint.Picture">
                  <p:embed/>
                  <p:pic>
                    <p:nvPicPr>
                      <p:cNvPr id="14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3473450"/>
                        <a:ext cx="1897063" cy="268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/>
          </p:cNvGraphicFramePr>
          <p:nvPr/>
        </p:nvGraphicFramePr>
        <p:xfrm>
          <a:off x="6578600" y="3233738"/>
          <a:ext cx="2378075" cy="298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12" imgW="2546280" imgH="3295800" progId="Paint.Picture">
                  <p:embed/>
                </p:oleObj>
              </mc:Choice>
              <mc:Fallback>
                <p:oleObj r:id="rId12" imgW="2546280" imgH="3295800" progId="Paint.Picture">
                  <p:embed/>
                  <p:pic>
                    <p:nvPicPr>
                      <p:cNvPr id="16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3233738"/>
                        <a:ext cx="2378075" cy="298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4925" y="3127375"/>
            <a:ext cx="3797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đã sắp xếp:</a:t>
            </a:r>
          </a:p>
        </p:txBody>
      </p:sp>
      <p:graphicFrame>
        <p:nvGraphicFramePr>
          <p:cNvPr id="19463" name="Object 18"/>
          <p:cNvGraphicFramePr>
            <a:graphicFrameLocks/>
          </p:cNvGraphicFramePr>
          <p:nvPr/>
        </p:nvGraphicFramePr>
        <p:xfrm>
          <a:off x="1619250" y="133350"/>
          <a:ext cx="5765800" cy="310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14" imgW="7861320" imgH="4375080" progId="Paint.Picture">
                  <p:embed/>
                </p:oleObj>
              </mc:Choice>
              <mc:Fallback>
                <p:oleObj r:id="rId14" imgW="7861320" imgH="4375080" progId="Paint.Picture">
                  <p:embed/>
                  <p:pic>
                    <p:nvPicPr>
                      <p:cNvPr id="19463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33350"/>
                        <a:ext cx="5765800" cy="310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864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73471" y="257282"/>
            <a:ext cx="89249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80CC4"/>
                </a:solidFill>
                <a:latin typeface="Times New Roman" panose="02020603050405020304" pitchFamily="18" charset="0"/>
              </a:rPr>
              <a:t>kem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</a:rPr>
              <a:t>?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14288" y="3070225"/>
            <a:ext cx="2314576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80CC4"/>
                </a:solidFill>
                <a:latin typeface="Times New Roman" panose="02020603050405020304" pitchFamily="18" charset="0"/>
              </a:rPr>
              <a:t>Các công cụ: </a:t>
            </a:r>
          </a:p>
          <a:p>
            <a:endParaRPr lang="en-US" altLang="zh-CN" sz="2800">
              <a:solidFill>
                <a:srgbClr val="080C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1935163" y="3338513"/>
          <a:ext cx="5476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4" imgW="196920" imgH="171360" progId="Paint.Picture">
                  <p:embed/>
                </p:oleObj>
              </mc:Choice>
              <mc:Fallback>
                <p:oleObj r:id="rId4" imgW="196920" imgH="171360" progId="Paint.Picture">
                  <p:embed/>
                  <p:pic>
                    <p:nvPicPr>
                      <p:cNvPr id="13" name="Content Placeholder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3338513"/>
                        <a:ext cx="5476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</p:nvPr>
        </p:nvGraphicFramePr>
        <p:xfrm>
          <a:off x="3052763" y="3305175"/>
          <a:ext cx="5207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6" imgW="203040" imgH="152280" progId="Paint.Picture">
                  <p:embed/>
                </p:oleObj>
              </mc:Choice>
              <mc:Fallback>
                <p:oleObj r:id="rId6" imgW="203040" imgH="152280" progId="Paint.Picture">
                  <p:embed/>
                  <p:pic>
                    <p:nvPicPr>
                      <p:cNvPr id="19" name="Content Placeholder 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538"/>
                      <a:stretch>
                        <a:fillRect/>
                      </a:stretch>
                    </p:blipFill>
                    <p:spPr bwMode="auto">
                      <a:xfrm>
                        <a:off x="3052763" y="3305175"/>
                        <a:ext cx="520700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/>
          </p:cNvGraphicFramePr>
          <p:nvPr/>
        </p:nvGraphicFramePr>
        <p:xfrm>
          <a:off x="3638550" y="3335338"/>
          <a:ext cx="5429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8" imgW="222120" imgH="165240" progId="Paint.Picture">
                  <p:embed/>
                </p:oleObj>
              </mc:Choice>
              <mc:Fallback>
                <p:oleObj r:id="rId8" imgW="222120" imgH="165240" progId="Paint.Picture">
                  <p:embed/>
                  <p:pic>
                    <p:nvPicPr>
                      <p:cNvPr id="22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3335338"/>
                        <a:ext cx="5429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/>
          </p:cNvGraphicFramePr>
          <p:nvPr/>
        </p:nvGraphicFramePr>
        <p:xfrm>
          <a:off x="2482850" y="3305175"/>
          <a:ext cx="5699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10" imgW="177840" imgH="152280" progId="Paint.Picture">
                  <p:embed/>
                </p:oleObj>
              </mc:Choice>
              <mc:Fallback>
                <p:oleObj r:id="rId10" imgW="177840" imgH="152280" progId="Paint.Picture">
                  <p:embed/>
                  <p:pic>
                    <p:nvPicPr>
                      <p:cNvPr id="24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3305175"/>
                        <a:ext cx="5699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loud Callout 25"/>
          <p:cNvSpPr/>
          <p:nvPr/>
        </p:nvSpPr>
        <p:spPr>
          <a:xfrm>
            <a:off x="4322763" y="2578100"/>
            <a:ext cx="4784725" cy="1701800"/>
          </a:xfrm>
          <a:prstGeom prst="cloudCallout">
            <a:avLst>
              <a:gd name="adj1" fmla="val -44908"/>
              <a:gd name="adj2" fmla="val 95643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600">
                <a:solidFill>
                  <a:srgbClr val="FF0066"/>
                </a:solidFill>
                <a:latin typeface="Times New Roman" panose="02020603050405020304" pitchFamily="18" charset="0"/>
              </a:rPr>
              <a:t>Thảo luận nhóm đôi:</a:t>
            </a:r>
          </a:p>
          <a:p>
            <a:pPr algn="ctr"/>
            <a:r>
              <a:rPr lang="en-US" altLang="zh-CN" sz="2600">
                <a:solidFill>
                  <a:srgbClr val="FF0066"/>
                </a:solidFill>
                <a:latin typeface="Times New Roman" panose="02020603050405020304" pitchFamily="18" charset="0"/>
              </a:rPr>
              <a:t> 2 phút</a:t>
            </a:r>
            <a:endParaRPr lang="en-US" altLang="zh-CN" sz="2600">
              <a:solidFill>
                <a:srgbClr val="E46C0A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4181475" y="4970463"/>
            <a:ext cx="1870075" cy="1455737"/>
            <a:chOff x="432" y="1536"/>
            <a:chExt cx="796" cy="792"/>
          </a:xfrm>
        </p:grpSpPr>
        <p:grpSp>
          <p:nvGrpSpPr>
            <p:cNvPr id="21515" name="Group 12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21516" name="Picture 13" descr="Dauhoi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7" name="Picture 14" descr="Dauhoi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8" name="Picture 15" descr="ag00317_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16" descr="ag00317_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9551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494</Words>
  <Application>Microsoft Office PowerPoint</Application>
  <PresentationFormat>On-screen Show (4:3)</PresentationFormat>
  <Paragraphs>93</Paragraphs>
  <Slides>19</Slides>
  <Notes>6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40</cp:revision>
  <dcterms:created xsi:type="dcterms:W3CDTF">2018-10-24T02:22:49Z</dcterms:created>
  <dcterms:modified xsi:type="dcterms:W3CDTF">2021-03-26T08:46:39Z</dcterms:modified>
</cp:coreProperties>
</file>