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83" r:id="rId2"/>
    <p:sldId id="258" r:id="rId3"/>
    <p:sldId id="280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8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CÁC BỘ PHẬN CƠ BẢN CỦA CHUỘT MÁY TÍNH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4D22852-93EE-4381-AECE-E7C57BD94BC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CẦM CHUỘT ĐÚNG CÁCH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819F0C8-73E4-4830-ABD4-BF7DDA91D8FB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 HIỆN ĐƯỢC CÁC THAO TÁC CƠ BẢN VỚI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957B9-59BE-4015-860F-16213F681C2D}" type="par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48E81EB-5F68-4848-A4DE-446212F383A4}" type="sib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3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3"/>
      <dgm:spPr/>
    </dgm:pt>
    <dgm:pt modelId="{C4C2AAAA-2C31-4CA6-80B1-445E20F1FD65}" type="pres">
      <dgm:prSet presAssocID="{15066316-2D24-4400-ADFA-6523A6099569}" presName="dstNode" presStyleLbl="node1" presStyleIdx="0" presStyleCnt="3"/>
      <dgm:spPr/>
    </dgm:pt>
    <dgm:pt modelId="{A48F121D-5FA8-4F34-A136-ECF0F1292087}" type="pres">
      <dgm:prSet presAssocID="{0A8E844C-3D01-4AEB-BA67-0CCB682801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2C63294-FFA6-4562-994F-76EDEAAD66CA}" type="pres">
      <dgm:prSet presAssocID="{E4D22852-93EE-4381-AECE-E7C57BD94BC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BAF6742-EC02-408E-AC9C-A62234DA543F}" type="pres">
      <dgm:prSet presAssocID="{0819F0C8-73E4-4830-ABD4-BF7DDA91D8F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E6E5-2356-4522-94FE-D650E6B8E211}" type="pres">
      <dgm:prSet presAssocID="{0819F0C8-73E4-4830-ABD4-BF7DDA91D8FB}" presName="accent_3" presStyleCnt="0"/>
      <dgm:spPr/>
    </dgm:pt>
    <dgm:pt modelId="{F6343DA2-0165-4098-A5D5-04813F1A344D}" type="pres">
      <dgm:prSet presAssocID="{0819F0C8-73E4-4830-ABD4-BF7DDA91D8FB}" presName="accentRepeatNode" presStyleLbl="solidFgAcc1" presStyleIdx="2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F067AD88-E142-4974-9C1F-B1CBEFC9152C}" srcId="{15066316-2D24-4400-ADFA-6523A6099569}" destId="{0819F0C8-73E4-4830-ABD4-BF7DDA91D8FB}" srcOrd="2" destOrd="0" parTransId="{F26957B9-59BE-4015-860F-16213F681C2D}" sibTransId="{248E81EB-5F68-4848-A4DE-446212F383A4}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749D9841-040F-46BD-8768-12F14CF3B4D5}" type="presOf" srcId="{E91C3F9A-7444-4B35-9A7A-D5458741B188}" destId="{D10619AF-8A17-4A2A-9BB7-1BED1A4AD7D2}" srcOrd="0" destOrd="0" presId="urn:microsoft.com/office/officeart/2008/layout/VerticalCurvedList"/>
    <dgm:cxn modelId="{FD096BF7-ADCD-4213-9B6A-E481A084DF8C}" type="presOf" srcId="{15066316-2D24-4400-ADFA-6523A6099569}" destId="{6A4A3825-3782-446D-803E-1A2554A12788}" srcOrd="0" destOrd="0" presId="urn:microsoft.com/office/officeart/2008/layout/VerticalCurvedList"/>
    <dgm:cxn modelId="{B1257ACE-2587-4796-B286-0CE2A1E2E3CE}" type="presOf" srcId="{E4D22852-93EE-4381-AECE-E7C57BD94BC8}" destId="{02C63294-FFA6-4562-994F-76EDEAAD66CA}" srcOrd="0" destOrd="0" presId="urn:microsoft.com/office/officeart/2008/layout/VerticalCurvedList"/>
    <dgm:cxn modelId="{1E1A3512-0770-4D84-98C4-1B4EA3F3A20E}" type="presOf" srcId="{0819F0C8-73E4-4830-ABD4-BF7DDA91D8FB}" destId="{2BAF6742-EC02-408E-AC9C-A62234DA543F}" srcOrd="0" destOrd="0" presId="urn:microsoft.com/office/officeart/2008/layout/VerticalCurvedList"/>
    <dgm:cxn modelId="{8A7B6FB6-9889-48BC-85B8-460F0EF119D4}" type="presOf" srcId="{0A8E844C-3D01-4AEB-BA67-0CCB68280124}" destId="{A48F121D-5FA8-4F34-A136-ECF0F1292087}" srcOrd="0" destOrd="0" presId="urn:microsoft.com/office/officeart/2008/layout/VerticalCurvedList"/>
    <dgm:cxn modelId="{67217A86-C491-4A8B-B43F-5C4F1ADFAB4E}" type="presParOf" srcId="{6A4A3825-3782-446D-803E-1A2554A12788}" destId="{CF4AB97C-A627-4C4E-815E-E4F99B2C3070}" srcOrd="0" destOrd="0" presId="urn:microsoft.com/office/officeart/2008/layout/VerticalCurvedList"/>
    <dgm:cxn modelId="{636F0D91-3FD4-44A5-B099-9D5D8CC1F06D}" type="presParOf" srcId="{CF4AB97C-A627-4C4E-815E-E4F99B2C3070}" destId="{C3B8B986-D71A-48C4-B733-6ECEF40DB8EF}" srcOrd="0" destOrd="0" presId="urn:microsoft.com/office/officeart/2008/layout/VerticalCurvedList"/>
    <dgm:cxn modelId="{D631E17E-72EF-460B-A7FF-83D541D6A9F7}" type="presParOf" srcId="{C3B8B986-D71A-48C4-B733-6ECEF40DB8EF}" destId="{AAE0B215-6795-47D5-859E-6983AA99D7E4}" srcOrd="0" destOrd="0" presId="urn:microsoft.com/office/officeart/2008/layout/VerticalCurvedList"/>
    <dgm:cxn modelId="{D8F5D545-43D6-4306-A6DB-99BF965CE6A6}" type="presParOf" srcId="{C3B8B986-D71A-48C4-B733-6ECEF40DB8EF}" destId="{D10619AF-8A17-4A2A-9BB7-1BED1A4AD7D2}" srcOrd="1" destOrd="0" presId="urn:microsoft.com/office/officeart/2008/layout/VerticalCurvedList"/>
    <dgm:cxn modelId="{870CDCC1-2557-47D3-86FC-593E9C119EFD}" type="presParOf" srcId="{C3B8B986-D71A-48C4-B733-6ECEF40DB8EF}" destId="{29A78CE8-125E-4094-A266-26AED8F1B266}" srcOrd="2" destOrd="0" presId="urn:microsoft.com/office/officeart/2008/layout/VerticalCurvedList"/>
    <dgm:cxn modelId="{4014DB19-A691-48DE-830B-990408DEAC36}" type="presParOf" srcId="{C3B8B986-D71A-48C4-B733-6ECEF40DB8EF}" destId="{C4C2AAAA-2C31-4CA6-80B1-445E20F1FD65}" srcOrd="3" destOrd="0" presId="urn:microsoft.com/office/officeart/2008/layout/VerticalCurvedList"/>
    <dgm:cxn modelId="{A0E61CBF-526B-4FAC-AF57-200596CC2F6B}" type="presParOf" srcId="{CF4AB97C-A627-4C4E-815E-E4F99B2C3070}" destId="{A48F121D-5FA8-4F34-A136-ECF0F1292087}" srcOrd="1" destOrd="0" presId="urn:microsoft.com/office/officeart/2008/layout/VerticalCurvedList"/>
    <dgm:cxn modelId="{1000CA5B-61C7-43AA-A551-F49161D20038}" type="presParOf" srcId="{CF4AB97C-A627-4C4E-815E-E4F99B2C3070}" destId="{7110DC70-38FD-4A1C-9FB5-F8D8A0714989}" srcOrd="2" destOrd="0" presId="urn:microsoft.com/office/officeart/2008/layout/VerticalCurvedList"/>
    <dgm:cxn modelId="{F8DA6B56-ADC7-439C-B4CD-CD0DEB539932}" type="presParOf" srcId="{7110DC70-38FD-4A1C-9FB5-F8D8A0714989}" destId="{D3DBCEEA-C491-4D7E-9FEE-AB5C8EAFB687}" srcOrd="0" destOrd="0" presId="urn:microsoft.com/office/officeart/2008/layout/VerticalCurvedList"/>
    <dgm:cxn modelId="{EF81DEF7-0FE3-4C7B-A2B8-FCF0DE96A20B}" type="presParOf" srcId="{CF4AB97C-A627-4C4E-815E-E4F99B2C3070}" destId="{02C63294-FFA6-4562-994F-76EDEAAD66CA}" srcOrd="3" destOrd="0" presId="urn:microsoft.com/office/officeart/2008/layout/VerticalCurvedList"/>
    <dgm:cxn modelId="{2FDE8C28-90D1-4F84-8A40-4E2E2BC1AEE7}" type="presParOf" srcId="{CF4AB97C-A627-4C4E-815E-E4F99B2C3070}" destId="{788F11E6-4EDD-43DC-8287-42513597D0D8}" srcOrd="4" destOrd="0" presId="urn:microsoft.com/office/officeart/2008/layout/VerticalCurvedList"/>
    <dgm:cxn modelId="{A8CC4C24-194C-4FF6-A3C3-51386967C8F7}" type="presParOf" srcId="{788F11E6-4EDD-43DC-8287-42513597D0D8}" destId="{043E26F6-57D2-4865-AAC3-59F6243F85B7}" srcOrd="0" destOrd="0" presId="urn:microsoft.com/office/officeart/2008/layout/VerticalCurvedList"/>
    <dgm:cxn modelId="{81291EE4-F1B0-4BFC-A819-54C691511DDB}" type="presParOf" srcId="{CF4AB97C-A627-4C4E-815E-E4F99B2C3070}" destId="{2BAF6742-EC02-408E-AC9C-A62234DA543F}" srcOrd="5" destOrd="0" presId="urn:microsoft.com/office/officeart/2008/layout/VerticalCurvedList"/>
    <dgm:cxn modelId="{5FDBC748-E7DB-418E-9FE2-33E0C1C44772}" type="presParOf" srcId="{CF4AB97C-A627-4C4E-815E-E4F99B2C3070}" destId="{F17AE6E5-2356-4522-94FE-D650E6B8E211}" srcOrd="6" destOrd="0" presId="urn:microsoft.com/office/officeart/2008/layout/VerticalCurvedList"/>
    <dgm:cxn modelId="{9541E22B-44F3-4527-B10E-56E10E04C9EF}" type="presParOf" srcId="{F17AE6E5-2356-4522-94FE-D650E6B8E211}" destId="{F6343DA2-0165-4098-A5D5-04813F1A3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6547A-BF2D-4AEB-993E-E9EF7F9E45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CB3D0-B813-4A5A-B512-01F76C25B3E3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 chuyển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A586BA-9059-4722-B4CE-42C189523647}" type="parTrans" cxnId="{E0724E52-604F-4A75-9629-380E55FA43E4}">
      <dgm:prSet/>
      <dgm:spPr/>
      <dgm:t>
        <a:bodyPr/>
        <a:lstStyle/>
        <a:p>
          <a:endParaRPr lang="en-US"/>
        </a:p>
      </dgm:t>
    </dgm:pt>
    <dgm:pt modelId="{5B5ADC25-87E7-4952-B0EF-9C50BA67FFE8}" type="sibTrans" cxnId="{E0724E52-604F-4A75-9629-380E55FA43E4}">
      <dgm:prSet/>
      <dgm:spPr/>
      <dgm:t>
        <a:bodyPr/>
        <a:lstStyle/>
        <a:p>
          <a:endParaRPr lang="en-US"/>
        </a:p>
      </dgm:t>
    </dgm:pt>
    <dgm:pt modelId="{8371D830-CE92-4757-BDBD-26E3858B0AD3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chuột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CBD5D8-F01D-46D8-B6A9-943401359041}" type="parTrans" cxnId="{962C5541-779D-4426-98AC-3B6E0126E7E5}">
      <dgm:prSet/>
      <dgm:spPr/>
      <dgm:t>
        <a:bodyPr/>
        <a:lstStyle/>
        <a:p>
          <a:endParaRPr lang="en-US"/>
        </a:p>
      </dgm:t>
    </dgm:pt>
    <dgm:pt modelId="{94BBCF83-1540-41C8-8782-2D1481FBC241}" type="sibTrans" cxnId="{962C5541-779D-4426-98AC-3B6E0126E7E5}">
      <dgm:prSet/>
      <dgm:spPr/>
      <dgm:t>
        <a:bodyPr/>
        <a:lstStyle/>
        <a:p>
          <a:endParaRPr lang="en-US"/>
        </a:p>
      </dgm:t>
    </dgm:pt>
    <dgm:pt modelId="{EE4041D4-20B7-4FCB-B7F9-1403EF619B98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 đúp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BB10C8-D956-4723-B214-7319334EC4C3}" type="parTrans" cxnId="{3AEBBFF6-DB85-4FA6-8358-328A80C8F8AA}">
      <dgm:prSet/>
      <dgm:spPr/>
      <dgm:t>
        <a:bodyPr/>
        <a:lstStyle/>
        <a:p>
          <a:endParaRPr lang="en-US"/>
        </a:p>
      </dgm:t>
    </dgm:pt>
    <dgm:pt modelId="{86A20559-9334-4335-9FE9-45997FF4ABA6}" type="sibTrans" cxnId="{3AEBBFF6-DB85-4FA6-8358-328A80C8F8AA}">
      <dgm:prSet/>
      <dgm:spPr/>
      <dgm:t>
        <a:bodyPr/>
        <a:lstStyle/>
        <a:p>
          <a:endParaRPr lang="en-US"/>
        </a:p>
      </dgm:t>
    </dgm:pt>
    <dgm:pt modelId="{0B9DC05B-2B17-496F-88E3-75A3220D865F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 </a:t>
          </a:r>
          <a:r>
            <a:rPr lang="en-US" sz="3200" b="1" u="sng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nút phải </a:t>
          </a:r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5FD42A-200F-4944-9EE8-1D4FA0CE4208}" type="parTrans" cxnId="{9AC51645-4AC6-490D-A018-B06B1CB6C0BB}">
      <dgm:prSet/>
      <dgm:spPr/>
      <dgm:t>
        <a:bodyPr/>
        <a:lstStyle/>
        <a:p>
          <a:endParaRPr lang="en-US"/>
        </a:p>
      </dgm:t>
    </dgm:pt>
    <dgm:pt modelId="{27A1A3FA-AE21-43E9-B4F5-310989B6845A}" type="sibTrans" cxnId="{9AC51645-4AC6-490D-A018-B06B1CB6C0BB}">
      <dgm:prSet/>
      <dgm:spPr/>
      <dgm:t>
        <a:bodyPr/>
        <a:lstStyle/>
        <a:p>
          <a:endParaRPr lang="en-US"/>
        </a:p>
      </dgm:t>
    </dgm:pt>
    <dgm:pt modelId="{FEE06A1E-1985-43D3-B248-6C53A714055E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 thả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9E37A1-26F9-4A68-882E-6402AE108499}" type="parTrans" cxnId="{33662B03-D741-44A7-984F-86D59420142D}">
      <dgm:prSet/>
      <dgm:spPr/>
      <dgm:t>
        <a:bodyPr/>
        <a:lstStyle/>
        <a:p>
          <a:endParaRPr lang="en-US"/>
        </a:p>
      </dgm:t>
    </dgm:pt>
    <dgm:pt modelId="{4F068BAC-603F-4B9C-9CCC-64CE4B9DF4F3}" type="sibTrans" cxnId="{33662B03-D741-44A7-984F-86D59420142D}">
      <dgm:prSet/>
      <dgm:spPr/>
      <dgm:t>
        <a:bodyPr/>
        <a:lstStyle/>
        <a:p>
          <a:endParaRPr lang="en-US"/>
        </a:p>
      </dgm:t>
    </dgm:pt>
    <dgm:pt modelId="{895EE399-08EA-4B38-B80C-1ACB98B6EAA2}" type="pres">
      <dgm:prSet presAssocID="{2E16547A-BF2D-4AEB-993E-E9EF7F9E45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1DE9AA9-7BF4-4E95-BEFD-679C86A0A1E8}" type="pres">
      <dgm:prSet presAssocID="{2E16547A-BF2D-4AEB-993E-E9EF7F9E453B}" presName="Name1" presStyleCnt="0"/>
      <dgm:spPr/>
    </dgm:pt>
    <dgm:pt modelId="{F3A35A91-09D7-469A-8DBE-77259419C9AA}" type="pres">
      <dgm:prSet presAssocID="{2E16547A-BF2D-4AEB-993E-E9EF7F9E453B}" presName="cycle" presStyleCnt="0"/>
      <dgm:spPr/>
    </dgm:pt>
    <dgm:pt modelId="{7BD8D3C0-E46A-493F-B8CE-19B610841A40}" type="pres">
      <dgm:prSet presAssocID="{2E16547A-BF2D-4AEB-993E-E9EF7F9E453B}" presName="srcNode" presStyleLbl="node1" presStyleIdx="0" presStyleCnt="5"/>
      <dgm:spPr/>
    </dgm:pt>
    <dgm:pt modelId="{6F26E05A-14E7-4E29-854A-0EE9C2B931F9}" type="pres">
      <dgm:prSet presAssocID="{2E16547A-BF2D-4AEB-993E-E9EF7F9E453B}" presName="conn" presStyleLbl="parChTrans1D2" presStyleIdx="0" presStyleCnt="1"/>
      <dgm:spPr/>
      <dgm:t>
        <a:bodyPr/>
        <a:lstStyle/>
        <a:p>
          <a:endParaRPr lang="en-US"/>
        </a:p>
      </dgm:t>
    </dgm:pt>
    <dgm:pt modelId="{1D1C3C68-BDD3-42B3-9585-1AE6CAA934E7}" type="pres">
      <dgm:prSet presAssocID="{2E16547A-BF2D-4AEB-993E-E9EF7F9E453B}" presName="extraNode" presStyleLbl="node1" presStyleIdx="0" presStyleCnt="5"/>
      <dgm:spPr/>
    </dgm:pt>
    <dgm:pt modelId="{D0B2D6C8-92A2-41B1-9812-76855FE69C32}" type="pres">
      <dgm:prSet presAssocID="{2E16547A-BF2D-4AEB-993E-E9EF7F9E453B}" presName="dstNode" presStyleLbl="node1" presStyleIdx="0" presStyleCnt="5"/>
      <dgm:spPr/>
    </dgm:pt>
    <dgm:pt modelId="{978F8089-9796-4CD6-8F36-D5717D240380}" type="pres">
      <dgm:prSet presAssocID="{EFDCB3D0-B813-4A5A-B512-01F76C25B3E3}" presName="text_1" presStyleLbl="node1" presStyleIdx="0" presStyleCnt="5" custScaleX="85053" custLinFactNeighborX="-5590" custLinFactNeighborY="-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51E6-931A-4A62-954B-743ABBF2ED99}" type="pres">
      <dgm:prSet presAssocID="{EFDCB3D0-B813-4A5A-B512-01F76C25B3E3}" presName="accent_1" presStyleCnt="0"/>
      <dgm:spPr/>
    </dgm:pt>
    <dgm:pt modelId="{35D3E1AE-25B5-4A12-A148-15A702E7307F}" type="pres">
      <dgm:prSet presAssocID="{EFDCB3D0-B813-4A5A-B512-01F76C25B3E3}" presName="accentRepeatNode" presStyleLbl="solidFgAcc1" presStyleIdx="0" presStyleCnt="5" custScaleX="115941" custScaleY="81671"/>
      <dgm:spPr>
        <a:ln>
          <a:solidFill>
            <a:srgbClr val="C00000"/>
          </a:solidFill>
        </a:ln>
      </dgm:spPr>
    </dgm:pt>
    <dgm:pt modelId="{9ABAF2D2-1A51-4932-B252-2C204E002ED6}" type="pres">
      <dgm:prSet presAssocID="{8371D830-CE92-4757-BDBD-26E3858B0AD3}" presName="text_2" presStyleLbl="node1" presStyleIdx="1" presStyleCnt="5" custScaleX="101802" custScaleY="102488" custLinFactNeighborX="-1545" custLinFactNeighborY="-22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64ACA-8ED1-4884-9520-069BF96788A9}" type="pres">
      <dgm:prSet presAssocID="{8371D830-CE92-4757-BDBD-26E3858B0AD3}" presName="accent_2" presStyleCnt="0"/>
      <dgm:spPr/>
    </dgm:pt>
    <dgm:pt modelId="{9A22791F-D510-4577-A316-08DAE5939A10}" type="pres">
      <dgm:prSet presAssocID="{8371D830-CE92-4757-BDBD-26E3858B0AD3}" presName="accentRepeatNode" presStyleLbl="solidFgAcc1" presStyleIdx="1" presStyleCnt="5" custScaleX="105762" custScaleY="68514" custLinFactNeighborX="-54782" custLinFactNeighborY="-11856"/>
      <dgm:spPr>
        <a:ln>
          <a:solidFill>
            <a:srgbClr val="C00000"/>
          </a:solidFill>
        </a:ln>
      </dgm:spPr>
    </dgm:pt>
    <dgm:pt modelId="{B1C51456-FE46-48B1-9DF5-CD27A41ADF9A}" type="pres">
      <dgm:prSet presAssocID="{EE4041D4-20B7-4FCB-B7F9-1403EF619B9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C5836-045E-4459-81E5-0DCB4C997EE1}" type="pres">
      <dgm:prSet presAssocID="{EE4041D4-20B7-4FCB-B7F9-1403EF619B98}" presName="accent_3" presStyleCnt="0"/>
      <dgm:spPr/>
    </dgm:pt>
    <dgm:pt modelId="{4A008C4E-CCBE-4957-B579-8C4BE3661F08}" type="pres">
      <dgm:prSet presAssocID="{EE4041D4-20B7-4FCB-B7F9-1403EF619B98}" presName="accentRepeatNode" presStyleLbl="solidFgAcc1" presStyleIdx="2" presStyleCnt="5" custScaleX="83752"/>
      <dgm:spPr>
        <a:ln>
          <a:solidFill>
            <a:srgbClr val="C00000"/>
          </a:solidFill>
        </a:ln>
      </dgm:spPr>
    </dgm:pt>
    <dgm:pt modelId="{4C9A3D11-E4B3-4081-9FB7-0CA2E868C660}" type="pres">
      <dgm:prSet presAssocID="{0B9DC05B-2B17-496F-88E3-75A3220D865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CC55B-FF2C-4FA9-A1C3-B4D197BA5508}" type="pres">
      <dgm:prSet presAssocID="{0B9DC05B-2B17-496F-88E3-75A3220D865F}" presName="accent_4" presStyleCnt="0"/>
      <dgm:spPr/>
    </dgm:pt>
    <dgm:pt modelId="{F89000C0-4ACF-43BA-8B2A-ACE81BEAA39F}" type="pres">
      <dgm:prSet presAssocID="{0B9DC05B-2B17-496F-88E3-75A3220D865F}" presName="accentRepeatNode" presStyleLbl="solidFgAcc1" presStyleIdx="3" presStyleCnt="5"/>
      <dgm:spPr>
        <a:ln>
          <a:solidFill>
            <a:srgbClr val="C00000"/>
          </a:solidFill>
        </a:ln>
      </dgm:spPr>
    </dgm:pt>
    <dgm:pt modelId="{9F6272BE-24C7-4464-B16B-1D8B3C0EC571}" type="pres">
      <dgm:prSet presAssocID="{FEE06A1E-1985-43D3-B248-6C53A71405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D3B13-F1C5-474E-B44B-F88309012611}" type="pres">
      <dgm:prSet presAssocID="{FEE06A1E-1985-43D3-B248-6C53A714055E}" presName="accent_5" presStyleCnt="0"/>
      <dgm:spPr/>
    </dgm:pt>
    <dgm:pt modelId="{91394394-7507-4BA6-A735-503B0C508F36}" type="pres">
      <dgm:prSet presAssocID="{FEE06A1E-1985-43D3-B248-6C53A714055E}" presName="accentRepeatNode" presStyleLbl="solidFgAcc1" presStyleIdx="4" presStyleCnt="5"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</dgm:ptLst>
  <dgm:cxnLst>
    <dgm:cxn modelId="{543B62CA-DAEE-48E2-AFF9-E118D27AE81A}" type="presOf" srcId="{8371D830-CE92-4757-BDBD-26E3858B0AD3}" destId="{9ABAF2D2-1A51-4932-B252-2C204E002ED6}" srcOrd="0" destOrd="0" presId="urn:microsoft.com/office/officeart/2008/layout/VerticalCurvedList"/>
    <dgm:cxn modelId="{33662B03-D741-44A7-984F-86D59420142D}" srcId="{2E16547A-BF2D-4AEB-993E-E9EF7F9E453B}" destId="{FEE06A1E-1985-43D3-B248-6C53A714055E}" srcOrd="4" destOrd="0" parTransId="{F69E37A1-26F9-4A68-882E-6402AE108499}" sibTransId="{4F068BAC-603F-4B9C-9CCC-64CE4B9DF4F3}"/>
    <dgm:cxn modelId="{E0724E52-604F-4A75-9629-380E55FA43E4}" srcId="{2E16547A-BF2D-4AEB-993E-E9EF7F9E453B}" destId="{EFDCB3D0-B813-4A5A-B512-01F76C25B3E3}" srcOrd="0" destOrd="0" parTransId="{42A586BA-9059-4722-B4CE-42C189523647}" sibTransId="{5B5ADC25-87E7-4952-B0EF-9C50BA67FFE8}"/>
    <dgm:cxn modelId="{9AC51645-4AC6-490D-A018-B06B1CB6C0BB}" srcId="{2E16547A-BF2D-4AEB-993E-E9EF7F9E453B}" destId="{0B9DC05B-2B17-496F-88E3-75A3220D865F}" srcOrd="3" destOrd="0" parTransId="{E55FD42A-200F-4944-9EE8-1D4FA0CE4208}" sibTransId="{27A1A3FA-AE21-43E9-B4F5-310989B6845A}"/>
    <dgm:cxn modelId="{61F124C5-0FA4-4105-BE1A-C7B2D86EC587}" type="presOf" srcId="{5B5ADC25-87E7-4952-B0EF-9C50BA67FFE8}" destId="{6F26E05A-14E7-4E29-854A-0EE9C2B931F9}" srcOrd="0" destOrd="0" presId="urn:microsoft.com/office/officeart/2008/layout/VerticalCurvedList"/>
    <dgm:cxn modelId="{969426BB-7F1D-4A13-8DBA-7F27A2196ECF}" type="presOf" srcId="{EFDCB3D0-B813-4A5A-B512-01F76C25B3E3}" destId="{978F8089-9796-4CD6-8F36-D5717D240380}" srcOrd="0" destOrd="0" presId="urn:microsoft.com/office/officeart/2008/layout/VerticalCurvedList"/>
    <dgm:cxn modelId="{962C5541-779D-4426-98AC-3B6E0126E7E5}" srcId="{2E16547A-BF2D-4AEB-993E-E9EF7F9E453B}" destId="{8371D830-CE92-4757-BDBD-26E3858B0AD3}" srcOrd="1" destOrd="0" parTransId="{87CBD5D8-F01D-46D8-B6A9-943401359041}" sibTransId="{94BBCF83-1540-41C8-8782-2D1481FBC241}"/>
    <dgm:cxn modelId="{02F2D0E6-CD12-4F72-BA79-A7FF23C90F8A}" type="presOf" srcId="{FEE06A1E-1985-43D3-B248-6C53A714055E}" destId="{9F6272BE-24C7-4464-B16B-1D8B3C0EC571}" srcOrd="0" destOrd="0" presId="urn:microsoft.com/office/officeart/2008/layout/VerticalCurvedList"/>
    <dgm:cxn modelId="{5AE6DD94-F13E-4EFA-9353-658FF7B7E003}" type="presOf" srcId="{EE4041D4-20B7-4FCB-B7F9-1403EF619B98}" destId="{B1C51456-FE46-48B1-9DF5-CD27A41ADF9A}" srcOrd="0" destOrd="0" presId="urn:microsoft.com/office/officeart/2008/layout/VerticalCurvedList"/>
    <dgm:cxn modelId="{9B859A3E-DE0F-477C-AC64-E6282394950F}" type="presOf" srcId="{0B9DC05B-2B17-496F-88E3-75A3220D865F}" destId="{4C9A3D11-E4B3-4081-9FB7-0CA2E868C660}" srcOrd="0" destOrd="0" presId="urn:microsoft.com/office/officeart/2008/layout/VerticalCurvedList"/>
    <dgm:cxn modelId="{C6C330F8-4809-4DF2-8CC5-77FEB2460DC5}" type="presOf" srcId="{2E16547A-BF2D-4AEB-993E-E9EF7F9E453B}" destId="{895EE399-08EA-4B38-B80C-1ACB98B6EAA2}" srcOrd="0" destOrd="0" presId="urn:microsoft.com/office/officeart/2008/layout/VerticalCurvedList"/>
    <dgm:cxn modelId="{3AEBBFF6-DB85-4FA6-8358-328A80C8F8AA}" srcId="{2E16547A-BF2D-4AEB-993E-E9EF7F9E453B}" destId="{EE4041D4-20B7-4FCB-B7F9-1403EF619B98}" srcOrd="2" destOrd="0" parTransId="{43BB10C8-D956-4723-B214-7319334EC4C3}" sibTransId="{86A20559-9334-4335-9FE9-45997FF4ABA6}"/>
    <dgm:cxn modelId="{CAB6C39F-B68F-4862-A516-77C887F36AE2}" type="presParOf" srcId="{895EE399-08EA-4B38-B80C-1ACB98B6EAA2}" destId="{91DE9AA9-7BF4-4E95-BEFD-679C86A0A1E8}" srcOrd="0" destOrd="0" presId="urn:microsoft.com/office/officeart/2008/layout/VerticalCurvedList"/>
    <dgm:cxn modelId="{D5287826-20BC-4D0E-912B-65F92C15A600}" type="presParOf" srcId="{91DE9AA9-7BF4-4E95-BEFD-679C86A0A1E8}" destId="{F3A35A91-09D7-469A-8DBE-77259419C9AA}" srcOrd="0" destOrd="0" presId="urn:microsoft.com/office/officeart/2008/layout/VerticalCurvedList"/>
    <dgm:cxn modelId="{52A5F242-8E5F-4325-80FA-EFD69DB75308}" type="presParOf" srcId="{F3A35A91-09D7-469A-8DBE-77259419C9AA}" destId="{7BD8D3C0-E46A-493F-B8CE-19B610841A40}" srcOrd="0" destOrd="0" presId="urn:microsoft.com/office/officeart/2008/layout/VerticalCurvedList"/>
    <dgm:cxn modelId="{CD3C6390-9960-42B4-ACEB-973ADE74A20C}" type="presParOf" srcId="{F3A35A91-09D7-469A-8DBE-77259419C9AA}" destId="{6F26E05A-14E7-4E29-854A-0EE9C2B931F9}" srcOrd="1" destOrd="0" presId="urn:microsoft.com/office/officeart/2008/layout/VerticalCurvedList"/>
    <dgm:cxn modelId="{E0F10B67-C235-4B01-9BFA-739331D56F54}" type="presParOf" srcId="{F3A35A91-09D7-469A-8DBE-77259419C9AA}" destId="{1D1C3C68-BDD3-42B3-9585-1AE6CAA934E7}" srcOrd="2" destOrd="0" presId="urn:microsoft.com/office/officeart/2008/layout/VerticalCurvedList"/>
    <dgm:cxn modelId="{224E12FE-E813-4785-AA77-5510C0692F2E}" type="presParOf" srcId="{F3A35A91-09D7-469A-8DBE-77259419C9AA}" destId="{D0B2D6C8-92A2-41B1-9812-76855FE69C32}" srcOrd="3" destOrd="0" presId="urn:microsoft.com/office/officeart/2008/layout/VerticalCurvedList"/>
    <dgm:cxn modelId="{3D4F2B5C-1C63-46A9-A26A-CF8BD17D8BC9}" type="presParOf" srcId="{91DE9AA9-7BF4-4E95-BEFD-679C86A0A1E8}" destId="{978F8089-9796-4CD6-8F36-D5717D240380}" srcOrd="1" destOrd="0" presId="urn:microsoft.com/office/officeart/2008/layout/VerticalCurvedList"/>
    <dgm:cxn modelId="{39259301-CA56-4286-8893-5CC84D1296E7}" type="presParOf" srcId="{91DE9AA9-7BF4-4E95-BEFD-679C86A0A1E8}" destId="{F6E951E6-931A-4A62-954B-743ABBF2ED99}" srcOrd="2" destOrd="0" presId="urn:microsoft.com/office/officeart/2008/layout/VerticalCurvedList"/>
    <dgm:cxn modelId="{D7C4CD8A-AF9B-46EF-843C-63106F775CCB}" type="presParOf" srcId="{F6E951E6-931A-4A62-954B-743ABBF2ED99}" destId="{35D3E1AE-25B5-4A12-A148-15A702E7307F}" srcOrd="0" destOrd="0" presId="urn:microsoft.com/office/officeart/2008/layout/VerticalCurvedList"/>
    <dgm:cxn modelId="{613C32E9-E719-4DF0-99EE-2E7D4FDC1518}" type="presParOf" srcId="{91DE9AA9-7BF4-4E95-BEFD-679C86A0A1E8}" destId="{9ABAF2D2-1A51-4932-B252-2C204E002ED6}" srcOrd="3" destOrd="0" presId="urn:microsoft.com/office/officeart/2008/layout/VerticalCurvedList"/>
    <dgm:cxn modelId="{AF8F91E2-A906-4DD7-BFEC-1A473496235A}" type="presParOf" srcId="{91DE9AA9-7BF4-4E95-BEFD-679C86A0A1E8}" destId="{24964ACA-8ED1-4884-9520-069BF96788A9}" srcOrd="4" destOrd="0" presId="urn:microsoft.com/office/officeart/2008/layout/VerticalCurvedList"/>
    <dgm:cxn modelId="{4122425C-044C-41EC-89AD-B2B45CC89D53}" type="presParOf" srcId="{24964ACA-8ED1-4884-9520-069BF96788A9}" destId="{9A22791F-D510-4577-A316-08DAE5939A10}" srcOrd="0" destOrd="0" presId="urn:microsoft.com/office/officeart/2008/layout/VerticalCurvedList"/>
    <dgm:cxn modelId="{F761B6CD-81C8-4064-A9BF-36632A7619CF}" type="presParOf" srcId="{91DE9AA9-7BF4-4E95-BEFD-679C86A0A1E8}" destId="{B1C51456-FE46-48B1-9DF5-CD27A41ADF9A}" srcOrd="5" destOrd="0" presId="urn:microsoft.com/office/officeart/2008/layout/VerticalCurvedList"/>
    <dgm:cxn modelId="{05F37067-1696-49C1-8BA9-EBDAD660BF79}" type="presParOf" srcId="{91DE9AA9-7BF4-4E95-BEFD-679C86A0A1E8}" destId="{A1BC5836-045E-4459-81E5-0DCB4C997EE1}" srcOrd="6" destOrd="0" presId="urn:microsoft.com/office/officeart/2008/layout/VerticalCurvedList"/>
    <dgm:cxn modelId="{6F3CBF8C-D02B-4F0C-BAC1-A41CBD3DD084}" type="presParOf" srcId="{A1BC5836-045E-4459-81E5-0DCB4C997EE1}" destId="{4A008C4E-CCBE-4957-B579-8C4BE3661F08}" srcOrd="0" destOrd="0" presId="urn:microsoft.com/office/officeart/2008/layout/VerticalCurvedList"/>
    <dgm:cxn modelId="{6B32DC82-89F3-433D-92DA-0BDBB67F3A59}" type="presParOf" srcId="{91DE9AA9-7BF4-4E95-BEFD-679C86A0A1E8}" destId="{4C9A3D11-E4B3-4081-9FB7-0CA2E868C660}" srcOrd="7" destOrd="0" presId="urn:microsoft.com/office/officeart/2008/layout/VerticalCurvedList"/>
    <dgm:cxn modelId="{1F99098B-47D1-484F-9EBA-AED203D7325A}" type="presParOf" srcId="{91DE9AA9-7BF4-4E95-BEFD-679C86A0A1E8}" destId="{EAFCC55B-FF2C-4FA9-A1C3-B4D197BA5508}" srcOrd="8" destOrd="0" presId="urn:microsoft.com/office/officeart/2008/layout/VerticalCurvedList"/>
    <dgm:cxn modelId="{AE52D67C-17E9-4F73-A9B7-63AB82D19BCA}" type="presParOf" srcId="{EAFCC55B-FF2C-4FA9-A1C3-B4D197BA5508}" destId="{F89000C0-4ACF-43BA-8B2A-ACE81BEAA39F}" srcOrd="0" destOrd="0" presId="urn:microsoft.com/office/officeart/2008/layout/VerticalCurvedList"/>
    <dgm:cxn modelId="{FEC44CAB-6B14-4CFF-9478-ACBBF081FC94}" type="presParOf" srcId="{91DE9AA9-7BF4-4E95-BEFD-679C86A0A1E8}" destId="{9F6272BE-24C7-4464-B16B-1D8B3C0EC571}" srcOrd="9" destOrd="0" presId="urn:microsoft.com/office/officeart/2008/layout/VerticalCurvedList"/>
    <dgm:cxn modelId="{48CC5AF5-E06A-4653-BC5C-4AD24C4DBE2E}" type="presParOf" srcId="{91DE9AA9-7BF4-4E95-BEFD-679C86A0A1E8}" destId="{C91D3B13-F1C5-474E-B44B-F88309012611}" srcOrd="10" destOrd="0" presId="urn:microsoft.com/office/officeart/2008/layout/VerticalCurvedList"/>
    <dgm:cxn modelId="{B793CCF5-DF2E-449B-BAEC-B2ACC911D604}" type="presParOf" srcId="{C91D3B13-F1C5-474E-B44B-F88309012611}" destId="{91394394-7507-4BA6-A735-503B0C508F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5635649" y="-862858"/>
          <a:ext cx="6710938" cy="6710938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691948" y="498522"/>
          <a:ext cx="8049880" cy="99704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0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CÁC BỘ PHẬN CƠ BẢN CỦA CHUỘT MÁY TÍNH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948" y="498522"/>
        <a:ext cx="8049880" cy="997044"/>
      </dsp:txXfrm>
    </dsp:sp>
    <dsp:sp modelId="{D3DBCEEA-C491-4D7E-9FEE-AB5C8EAFB687}">
      <dsp:nvSpPr>
        <dsp:cNvPr id="0" name=""/>
        <dsp:cNvSpPr/>
      </dsp:nvSpPr>
      <dsp:spPr>
        <a:xfrm>
          <a:off x="68796" y="373891"/>
          <a:ext cx="1246305" cy="1246305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1054374" y="1994088"/>
          <a:ext cx="7687454" cy="99704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0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CẦM CHUỘT ĐÚNG CÁCH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4374" y="1994088"/>
        <a:ext cx="7687454" cy="997044"/>
      </dsp:txXfrm>
    </dsp:sp>
    <dsp:sp modelId="{043E26F6-57D2-4865-AAC3-59F6243F85B7}">
      <dsp:nvSpPr>
        <dsp:cNvPr id="0" name=""/>
        <dsp:cNvSpPr/>
      </dsp:nvSpPr>
      <dsp:spPr>
        <a:xfrm>
          <a:off x="431221" y="1869458"/>
          <a:ext cx="1246305" cy="1246305"/>
        </a:xfrm>
        <a:prstGeom prst="ellipse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BAF6742-EC02-408E-AC9C-A62234DA543F}">
      <dsp:nvSpPr>
        <dsp:cNvPr id="0" name=""/>
        <dsp:cNvSpPr/>
      </dsp:nvSpPr>
      <dsp:spPr>
        <a:xfrm>
          <a:off x="691948" y="3489655"/>
          <a:ext cx="8049880" cy="99704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0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 HIỆN ĐƯỢC CÁC THAO TÁC CƠ BẢN VỚI 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948" y="3489655"/>
        <a:ext cx="8049880" cy="997044"/>
      </dsp:txXfrm>
    </dsp:sp>
    <dsp:sp modelId="{F6343DA2-0165-4098-A5D5-04813F1A344D}">
      <dsp:nvSpPr>
        <dsp:cNvPr id="0" name=""/>
        <dsp:cNvSpPr/>
      </dsp:nvSpPr>
      <dsp:spPr>
        <a:xfrm>
          <a:off x="68796" y="3365024"/>
          <a:ext cx="1246305" cy="1246305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9307-B71D-4E9A-B145-889291C54898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4A067-0729-4F89-84E9-06F8D7D8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7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3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B8D2D-6DD3-419B-AC36-A30B48D2B2BB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01D18-0FDB-4E6D-B783-85306811D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70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B088-F385-4310-9F53-93E99A8D4EB0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48B04-7293-435B-B72B-C70F17C17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7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49A8-BA86-4186-ACF1-879AA1540DA4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69355-61CC-4CAA-A334-6CADABC08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6A8E-BF5D-435D-B914-56501CBAB6D1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D341B-E7A6-4C14-ABD2-3466B3714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58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2DCAE0-6063-4895-BAD5-9B4503B1641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DB853-8240-496C-8B2D-631BB3B79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4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808A-2734-4AB8-99FE-8C6F6CFF81C1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D51C0-B1C6-4A9D-8A9C-B1B689A4B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56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9183F6-F7E8-46CC-9D0B-991D6909A348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4A76E-F048-408C-AA5E-908B0F815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00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15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A452DC-45C7-44A0-A912-56D663373182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97313-F469-43A8-A1C0-70A816B88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01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795DA5-34E8-4EF7-9079-A188084A823D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7BACD-DE28-4401-B5BD-5E0727326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98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E97968-02DE-4BFA-A4CA-4574760DADBB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77D4F-7AD1-470E-8E71-00F5C4A5C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0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Century Schoolbook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8C39BE7-FA3A-4E12-AD35-0E62C2E75B7F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Century Schoolbook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041AD0D2-E7B7-4003-B063-92E9FB263B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8" r:id="rId2"/>
    <p:sldLayoutId id="2147483764" r:id="rId3"/>
    <p:sldLayoutId id="2147483759" r:id="rId4"/>
    <p:sldLayoutId id="2147483765" r:id="rId5"/>
    <p:sldLayoutId id="2147483760" r:id="rId6"/>
    <p:sldLayoutId id="2147483766" r:id="rId7"/>
    <p:sldLayoutId id="2147483767" r:id="rId8"/>
    <p:sldLayoutId id="2147483768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wm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wmf"/><Relationship Id="rId5" Type="http://schemas.openxmlformats.org/officeDocument/2006/relationships/image" Target="../media/image22.gif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9143999" cy="6044423"/>
          </a:xfrm>
          <a:prstGeom prst="rect">
            <a:avLst/>
          </a:prstGeom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144000" cy="6271023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2" descr="flora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39499" y="2263813"/>
            <a:ext cx="616744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3" descr="flora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8722" y="1602406"/>
            <a:ext cx="616744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3257550" y="32004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3371851" y="3099198"/>
            <a:ext cx="289322" cy="32980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3314700" y="25717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3543300" y="28003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1" name="AutoShape 43"/>
          <p:cNvSpPr>
            <a:spLocks noChangeArrowheads="1"/>
          </p:cNvSpPr>
          <p:nvPr/>
        </p:nvSpPr>
        <p:spPr bwMode="auto">
          <a:xfrm>
            <a:off x="3771900" y="26860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3543301" y="25146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4339828" y="3613548"/>
            <a:ext cx="289322" cy="32980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4797028" y="3784998"/>
            <a:ext cx="289322" cy="32980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4168378" y="3956448"/>
            <a:ext cx="289322" cy="32980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4511278" y="3327798"/>
            <a:ext cx="289322" cy="32980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4171950" y="36004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4572000" y="36004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4457700" y="39433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4800600" y="40005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4343400" y="42862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68" name="Picture 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8980" y="4096467"/>
            <a:ext cx="1635919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57150" y="4268054"/>
            <a:ext cx="165020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58" descr="WhitecornerFlow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9261" y="85725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59" descr="three-violet-flower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00350" y="5550807"/>
            <a:ext cx="3657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2239354" y="2900364"/>
            <a:ext cx="49149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: TIN HỌC LỚP 3</a:t>
            </a:r>
          </a:p>
        </p:txBody>
      </p:sp>
      <p:pic>
        <p:nvPicPr>
          <p:cNvPr id="2073" name="Picture 215" descr="WhitecornerFlow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72449" y="9329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Box 1"/>
          <p:cNvSpPr txBox="1">
            <a:spLocks noChangeArrowheads="1"/>
          </p:cNvSpPr>
          <p:nvPr/>
        </p:nvSpPr>
        <p:spPr bwMode="auto">
          <a:xfrm>
            <a:off x="1624627" y="836193"/>
            <a:ext cx="560069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ÁN ĐIỆN TỬ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066">
            <a:off x="490262" y="2413171"/>
            <a:ext cx="1324829" cy="1763549"/>
          </a:xfrm>
          <a:prstGeom prst="rect">
            <a:avLst/>
          </a:prstGeom>
        </p:spPr>
      </p:pic>
      <p:pic>
        <p:nvPicPr>
          <p:cNvPr id="3" name="V.A – Thiếu Nhi Thế Giới Liên H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72250" y="3522419"/>
            <a:ext cx="457200" cy="457200"/>
          </a:xfrm>
          <a:prstGeom prst="rect">
            <a:avLst/>
          </a:prstGeom>
        </p:spPr>
      </p:pic>
      <p:pic>
        <p:nvPicPr>
          <p:cNvPr id="35" name="Picture 33" descr="flora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7831" y="4171734"/>
            <a:ext cx="616744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3" descr="flora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59959" y="5154813"/>
            <a:ext cx="616744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3" descr="flora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6702" y="3308748"/>
            <a:ext cx="616744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8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01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77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624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6386"/>
          <p:cNvGrpSpPr>
            <a:grpSpLocks/>
          </p:cNvGrpSpPr>
          <p:nvPr/>
        </p:nvGrpSpPr>
        <p:grpSpPr bwMode="auto">
          <a:xfrm>
            <a:off x="1295400" y="1584325"/>
            <a:ext cx="7818438" cy="2606675"/>
            <a:chOff x="1295400" y="1584960"/>
            <a:chExt cx="7818120" cy="2606040"/>
          </a:xfrm>
        </p:grpSpPr>
        <p:sp>
          <p:nvSpPr>
            <p:cNvPr id="17413" name="TextBox 3"/>
            <p:cNvSpPr txBox="1">
              <a:spLocks noChangeArrowheads="1"/>
            </p:cNvSpPr>
            <p:nvPr/>
          </p:nvSpPr>
          <p:spPr bwMode="auto">
            <a:xfrm>
              <a:off x="1295400" y="160020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Ngón cái</a:t>
              </a:r>
            </a:p>
          </p:txBody>
        </p:sp>
        <p:sp>
          <p:nvSpPr>
            <p:cNvPr id="17414" name="TextBox 22"/>
            <p:cNvSpPr txBox="1">
              <a:spLocks noChangeArrowheads="1"/>
            </p:cNvSpPr>
            <p:nvPr/>
          </p:nvSpPr>
          <p:spPr bwMode="auto">
            <a:xfrm>
              <a:off x="2590800" y="158496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Ngón trỏ</a:t>
              </a:r>
            </a:p>
          </p:txBody>
        </p:sp>
        <p:sp>
          <p:nvSpPr>
            <p:cNvPr id="17415" name="TextBox 23"/>
            <p:cNvSpPr txBox="1">
              <a:spLocks noChangeArrowheads="1"/>
            </p:cNvSpPr>
            <p:nvPr/>
          </p:nvSpPr>
          <p:spPr bwMode="auto">
            <a:xfrm>
              <a:off x="4114800" y="160020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Ngón giữa</a:t>
              </a:r>
            </a:p>
          </p:txBody>
        </p:sp>
        <p:sp>
          <p:nvSpPr>
            <p:cNvPr id="17416" name="TextBox 24"/>
            <p:cNvSpPr txBox="1">
              <a:spLocks noChangeArrowheads="1"/>
            </p:cNvSpPr>
            <p:nvPr/>
          </p:nvSpPr>
          <p:spPr bwMode="auto">
            <a:xfrm>
              <a:off x="5638800" y="158496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Ngón áp út</a:t>
              </a:r>
            </a:p>
          </p:txBody>
        </p:sp>
        <p:sp>
          <p:nvSpPr>
            <p:cNvPr id="17417" name="TextBox 25"/>
            <p:cNvSpPr txBox="1">
              <a:spLocks noChangeArrowheads="1"/>
            </p:cNvSpPr>
            <p:nvPr/>
          </p:nvSpPr>
          <p:spPr bwMode="auto">
            <a:xfrm>
              <a:off x="7437120" y="160020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Ngón  út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904975" y="1984913"/>
              <a:ext cx="1523938" cy="22060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047929" y="1984913"/>
              <a:ext cx="1523938" cy="11030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4906816" y="1984913"/>
              <a:ext cx="380985" cy="7586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791017" y="1984913"/>
              <a:ext cx="304788" cy="9871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095805" y="1984913"/>
              <a:ext cx="1692206" cy="16728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01600" y="528638"/>
            <a:ext cx="87106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hình. Điền các từ sau vào chỗ chấm(…) để được câu đúng</a:t>
            </a:r>
          </a:p>
        </p:txBody>
      </p:sp>
      <p:pic>
        <p:nvPicPr>
          <p:cNvPr id="7" name="Picture 12" descr="Ha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57513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52850" y="256222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chuột trên mặt phẳng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3146425"/>
            <a:ext cx="853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Cầm chuột bằng…………………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2738" y="3757613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Tay duỗi tự nhiên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3850" y="4319588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trỏ đặt vào…………………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3375" y="4903788"/>
            <a:ext cx="8763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597525"/>
            <a:ext cx="8915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8288" y="618331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53100" y="3146425"/>
            <a:ext cx="232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phải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7088" y="4316413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trái chuột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73763" y="4900613"/>
            <a:ext cx="45577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phải chuột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3763" y="5486400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trái chuột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34025" y="61976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</a:t>
            </a:r>
          </a:p>
        </p:txBody>
      </p:sp>
      <p:sp>
        <p:nvSpPr>
          <p:cNvPr id="16400" name="TextBox 1"/>
          <p:cNvSpPr txBox="1">
            <a:spLocks noChangeArrowheads="1"/>
          </p:cNvSpPr>
          <p:nvPr/>
        </p:nvSpPr>
        <p:spPr bwMode="auto">
          <a:xfrm>
            <a:off x="168275" y="1620838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chuột, bên trái chuột, nút phải chuột, nút trái chuột, tay phải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39838" y="-304800"/>
            <a:ext cx="74977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164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051050"/>
            <a:ext cx="33416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1200"/>
            <a:ext cx="3290887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85800" y="152400"/>
            <a:ext cx="83708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 các hình sau thể hiện cách cầm chuột Đúng hay Sai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57350" y="6234113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3600" y="6213475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066800" y="228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 trỏ chuột 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020763" y="1066800"/>
            <a:ext cx="8123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Khi di chuyển chuột thì vị trí hình mũi tên cũng thay đổi theo. Mũi tên đó gọi là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trỏ chuột.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697163"/>
            <a:ext cx="4481512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62400" y="4419600"/>
            <a:ext cx="2438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119188" y="1219200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hình dạng mũi tên, con trỏ chuột còn có một số hình dạng như sau:</a:t>
            </a:r>
          </a:p>
        </p:txBody>
      </p:sp>
      <p:pic>
        <p:nvPicPr>
          <p:cNvPr id="6" name="Picture 11" descr="chuo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7138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u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5048250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huo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87713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chuot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486150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huot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C:\Users\A Tuong\Desktop\tranh trang tri pm\t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146550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1093788" y="1524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 trỏ chuột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066800" y="1524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thao tác sử dụng chuột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875723" y="1285515"/>
          <a:ext cx="7937789" cy="4213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806450" y="1447800"/>
            <a:ext cx="82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095375" y="2279650"/>
            <a:ext cx="24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1371600" y="3124200"/>
            <a:ext cx="65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1379538" y="3886200"/>
            <a:ext cx="50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1125538" y="4724400"/>
            <a:ext cx="24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601913" y="3225800"/>
            <a:ext cx="4637087" cy="539750"/>
            <a:chOff x="590573" y="930260"/>
            <a:chExt cx="8255501" cy="539952"/>
          </a:xfrm>
        </p:grpSpPr>
        <p:sp>
          <p:nvSpPr>
            <p:cNvPr id="14" name="Rectangle 13"/>
            <p:cNvSpPr/>
            <p:nvPr/>
          </p:nvSpPr>
          <p:spPr>
            <a:xfrm>
              <a:off x="590573" y="930260"/>
              <a:ext cx="8255501" cy="5399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90573" y="930260"/>
              <a:ext cx="8255501" cy="539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2025650" y="3225800"/>
            <a:ext cx="800100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03450" y="3163888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408238" y="4654550"/>
            <a:ext cx="4697412" cy="527050"/>
            <a:chOff x="880214" y="1843283"/>
            <a:chExt cx="6988507" cy="526844"/>
          </a:xfrm>
        </p:grpSpPr>
        <p:sp>
          <p:nvSpPr>
            <p:cNvPr id="20" name="Rectangle 19"/>
            <p:cNvSpPr/>
            <p:nvPr/>
          </p:nvSpPr>
          <p:spPr>
            <a:xfrm>
              <a:off x="880214" y="1843283"/>
              <a:ext cx="6988507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880214" y="1843283"/>
              <a:ext cx="6988507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đúp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209800" y="4597400"/>
            <a:ext cx="782638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4625" y="1620838"/>
            <a:ext cx="5219700" cy="527050"/>
            <a:chOff x="527746" y="232554"/>
            <a:chExt cx="6363578" cy="526844"/>
          </a:xfrm>
        </p:grpSpPr>
        <p:sp>
          <p:nvSpPr>
            <p:cNvPr id="8" name="Rectangle 7"/>
            <p:cNvSpPr/>
            <p:nvPr/>
          </p:nvSpPr>
          <p:spPr>
            <a:xfrm>
              <a:off x="527746" y="232554"/>
              <a:ext cx="6363578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27746" y="232554"/>
              <a:ext cx="6363578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996950" y="1598613"/>
            <a:ext cx="825500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50913" y="1563688"/>
            <a:ext cx="823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96950" y="2254250"/>
            <a:ext cx="7194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vị trí của chuột trên mặt phẳng.</a:t>
            </a:r>
          </a:p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01713" y="3822700"/>
            <a:ext cx="817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Nhấn nút trái chuột rồi thả ngón tay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4597400"/>
            <a:ext cx="65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0875" y="5181600"/>
            <a:ext cx="742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Nhấn nút chuột trái liên tiếp 2 lần rồi thả ngón tay 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3" grpId="0" animBg="1"/>
      <p:bldP spid="11" grpId="0" animBg="1"/>
      <p:bldP spid="10" grpId="0"/>
      <p:bldP spid="12" grpId="0"/>
      <p:bldP spid="18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66863" y="2035175"/>
            <a:ext cx="5429250" cy="527050"/>
            <a:chOff x="764346" y="2633297"/>
            <a:chExt cx="7104376" cy="526844"/>
          </a:xfrm>
        </p:grpSpPr>
        <p:sp>
          <p:nvSpPr>
            <p:cNvPr id="6" name="Rectangle 5"/>
            <p:cNvSpPr/>
            <p:nvPr/>
          </p:nvSpPr>
          <p:spPr>
            <a:xfrm>
              <a:off x="764346" y="2633297"/>
              <a:ext cx="7104376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64346" y="2633297"/>
              <a:ext cx="7104376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nút phải chuột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063625" y="2035175"/>
            <a:ext cx="688975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36663" y="2035175"/>
            <a:ext cx="50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2911475"/>
            <a:ext cx="701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Nhấn nút phải chuột rồi thả ngón tay ra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4413" y="3808413"/>
            <a:ext cx="5721350" cy="527050"/>
            <a:chOff x="386824" y="3423312"/>
            <a:chExt cx="7481897" cy="526844"/>
          </a:xfrm>
        </p:grpSpPr>
        <p:sp>
          <p:nvSpPr>
            <p:cNvPr id="12" name="Rectangle 11"/>
            <p:cNvSpPr/>
            <p:nvPr/>
          </p:nvSpPr>
          <p:spPr>
            <a:xfrm>
              <a:off x="386824" y="3423312"/>
              <a:ext cx="7481897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86824" y="3423312"/>
              <a:ext cx="7481897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Kéo thả chuột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1739900" y="3752850"/>
            <a:ext cx="817563" cy="658813"/>
          </a:xfrm>
          <a:prstGeom prst="ellipse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38350" y="3749675"/>
            <a:ext cx="246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0600" y="45720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Nhấn và giữ nút trái chuột trong khi di chuyển con trỏ chuột đến vị trí cần thiết rồi thả ngón tay 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1143000" y="1143000"/>
            <a:ext cx="7772400" cy="2286000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362200" y="2590800"/>
            <a:ext cx="457200" cy="5969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1630363"/>
            <a:ext cx="822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Chuột máy tính có mấy bộ phận cơ bản:</a:t>
            </a:r>
          </a:p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2		B. 3			C. 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8813" y="3886200"/>
            <a:ext cx="822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Chuột máy tính giúp em điều khiển máy tính nhanh chóng và thuận tiện Đúng hay Sai ?</a:t>
            </a:r>
          </a:p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2438400" y="228600"/>
            <a:ext cx="495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</a:p>
        </p:txBody>
      </p:sp>
      <p:pic>
        <p:nvPicPr>
          <p:cNvPr id="9219" name="Picture 2" descr="C:\Users\A Tuong\Desktop\tranh trang tri pm\maytinh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2862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371600" y="10668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 thao tác để bật máy tính?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400" y="3124200"/>
            <a:ext cx="457200" cy="568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7425" y="1600200"/>
            <a:ext cx="76993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3276600"/>
            <a:ext cx="457200" cy="492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638" y="1752600"/>
            <a:ext cx="78486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Thao tác nhấn nút trái chuột rồi thả ngón tay ra gọi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Nháy chuột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Nháy đúp chuột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Kéo thả chuột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6304762" imgH="5180952" progId="Paint.Picture">
                  <p:embed/>
                </p:oleObj>
              </mc:Choice>
              <mc:Fallback>
                <p:oleObj name="Bitmap Image" r:id="rId3" imgW="6304762" imgH="5180952" progId="Paint.Picture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-33338" y="2551837"/>
            <a:ext cx="89450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Chúc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con 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chăm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ngoan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học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giỏi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81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940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19600" y="2965450"/>
            <a:ext cx="4724400" cy="1708150"/>
            <a:chOff x="2754" y="1632"/>
            <a:chExt cx="3006" cy="887"/>
          </a:xfrm>
        </p:grpSpPr>
        <p:grpSp>
          <p:nvGrpSpPr>
            <p:cNvPr id="10250" name="Group 11"/>
            <p:cNvGrpSpPr>
              <a:grpSpLocks/>
            </p:cNvGrpSpPr>
            <p:nvPr/>
          </p:nvGrpSpPr>
          <p:grpSpPr bwMode="auto">
            <a:xfrm>
              <a:off x="3216" y="1632"/>
              <a:ext cx="2544" cy="768"/>
              <a:chOff x="3216" y="1632"/>
              <a:chExt cx="2544" cy="768"/>
            </a:xfrm>
          </p:grpSpPr>
          <p:sp>
            <p:nvSpPr>
              <p:cNvPr id="10252" name="AutoShape 8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2544" cy="76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/>
                  <a:t>Công tắc trên thân máy là </a:t>
                </a:r>
                <a:br>
                  <a:rPr lang="en-US" altLang="en-US" sz="2400"/>
                </a:br>
                <a:r>
                  <a:rPr lang="en-US" altLang="en-US" sz="2400"/>
                  <a:t>nút lớn nhất trên thân máy</a:t>
                </a:r>
                <a:br>
                  <a:rPr lang="en-US" altLang="en-US" sz="2400"/>
                </a:br>
                <a:r>
                  <a:rPr lang="en-US" altLang="en-US" sz="2400"/>
                  <a:t> thường có kí hiệu  </a:t>
                </a:r>
              </a:p>
            </p:txBody>
          </p:sp>
          <p:pic>
            <p:nvPicPr>
              <p:cNvPr id="10253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2114"/>
                <a:ext cx="23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51" name="Line 17"/>
            <p:cNvSpPr>
              <a:spLocks noChangeShapeType="1"/>
            </p:cNvSpPr>
            <p:nvPr/>
          </p:nvSpPr>
          <p:spPr bwMode="auto">
            <a:xfrm flipH="1">
              <a:off x="2754" y="2194"/>
              <a:ext cx="462" cy="3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0" y="334674"/>
            <a:ext cx="7997825" cy="2133600"/>
          </a:xfrm>
          <a:prstGeom prst="flowChartPunchedTap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algn="just"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làm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việc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máy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cần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khởi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máy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hai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thao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dưới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đây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buFontTx/>
              <a:buAutoNum type="arabicPeriod"/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Bật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công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tắc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thân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máy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>
              <a:buFontTx/>
              <a:buAutoNum type="arabicPeriod"/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Bật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công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tắc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màn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286000" y="4826000"/>
            <a:ext cx="6400800" cy="1460500"/>
            <a:chOff x="1665" y="2992"/>
            <a:chExt cx="3822" cy="920"/>
          </a:xfrm>
        </p:grpSpPr>
        <p:grpSp>
          <p:nvGrpSpPr>
            <p:cNvPr id="10246" name="Group 25"/>
            <p:cNvGrpSpPr>
              <a:grpSpLocks/>
            </p:cNvGrpSpPr>
            <p:nvPr/>
          </p:nvGrpSpPr>
          <p:grpSpPr bwMode="auto">
            <a:xfrm>
              <a:off x="1665" y="3240"/>
              <a:ext cx="3822" cy="672"/>
              <a:chOff x="1665" y="3144"/>
              <a:chExt cx="3822" cy="672"/>
            </a:xfrm>
          </p:grpSpPr>
          <p:sp>
            <p:nvSpPr>
              <p:cNvPr id="10248" name="AutoShape 19"/>
              <p:cNvSpPr>
                <a:spLocks noChangeArrowheads="1"/>
              </p:cNvSpPr>
              <p:nvPr/>
            </p:nvSpPr>
            <p:spPr bwMode="auto">
              <a:xfrm>
                <a:off x="3600" y="3144"/>
                <a:ext cx="1887" cy="6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Công tắc trên</a:t>
                </a:r>
              </a:p>
              <a:p>
                <a:pPr algn="ctr" eaLnBrk="1" hangingPunct="1"/>
                <a:r>
                  <a:rPr lang="en-US" altLang="en-US" sz="2800"/>
                  <a:t> màn hình</a:t>
                </a:r>
              </a:p>
            </p:txBody>
          </p:sp>
          <p:sp>
            <p:nvSpPr>
              <p:cNvPr id="10249" name="Line 23"/>
              <p:cNvSpPr>
                <a:spLocks noChangeShapeType="1"/>
              </p:cNvSpPr>
              <p:nvPr/>
            </p:nvSpPr>
            <p:spPr bwMode="auto">
              <a:xfrm flipH="1" flipV="1">
                <a:off x="1665" y="3144"/>
                <a:ext cx="1935" cy="3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7" name="Line 28"/>
            <p:cNvSpPr>
              <a:spLocks noChangeShapeType="1"/>
            </p:cNvSpPr>
            <p:nvPr/>
          </p:nvSpPr>
          <p:spPr bwMode="auto">
            <a:xfrm flipH="1" flipV="1">
              <a:off x="2393" y="2992"/>
              <a:ext cx="1207" cy="5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10600" cy="4876800"/>
          </a:xfrm>
        </p:spPr>
        <p:txBody>
          <a:bodyPr/>
          <a:lstStyle/>
          <a:p>
            <a:pPr marL="609600" indent="-609600" defTabSz="912813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09600" indent="-609600" defTabSz="912813"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3014663" y="1524000"/>
            <a:ext cx="4267200" cy="3505200"/>
            <a:chOff x="3408" y="2216"/>
            <a:chExt cx="2016" cy="1720"/>
          </a:xfrm>
        </p:grpSpPr>
        <p:pic>
          <p:nvPicPr>
            <p:cNvPr id="11277" name="Picture 5" descr="compu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16"/>
              <a:ext cx="2016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2014">
              <a:off x="3840" y="2456"/>
              <a:ext cx="746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2000" y="2198688"/>
            <a:ext cx="2481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Màn hình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477000" y="1909763"/>
            <a:ext cx="30813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Thân máy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76300" y="4267200"/>
            <a:ext cx="22526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Bàn phím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789613" y="5029200"/>
            <a:ext cx="2228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Chuột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884488" y="2552700"/>
            <a:ext cx="11430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6200775" y="2473325"/>
            <a:ext cx="1219200" cy="1143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921000" y="4656138"/>
            <a:ext cx="1555750" cy="1905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824663" y="4446588"/>
            <a:ext cx="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Box 1"/>
          <p:cNvSpPr txBox="1">
            <a:spLocks noChangeArrowheads="1"/>
          </p:cNvSpPr>
          <p:nvPr/>
        </p:nvSpPr>
        <p:spPr bwMode="auto">
          <a:xfrm>
            <a:off x="1066800" y="3810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Nhắc lại các bộ phận chính của máy tính để bàn?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1238" y="304800"/>
            <a:ext cx="79803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4 bộ phận của máy tính để bàn thì bộ phận nào dùng để đưa thông tin vào ?</a:t>
            </a:r>
          </a:p>
        </p:txBody>
      </p:sp>
      <p:pic>
        <p:nvPicPr>
          <p:cNvPr id="1026" name="Picture 2" descr="C:\Users\A Tuong\Desktop\tranh trang tri pm\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286000"/>
            <a:ext cx="52641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895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52832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45150" y="5943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28956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28194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CHUỘT MÁY TÍNH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6189" y="762000"/>
            <a:ext cx="69710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ĐỀ 1</a:t>
            </a:r>
          </a:p>
          <a:p>
            <a:pPr algn="ctr"/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LÀM QUEN VỚI MÁY TÍNH</a:t>
            </a:r>
            <a:endParaRPr lang="en-US" sz="40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2" descr="ros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84173"/>
            <a:ext cx="4080164" cy="4267200"/>
          </a:xfrm>
          <a:prstGeom prst="rect">
            <a:avLst/>
          </a:prstGeom>
          <a:noFill/>
        </p:spPr>
      </p:pic>
      <p:grpSp>
        <p:nvGrpSpPr>
          <p:cNvPr id="7" name="Group 158"/>
          <p:cNvGrpSpPr>
            <a:grpSpLocks/>
          </p:cNvGrpSpPr>
          <p:nvPr/>
        </p:nvGrpSpPr>
        <p:grpSpPr bwMode="auto">
          <a:xfrm>
            <a:off x="7462219" y="5350178"/>
            <a:ext cx="1981200" cy="1447800"/>
            <a:chOff x="5760" y="2544"/>
            <a:chExt cx="1111" cy="768"/>
          </a:xfrm>
        </p:grpSpPr>
        <p:pic>
          <p:nvPicPr>
            <p:cNvPr id="8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58"/>
          <p:cNvGrpSpPr>
            <a:grpSpLocks/>
          </p:cNvGrpSpPr>
          <p:nvPr/>
        </p:nvGrpSpPr>
        <p:grpSpPr bwMode="auto">
          <a:xfrm>
            <a:off x="6007081" y="5350178"/>
            <a:ext cx="1981200" cy="1447800"/>
            <a:chOff x="5760" y="2544"/>
            <a:chExt cx="1111" cy="768"/>
          </a:xfrm>
        </p:grpSpPr>
        <p:pic>
          <p:nvPicPr>
            <p:cNvPr id="11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58"/>
          <p:cNvGrpSpPr>
            <a:grpSpLocks/>
          </p:cNvGrpSpPr>
          <p:nvPr/>
        </p:nvGrpSpPr>
        <p:grpSpPr bwMode="auto">
          <a:xfrm>
            <a:off x="3287917" y="5397284"/>
            <a:ext cx="1981200" cy="1447800"/>
            <a:chOff x="5760" y="2544"/>
            <a:chExt cx="1111" cy="768"/>
          </a:xfrm>
        </p:grpSpPr>
        <p:pic>
          <p:nvPicPr>
            <p:cNvPr id="14" name="Picture 159" descr="FLOWERS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0" descr="aaf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3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7799" y="104198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33375" y="533400"/>
          <a:ext cx="8810625" cy="498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21336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3450" y="3617913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51054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977900" y="152400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về chuột máy tính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989388" y="984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7313" y="123825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b="1" i="1">
              <a:solidFill>
                <a:srgbClr val="06060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08250"/>
            <a:ext cx="3200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905000" y="3117850"/>
            <a:ext cx="1312863" cy="5746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081463" y="2781300"/>
            <a:ext cx="2452687" cy="3651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778250" y="2817813"/>
            <a:ext cx="3057525" cy="9921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04800" y="3376613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Nút trái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534150" y="2528888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Nút phải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732588" y="3833813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Con lăn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6800" y="1166813"/>
            <a:ext cx="695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bộ phận cơ bản là: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657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990600" y="2905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 giúp em làm gì?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4860925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giúp em điều khiển máy tính được thuận tiện, nhanh chóng.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575</TotalTime>
  <Words>638</Words>
  <Application>Microsoft Office PowerPoint</Application>
  <PresentationFormat>On-screen Show (4:3)</PresentationFormat>
  <Paragraphs>121</Paragraphs>
  <Slides>22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Solstice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Sử dụng chuột</vt:lpstr>
      <vt:lpstr>2. Sử dụng chuột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NhiÖt liÖt chµo mõng quý thÇy c« gi¸o vÒ dù giê líp 3A</dc:title>
  <dc:creator>A Tuong</dc:creator>
  <cp:lastModifiedBy>Admin</cp:lastModifiedBy>
  <cp:revision>104</cp:revision>
  <dcterms:created xsi:type="dcterms:W3CDTF">2017-09-19T14:07:50Z</dcterms:created>
  <dcterms:modified xsi:type="dcterms:W3CDTF">2021-03-26T08:47:27Z</dcterms:modified>
</cp:coreProperties>
</file>