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66" r:id="rId3"/>
    <p:sldId id="296" r:id="rId4"/>
    <p:sldId id="297" r:id="rId5"/>
    <p:sldId id="277" r:id="rId6"/>
    <p:sldId id="284" r:id="rId7"/>
    <p:sldId id="279" r:id="rId8"/>
    <p:sldId id="287" r:id="rId9"/>
    <p:sldId id="280" r:id="rId10"/>
    <p:sldId id="281" r:id="rId11"/>
    <p:sldId id="283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76" r:id="rId20"/>
    <p:sldId id="274" r:id="rId21"/>
  </p:sldIdLst>
  <p:sldSz cx="9144000" cy="6858000" type="screen4x3"/>
  <p:notesSz cx="6858000" cy="9144000"/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33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066316-2D24-4400-ADFA-6523A609956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00894A-E12D-44EE-B0C7-BC6C672DB6B9}">
      <dgm:prSet/>
      <dgm:spPr/>
      <dgm:t>
        <a:bodyPr/>
        <a:lstStyle/>
        <a:p>
          <a:r>
            <a:rPr lang="en-US" altLang="vi-VN" smtClean="0">
              <a:latin typeface="Times New Roman" pitchFamily="18" charset="0"/>
              <a:cs typeface="Times New Roman" pitchFamily="18" charset="0"/>
            </a:rPr>
            <a:t>Biết cách xoay hình theo nhiều hướng khác nhau;</a:t>
          </a:r>
          <a:endParaRPr lang="en-US" altLang="vi-VN" dirty="0">
            <a:latin typeface="Times New Roman" pitchFamily="18" charset="0"/>
            <a:cs typeface="Times New Roman" pitchFamily="18" charset="0"/>
          </a:endParaRPr>
        </a:p>
      </dgm:t>
    </dgm:pt>
    <dgm:pt modelId="{115CFE7F-77A0-4524-AFA2-C94A0EA7152C}" type="parTrans" cxnId="{405DCBA2-9184-4F34-A84D-B49D3A60007D}">
      <dgm:prSet/>
      <dgm:spPr/>
      <dgm:t>
        <a:bodyPr/>
        <a:lstStyle/>
        <a:p>
          <a:endParaRPr lang="en-US"/>
        </a:p>
      </dgm:t>
    </dgm:pt>
    <dgm:pt modelId="{E70FA47F-E270-4465-B20A-2A2CB2A834C6}" type="sibTrans" cxnId="{405DCBA2-9184-4F34-A84D-B49D3A60007D}">
      <dgm:prSet/>
      <dgm:spPr/>
      <dgm:t>
        <a:bodyPr/>
        <a:lstStyle/>
        <a:p>
          <a:endParaRPr lang="en-US"/>
        </a:p>
      </dgm:t>
    </dgm:pt>
    <dgm:pt modelId="{E4460A02-58FB-453E-8B6B-FC1AD23F42FE}">
      <dgm:prSet/>
      <dgm:spPr/>
      <dgm:t>
        <a:bodyPr/>
        <a:lstStyle/>
        <a:p>
          <a:r>
            <a:rPr lang="en-US" altLang="vi-VN" smtClean="0">
              <a:latin typeface="Times New Roman" pitchFamily="18" charset="0"/>
              <a:cs typeface="Times New Roman" pitchFamily="18" charset="0"/>
            </a:rPr>
            <a:t>Viết được chữ lên hình vẽ.</a:t>
          </a:r>
          <a:endParaRPr lang="vi-VN" altLang="vi-VN" dirty="0">
            <a:latin typeface="Times New Roman" pitchFamily="18" charset="0"/>
            <a:cs typeface="Times New Roman" pitchFamily="18" charset="0"/>
          </a:endParaRPr>
        </a:p>
      </dgm:t>
    </dgm:pt>
    <dgm:pt modelId="{3E9262E2-9B15-40BC-A096-F37BD71E7D76}" type="parTrans" cxnId="{7AA43FCE-F4FF-4CE8-AE9D-0F7B0BFDCFC3}">
      <dgm:prSet/>
      <dgm:spPr/>
      <dgm:t>
        <a:bodyPr/>
        <a:lstStyle/>
        <a:p>
          <a:endParaRPr lang="en-US"/>
        </a:p>
      </dgm:t>
    </dgm:pt>
    <dgm:pt modelId="{3D7290CC-4C16-4200-BB24-3A2579FBD136}" type="sibTrans" cxnId="{7AA43FCE-F4FF-4CE8-AE9D-0F7B0BFDCFC3}">
      <dgm:prSet/>
      <dgm:spPr/>
      <dgm:t>
        <a:bodyPr/>
        <a:lstStyle/>
        <a:p>
          <a:endParaRPr lang="en-US"/>
        </a:p>
      </dgm:t>
    </dgm:pt>
    <dgm:pt modelId="{6A4A3825-3782-446D-803E-1A2554A12788}" type="pres">
      <dgm:prSet presAssocID="{15066316-2D24-4400-ADFA-6523A609956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F4AB97C-A627-4C4E-815E-E4F99B2C3070}" type="pres">
      <dgm:prSet presAssocID="{15066316-2D24-4400-ADFA-6523A6099569}" presName="Name1" presStyleCnt="0"/>
      <dgm:spPr/>
    </dgm:pt>
    <dgm:pt modelId="{C3B8B986-D71A-48C4-B733-6ECEF40DB8EF}" type="pres">
      <dgm:prSet presAssocID="{15066316-2D24-4400-ADFA-6523A6099569}" presName="cycle" presStyleCnt="0"/>
      <dgm:spPr/>
    </dgm:pt>
    <dgm:pt modelId="{AAE0B215-6795-47D5-859E-6983AA99D7E4}" type="pres">
      <dgm:prSet presAssocID="{15066316-2D24-4400-ADFA-6523A6099569}" presName="srcNode" presStyleLbl="node1" presStyleIdx="0" presStyleCnt="2"/>
      <dgm:spPr/>
    </dgm:pt>
    <dgm:pt modelId="{D10619AF-8A17-4A2A-9BB7-1BED1A4AD7D2}" type="pres">
      <dgm:prSet presAssocID="{15066316-2D24-4400-ADFA-6523A6099569}" presName="conn" presStyleLbl="parChTrans1D2" presStyleIdx="0" presStyleCnt="1"/>
      <dgm:spPr/>
      <dgm:t>
        <a:bodyPr/>
        <a:lstStyle/>
        <a:p>
          <a:endParaRPr lang="en-US"/>
        </a:p>
      </dgm:t>
    </dgm:pt>
    <dgm:pt modelId="{29A78CE8-125E-4094-A266-26AED8F1B266}" type="pres">
      <dgm:prSet presAssocID="{15066316-2D24-4400-ADFA-6523A6099569}" presName="extraNode" presStyleLbl="node1" presStyleIdx="0" presStyleCnt="2"/>
      <dgm:spPr/>
    </dgm:pt>
    <dgm:pt modelId="{C4C2AAAA-2C31-4CA6-80B1-445E20F1FD65}" type="pres">
      <dgm:prSet presAssocID="{15066316-2D24-4400-ADFA-6523A6099569}" presName="dstNode" presStyleLbl="node1" presStyleIdx="0" presStyleCnt="2"/>
      <dgm:spPr/>
    </dgm:pt>
    <dgm:pt modelId="{7AEEE6C9-1957-4197-8468-FA589E5DFB7A}" type="pres">
      <dgm:prSet presAssocID="{C400894A-E12D-44EE-B0C7-BC6C672DB6B9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D6C82E-5DCA-454C-8471-BFF135C101B6}" type="pres">
      <dgm:prSet presAssocID="{C400894A-E12D-44EE-B0C7-BC6C672DB6B9}" presName="accent_1" presStyleCnt="0"/>
      <dgm:spPr/>
    </dgm:pt>
    <dgm:pt modelId="{C61CAF3F-4D98-400A-8265-7665AFF72255}" type="pres">
      <dgm:prSet presAssocID="{C400894A-E12D-44EE-B0C7-BC6C672DB6B9}" presName="accentRepeatNode" presStyleLbl="solidFgAcc1" presStyleIdx="0" presStyleCnt="2"/>
      <dgm:spPr/>
    </dgm:pt>
    <dgm:pt modelId="{155909A5-BB48-4DD1-B73E-D1BC1CE0B04C}" type="pres">
      <dgm:prSet presAssocID="{E4460A02-58FB-453E-8B6B-FC1AD23F42FE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AA130C-81A9-4846-AB8E-B7BBF52E1AC7}" type="pres">
      <dgm:prSet presAssocID="{E4460A02-58FB-453E-8B6B-FC1AD23F42FE}" presName="accent_2" presStyleCnt="0"/>
      <dgm:spPr/>
    </dgm:pt>
    <dgm:pt modelId="{E67FEBBA-CF8A-465C-8256-1A1917FEB117}" type="pres">
      <dgm:prSet presAssocID="{E4460A02-58FB-453E-8B6B-FC1AD23F42FE}" presName="accentRepeatNode" presStyleLbl="solidFgAcc1" presStyleIdx="1" presStyleCnt="2"/>
      <dgm:spPr/>
    </dgm:pt>
  </dgm:ptLst>
  <dgm:cxnLst>
    <dgm:cxn modelId="{CD5E1C9F-208E-486A-BF07-2A999E982421}" type="presOf" srcId="{E4460A02-58FB-453E-8B6B-FC1AD23F42FE}" destId="{155909A5-BB48-4DD1-B73E-D1BC1CE0B04C}" srcOrd="0" destOrd="0" presId="urn:microsoft.com/office/officeart/2008/layout/VerticalCurvedList"/>
    <dgm:cxn modelId="{85A1A846-E4AB-41F0-9A96-47F592CCBABE}" type="presOf" srcId="{15066316-2D24-4400-ADFA-6523A6099569}" destId="{6A4A3825-3782-446D-803E-1A2554A12788}" srcOrd="0" destOrd="0" presId="urn:microsoft.com/office/officeart/2008/layout/VerticalCurvedList"/>
    <dgm:cxn modelId="{405DCBA2-9184-4F34-A84D-B49D3A60007D}" srcId="{15066316-2D24-4400-ADFA-6523A6099569}" destId="{C400894A-E12D-44EE-B0C7-BC6C672DB6B9}" srcOrd="0" destOrd="0" parTransId="{115CFE7F-77A0-4524-AFA2-C94A0EA7152C}" sibTransId="{E70FA47F-E270-4465-B20A-2A2CB2A834C6}"/>
    <dgm:cxn modelId="{1EEA3F50-8463-46B8-A8DB-B5C3A3F6BE73}" type="presOf" srcId="{E70FA47F-E270-4465-B20A-2A2CB2A834C6}" destId="{D10619AF-8A17-4A2A-9BB7-1BED1A4AD7D2}" srcOrd="0" destOrd="0" presId="urn:microsoft.com/office/officeart/2008/layout/VerticalCurvedList"/>
    <dgm:cxn modelId="{7AA43FCE-F4FF-4CE8-AE9D-0F7B0BFDCFC3}" srcId="{15066316-2D24-4400-ADFA-6523A6099569}" destId="{E4460A02-58FB-453E-8B6B-FC1AD23F42FE}" srcOrd="1" destOrd="0" parTransId="{3E9262E2-9B15-40BC-A096-F37BD71E7D76}" sibTransId="{3D7290CC-4C16-4200-BB24-3A2579FBD136}"/>
    <dgm:cxn modelId="{8E429473-38AA-4F83-822B-35A8FFE6DABB}" type="presOf" srcId="{C400894A-E12D-44EE-B0C7-BC6C672DB6B9}" destId="{7AEEE6C9-1957-4197-8468-FA589E5DFB7A}" srcOrd="0" destOrd="0" presId="urn:microsoft.com/office/officeart/2008/layout/VerticalCurvedList"/>
    <dgm:cxn modelId="{9E23B99F-CE32-4BBC-A4F7-F624CA883BDA}" type="presParOf" srcId="{6A4A3825-3782-446D-803E-1A2554A12788}" destId="{CF4AB97C-A627-4C4E-815E-E4F99B2C3070}" srcOrd="0" destOrd="0" presId="urn:microsoft.com/office/officeart/2008/layout/VerticalCurvedList"/>
    <dgm:cxn modelId="{CACB6D28-D729-405D-ABB9-08294B6DA762}" type="presParOf" srcId="{CF4AB97C-A627-4C4E-815E-E4F99B2C3070}" destId="{C3B8B986-D71A-48C4-B733-6ECEF40DB8EF}" srcOrd="0" destOrd="0" presId="urn:microsoft.com/office/officeart/2008/layout/VerticalCurvedList"/>
    <dgm:cxn modelId="{2DE13D5C-961B-4BA8-ACC0-B0F53FE94E45}" type="presParOf" srcId="{C3B8B986-D71A-48C4-B733-6ECEF40DB8EF}" destId="{AAE0B215-6795-47D5-859E-6983AA99D7E4}" srcOrd="0" destOrd="0" presId="urn:microsoft.com/office/officeart/2008/layout/VerticalCurvedList"/>
    <dgm:cxn modelId="{D41D6833-8868-4CAC-B98F-29DDFF7F66E3}" type="presParOf" srcId="{C3B8B986-D71A-48C4-B733-6ECEF40DB8EF}" destId="{D10619AF-8A17-4A2A-9BB7-1BED1A4AD7D2}" srcOrd="1" destOrd="0" presId="urn:microsoft.com/office/officeart/2008/layout/VerticalCurvedList"/>
    <dgm:cxn modelId="{B2F68FFE-2E07-4D4C-8ADD-7E6CC31A349B}" type="presParOf" srcId="{C3B8B986-D71A-48C4-B733-6ECEF40DB8EF}" destId="{29A78CE8-125E-4094-A266-26AED8F1B266}" srcOrd="2" destOrd="0" presId="urn:microsoft.com/office/officeart/2008/layout/VerticalCurvedList"/>
    <dgm:cxn modelId="{7A9330E6-17C1-4C4B-84A4-3278C7D6427B}" type="presParOf" srcId="{C3B8B986-D71A-48C4-B733-6ECEF40DB8EF}" destId="{C4C2AAAA-2C31-4CA6-80B1-445E20F1FD65}" srcOrd="3" destOrd="0" presId="urn:microsoft.com/office/officeart/2008/layout/VerticalCurvedList"/>
    <dgm:cxn modelId="{C36D2242-0E53-4BBB-8404-96F526C2A66C}" type="presParOf" srcId="{CF4AB97C-A627-4C4E-815E-E4F99B2C3070}" destId="{7AEEE6C9-1957-4197-8468-FA589E5DFB7A}" srcOrd="1" destOrd="0" presId="urn:microsoft.com/office/officeart/2008/layout/VerticalCurvedList"/>
    <dgm:cxn modelId="{1CC7E66E-D3EC-4106-849D-6362EB511592}" type="presParOf" srcId="{CF4AB97C-A627-4C4E-815E-E4F99B2C3070}" destId="{52D6C82E-5DCA-454C-8471-BFF135C101B6}" srcOrd="2" destOrd="0" presId="urn:microsoft.com/office/officeart/2008/layout/VerticalCurvedList"/>
    <dgm:cxn modelId="{4226D374-3964-4C74-860C-6BB9D2C0B0E6}" type="presParOf" srcId="{52D6C82E-5DCA-454C-8471-BFF135C101B6}" destId="{C61CAF3F-4D98-400A-8265-7665AFF72255}" srcOrd="0" destOrd="0" presId="urn:microsoft.com/office/officeart/2008/layout/VerticalCurvedList"/>
    <dgm:cxn modelId="{9A137FD1-952D-4259-AE29-03109C9A2B29}" type="presParOf" srcId="{CF4AB97C-A627-4C4E-815E-E4F99B2C3070}" destId="{155909A5-BB48-4DD1-B73E-D1BC1CE0B04C}" srcOrd="3" destOrd="0" presId="urn:microsoft.com/office/officeart/2008/layout/VerticalCurvedList"/>
    <dgm:cxn modelId="{0D4A3180-09E7-4C3C-8F25-995FC099DE44}" type="presParOf" srcId="{CF4AB97C-A627-4C4E-815E-E4F99B2C3070}" destId="{6DAA130C-81A9-4846-AB8E-B7BBF52E1AC7}" srcOrd="4" destOrd="0" presId="urn:microsoft.com/office/officeart/2008/layout/VerticalCurvedList"/>
    <dgm:cxn modelId="{81F2A7CA-E670-462B-8FFE-E8432F9BC79F}" type="presParOf" srcId="{6DAA130C-81A9-4846-AB8E-B7BBF52E1AC7}" destId="{E67FEBBA-CF8A-465C-8256-1A1917FEB11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619AF-8A17-4A2A-9BB7-1BED1A4AD7D2}">
      <dsp:nvSpPr>
        <dsp:cNvPr id="0" name=""/>
        <dsp:cNvSpPr/>
      </dsp:nvSpPr>
      <dsp:spPr>
        <a:xfrm>
          <a:off x="-4140657" y="-639968"/>
          <a:ext cx="4969289" cy="4969289"/>
        </a:xfrm>
        <a:prstGeom prst="blockArc">
          <a:avLst>
            <a:gd name="adj1" fmla="val 18900000"/>
            <a:gd name="adj2" fmla="val 2700000"/>
            <a:gd name="adj3" fmla="val 43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EEE6C9-1957-4197-8468-FA589E5DFB7A}">
      <dsp:nvSpPr>
        <dsp:cNvPr id="0" name=""/>
        <dsp:cNvSpPr/>
      </dsp:nvSpPr>
      <dsp:spPr>
        <a:xfrm>
          <a:off x="678195" y="527060"/>
          <a:ext cx="8522543" cy="10539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6592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vi-VN" sz="3300" kern="1200" smtClean="0">
              <a:latin typeface="Times New Roman" pitchFamily="18" charset="0"/>
              <a:cs typeface="Times New Roman" pitchFamily="18" charset="0"/>
            </a:rPr>
            <a:t>Biết cách xoay hình theo nhiều hướng khác nhau;</a:t>
          </a:r>
          <a:endParaRPr lang="en-US" altLang="vi-VN" sz="3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78195" y="527060"/>
        <a:ext cx="8522543" cy="1053974"/>
      </dsp:txXfrm>
    </dsp:sp>
    <dsp:sp modelId="{C61CAF3F-4D98-400A-8265-7665AFF72255}">
      <dsp:nvSpPr>
        <dsp:cNvPr id="0" name=""/>
        <dsp:cNvSpPr/>
      </dsp:nvSpPr>
      <dsp:spPr>
        <a:xfrm>
          <a:off x="19461" y="395314"/>
          <a:ext cx="1317467" cy="13174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5909A5-BB48-4DD1-B73E-D1BC1CE0B04C}">
      <dsp:nvSpPr>
        <dsp:cNvPr id="0" name=""/>
        <dsp:cNvSpPr/>
      </dsp:nvSpPr>
      <dsp:spPr>
        <a:xfrm>
          <a:off x="678195" y="2108317"/>
          <a:ext cx="8522543" cy="10539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6592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vi-VN" sz="3300" kern="1200" smtClean="0">
              <a:latin typeface="Times New Roman" pitchFamily="18" charset="0"/>
              <a:cs typeface="Times New Roman" pitchFamily="18" charset="0"/>
            </a:rPr>
            <a:t>Viết được chữ lên hình vẽ.</a:t>
          </a:r>
          <a:endParaRPr lang="vi-VN" altLang="vi-VN" sz="3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78195" y="2108317"/>
        <a:ext cx="8522543" cy="1053974"/>
      </dsp:txXfrm>
    </dsp:sp>
    <dsp:sp modelId="{E67FEBBA-CF8A-465C-8256-1A1917FEB117}">
      <dsp:nvSpPr>
        <dsp:cNvPr id="0" name=""/>
        <dsp:cNvSpPr/>
      </dsp:nvSpPr>
      <dsp:spPr>
        <a:xfrm>
          <a:off x="19461" y="1976570"/>
          <a:ext cx="1317467" cy="13174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2643EE-EC46-4D5C-8935-D406BC0C70D6}" type="datetimeFigureOut">
              <a:rPr lang="vi-VN" smtClean="0"/>
              <a:pPr>
                <a:defRPr/>
              </a:pPr>
              <a:t>26/03/2021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6BC52-ABDE-45D3-80E6-6EC6128BC37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A755DC-B941-471E-807E-28DE40EAC754}" type="datetimeFigureOut">
              <a:rPr lang="vi-VN" smtClean="0"/>
              <a:pPr>
                <a:defRPr/>
              </a:pPr>
              <a:t>26/03/2021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97F489-D488-44D0-B5C8-6B6A0FDE3BF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5C61D2-89CA-4B97-8B3C-53A3284B502B}" type="datetimeFigureOut">
              <a:rPr lang="vi-VN" smtClean="0"/>
              <a:pPr>
                <a:defRPr/>
              </a:pPr>
              <a:t>26/03/2021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9EE8F0-ABF4-4F3C-A505-319F1A3E8ED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71AC60-084D-4233-8B1E-116123C6544A}" type="datetimeFigureOut">
              <a:rPr lang="vi-VN" smtClean="0"/>
              <a:pPr>
                <a:defRPr/>
              </a:pPr>
              <a:t>26/03/2021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C32232-181C-487F-BCE0-BD001D44DD35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740CD8-A443-4928-8AA8-89047F2FE8AC}" type="datetimeFigureOut">
              <a:rPr lang="vi-VN" smtClean="0"/>
              <a:pPr>
                <a:defRPr/>
              </a:pPr>
              <a:t>26/03/2021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AB3DC-024C-4954-92BA-74B336735BD6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3075B5-F16E-47DC-A11C-2A00923888AB}" type="datetimeFigureOut">
              <a:rPr lang="vi-VN" smtClean="0"/>
              <a:pPr>
                <a:defRPr/>
              </a:pPr>
              <a:t>26/03/2021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F6857-1F52-4EF0-B44E-CC3A6EEBBA2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AD7251-1CFF-4E90-A00F-C9AC68B4D93F}" type="datetimeFigureOut">
              <a:rPr lang="vi-VN" smtClean="0"/>
              <a:pPr>
                <a:defRPr/>
              </a:pPr>
              <a:t>26/03/2021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98611-8EF5-4C7C-BB5D-36BB8BA390D2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8B818E-10E7-4E9D-8317-BCE8AB8F40B2}" type="datetimeFigureOut">
              <a:rPr lang="vi-VN" smtClean="0"/>
              <a:pPr>
                <a:defRPr/>
              </a:pPr>
              <a:t>26/03/2021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282F07-C4B8-472F-A2DC-8D81A21E8B73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8D40E5-DD84-4265-9351-D27C7CBD0972}" type="datetimeFigureOut">
              <a:rPr lang="vi-VN" smtClean="0"/>
              <a:pPr>
                <a:defRPr/>
              </a:pPr>
              <a:t>26/03/2021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D53E20-2BBB-42F6-B6CC-D412533D102C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A25DC2-B476-4172-BEAD-8692103C4EA5}" type="datetimeFigureOut">
              <a:rPr lang="vi-VN" smtClean="0"/>
              <a:pPr>
                <a:defRPr/>
              </a:pPr>
              <a:t>26/03/2021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BAB22-F5E1-4346-B64F-865E57DA7CDF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5F2935-DBD0-4752-B808-EF74A9AB4210}" type="datetimeFigureOut">
              <a:rPr lang="vi-VN" smtClean="0"/>
              <a:pPr>
                <a:defRPr/>
              </a:pPr>
              <a:t>26/03/2021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868A6-2931-41BF-83CB-F7DE080E3146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28B542F-759B-4937-98B1-89629B6A02BC}" type="datetimeFigureOut">
              <a:rPr lang="vi-VN" smtClean="0"/>
              <a:pPr>
                <a:defRPr/>
              </a:pPr>
              <a:t>26/03/2021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0D02C6A-32F1-4EE2-8163-4C645F1A967F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7.gif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gif"/><Relationship Id="rId12" Type="http://schemas.openxmlformats.org/officeDocument/2006/relationships/image" Target="../media/image6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gif"/><Relationship Id="rId11" Type="http://schemas.openxmlformats.org/officeDocument/2006/relationships/image" Target="../media/image5.png"/><Relationship Id="rId5" Type="http://schemas.openxmlformats.org/officeDocument/2006/relationships/audio" Target="../media/audio1.wav"/><Relationship Id="rId10" Type="http://schemas.openxmlformats.org/officeDocument/2006/relationships/slide" Target="slide20.xml"/><Relationship Id="rId4" Type="http://schemas.openxmlformats.org/officeDocument/2006/relationships/image" Target="../media/image1.wmf"/><Relationship Id="rId9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oleObject" Target="../embeddings/oleObject3.bin"/><Relationship Id="rId7" Type="http://schemas.openxmlformats.org/officeDocument/2006/relationships/image" Target="../media/image3.gif"/><Relationship Id="rId12" Type="http://schemas.openxmlformats.org/officeDocument/2006/relationships/image" Target="../media/image6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wmf"/><Relationship Id="rId11" Type="http://schemas.openxmlformats.org/officeDocument/2006/relationships/image" Target="../media/image40.gi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39.gif"/><Relationship Id="rId4" Type="http://schemas.openxmlformats.org/officeDocument/2006/relationships/image" Target="../media/image2.wmf"/><Relationship Id="rId9" Type="http://schemas.openxmlformats.org/officeDocument/2006/relationships/image" Target="../media/image3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7145338" y="5026025"/>
          <a:ext cx="1998662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" name="Clip" r:id="rId3" imgW="1999793" imgH="1831543" progId="">
                  <p:embed/>
                </p:oleObj>
              </mc:Choice>
              <mc:Fallback>
                <p:oleObj name="Clip" r:id="rId3" imgW="1999793" imgH="1831543" progId="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5338" y="5026025"/>
                        <a:ext cx="1998662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AutoShape 4">
            <a:hlinkClick r:id="" action="ppaction://noaction" highlightClick="1"/>
            <a:hlinkHover r:id="" action="ppaction://noaction">
              <a:snd r:embed="rId5" name="applause.wav"/>
            </a:hlinkHover>
          </p:cNvPr>
          <p:cNvSpPr>
            <a:spLocks noChangeArrowheads="1"/>
          </p:cNvSpPr>
          <p:nvPr/>
        </p:nvSpPr>
        <p:spPr bwMode="auto">
          <a:xfrm>
            <a:off x="6705600" y="6477000"/>
            <a:ext cx="330200" cy="230188"/>
          </a:xfrm>
          <a:prstGeom prst="actionButtonSou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2052" name="WordArt 14"/>
          <p:cNvSpPr>
            <a:spLocks noChangeArrowheads="1" noChangeShapeType="1" noTextEdit="1"/>
          </p:cNvSpPr>
          <p:nvPr/>
        </p:nvSpPr>
        <p:spPr bwMode="auto">
          <a:xfrm>
            <a:off x="1600200" y="381000"/>
            <a:ext cx="6324600" cy="2438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endParaRPr lang="vi-VN" sz="2800" kern="10">
              <a:ln w="12700">
                <a:solidFill>
                  <a:srgbClr val="00FF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0" y="152400"/>
            <a:ext cx="9372600" cy="89154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4"/>
                <a:gd name="adj2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8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8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8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8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Linus"/>
              <a:cs typeface="+mn-cs"/>
            </a:endParaRPr>
          </a:p>
        </p:txBody>
      </p:sp>
      <p:sp>
        <p:nvSpPr>
          <p:cNvPr id="2054" name="WordArt 20"/>
          <p:cNvSpPr>
            <a:spLocks noChangeArrowheads="1" noChangeShapeType="1" noTextEdit="1"/>
          </p:cNvSpPr>
          <p:nvPr/>
        </p:nvSpPr>
        <p:spPr bwMode="auto">
          <a:xfrm>
            <a:off x="2971800" y="3359150"/>
            <a:ext cx="3810000" cy="984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 cap="sq">
                  <a:solidFill>
                    <a:srgbClr val="FF0066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TIN HỌC</a:t>
            </a:r>
          </a:p>
          <a:p>
            <a:pPr algn="ctr"/>
            <a:r>
              <a:rPr lang="vi-VN" sz="3600" kern="10">
                <a:ln w="9525" cap="sq">
                  <a:solidFill>
                    <a:srgbClr val="FF0066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4</a:t>
            </a:r>
          </a:p>
        </p:txBody>
      </p:sp>
      <p:pic>
        <p:nvPicPr>
          <p:cNvPr id="2055" name="Picture 4" descr="1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609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0" descr="1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1600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5" descr="1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667000" y="4419600"/>
            <a:ext cx="60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1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9" descr="1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990600"/>
            <a:ext cx="609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9" descr="1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200900" y="-800100"/>
            <a:ext cx="609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61" name="Object 2"/>
          <p:cNvGraphicFramePr>
            <a:graphicFrameLocks noChangeAspect="1"/>
          </p:cNvGraphicFramePr>
          <p:nvPr/>
        </p:nvGraphicFramePr>
        <p:xfrm>
          <a:off x="0" y="0"/>
          <a:ext cx="14224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" name="Clip" r:id="rId8" imgW="1278331" imgH="1273759" progId="">
                  <p:embed/>
                </p:oleObj>
              </mc:Choice>
              <mc:Fallback>
                <p:oleObj name="Clip" r:id="rId8" imgW="1278331" imgH="1273759" progId="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22400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3" name="Picture 29" descr="Bauernbar">
            <a:hlinkClick r:id="rId10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562600"/>
            <a:ext cx="4572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5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114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5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85888"/>
            <a:ext cx="990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8" descr="2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1000" y="2105025"/>
            <a:ext cx="182086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10" descr="2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2105025"/>
            <a:ext cx="14414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1562894" y="666442"/>
            <a:ext cx="48656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vi-VN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vi-VN" altLang="vi-VN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7" y="1851025"/>
            <a:ext cx="3763963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916488" y="2781300"/>
            <a:ext cx="381635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u="sng">
                <a:latin typeface="Times New Roman" pitchFamily="18" charset="0"/>
                <a:cs typeface="Times New Roman" pitchFamily="18" charset="0"/>
              </a:rPr>
              <a:t>Bước 1: </a:t>
            </a:r>
            <a:r>
              <a:rPr lang="en-US" altLang="vi-VN" sz="4400">
                <a:latin typeface="Times New Roman" pitchFamily="18" charset="0"/>
                <a:cs typeface="Times New Roman" pitchFamily="18" charset="0"/>
              </a:rPr>
              <a:t>Chọn trong thẻ Home</a:t>
            </a:r>
            <a:endParaRPr lang="vi-VN" altLang="vi-VN" sz="4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2847975"/>
            <a:ext cx="4318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>
            <a:stCxn id="7" idx="1"/>
          </p:cNvCxnSpPr>
          <p:nvPr/>
        </p:nvCxnSpPr>
        <p:spPr>
          <a:xfrm flipH="1" flipV="1">
            <a:off x="3995738" y="2420938"/>
            <a:ext cx="920750" cy="10826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1717675"/>
            <a:ext cx="3679825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451350" y="2636838"/>
            <a:ext cx="4475163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u="sng">
                <a:latin typeface="Times New Roman" pitchFamily="18" charset="0"/>
                <a:cs typeface="Times New Roman" pitchFamily="18" charset="0"/>
              </a:rPr>
              <a:t>Bước 2: </a:t>
            </a:r>
            <a:r>
              <a:rPr lang="en-US" altLang="vi-VN" sz="4400">
                <a:latin typeface="Times New Roman" pitchFamily="18" charset="0"/>
                <a:cs typeface="Times New Roman" pitchFamily="18" charset="0"/>
              </a:rPr>
              <a:t>Di chuyển con trỏ đến vị trí cần viết chữ, nháy chuột.</a:t>
            </a:r>
            <a:endParaRPr lang="vi-VN" altLang="vi-VN" sz="4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>
          <a:xfrm flipH="1">
            <a:off x="2441575" y="4037013"/>
            <a:ext cx="2009775" cy="22129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33" y="1784350"/>
            <a:ext cx="3744913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551363" y="3092450"/>
            <a:ext cx="4275137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u="sng">
                <a:latin typeface="Times New Roman" pitchFamily="18" charset="0"/>
                <a:cs typeface="Times New Roman" pitchFamily="18" charset="0"/>
              </a:rPr>
              <a:t>Bước 3: </a:t>
            </a:r>
            <a:r>
              <a:rPr lang="en-US" altLang="vi-VN" sz="4400">
                <a:latin typeface="Times New Roman" pitchFamily="18" charset="0"/>
                <a:cs typeface="Times New Roman" pitchFamily="18" charset="0"/>
              </a:rPr>
              <a:t>Chọn cỡ chữ, màu chữ, phông chữ.</a:t>
            </a:r>
            <a:endParaRPr lang="vi-VN" altLang="vi-VN" sz="4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>
            <a:stCxn id="18" idx="1"/>
          </p:cNvCxnSpPr>
          <p:nvPr/>
        </p:nvCxnSpPr>
        <p:spPr>
          <a:xfrm flipH="1" flipV="1">
            <a:off x="2771775" y="2736850"/>
            <a:ext cx="1779588" cy="14176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21" y="2044700"/>
            <a:ext cx="3586162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208463" y="3284538"/>
            <a:ext cx="54038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u="sng">
                <a:latin typeface="Times New Roman" pitchFamily="18" charset="0"/>
                <a:cs typeface="Times New Roman" pitchFamily="18" charset="0"/>
              </a:rPr>
              <a:t>Bước 4: </a:t>
            </a:r>
            <a:r>
              <a:rPr lang="en-US" altLang="vi-VN" sz="4400">
                <a:latin typeface="Times New Roman" pitchFamily="18" charset="0"/>
                <a:cs typeface="Times New Roman" pitchFamily="18" charset="0"/>
              </a:rPr>
              <a:t>Gõ nội dung lên hình vẽ rồi nhấn phím Enter.</a:t>
            </a:r>
            <a:endParaRPr lang="vi-VN" altLang="vi-VN" sz="4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Arrow Connector 24"/>
          <p:cNvCxnSpPr>
            <a:stCxn id="23" idx="1"/>
          </p:cNvCxnSpPr>
          <p:nvPr/>
        </p:nvCxnSpPr>
        <p:spPr>
          <a:xfrm flipH="1">
            <a:off x="2771775" y="4346575"/>
            <a:ext cx="1436688" cy="16033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3" grpId="0"/>
      <p:bldP spid="13" grpId="1"/>
      <p:bldP spid="18" grpId="0"/>
      <p:bldP spid="18" grpId="1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1378744" y="696912"/>
            <a:ext cx="48656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vi-VN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vi-VN" altLang="vi-VN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6675"/>
            <a:ext cx="3044825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533525"/>
            <a:ext cx="2665413" cy="281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827088" y="4652963"/>
            <a:ext cx="7567612" cy="20621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viết chữ lên hình, nếu chọn chế độ               thì màu nền của chữ sẽ có màu ở ô Color 2, nếu chọn chế độ                 thì màu nền của chữ sẽ trong suốt.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4724400"/>
            <a:ext cx="9715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88" y="5662613"/>
            <a:ext cx="13366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533525"/>
            <a:ext cx="2954338" cy="30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952500" y="4130675"/>
            <a:ext cx="24161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itchFamily="18" charset="0"/>
                <a:cs typeface="Times New Roman" pitchFamily="18" charset="0"/>
              </a:rPr>
              <a:t>Chế độ Opaque</a:t>
            </a:r>
            <a:endParaRPr lang="vi-VN" alt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400675" y="4151313"/>
            <a:ext cx="2994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itchFamily="18" charset="0"/>
                <a:cs typeface="Times New Roman" pitchFamily="18" charset="0"/>
              </a:rPr>
              <a:t>Chế độ Transparent</a:t>
            </a:r>
            <a:endParaRPr lang="vi-VN" altLang="vi-VN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111E-6 L -0.35035 -0.0011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17" y="-69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1447800"/>
            <a:ext cx="8153400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CŨNG CỐ BÀI</a:t>
            </a:r>
            <a:endParaRPr lang="en-US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111947" y="0"/>
            <a:ext cx="903205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1: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TTTT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Rotate,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Rotate              left 90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685800" y="2514600"/>
            <a:ext cx="60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5181600" y="4953000"/>
            <a:ext cx="53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685800" y="4724400"/>
            <a:ext cx="7466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5029200" y="2514600"/>
            <a:ext cx="76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0" name="Oval 19"/>
          <p:cNvSpPr/>
          <p:nvPr/>
        </p:nvSpPr>
        <p:spPr>
          <a:xfrm>
            <a:off x="4876800" y="2514600"/>
            <a:ext cx="724049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0"/>
            <a:ext cx="11430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362200"/>
            <a:ext cx="1943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2362200"/>
            <a:ext cx="21526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4038600"/>
            <a:ext cx="14097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4038600"/>
            <a:ext cx="14097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111947" y="0"/>
            <a:ext cx="903205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2: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TTTT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Rotate,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Rotate              180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685800" y="2514600"/>
            <a:ext cx="60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5181600" y="4953000"/>
            <a:ext cx="53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685800" y="4724400"/>
            <a:ext cx="7466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5029200" y="2514600"/>
            <a:ext cx="76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0" name="Oval 19"/>
          <p:cNvSpPr/>
          <p:nvPr/>
        </p:nvSpPr>
        <p:spPr>
          <a:xfrm>
            <a:off x="533400" y="4724400"/>
            <a:ext cx="724049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0"/>
            <a:ext cx="11430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362200"/>
            <a:ext cx="1943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2362200"/>
            <a:ext cx="21526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4038600"/>
            <a:ext cx="14097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4038600"/>
            <a:ext cx="14097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111947" y="0"/>
            <a:ext cx="903205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3: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TTTT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Rotate,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Rotate              Right 90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685800" y="2514600"/>
            <a:ext cx="60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5181600" y="4953000"/>
            <a:ext cx="53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685800" y="4724400"/>
            <a:ext cx="7466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5029200" y="2514600"/>
            <a:ext cx="76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0" name="Oval 19"/>
          <p:cNvSpPr/>
          <p:nvPr/>
        </p:nvSpPr>
        <p:spPr>
          <a:xfrm>
            <a:off x="533400" y="2514600"/>
            <a:ext cx="724049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0"/>
            <a:ext cx="11430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362200"/>
            <a:ext cx="1943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2362200"/>
            <a:ext cx="21526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4038600"/>
            <a:ext cx="14097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4038600"/>
            <a:ext cx="14097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111947" y="0"/>
            <a:ext cx="903205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4: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TTTT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Rotate,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Flip                 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vertican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685800" y="2514600"/>
            <a:ext cx="60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5181600" y="4953000"/>
            <a:ext cx="53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685800" y="4724400"/>
            <a:ext cx="7466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5029200" y="2514600"/>
            <a:ext cx="76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0" name="Oval 19"/>
          <p:cNvSpPr/>
          <p:nvPr/>
        </p:nvSpPr>
        <p:spPr>
          <a:xfrm>
            <a:off x="4876800" y="2514600"/>
            <a:ext cx="724049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0"/>
            <a:ext cx="11430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362200"/>
            <a:ext cx="1943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4038600"/>
            <a:ext cx="14097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4038600"/>
            <a:ext cx="14097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1676400"/>
            <a:ext cx="14097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304800" y="304800"/>
            <a:ext cx="845921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5: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2778373" y="2267605"/>
            <a:ext cx="3715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2781946" y="4810780"/>
            <a:ext cx="444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2778373" y="3972580"/>
            <a:ext cx="444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2778373" y="3134380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6391" name="TextBox 8"/>
          <p:cNvSpPr txBox="1">
            <a:spLocks noChangeArrowheads="1"/>
          </p:cNvSpPr>
          <p:nvPr/>
        </p:nvSpPr>
        <p:spPr bwMode="auto">
          <a:xfrm>
            <a:off x="3496508" y="2227917"/>
            <a:ext cx="13837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Apaque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2" name="TextBox 9"/>
          <p:cNvSpPr txBox="1">
            <a:spLocks noChangeArrowheads="1"/>
          </p:cNvSpPr>
          <p:nvPr/>
        </p:nvSpPr>
        <p:spPr bwMode="auto">
          <a:xfrm>
            <a:off x="3492935" y="3094692"/>
            <a:ext cx="20863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Transparent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3" name="TextBox 10"/>
          <p:cNvSpPr txBox="1">
            <a:spLocks noChangeArrowheads="1"/>
          </p:cNvSpPr>
          <p:nvPr/>
        </p:nvSpPr>
        <p:spPr bwMode="auto">
          <a:xfrm>
            <a:off x="3508417" y="3951942"/>
            <a:ext cx="12025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Rotate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4" name="TextBox 11"/>
          <p:cNvSpPr txBox="1">
            <a:spLocks noChangeArrowheads="1"/>
          </p:cNvSpPr>
          <p:nvPr/>
        </p:nvSpPr>
        <p:spPr bwMode="auto">
          <a:xfrm>
            <a:off x="3567455" y="4800600"/>
            <a:ext cx="10807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Select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628393" y="3048000"/>
            <a:ext cx="571649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304800"/>
            <a:ext cx="1981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0" y="304800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6: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2778373" y="2267605"/>
            <a:ext cx="3715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2781946" y="4810780"/>
            <a:ext cx="444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2778373" y="3972580"/>
            <a:ext cx="444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2778373" y="3134380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6391" name="TextBox 8"/>
          <p:cNvSpPr txBox="1">
            <a:spLocks noChangeArrowheads="1"/>
          </p:cNvSpPr>
          <p:nvPr/>
        </p:nvSpPr>
        <p:spPr bwMode="auto">
          <a:xfrm>
            <a:off x="3496508" y="2227917"/>
            <a:ext cx="13837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Apaque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2" name="TextBox 9"/>
          <p:cNvSpPr txBox="1">
            <a:spLocks noChangeArrowheads="1"/>
          </p:cNvSpPr>
          <p:nvPr/>
        </p:nvSpPr>
        <p:spPr bwMode="auto">
          <a:xfrm>
            <a:off x="3492935" y="3094692"/>
            <a:ext cx="20863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Transparent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3" name="TextBox 10"/>
          <p:cNvSpPr txBox="1">
            <a:spLocks noChangeArrowheads="1"/>
          </p:cNvSpPr>
          <p:nvPr/>
        </p:nvSpPr>
        <p:spPr bwMode="auto">
          <a:xfrm>
            <a:off x="3508417" y="3951942"/>
            <a:ext cx="12025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Rotate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4" name="TextBox 11"/>
          <p:cNvSpPr txBox="1">
            <a:spLocks noChangeArrowheads="1"/>
          </p:cNvSpPr>
          <p:nvPr/>
        </p:nvSpPr>
        <p:spPr bwMode="auto">
          <a:xfrm>
            <a:off x="3567455" y="4800600"/>
            <a:ext cx="10807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Select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667000" y="2209800"/>
            <a:ext cx="571649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304800"/>
            <a:ext cx="21240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12293" name="TextBox 1"/>
          <p:cNvSpPr txBox="1">
            <a:spLocks noChangeArrowheads="1"/>
          </p:cNvSpPr>
          <p:nvPr/>
        </p:nvSpPr>
        <p:spPr bwMode="auto">
          <a:xfrm>
            <a:off x="0" y="-26988"/>
            <a:ext cx="5583238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>
                <a:latin typeface="Times New Roman" pitchFamily="18" charset="0"/>
                <a:cs typeface="Times New Roman" pitchFamily="18" charset="0"/>
              </a:rPr>
              <a:t>B. Hoạt động thực hành</a:t>
            </a:r>
            <a:endParaRPr lang="vi-VN" altLang="vi-VN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4" name="TextBox 3"/>
          <p:cNvSpPr txBox="1">
            <a:spLocks noChangeArrowheads="1"/>
          </p:cNvSpPr>
          <p:nvPr/>
        </p:nvSpPr>
        <p:spPr bwMode="auto">
          <a:xfrm>
            <a:off x="34925" y="765175"/>
            <a:ext cx="91090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 </a:t>
            </a: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hãy vẽ chiếc đồng hồ theo hình a SGK/38 rồi sao chép ra 2 chiếc đồng hồ mới. Sử dụng các công cụ đã học để được hai chiếc đồng hồ như hình b và c.</a:t>
            </a:r>
            <a:endParaRPr lang="vi-VN" alt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424113"/>
            <a:ext cx="9109075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329625"/>
            <a:ext cx="845455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443534"/>
            <a:ext cx="4572000" cy="5414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447800"/>
            <a:ext cx="4343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" name="Straight Arrow Connector 20"/>
          <p:cNvCxnSpPr/>
          <p:nvPr/>
        </p:nvCxnSpPr>
        <p:spPr>
          <a:xfrm>
            <a:off x="3962400" y="3733800"/>
            <a:ext cx="1143000" cy="1588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810000" y="32004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Xoay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0" y="0"/>
          <a:ext cx="14224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8" name="Clip" r:id="rId3" imgW="1278331" imgH="1273759" progId="">
                  <p:embed/>
                </p:oleObj>
              </mc:Choice>
              <mc:Fallback>
                <p:oleObj name="Clip" r:id="rId3" imgW="1278331" imgH="1273759" progId="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22400" cy="320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7145338" y="3429000"/>
          <a:ext cx="1998662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9" name="Clip" r:id="rId5" imgW="1999793" imgH="1831543" progId="">
                  <p:embed/>
                </p:oleObj>
              </mc:Choice>
              <mc:Fallback>
                <p:oleObj name="Clip" r:id="rId5" imgW="1999793" imgH="1831543" progId="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5338" y="3429000"/>
                        <a:ext cx="1998662" cy="342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0" name="Picture 4" descr="1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609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1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667000" y="4419600"/>
            <a:ext cx="60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1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7124700" y="-1409700"/>
            <a:ext cx="609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0" descr="1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1600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0" descr="1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 descr="1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990600"/>
            <a:ext cx="609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2" descr="FLOWERS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49" y="55626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3" descr="FLOWERS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5652655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4" descr="bells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121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16" descr="bells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121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22" descr="C:\Users\NGOCTHANH\Desktop\anh dep\18541558_61673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685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22" descr="C:\Users\NGOCTHANH\Desktop\anh dep\18541558_61673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438400"/>
            <a:ext cx="685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7" name="WordArt 22"/>
          <p:cNvSpPr>
            <a:spLocks noChangeArrowheads="1" noChangeShapeType="1" noTextEdit="1"/>
          </p:cNvSpPr>
          <p:nvPr/>
        </p:nvSpPr>
        <p:spPr bwMode="auto">
          <a:xfrm>
            <a:off x="685800" y="2019300"/>
            <a:ext cx="76962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b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con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chăm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ngoan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–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giỏi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  <a:r>
              <a:rPr lang="vi-VN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vi-VN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8" name="Picture 12" descr="FLOWERS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4" y="5074228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 descr="FLOWERS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5119255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31" y="3797877"/>
            <a:ext cx="114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488372"/>
            <a:ext cx="114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725" y="4495800"/>
            <a:ext cx="114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811357"/>
            <a:ext cx="114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1"/>
          <p:cNvSpPr>
            <a:spLocks noChangeArrowheads="1" noChangeShapeType="1" noTextEdit="1"/>
          </p:cNvSpPr>
          <p:nvPr/>
        </p:nvSpPr>
        <p:spPr bwMode="auto">
          <a:xfrm>
            <a:off x="838200" y="533400"/>
            <a:ext cx="2133600" cy="1066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Chủ đề </a:t>
            </a:r>
            <a:r>
              <a:rPr lang="vi-VN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II</a:t>
            </a:r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ahoma"/>
              <a:ea typeface="Tahoma"/>
              <a:cs typeface="Tahom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099" name="Picture 22" descr="Picture1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7850188" y="1587"/>
              <a:ext cx="1295400" cy="129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0" name="Picture 23" descr="Picture1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676400" cy="1671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1" name="Picture 24" descr="Picture1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7391400" y="5110163"/>
              <a:ext cx="1752600" cy="1747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02" name="Picture 25" descr="Picture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381" y="5183981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WordArt 26"/>
          <p:cNvSpPr>
            <a:spLocks noChangeArrowheads="1" noChangeShapeType="1" noTextEdit="1"/>
          </p:cNvSpPr>
          <p:nvPr/>
        </p:nvSpPr>
        <p:spPr bwMode="auto">
          <a:xfrm>
            <a:off x="2743200" y="1600200"/>
            <a:ext cx="43434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8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EM TẬP VẼ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808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52500" y="2821108"/>
            <a:ext cx="7924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5400" b="1" cap="none" spc="0" dirty="0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2: </a:t>
            </a:r>
            <a:r>
              <a:rPr lang="en-US" sz="5400" b="1" cap="none" spc="0" dirty="0" err="1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Xoay</a:t>
            </a:r>
            <a:r>
              <a:rPr lang="en-US" sz="5400" b="1" cap="none" spc="0" dirty="0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hình</a:t>
            </a:r>
            <a:r>
              <a:rPr lang="en-US" sz="5400" b="1" cap="none" spc="0" dirty="0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5400" b="1" cap="none" spc="0" dirty="0" err="1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viết</a:t>
            </a:r>
            <a:r>
              <a:rPr lang="en-US" sz="5400" b="1" cap="none" spc="0" dirty="0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chữ</a:t>
            </a:r>
            <a:r>
              <a:rPr lang="en-US" sz="5400" b="1" cap="none" spc="0" dirty="0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lên</a:t>
            </a:r>
            <a:r>
              <a:rPr lang="en-US" sz="5400" b="1" cap="none" spc="0" dirty="0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hình</a:t>
            </a:r>
            <a:r>
              <a:rPr lang="en-US" sz="5400" b="1" cap="none" spc="0" dirty="0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1430"/>
              <a:solidFill>
                <a:schemeClr val="accent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5" name="Group 19"/>
          <p:cNvGrpSpPr>
            <a:grpSpLocks/>
          </p:cNvGrpSpPr>
          <p:nvPr/>
        </p:nvGrpSpPr>
        <p:grpSpPr bwMode="auto">
          <a:xfrm>
            <a:off x="2590800" y="4953000"/>
            <a:ext cx="4114800" cy="1905000"/>
            <a:chOff x="669" y="2064"/>
            <a:chExt cx="675" cy="503"/>
          </a:xfrm>
        </p:grpSpPr>
        <p:pic>
          <p:nvPicPr>
            <p:cNvPr id="16" name="Picture 20" descr="HOAHO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65" y="2064"/>
              <a:ext cx="377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1" descr="HOA NO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69" y="2112"/>
              <a:ext cx="675" cy="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408810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4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7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2514600" y="2319234"/>
            <a:ext cx="3962400" cy="681037"/>
            <a:chOff x="33" y="106"/>
            <a:chExt cx="4752" cy="505"/>
          </a:xfrm>
        </p:grpSpPr>
        <p:sp>
          <p:nvSpPr>
            <p:cNvPr id="4127" name="AutoShape 23" descr="White marble"/>
            <p:cNvSpPr>
              <a:spLocks noChangeArrowheads="1"/>
            </p:cNvSpPr>
            <p:nvPr/>
          </p:nvSpPr>
          <p:spPr bwMode="gray">
            <a:xfrm>
              <a:off x="33" y="106"/>
              <a:ext cx="4752" cy="505"/>
            </a:xfrm>
            <a:prstGeom prst="roundRect">
              <a:avLst>
                <a:gd name="adj" fmla="val 50000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38100" algn="ctr">
              <a:solidFill>
                <a:srgbClr val="00B05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 eaLnBrk="1" hangingPunct="1"/>
              <a:endParaRPr lang="en-US" altLang="en-US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4128" name="Text Box 26" descr="White marble"/>
            <p:cNvSpPr txBox="1">
              <a:spLocks noChangeArrowheads="1"/>
            </p:cNvSpPr>
            <p:nvPr/>
          </p:nvSpPr>
          <p:spPr bwMode="gray">
            <a:xfrm>
              <a:off x="265" y="176"/>
              <a:ext cx="4371" cy="365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600" b="1" u="sng" dirty="0">
                  <a:solidFill>
                    <a:srgbClr val="0033CC"/>
                  </a:solidFill>
                </a:rPr>
                <a:t>MỤC TIÊU BÀI HỌC</a:t>
              </a:r>
            </a:p>
          </p:txBody>
        </p:sp>
      </p:grpSp>
      <p:pic>
        <p:nvPicPr>
          <p:cNvPr id="4105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587" y="6034091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809715672"/>
              </p:ext>
            </p:extLst>
          </p:nvPr>
        </p:nvGraphicFramePr>
        <p:xfrm>
          <a:off x="1" y="3168648"/>
          <a:ext cx="9220200" cy="3689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Rectangle 14"/>
          <p:cNvSpPr/>
          <p:nvPr/>
        </p:nvSpPr>
        <p:spPr>
          <a:xfrm>
            <a:off x="31751" y="190123"/>
            <a:ext cx="9144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Xoay hình,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chữ lên hình vẽ</a:t>
            </a:r>
          </a:p>
        </p:txBody>
      </p:sp>
    </p:spTree>
    <p:extLst>
      <p:ext uri="{BB962C8B-B14F-4D97-AF65-F5344CB8AC3E}">
        <p14:creationId xmlns:p14="http://schemas.microsoft.com/office/powerpoint/2010/main" val="178181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1905000" y="-3648"/>
            <a:ext cx="4884738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4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vi-VN" sz="4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vi-VN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vi-VN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vi-VN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dirty="0" err="1">
                <a:latin typeface="Times New Roman" pitchFamily="18" charset="0"/>
                <a:cs typeface="Times New Roman" pitchFamily="18" charset="0"/>
              </a:rPr>
              <a:t>bản</a:t>
            </a:r>
            <a:endParaRPr lang="vi-VN" altLang="vi-VN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551872" y="951019"/>
            <a:ext cx="32432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Xoay hình</a:t>
            </a:r>
            <a:endParaRPr lang="vi-VN" altLang="vi-VN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905685"/>
            <a:ext cx="9072563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Vẽ hình ngôi sao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124200"/>
            <a:ext cx="3528392" cy="3096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1632744" y="37917"/>
            <a:ext cx="4884738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vi-VN" sz="4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vi-VN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vi-VN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vi-VN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dirty="0" err="1">
                <a:latin typeface="Times New Roman" pitchFamily="18" charset="0"/>
                <a:cs typeface="Times New Roman" pitchFamily="18" charset="0"/>
              </a:rPr>
              <a:t>bản</a:t>
            </a:r>
            <a:endParaRPr lang="vi-VN" altLang="vi-VN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265375" y="787263"/>
            <a:ext cx="32432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vi-VN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alt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vi-VN" altLang="vi-VN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341438"/>
            <a:ext cx="87845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Sao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chép thêm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ngôi sao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 di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chuyển vào các vị trí thích hợp trên bài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 như hình dưới.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28" y="2538137"/>
            <a:ext cx="6696744" cy="403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0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7175" name="TextBox 4"/>
          <p:cNvSpPr txBox="1">
            <a:spLocks noChangeArrowheads="1"/>
          </p:cNvSpPr>
          <p:nvPr/>
        </p:nvSpPr>
        <p:spPr bwMode="auto">
          <a:xfrm>
            <a:off x="333736" y="866522"/>
            <a:ext cx="907256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000" dirty="0">
                <a:latin typeface="Times New Roman" pitchFamily="18" charset="0"/>
                <a:cs typeface="Times New Roman" pitchFamily="18" charset="0"/>
              </a:rPr>
              <a:t>c. Thực hiện xoay hướng </a:t>
            </a:r>
            <a:r>
              <a:rPr lang="en-US" altLang="vi-VN" sz="4000" dirty="0" smtClean="0">
                <a:latin typeface="Times New Roman" pitchFamily="18" charset="0"/>
                <a:cs typeface="Times New Roman" pitchFamily="18" charset="0"/>
              </a:rPr>
              <a:t>ngôi sao</a:t>
            </a:r>
            <a:endParaRPr lang="vi-VN" alt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56100" y="2349500"/>
            <a:ext cx="467836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u="sng" dirty="0">
                <a:latin typeface="Times New Roman" pitchFamily="18" charset="0"/>
                <a:cs typeface="Times New Roman" pitchFamily="18" charset="0"/>
              </a:rPr>
              <a:t>Bước 1: 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Nháy chọn </a:t>
            </a:r>
            <a:r>
              <a:rPr lang="en-US" alt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Select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, chọn hình ngôi sao cần xoay.</a:t>
            </a:r>
            <a:endParaRPr lang="vi-VN" alt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356100" y="3948113"/>
            <a:ext cx="4678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u="sng">
                <a:latin typeface="Times New Roman" pitchFamily="18" charset="0"/>
                <a:cs typeface="Times New Roman" pitchFamily="18" charset="0"/>
              </a:rPr>
              <a:t>Bước 2: </a:t>
            </a:r>
            <a:r>
              <a:rPr lang="en-US" altLang="vi-VN">
                <a:latin typeface="Times New Roman" pitchFamily="18" charset="0"/>
                <a:cs typeface="Times New Roman" pitchFamily="18" charset="0"/>
              </a:rPr>
              <a:t>Chọn </a:t>
            </a:r>
            <a:r>
              <a:rPr lang="en-US" altLang="vi-VN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Rotate</a:t>
            </a:r>
            <a:endParaRPr lang="vi-VN" altLang="vi-VN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8" name="Pictur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51063"/>
            <a:ext cx="3671887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284663" y="4797425"/>
            <a:ext cx="46783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u="sng">
                <a:latin typeface="Times New Roman" pitchFamily="18" charset="0"/>
                <a:cs typeface="Times New Roman" pitchFamily="18" charset="0"/>
              </a:rPr>
              <a:t>Bước 3: </a:t>
            </a:r>
            <a:r>
              <a:rPr lang="en-US" altLang="vi-VN">
                <a:latin typeface="Times New Roman" pitchFamily="18" charset="0"/>
                <a:cs typeface="Times New Roman" pitchFamily="18" charset="0"/>
              </a:rPr>
              <a:t>Chọn hướng muốn xoay từ danh sách.</a:t>
            </a:r>
            <a:endParaRPr lang="vi-VN" altLang="vi-VN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1908175" y="2349500"/>
            <a:ext cx="2592388" cy="1428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11188" y="3990975"/>
            <a:ext cx="2952750" cy="142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11188" y="3948113"/>
            <a:ext cx="0" cy="27209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11188" y="6669088"/>
            <a:ext cx="29527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563938" y="4005263"/>
            <a:ext cx="0" cy="26638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619250" y="2781300"/>
            <a:ext cx="0" cy="11668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Elbow Connector 36"/>
          <p:cNvCxnSpPr/>
          <p:nvPr/>
        </p:nvCxnSpPr>
        <p:spPr>
          <a:xfrm rot="10800000">
            <a:off x="2601913" y="2636838"/>
            <a:ext cx="1655762" cy="1603375"/>
          </a:xfrm>
          <a:prstGeom prst="bentConnector3">
            <a:avLst>
              <a:gd name="adj1" fmla="val 31914"/>
            </a:avLst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 rot="10800000">
            <a:off x="3254375" y="3824288"/>
            <a:ext cx="1079500" cy="1416050"/>
          </a:xfrm>
          <a:prstGeom prst="bentConnector2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57350"/>
            <a:ext cx="8221663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685800" y="950913"/>
            <a:ext cx="907256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000" dirty="0">
                <a:latin typeface="Times New Roman" pitchFamily="18" charset="0"/>
                <a:cs typeface="Times New Roman" pitchFamily="18" charset="0"/>
              </a:rPr>
              <a:t>c. Thực hiện xoay hướng </a:t>
            </a:r>
            <a:r>
              <a:rPr lang="en-US" altLang="vi-VN" sz="4000" dirty="0" smtClean="0">
                <a:latin typeface="Times New Roman" pitchFamily="18" charset="0"/>
                <a:cs typeface="Times New Roman" pitchFamily="18" charset="0"/>
              </a:rPr>
              <a:t>ngôi sao</a:t>
            </a:r>
            <a:endParaRPr lang="vi-VN" altLang="vi-VN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0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8197" name="TextBox 1"/>
          <p:cNvSpPr txBox="1">
            <a:spLocks noChangeArrowheads="1"/>
          </p:cNvSpPr>
          <p:nvPr/>
        </p:nvSpPr>
        <p:spPr bwMode="auto">
          <a:xfrm>
            <a:off x="1752600" y="-28018"/>
            <a:ext cx="4884738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vi-VN" sz="4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vi-VN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vi-VN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vi-VN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dirty="0" err="1">
                <a:latin typeface="Times New Roman" pitchFamily="18" charset="0"/>
                <a:cs typeface="Times New Roman" pitchFamily="18" charset="0"/>
              </a:rPr>
              <a:t>bản</a:t>
            </a:r>
            <a:endParaRPr lang="vi-VN" altLang="vi-VN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24756" y="990600"/>
            <a:ext cx="48656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vi-VN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vi-VN" altLang="vi-VN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07203"/>
            <a:ext cx="31686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883</TotalTime>
  <Words>514</Words>
  <Application>Microsoft Office PowerPoint</Application>
  <PresentationFormat>On-screen Show (4:3)</PresentationFormat>
  <Paragraphs>77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Admin</cp:lastModifiedBy>
  <cp:revision>104</cp:revision>
  <dcterms:created xsi:type="dcterms:W3CDTF">2018-10-01T12:02:39Z</dcterms:created>
  <dcterms:modified xsi:type="dcterms:W3CDTF">2021-03-26T08:45:53Z</dcterms:modified>
</cp:coreProperties>
</file>