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4001" r:id="rId3"/>
  </p:sldMasterIdLst>
  <p:notesMasterIdLst>
    <p:notesMasterId r:id="rId25"/>
  </p:notesMasterIdLst>
  <p:sldIdLst>
    <p:sldId id="281" r:id="rId4"/>
    <p:sldId id="266" r:id="rId5"/>
    <p:sldId id="272" r:id="rId6"/>
    <p:sldId id="269" r:id="rId7"/>
    <p:sldId id="271" r:id="rId8"/>
    <p:sldId id="283" r:id="rId9"/>
    <p:sldId id="256" r:id="rId10"/>
    <p:sldId id="258" r:id="rId11"/>
    <p:sldId id="259" r:id="rId12"/>
    <p:sldId id="260" r:id="rId13"/>
    <p:sldId id="261" r:id="rId14"/>
    <p:sldId id="278" r:id="rId15"/>
    <p:sldId id="262" r:id="rId16"/>
    <p:sldId id="264" r:id="rId17"/>
    <p:sldId id="270" r:id="rId18"/>
    <p:sldId id="274" r:id="rId19"/>
    <p:sldId id="275" r:id="rId20"/>
    <p:sldId id="276" r:id="rId21"/>
    <p:sldId id="277" r:id="rId22"/>
    <p:sldId id="257" r:id="rId23"/>
    <p:sldId id="282" r:id="rId24"/>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0000CC"/>
    <a:srgbClr val="CC66FF"/>
    <a:srgbClr val="FF6600"/>
    <a:srgbClr val="00CC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30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50841-7DC1-4CD4-B854-1A1F79CA1592}" type="datetimeFigureOut">
              <a:rPr lang="en-US" smtClean="0"/>
              <a:t>3/26/2021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6A11B-E32E-4209-8241-0AC4040C397D}" type="slidenum">
              <a:rPr lang="en-US" smtClean="0"/>
              <a:t>‹#›</a:t>
            </a:fld>
            <a:endParaRPr lang="en-US"/>
          </a:p>
        </p:txBody>
      </p:sp>
    </p:spTree>
    <p:extLst>
      <p:ext uri="{BB962C8B-B14F-4D97-AF65-F5344CB8AC3E}">
        <p14:creationId xmlns:p14="http://schemas.microsoft.com/office/powerpoint/2010/main" val="20509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91244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086600"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2133600"/>
            <a:ext cx="6400800"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CFA280C-20C3-428E-AE93-32B8FE9876E6}" type="slidenum">
              <a:rPr lang="en-US" altLang="en-US"/>
              <a:pPr/>
              <a:t>‹#›</a:t>
            </a:fld>
            <a:endParaRPr lang="en-US" altLang="en-US"/>
          </a:p>
        </p:txBody>
      </p:sp>
    </p:spTree>
    <p:extLst>
      <p:ext uri="{BB962C8B-B14F-4D97-AF65-F5344CB8AC3E}">
        <p14:creationId xmlns:p14="http://schemas.microsoft.com/office/powerpoint/2010/main" val="24408574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486400"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1981200"/>
            <a:ext cx="57912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6864C7-1320-4D4A-95A6-820DAAA98217}" type="slidenum">
              <a:rPr lang="en-US" altLang="en-US"/>
              <a:pPr/>
              <a:t>‹#›</a:t>
            </a:fld>
            <a:endParaRPr lang="en-US" altLang="en-US"/>
          </a:p>
        </p:txBody>
      </p:sp>
    </p:spTree>
    <p:extLst>
      <p:ext uri="{BB962C8B-B14F-4D97-AF65-F5344CB8AC3E}">
        <p14:creationId xmlns:p14="http://schemas.microsoft.com/office/powerpoint/2010/main" val="41578392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609600"/>
            <a:ext cx="41910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2DB992-C0FA-4841-8862-0746F22B3DB3}" type="slidenum">
              <a:rPr lang="en-US" altLang="en-US"/>
              <a:pPr/>
              <a:t>‹#›</a:t>
            </a:fld>
            <a:endParaRPr lang="en-US" altLang="en-US"/>
          </a:p>
        </p:txBody>
      </p:sp>
    </p:spTree>
    <p:extLst>
      <p:ext uri="{BB962C8B-B14F-4D97-AF65-F5344CB8AC3E}">
        <p14:creationId xmlns:p14="http://schemas.microsoft.com/office/powerpoint/2010/main" val="34668703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27AA778-B710-4C0D-ADCF-C0B4C4665F50}" type="slidenum">
              <a:rPr lang="en-US" altLang="en-US"/>
              <a:pPr/>
              <a:t>‹#›</a:t>
            </a:fld>
            <a:endParaRPr lang="en-US" altLang="en-US"/>
          </a:p>
        </p:txBody>
      </p:sp>
    </p:spTree>
    <p:extLst>
      <p:ext uri="{BB962C8B-B14F-4D97-AF65-F5344CB8AC3E}">
        <p14:creationId xmlns:p14="http://schemas.microsoft.com/office/powerpoint/2010/main" val="15722498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9D4113-872B-4720-91DF-124B65A64B91}" type="slidenum">
              <a:rPr lang="en-US" altLang="en-US"/>
              <a:pPr/>
              <a:t>‹#›</a:t>
            </a:fld>
            <a:endParaRPr lang="en-US" altLang="en-US"/>
          </a:p>
        </p:txBody>
      </p:sp>
    </p:spTree>
    <p:extLst>
      <p:ext uri="{BB962C8B-B14F-4D97-AF65-F5344CB8AC3E}">
        <p14:creationId xmlns:p14="http://schemas.microsoft.com/office/powerpoint/2010/main" val="40971413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01015B-6640-469F-A8F3-0D05F250BCBB}" type="slidenum">
              <a:rPr lang="en-US" altLang="en-US"/>
              <a:pPr/>
              <a:t>‹#›</a:t>
            </a:fld>
            <a:endParaRPr lang="en-US" altLang="en-US"/>
          </a:p>
        </p:txBody>
      </p:sp>
    </p:spTree>
    <p:extLst>
      <p:ext uri="{BB962C8B-B14F-4D97-AF65-F5344CB8AC3E}">
        <p14:creationId xmlns:p14="http://schemas.microsoft.com/office/powerpoint/2010/main" val="19887010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106625A-2876-4395-8464-5B09096EEA3D}" type="slidenum">
              <a:rPr lang="en-US" altLang="en-US"/>
              <a:pPr/>
              <a:t>‹#›</a:t>
            </a:fld>
            <a:endParaRPr lang="en-US" altLang="en-US"/>
          </a:p>
        </p:txBody>
      </p:sp>
    </p:spTree>
    <p:extLst>
      <p:ext uri="{BB962C8B-B14F-4D97-AF65-F5344CB8AC3E}">
        <p14:creationId xmlns:p14="http://schemas.microsoft.com/office/powerpoint/2010/main" val="31346089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60AE7C1-2864-4A7F-BBFE-5B5B40000E01}" type="slidenum">
              <a:rPr lang="en-US" altLang="en-US"/>
              <a:pPr/>
              <a:t>‹#›</a:t>
            </a:fld>
            <a:endParaRPr lang="en-US" altLang="en-US"/>
          </a:p>
        </p:txBody>
      </p:sp>
    </p:spTree>
    <p:extLst>
      <p:ext uri="{BB962C8B-B14F-4D97-AF65-F5344CB8AC3E}">
        <p14:creationId xmlns:p14="http://schemas.microsoft.com/office/powerpoint/2010/main" val="32580730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52D9E9-88C5-49A9-BF0D-68A63836605D}" type="slidenum">
              <a:rPr lang="en-US" altLang="en-US"/>
              <a:pPr/>
              <a:t>‹#›</a:t>
            </a:fld>
            <a:endParaRPr lang="en-US" altLang="en-US"/>
          </a:p>
        </p:txBody>
      </p:sp>
    </p:spTree>
    <p:extLst>
      <p:ext uri="{BB962C8B-B14F-4D97-AF65-F5344CB8AC3E}">
        <p14:creationId xmlns:p14="http://schemas.microsoft.com/office/powerpoint/2010/main" val="36808858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086CB099-810C-4D13-9548-9FDFCE9346A5}" type="datetimeFigureOut">
              <a:rPr lang="en-US"/>
              <a:pPr>
                <a:defRPr/>
              </a:pPr>
              <a:t>3/26/2021</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8AA7AAA-7AF2-4ABA-9AED-8867B3FBB8E8}" type="slidenum">
              <a:rPr lang="en-US" altLang="en-US"/>
              <a:pPr/>
              <a:t>‹#›</a:t>
            </a:fld>
            <a:endParaRPr lang="en-US" altLang="en-US"/>
          </a:p>
        </p:txBody>
      </p:sp>
    </p:spTree>
    <p:extLst>
      <p:ext uri="{BB962C8B-B14F-4D97-AF65-F5344CB8AC3E}">
        <p14:creationId xmlns:p14="http://schemas.microsoft.com/office/powerpoint/2010/main" val="254311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cs typeface="Times New Roman" panose="02020603050405020304" pitchFamily="18" charset="0"/>
              </a:defRPr>
            </a:lvl1pPr>
          </a:lstStyle>
          <a:p>
            <a:fld id="{BFD96494-3305-469E-B571-0D1D53D38878}" type="slidenum">
              <a:rPr lang="en-US" altLang="en-US"/>
              <a:pPr/>
              <a:t>‹#›</a:t>
            </a:fld>
            <a:endParaRPr lang="en-US" altLang="en-US"/>
          </a:p>
        </p:txBody>
      </p:sp>
    </p:spTree>
    <p:extLst>
      <p:ext uri="{BB962C8B-B14F-4D97-AF65-F5344CB8AC3E}">
        <p14:creationId xmlns:p14="http://schemas.microsoft.com/office/powerpoint/2010/main" val="319752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7997286-1D3D-4A1A-B62C-19D8DC1F00BD}" type="slidenum">
              <a:rPr lang="en-US" altLang="en-US"/>
              <a:pPr/>
              <a:t>‹#›</a:t>
            </a:fld>
            <a:endParaRPr lang="en-US" altLang="en-US"/>
          </a:p>
        </p:txBody>
      </p:sp>
    </p:spTree>
    <p:extLst>
      <p:ext uri="{BB962C8B-B14F-4D97-AF65-F5344CB8AC3E}">
        <p14:creationId xmlns:p14="http://schemas.microsoft.com/office/powerpoint/2010/main" val="13041526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cs typeface="Times New Roman" panose="02020603050405020304" pitchFamily="18" charset="0"/>
              </a:defRPr>
            </a:lvl1pPr>
          </a:lstStyle>
          <a:p>
            <a:fld id="{FFF209A9-A7F3-422F-927B-43FC7F9D97E0}" type="slidenum">
              <a:rPr lang="en-US" altLang="en-US"/>
              <a:pPr/>
              <a:t>‹#›</a:t>
            </a:fld>
            <a:endParaRPr lang="en-US" altLang="en-US"/>
          </a:p>
        </p:txBody>
      </p:sp>
    </p:spTree>
    <p:extLst>
      <p:ext uri="{BB962C8B-B14F-4D97-AF65-F5344CB8AC3E}">
        <p14:creationId xmlns:p14="http://schemas.microsoft.com/office/powerpoint/2010/main" val="196218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086600"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2133600"/>
            <a:ext cx="6400800"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D7CF9E4-75F4-4901-8BED-8ABBD88CC6BC}" type="slidenum">
              <a:rPr lang="en-US" altLang="en-US"/>
              <a:pPr/>
              <a:t>‹#›</a:t>
            </a:fld>
            <a:endParaRPr lang="en-US" altLang="en-US"/>
          </a:p>
        </p:txBody>
      </p:sp>
    </p:spTree>
    <p:extLst>
      <p:ext uri="{BB962C8B-B14F-4D97-AF65-F5344CB8AC3E}">
        <p14:creationId xmlns:p14="http://schemas.microsoft.com/office/powerpoint/2010/main" val="4085369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D120936F-276D-432C-83C3-865803BEF2CD}" type="slidenum">
              <a:rPr lang="en-US" altLang="en-US"/>
              <a:pPr/>
              <a:t>‹#›</a:t>
            </a:fld>
            <a:endParaRPr lang="en-US" altLang="en-US"/>
          </a:p>
        </p:txBody>
      </p:sp>
    </p:spTree>
    <p:extLst>
      <p:ext uri="{BB962C8B-B14F-4D97-AF65-F5344CB8AC3E}">
        <p14:creationId xmlns:p14="http://schemas.microsoft.com/office/powerpoint/2010/main" val="41685574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FB96B3-A3BB-4D1C-8FFF-3005AC2E6C7D}" type="slidenum">
              <a:rPr lang="en-US" altLang="en-US"/>
              <a:pPr/>
              <a:t>‹#›</a:t>
            </a:fld>
            <a:endParaRPr lang="en-US" altLang="en-US"/>
          </a:p>
        </p:txBody>
      </p:sp>
    </p:spTree>
    <p:extLst>
      <p:ext uri="{BB962C8B-B14F-4D97-AF65-F5344CB8AC3E}">
        <p14:creationId xmlns:p14="http://schemas.microsoft.com/office/powerpoint/2010/main" val="699648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91B872-07EF-4B2C-8542-FACD5AE4AEF6}" type="slidenum">
              <a:rPr lang="en-US" altLang="en-US"/>
              <a:pPr/>
              <a:t>‹#›</a:t>
            </a:fld>
            <a:endParaRPr lang="en-US" altLang="en-US"/>
          </a:p>
        </p:txBody>
      </p:sp>
    </p:spTree>
    <p:extLst>
      <p:ext uri="{BB962C8B-B14F-4D97-AF65-F5344CB8AC3E}">
        <p14:creationId xmlns:p14="http://schemas.microsoft.com/office/powerpoint/2010/main" val="9467001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3B375A5-6C88-45DA-BC47-BA8E550961AF}" type="slidenum">
              <a:rPr lang="en-US" altLang="en-US"/>
              <a:pPr/>
              <a:t>‹#›</a:t>
            </a:fld>
            <a:endParaRPr lang="en-US" altLang="en-US"/>
          </a:p>
        </p:txBody>
      </p:sp>
    </p:spTree>
    <p:extLst>
      <p:ext uri="{BB962C8B-B14F-4D97-AF65-F5344CB8AC3E}">
        <p14:creationId xmlns:p14="http://schemas.microsoft.com/office/powerpoint/2010/main" val="12125143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577FBB-82BA-4CEC-A17A-E5C2F453F677}" type="slidenum">
              <a:rPr lang="en-US" altLang="en-US"/>
              <a:pPr/>
              <a:t>‹#›</a:t>
            </a:fld>
            <a:endParaRPr lang="en-US" altLang="en-US"/>
          </a:p>
        </p:txBody>
      </p:sp>
    </p:spTree>
    <p:extLst>
      <p:ext uri="{BB962C8B-B14F-4D97-AF65-F5344CB8AC3E}">
        <p14:creationId xmlns:p14="http://schemas.microsoft.com/office/powerpoint/2010/main" val="39708290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109714-2AF8-4DBB-9A0D-4C7FF8C5512B}" type="slidenum">
              <a:rPr lang="en-US" altLang="en-US"/>
              <a:pPr/>
              <a:t>‹#›</a:t>
            </a:fld>
            <a:endParaRPr lang="en-US" altLang="en-US"/>
          </a:p>
        </p:txBody>
      </p:sp>
    </p:spTree>
    <p:extLst>
      <p:ext uri="{BB962C8B-B14F-4D97-AF65-F5344CB8AC3E}">
        <p14:creationId xmlns:p14="http://schemas.microsoft.com/office/powerpoint/2010/main" val="22809391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6B153B-9259-4FEE-AC17-3ACB59F39946}" type="slidenum">
              <a:rPr lang="en-US" altLang="en-US"/>
              <a:pPr/>
              <a:t>‹#›</a:t>
            </a:fld>
            <a:endParaRPr lang="en-US" altLang="en-US"/>
          </a:p>
        </p:txBody>
      </p:sp>
    </p:spTree>
    <p:extLst>
      <p:ext uri="{BB962C8B-B14F-4D97-AF65-F5344CB8AC3E}">
        <p14:creationId xmlns:p14="http://schemas.microsoft.com/office/powerpoint/2010/main" val="15014663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1F741E-A320-4AF8-8340-C0327F947A36}" type="slidenum">
              <a:rPr lang="en-US" altLang="en-US"/>
              <a:pPr/>
              <a:t>‹#›</a:t>
            </a:fld>
            <a:endParaRPr lang="en-US" altLang="en-US"/>
          </a:p>
        </p:txBody>
      </p:sp>
    </p:spTree>
    <p:extLst>
      <p:ext uri="{BB962C8B-B14F-4D97-AF65-F5344CB8AC3E}">
        <p14:creationId xmlns:p14="http://schemas.microsoft.com/office/powerpoint/2010/main" val="24375742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7C502-B621-49CA-B147-AF3BA2A00D83}" type="slidenum">
              <a:rPr lang="en-US" altLang="en-US"/>
              <a:pPr/>
              <a:t>‹#›</a:t>
            </a:fld>
            <a:endParaRPr lang="en-US" altLang="en-US"/>
          </a:p>
        </p:txBody>
      </p:sp>
    </p:spTree>
    <p:extLst>
      <p:ext uri="{BB962C8B-B14F-4D97-AF65-F5344CB8AC3E}">
        <p14:creationId xmlns:p14="http://schemas.microsoft.com/office/powerpoint/2010/main" val="17327564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486400"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1981200"/>
            <a:ext cx="57912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EC547D-7C33-447F-80B5-ACD517BBA632}" type="slidenum">
              <a:rPr lang="en-US" altLang="en-US"/>
              <a:pPr/>
              <a:t>‹#›</a:t>
            </a:fld>
            <a:endParaRPr lang="en-US" altLang="en-US"/>
          </a:p>
        </p:txBody>
      </p:sp>
    </p:spTree>
    <p:extLst>
      <p:ext uri="{BB962C8B-B14F-4D97-AF65-F5344CB8AC3E}">
        <p14:creationId xmlns:p14="http://schemas.microsoft.com/office/powerpoint/2010/main" val="305434104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609600"/>
            <a:ext cx="41910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A56705-450B-4C85-BD97-CB10C34DD611}" type="slidenum">
              <a:rPr lang="en-US" altLang="en-US"/>
              <a:pPr/>
              <a:t>‹#›</a:t>
            </a:fld>
            <a:endParaRPr lang="en-US" altLang="en-US"/>
          </a:p>
        </p:txBody>
      </p:sp>
    </p:spTree>
    <p:extLst>
      <p:ext uri="{BB962C8B-B14F-4D97-AF65-F5344CB8AC3E}">
        <p14:creationId xmlns:p14="http://schemas.microsoft.com/office/powerpoint/2010/main" val="20512931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FB4881-F189-4398-A230-2DEBD6DF61F9}" type="slidenum">
              <a:rPr lang="en-US" altLang="en-US"/>
              <a:pPr/>
              <a:t>‹#›</a:t>
            </a:fld>
            <a:endParaRPr lang="en-US" altLang="en-US"/>
          </a:p>
        </p:txBody>
      </p:sp>
    </p:spTree>
    <p:extLst>
      <p:ext uri="{BB962C8B-B14F-4D97-AF65-F5344CB8AC3E}">
        <p14:creationId xmlns:p14="http://schemas.microsoft.com/office/powerpoint/2010/main" val="1899805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98B0BDAC-514D-434E-9FBF-CAEF5BDC7372}" type="slidenum">
              <a:rPr lang="en-US" altLang="en-US"/>
              <a:pPr/>
              <a:t>‹#›</a:t>
            </a:fld>
            <a:endParaRPr lang="en-US" altLang="en-US"/>
          </a:p>
        </p:txBody>
      </p:sp>
    </p:spTree>
    <p:extLst>
      <p:ext uri="{BB962C8B-B14F-4D97-AF65-F5344CB8AC3E}">
        <p14:creationId xmlns:p14="http://schemas.microsoft.com/office/powerpoint/2010/main" val="28044570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5B9134-7871-447D-AB0F-B7AD7A66272D}" type="slidenum">
              <a:rPr lang="en-US" altLang="en-US"/>
              <a:pPr/>
              <a:t>‹#›</a:t>
            </a:fld>
            <a:endParaRPr lang="en-US" altLang="en-US"/>
          </a:p>
        </p:txBody>
      </p:sp>
    </p:spTree>
    <p:extLst>
      <p:ext uri="{BB962C8B-B14F-4D97-AF65-F5344CB8AC3E}">
        <p14:creationId xmlns:p14="http://schemas.microsoft.com/office/powerpoint/2010/main" val="23664985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5B5D63-F629-4433-A403-231C7B2CF395}" type="slidenum">
              <a:rPr lang="en-US" altLang="en-US"/>
              <a:pPr/>
              <a:t>‹#›</a:t>
            </a:fld>
            <a:endParaRPr lang="en-US" altLang="en-US"/>
          </a:p>
        </p:txBody>
      </p:sp>
    </p:spTree>
    <p:extLst>
      <p:ext uri="{BB962C8B-B14F-4D97-AF65-F5344CB8AC3E}">
        <p14:creationId xmlns:p14="http://schemas.microsoft.com/office/powerpoint/2010/main" val="38701112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642A917-381A-4E04-813B-05AE9E040984}" type="slidenum">
              <a:rPr lang="en-US" altLang="en-US"/>
              <a:pPr/>
              <a:t>‹#›</a:t>
            </a:fld>
            <a:endParaRPr lang="en-US" altLang="en-US"/>
          </a:p>
        </p:txBody>
      </p:sp>
    </p:spTree>
    <p:extLst>
      <p:ext uri="{BB962C8B-B14F-4D97-AF65-F5344CB8AC3E}">
        <p14:creationId xmlns:p14="http://schemas.microsoft.com/office/powerpoint/2010/main" val="3581762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8B98980-050E-4ECB-AEFA-AA8A077FD5F2}" type="slidenum">
              <a:rPr lang="en-US" altLang="en-US"/>
              <a:pPr/>
              <a:t>‹#›</a:t>
            </a:fld>
            <a:endParaRPr lang="en-US" altLang="en-US"/>
          </a:p>
        </p:txBody>
      </p:sp>
    </p:spTree>
    <p:extLst>
      <p:ext uri="{BB962C8B-B14F-4D97-AF65-F5344CB8AC3E}">
        <p14:creationId xmlns:p14="http://schemas.microsoft.com/office/powerpoint/2010/main" val="183700226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760F5F-B93D-43EC-BAF4-EA73050FCE84}" type="slidenum">
              <a:rPr lang="en-US" altLang="en-US"/>
              <a:pPr/>
              <a:t>‹#›</a:t>
            </a:fld>
            <a:endParaRPr lang="en-US" altLang="en-US"/>
          </a:p>
        </p:txBody>
      </p:sp>
    </p:spTree>
    <p:extLst>
      <p:ext uri="{BB962C8B-B14F-4D97-AF65-F5344CB8AC3E}">
        <p14:creationId xmlns:p14="http://schemas.microsoft.com/office/powerpoint/2010/main" val="95341641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ACA50632-BDB8-42EC-A14A-8EADF87F356C}" type="datetimeFigureOut">
              <a:rPr lang="en-US"/>
              <a:pPr>
                <a:defRPr/>
              </a:pPr>
              <a:t>3/26/2021</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974C775-71FE-4308-9540-B6A7E0256959}" type="slidenum">
              <a:rPr lang="en-US" altLang="en-US"/>
              <a:pPr/>
              <a:t>‹#›</a:t>
            </a:fld>
            <a:endParaRPr lang="en-US" altLang="en-US"/>
          </a:p>
        </p:txBody>
      </p:sp>
    </p:spTree>
    <p:extLst>
      <p:ext uri="{BB962C8B-B14F-4D97-AF65-F5344CB8AC3E}">
        <p14:creationId xmlns:p14="http://schemas.microsoft.com/office/powerpoint/2010/main" val="273484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51DF26-B7D1-45A4-8A60-D5035F7F8A3C}" type="slidenum">
              <a:rPr lang="en-US" altLang="en-US"/>
              <a:pPr/>
              <a:t>‹#›</a:t>
            </a:fld>
            <a:endParaRPr lang="en-US" altLang="en-US"/>
          </a:p>
        </p:txBody>
      </p:sp>
    </p:spTree>
    <p:extLst>
      <p:ext uri="{BB962C8B-B14F-4D97-AF65-F5344CB8AC3E}">
        <p14:creationId xmlns:p14="http://schemas.microsoft.com/office/powerpoint/2010/main" val="84630935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0CF752-74E2-4EA0-93F8-536490D2E8FA}" type="slidenum">
              <a:rPr lang="en-US" altLang="en-US" smtClean="0"/>
              <a:pPr/>
              <a:t>‹#›</a:t>
            </a:fld>
            <a:endParaRPr lang="en-US" altLang="en-US"/>
          </a:p>
        </p:txBody>
      </p:sp>
    </p:spTree>
    <p:extLst>
      <p:ext uri="{BB962C8B-B14F-4D97-AF65-F5344CB8AC3E}">
        <p14:creationId xmlns:p14="http://schemas.microsoft.com/office/powerpoint/2010/main" val="484389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2768422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2335214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2589824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189124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1928583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994FAEF-E2DB-4C8C-BC71-D3DC18D82956}" type="slidenum">
              <a:rPr lang="en-US" altLang="en-US" smtClean="0"/>
              <a:pPr/>
              <a:t>‹#›</a:t>
            </a:fld>
            <a:endParaRPr lang="en-US" altLang="en-US"/>
          </a:p>
        </p:txBody>
      </p:sp>
    </p:spTree>
    <p:extLst>
      <p:ext uri="{BB962C8B-B14F-4D97-AF65-F5344CB8AC3E}">
        <p14:creationId xmlns:p14="http://schemas.microsoft.com/office/powerpoint/2010/main" val="1146884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905A2B6-E2F0-4A59-8C70-CEE07A6D5BB2}" type="slidenum">
              <a:rPr lang="en-US" altLang="en-US" smtClean="0"/>
              <a:pPr/>
              <a:t>‹#›</a:t>
            </a:fld>
            <a:endParaRPr lang="en-US" altLang="en-US"/>
          </a:p>
        </p:txBody>
      </p:sp>
    </p:spTree>
    <p:extLst>
      <p:ext uri="{BB962C8B-B14F-4D97-AF65-F5344CB8AC3E}">
        <p14:creationId xmlns:p14="http://schemas.microsoft.com/office/powerpoint/2010/main" val="1886630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346342-5A70-4CC0-BCD9-3AB7E0E99B7E}" type="slidenum">
              <a:rPr lang="en-US" altLang="en-US" smtClean="0"/>
              <a:pPr/>
              <a:t>‹#›</a:t>
            </a:fld>
            <a:endParaRPr lang="en-US" altLang="en-US"/>
          </a:p>
        </p:txBody>
      </p:sp>
    </p:spTree>
    <p:extLst>
      <p:ext uri="{BB962C8B-B14F-4D97-AF65-F5344CB8AC3E}">
        <p14:creationId xmlns:p14="http://schemas.microsoft.com/office/powerpoint/2010/main" val="1941028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C088CAD-3FA8-485C-9BE1-953084155511}" type="slidenum">
              <a:rPr lang="en-US" altLang="en-US" smtClean="0"/>
              <a:pPr/>
              <a:t>‹#›</a:t>
            </a:fld>
            <a:endParaRPr lang="en-US" altLang="en-US"/>
          </a:p>
        </p:txBody>
      </p:sp>
    </p:spTree>
    <p:extLst>
      <p:ext uri="{BB962C8B-B14F-4D97-AF65-F5344CB8AC3E}">
        <p14:creationId xmlns:p14="http://schemas.microsoft.com/office/powerpoint/2010/main" val="159164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F25B92C-7EFC-44E0-890A-8368C771A65B}" type="slidenum">
              <a:rPr lang="en-US" altLang="en-US"/>
              <a:pPr/>
              <a:t>‹#›</a:t>
            </a:fld>
            <a:endParaRPr lang="en-US" altLang="en-US"/>
          </a:p>
        </p:txBody>
      </p:sp>
    </p:spTree>
    <p:extLst>
      <p:ext uri="{BB962C8B-B14F-4D97-AF65-F5344CB8AC3E}">
        <p14:creationId xmlns:p14="http://schemas.microsoft.com/office/powerpoint/2010/main" val="46440519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892BDC-0CFB-4C6B-AE80-9847B568CC77}" type="slidenum">
              <a:rPr lang="en-US" altLang="en-US" smtClean="0"/>
              <a:pPr/>
              <a:t>‹#›</a:t>
            </a:fld>
            <a:endParaRPr lang="en-US" altLang="en-US"/>
          </a:p>
        </p:txBody>
      </p:sp>
    </p:spTree>
    <p:extLst>
      <p:ext uri="{BB962C8B-B14F-4D97-AF65-F5344CB8AC3E}">
        <p14:creationId xmlns:p14="http://schemas.microsoft.com/office/powerpoint/2010/main" val="3127635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368421B-C545-443F-BF6A-C332FE0BA79B}" type="slidenum">
              <a:rPr lang="en-US" altLang="en-US"/>
              <a:pPr/>
              <a:t>‹#›</a:t>
            </a:fld>
            <a:endParaRPr lang="en-US" altLang="en-US"/>
          </a:p>
        </p:txBody>
      </p:sp>
    </p:spTree>
    <p:extLst>
      <p:ext uri="{BB962C8B-B14F-4D97-AF65-F5344CB8AC3E}">
        <p14:creationId xmlns:p14="http://schemas.microsoft.com/office/powerpoint/2010/main" val="113207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FD2D46-F99B-401C-BD24-A3A0D405CB7F}" type="slidenum">
              <a:rPr lang="en-US" altLang="en-US"/>
              <a:pPr/>
              <a:t>‹#›</a:t>
            </a:fld>
            <a:endParaRPr lang="en-US" altLang="en-US"/>
          </a:p>
        </p:txBody>
      </p:sp>
    </p:spTree>
    <p:extLst>
      <p:ext uri="{BB962C8B-B14F-4D97-AF65-F5344CB8AC3E}">
        <p14:creationId xmlns:p14="http://schemas.microsoft.com/office/powerpoint/2010/main" val="36151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B20A13-756F-43FB-A614-79E9840AF86B}" type="slidenum">
              <a:rPr lang="en-US" altLang="en-US"/>
              <a:pPr/>
              <a:t>‹#›</a:t>
            </a:fld>
            <a:endParaRPr lang="en-US" altLang="en-US"/>
          </a:p>
        </p:txBody>
      </p:sp>
    </p:spTree>
    <p:extLst>
      <p:ext uri="{BB962C8B-B14F-4D97-AF65-F5344CB8AC3E}">
        <p14:creationId xmlns:p14="http://schemas.microsoft.com/office/powerpoint/2010/main" val="314269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E06D3B-F706-43D7-8761-2781F1418852}" type="slidenum">
              <a:rPr lang="en-US" altLang="en-US"/>
              <a:pPr/>
              <a:t>‹#›</a:t>
            </a:fld>
            <a:endParaRPr lang="en-US" altLang="en-US"/>
          </a:p>
        </p:txBody>
      </p:sp>
    </p:spTree>
    <p:extLst>
      <p:ext uri="{BB962C8B-B14F-4D97-AF65-F5344CB8AC3E}">
        <p14:creationId xmlns:p14="http://schemas.microsoft.com/office/powerpoint/2010/main" val="130567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A36BB78-9F0D-4CF9-AE0F-3536484C87DB}" type="slidenum">
              <a:rPr lang="en-US" altLang="en-US"/>
              <a:pPr/>
              <a:t>‹#›</a:t>
            </a:fld>
            <a:endParaRPr lang="en-US" altLang="en-US"/>
          </a:p>
        </p:txBody>
      </p:sp>
    </p:spTree>
    <p:extLst>
      <p:ext uri="{BB962C8B-B14F-4D97-AF65-F5344CB8AC3E}">
        <p14:creationId xmlns:p14="http://schemas.microsoft.com/office/powerpoint/2010/main" val="58812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87BC4A-34B6-4732-8419-9E10D71756E6}" type="slidenum">
              <a:rPr lang="en-US" altLang="en-US"/>
              <a:pPr/>
              <a:t>‹#›</a:t>
            </a:fld>
            <a:endParaRPr lang="en-US" altLang="en-US"/>
          </a:p>
        </p:txBody>
      </p:sp>
    </p:spTree>
    <p:extLst>
      <p:ext uri="{BB962C8B-B14F-4D97-AF65-F5344CB8AC3E}">
        <p14:creationId xmlns:p14="http://schemas.microsoft.com/office/powerpoint/2010/main" val="200221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DC9BBB7-00DC-4D95-A227-7392306F545A}" type="slidenum">
              <a:rPr lang="en-US" altLang="en-US"/>
              <a:pPr/>
              <a:t>‹#›</a:t>
            </a:fld>
            <a:endParaRPr lang="en-US" altLang="en-US"/>
          </a:p>
        </p:txBody>
      </p:sp>
    </p:spTree>
    <p:extLst>
      <p:ext uri="{BB962C8B-B14F-4D97-AF65-F5344CB8AC3E}">
        <p14:creationId xmlns:p14="http://schemas.microsoft.com/office/powerpoint/2010/main" val="19671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A75028-968B-4AE0-AA93-F532973C680E}" type="slidenum">
              <a:rPr lang="en-US" altLang="en-US"/>
              <a:pPr/>
              <a:t>‹#›</a:t>
            </a:fld>
            <a:endParaRPr lang="en-US" altLang="en-US"/>
          </a:p>
        </p:txBody>
      </p:sp>
    </p:spTree>
    <p:extLst>
      <p:ext uri="{BB962C8B-B14F-4D97-AF65-F5344CB8AC3E}">
        <p14:creationId xmlns:p14="http://schemas.microsoft.com/office/powerpoint/2010/main" val="95773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220D67-8300-4275-AAB4-47438948D0A0}" type="slidenum">
              <a:rPr lang="en-US" altLang="en-US"/>
              <a:pPr/>
              <a:t>‹#›</a:t>
            </a:fld>
            <a:endParaRPr lang="en-US" altLang="en-US"/>
          </a:p>
        </p:txBody>
      </p:sp>
    </p:spTree>
    <p:extLst>
      <p:ext uri="{BB962C8B-B14F-4D97-AF65-F5344CB8AC3E}">
        <p14:creationId xmlns:p14="http://schemas.microsoft.com/office/powerpoint/2010/main" val="153437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5E4967D-F04D-4927-A27C-9AC19C2A259D}" type="slidenum">
              <a:rPr lang="en-US" altLang="en-US"/>
              <a:pPr/>
              <a:t>‹#›</a:t>
            </a:fld>
            <a:endParaRPr lang="en-US" altLang="en-US"/>
          </a:p>
        </p:txBody>
      </p:sp>
    </p:spTree>
    <p:extLst>
      <p:ext uri="{BB962C8B-B14F-4D97-AF65-F5344CB8AC3E}">
        <p14:creationId xmlns:p14="http://schemas.microsoft.com/office/powerpoint/2010/main" val="63963208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98D5729-F42C-48DC-9DD9-43205734D84D}" type="slidenum">
              <a:rPr lang="en-US" altLang="en-US"/>
              <a:pPr/>
              <a:t>‹#›</a:t>
            </a:fld>
            <a:endParaRPr lang="en-US" altLang="en-US"/>
          </a:p>
        </p:txBody>
      </p:sp>
    </p:spTree>
    <p:extLst>
      <p:ext uri="{BB962C8B-B14F-4D97-AF65-F5344CB8AC3E}">
        <p14:creationId xmlns:p14="http://schemas.microsoft.com/office/powerpoint/2010/main" val="131157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007441C-10A2-4F97-BF23-FB732DC0AC44}" type="slidenum">
              <a:rPr lang="en-US" altLang="en-US"/>
              <a:pPr/>
              <a:t>‹#›</a:t>
            </a:fld>
            <a:endParaRPr lang="en-US" altLang="en-US"/>
          </a:p>
        </p:txBody>
      </p:sp>
    </p:spTree>
    <p:extLst>
      <p:ext uri="{BB962C8B-B14F-4D97-AF65-F5344CB8AC3E}">
        <p14:creationId xmlns:p14="http://schemas.microsoft.com/office/powerpoint/2010/main" val="369001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D9DB22-A9F4-48D5-AE8B-C07FF87F4610}" type="slidenum">
              <a:rPr lang="en-US" altLang="en-US"/>
              <a:pPr/>
              <a:t>‹#›</a:t>
            </a:fld>
            <a:endParaRPr lang="en-US" altLang="en-US"/>
          </a:p>
        </p:txBody>
      </p:sp>
    </p:spTree>
    <p:extLst>
      <p:ext uri="{BB962C8B-B14F-4D97-AF65-F5344CB8AC3E}">
        <p14:creationId xmlns:p14="http://schemas.microsoft.com/office/powerpoint/2010/main" val="19685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35C3A95-D812-4669-95F0-0C866C101602}" type="slidenum">
              <a:rPr lang="en-US" altLang="en-US"/>
              <a:pPr/>
              <a:t>‹#›</a:t>
            </a:fld>
            <a:endParaRPr lang="en-US" altLang="en-US"/>
          </a:p>
        </p:txBody>
      </p:sp>
    </p:spTree>
    <p:extLst>
      <p:ext uri="{BB962C8B-B14F-4D97-AF65-F5344CB8AC3E}">
        <p14:creationId xmlns:p14="http://schemas.microsoft.com/office/powerpoint/2010/main" val="192144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70B92A-DB30-447E-BA2B-935F8C9B3D14}" type="slidenum">
              <a:rPr lang="en-US" altLang="en-US"/>
              <a:pPr/>
              <a:t>‹#›</a:t>
            </a:fld>
            <a:endParaRPr lang="en-US" altLang="en-US"/>
          </a:p>
        </p:txBody>
      </p:sp>
    </p:spTree>
    <p:extLst>
      <p:ext uri="{BB962C8B-B14F-4D97-AF65-F5344CB8AC3E}">
        <p14:creationId xmlns:p14="http://schemas.microsoft.com/office/powerpoint/2010/main" val="5332941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847770-273D-4B2E-AC00-47A90E325DA3}" type="slidenum">
              <a:rPr lang="en-US" altLang="en-US"/>
              <a:pPr/>
              <a:t>‹#›</a:t>
            </a:fld>
            <a:endParaRPr lang="en-US" altLang="en-US"/>
          </a:p>
        </p:txBody>
      </p:sp>
    </p:spTree>
    <p:extLst>
      <p:ext uri="{BB962C8B-B14F-4D97-AF65-F5344CB8AC3E}">
        <p14:creationId xmlns:p14="http://schemas.microsoft.com/office/powerpoint/2010/main" val="35712444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FBB54C67-5B04-4996-BF88-1A7EA9B191B9}" type="slidenum">
              <a:rPr lang="en-US" altLang="en-US"/>
              <a:pPr/>
              <a:t>‹#›</a:t>
            </a:fld>
            <a:endParaRPr lang="en-US" altLang="en-US"/>
          </a:p>
        </p:txBody>
      </p:sp>
      <p:sp>
        <p:nvSpPr>
          <p:cNvPr id="2" name="Action Button: Home 1">
            <a:hlinkClick r:id="" action="ppaction://hlinkshowjump?jump=firstslide" highlightClick="1"/>
          </p:cNvPr>
          <p:cNvSpPr/>
          <p:nvPr userDrawn="1"/>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 name="Title Placeholder 2"/>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89" r:id="rId12"/>
    <p:sldLayoutId id="2147483952" r:id="rId13"/>
    <p:sldLayoutId id="2147483953" r:id="rId14"/>
    <p:sldLayoutId id="2147483954" r:id="rId15"/>
    <p:sldLayoutId id="2147483955" r:id="rId16"/>
    <p:sldLayoutId id="2147483956" r:id="rId17"/>
    <p:sldLayoutId id="2147483990" r:id="rId18"/>
    <p:sldLayoutId id="2147483991" r:id="rId19"/>
    <p:sldLayoutId id="2147483992" r:id="rId20"/>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28B4CCF2-7856-4B62-B037-3519A9689039}" type="slidenum">
              <a:rPr lang="en-US" altLang="en-US"/>
              <a:pPr/>
              <a:t>‹#›</a:t>
            </a:fld>
            <a:endParaRPr lang="en-US" altLang="en-US"/>
          </a:p>
        </p:txBody>
      </p:sp>
      <p:sp>
        <p:nvSpPr>
          <p:cNvPr id="2" name="Action Button: Home 1">
            <a:hlinkClick r:id="" action="ppaction://hlinkshowjump?jump=firstslide" highlightClick="1"/>
          </p:cNvPr>
          <p:cNvSpPr/>
          <p:nvPr userDrawn="1"/>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078" name="Title Placeholder 2"/>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99" r:id="rId13"/>
    <p:sldLayoutId id="2147483982" r:id="rId14"/>
    <p:sldLayoutId id="2147483983" r:id="rId15"/>
    <p:sldLayoutId id="2147483984" r:id="rId16"/>
    <p:sldLayoutId id="2147483985" r:id="rId17"/>
    <p:sldLayoutId id="2147483986" r:id="rId18"/>
    <p:sldLayoutId id="2147484000" r:id="rId19"/>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54C67-5B04-4996-BF88-1A7EA9B191B9}" type="slidenum">
              <a:rPr lang="en-US" altLang="en-US" smtClean="0"/>
              <a:pPr/>
              <a:t>‹#›</a:t>
            </a:fld>
            <a:endParaRPr lang="en-US" altLang="en-US"/>
          </a:p>
        </p:txBody>
      </p:sp>
      <p:sp>
        <p:nvSpPr>
          <p:cNvPr id="7" name="Action Button: Home 6">
            <a:hlinkClick r:id="" action="ppaction://hlinkshowjump?jump=firstslide" highlightClick="1"/>
          </p:cNvPr>
          <p:cNvSpPr/>
          <p:nvPr userDrawn="1"/>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Tree>
    <p:extLst>
      <p:ext uri="{BB962C8B-B14F-4D97-AF65-F5344CB8AC3E}">
        <p14:creationId xmlns:p14="http://schemas.microsoft.com/office/powerpoint/2010/main" val="5984460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3994" r:id="rId12"/>
    <p:sldLayoutId id="2147483957" r:id="rId13"/>
    <p:sldLayoutId id="2147483958" r:id="rId14"/>
    <p:sldLayoutId id="2147483959" r:id="rId15"/>
    <p:sldLayoutId id="2147483960" r:id="rId16"/>
    <p:sldLayoutId id="2147483962" r:id="rId17"/>
    <p:sldLayoutId id="2147483995" r:id="rId18"/>
    <p:sldLayoutId id="2147483967" r:id="rId19"/>
    <p:sldLayoutId id="2147483968" r:id="rId20"/>
    <p:sldLayoutId id="2147483969" r:id="rId21"/>
    <p:sldLayoutId id="2147483970" r:id="rId22"/>
    <p:sldLayoutId id="2147483971"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9.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1.wav"/><Relationship Id="rId7" Type="http://schemas.openxmlformats.org/officeDocument/2006/relationships/image" Target="../media/image10.emf"/><Relationship Id="rId12" Type="http://schemas.openxmlformats.org/officeDocument/2006/relationships/audio" Target="../media/audio1.wav"/><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gif"/><Relationship Id="rId10" Type="http://schemas.openxmlformats.org/officeDocument/2006/relationships/image" Target="../media/image14.jpeg"/><Relationship Id="rId4" Type="http://schemas.openxmlformats.org/officeDocument/2006/relationships/image" Target="../media/image11.gif"/><Relationship Id="rId9"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POINSET2"/>
          <p:cNvPicPr>
            <a:picLocks noChangeAspect="1" noChangeArrowheads="1"/>
          </p:cNvPicPr>
          <p:nvPr/>
        </p:nvPicPr>
        <p:blipFill>
          <a:blip r:embed="rId3" cstate="print"/>
          <a:srcRect/>
          <a:stretch>
            <a:fillRect/>
          </a:stretch>
        </p:blipFill>
        <p:spPr bwMode="auto">
          <a:xfrm>
            <a:off x="1143001" y="857251"/>
            <a:ext cx="1870472" cy="1863329"/>
          </a:xfrm>
          <a:prstGeom prst="rect">
            <a:avLst/>
          </a:prstGeom>
          <a:noFill/>
          <a:ln w="9525">
            <a:noFill/>
            <a:miter lim="800000"/>
            <a:headEnd/>
            <a:tailEnd/>
          </a:ln>
        </p:spPr>
      </p:pic>
      <p:pic>
        <p:nvPicPr>
          <p:cNvPr id="3076" name="Picture 4" descr="POINSET2"/>
          <p:cNvPicPr>
            <a:picLocks noChangeAspect="1" noChangeArrowheads="1"/>
          </p:cNvPicPr>
          <p:nvPr/>
        </p:nvPicPr>
        <p:blipFill>
          <a:blip r:embed="rId3" cstate="print"/>
          <a:srcRect/>
          <a:stretch>
            <a:fillRect/>
          </a:stretch>
        </p:blipFill>
        <p:spPr bwMode="auto">
          <a:xfrm rot="-5400000">
            <a:off x="1139428" y="4133851"/>
            <a:ext cx="1870472" cy="1863329"/>
          </a:xfrm>
          <a:prstGeom prst="rect">
            <a:avLst/>
          </a:prstGeom>
          <a:noFill/>
          <a:ln w="9525">
            <a:noFill/>
            <a:miter lim="800000"/>
            <a:headEnd/>
            <a:tailEnd/>
          </a:ln>
        </p:spPr>
      </p:pic>
      <p:pic>
        <p:nvPicPr>
          <p:cNvPr id="3077" name="Picture 5" descr="POINSET2"/>
          <p:cNvPicPr>
            <a:picLocks noChangeAspect="1" noChangeArrowheads="1"/>
          </p:cNvPicPr>
          <p:nvPr/>
        </p:nvPicPr>
        <p:blipFill>
          <a:blip r:embed="rId3" cstate="print"/>
          <a:srcRect/>
          <a:stretch>
            <a:fillRect/>
          </a:stretch>
        </p:blipFill>
        <p:spPr bwMode="auto">
          <a:xfrm rot="10800000">
            <a:off x="6107908" y="4130280"/>
            <a:ext cx="1870472" cy="1863328"/>
          </a:xfrm>
          <a:prstGeom prst="rect">
            <a:avLst/>
          </a:prstGeom>
          <a:noFill/>
          <a:ln w="9525">
            <a:noFill/>
            <a:miter lim="800000"/>
            <a:headEnd/>
            <a:tailEnd/>
          </a:ln>
        </p:spPr>
      </p:pic>
      <p:pic>
        <p:nvPicPr>
          <p:cNvPr id="3078" name="Picture 6" descr="POINSET2"/>
          <p:cNvPicPr>
            <a:picLocks noChangeAspect="1" noChangeArrowheads="1"/>
          </p:cNvPicPr>
          <p:nvPr/>
        </p:nvPicPr>
        <p:blipFill>
          <a:blip r:embed="rId3" cstate="print"/>
          <a:srcRect/>
          <a:stretch>
            <a:fillRect/>
          </a:stretch>
        </p:blipFill>
        <p:spPr bwMode="auto">
          <a:xfrm rot="5400000">
            <a:off x="6134101" y="853679"/>
            <a:ext cx="1870472" cy="1863328"/>
          </a:xfrm>
          <a:prstGeom prst="rect">
            <a:avLst/>
          </a:prstGeom>
          <a:noFill/>
          <a:ln w="9525">
            <a:noFill/>
            <a:miter lim="800000"/>
            <a:headEnd/>
            <a:tailEnd/>
          </a:ln>
        </p:spPr>
      </p:pic>
      <p:sp>
        <p:nvSpPr>
          <p:cNvPr id="3079" name="WordArt 7"/>
          <p:cNvSpPr>
            <a:spLocks noChangeArrowheads="1" noChangeShapeType="1" noTextEdit="1"/>
          </p:cNvSpPr>
          <p:nvPr/>
        </p:nvSpPr>
        <p:spPr bwMode="auto">
          <a:xfrm>
            <a:off x="1631158" y="1822847"/>
            <a:ext cx="5979319" cy="857250"/>
          </a:xfrm>
          <a:prstGeom prst="rect">
            <a:avLst/>
          </a:prstGeom>
        </p:spPr>
        <p:txBody>
          <a:bodyPr wrap="none" fromWordArt="1">
            <a:prstTxWarp prst="textPlain">
              <a:avLst>
                <a:gd name="adj" fmla="val 50000"/>
              </a:avLst>
            </a:prstTxWarp>
          </a:bodyPr>
          <a:lstStyle/>
          <a:p>
            <a:pPr algn="ctr"/>
            <a:r>
              <a:rPr lang="en-US" sz="2700" kern="10" dirty="0">
                <a:ln w="9525">
                  <a:solidFill>
                    <a:srgbClr val="FF0000"/>
                  </a:solidFill>
                  <a:round/>
                  <a:headEnd/>
                  <a:tailEnd/>
                </a:ln>
                <a:solidFill>
                  <a:srgbClr val="0000FF"/>
                </a:solidFill>
                <a:effectLst>
                  <a:outerShdw dist="53882" dir="2700000" algn="ctr" rotWithShape="0">
                    <a:srgbClr val="C0C0C0">
                      <a:alpha val="79999"/>
                    </a:srgbClr>
                  </a:outerShdw>
                </a:effectLst>
                <a:latin typeface="Times New Roman"/>
                <a:cs typeface="Times New Roman"/>
              </a:rPr>
              <a:t>GIÁO ÁN ĐIỆN TỬ</a:t>
            </a:r>
          </a:p>
        </p:txBody>
      </p:sp>
      <p:sp>
        <p:nvSpPr>
          <p:cNvPr id="12" name="Text Box 5"/>
          <p:cNvSpPr txBox="1">
            <a:spLocks noChangeArrowheads="1"/>
          </p:cNvSpPr>
          <p:nvPr/>
        </p:nvSpPr>
        <p:spPr bwMode="auto">
          <a:xfrm>
            <a:off x="2100641" y="2958065"/>
            <a:ext cx="44577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3000" b="1" dirty="0">
                <a:solidFill>
                  <a:srgbClr val="FF0000"/>
                </a:solidFill>
                <a:effectLst>
                  <a:outerShdw blurRad="38100" dist="38100" dir="2700000" algn="tl">
                    <a:srgbClr val="000000">
                      <a:alpha val="43137"/>
                    </a:srgbClr>
                  </a:outerShdw>
                </a:effectLst>
                <a:latin typeface="Times New Roman" panose="02020603050405020304" pitchFamily="18" charset="0"/>
              </a:rPr>
              <a:t>MÔN TIN HỌC </a:t>
            </a:r>
          </a:p>
          <a:p>
            <a:pPr algn="ctr" eaLnBrk="1" hangingPunct="1">
              <a:spcBef>
                <a:spcPct val="50000"/>
              </a:spcBef>
              <a:buFontTx/>
              <a:buNone/>
              <a:defRPr/>
            </a:pPr>
            <a:r>
              <a:rPr lang="en-US" altLang="en-US" sz="3000" b="1" dirty="0">
                <a:solidFill>
                  <a:srgbClr val="FF0000"/>
                </a:solidFill>
                <a:effectLst>
                  <a:outerShdw blurRad="38100" dist="38100" dir="2700000" algn="tl">
                    <a:srgbClr val="000000">
                      <a:alpha val="43137"/>
                    </a:srgbClr>
                  </a:outerShdw>
                </a:effectLst>
                <a:latin typeface="Times New Roman" panose="02020603050405020304" pitchFamily="18" charset="0"/>
              </a:rPr>
              <a:t>LỚP 3</a:t>
            </a:r>
            <a:endParaRPr lang="en-US" altLang="en-US"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9199863"/>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457200" y="690563"/>
            <a:ext cx="6858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t>b. Quan sát nhận xét sau khi máy tính khởi động xong</a:t>
            </a:r>
          </a:p>
        </p:txBody>
      </p:sp>
      <p:pic>
        <p:nvPicPr>
          <p:cNvPr id="6149"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650"/>
            <a:ext cx="9144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0" y="1644650"/>
            <a:ext cx="1676400" cy="5213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51" name="AutoShape 7"/>
          <p:cNvSpPr>
            <a:spLocks noChangeArrowheads="1"/>
          </p:cNvSpPr>
          <p:nvPr/>
        </p:nvSpPr>
        <p:spPr bwMode="auto">
          <a:xfrm>
            <a:off x="4914900" y="2598738"/>
            <a:ext cx="2743200" cy="533400"/>
          </a:xfrm>
          <a:prstGeom prst="roundRect">
            <a:avLst>
              <a:gd name="adj" fmla="val 16667"/>
            </a:avLst>
          </a:prstGeom>
          <a:solidFill>
            <a:srgbClr val="FFCC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200"/>
              <a:t>Các biểu tượng</a:t>
            </a:r>
          </a:p>
        </p:txBody>
      </p:sp>
      <p:sp>
        <p:nvSpPr>
          <p:cNvPr id="6153" name="Line 9"/>
          <p:cNvSpPr>
            <a:spLocks noChangeShapeType="1"/>
          </p:cNvSpPr>
          <p:nvPr/>
        </p:nvSpPr>
        <p:spPr bwMode="auto">
          <a:xfrm flipH="1" flipV="1">
            <a:off x="1658938" y="2378075"/>
            <a:ext cx="3255962" cy="5175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Rectangle 10"/>
          <p:cNvSpPr>
            <a:spLocks noChangeArrowheads="1"/>
          </p:cNvSpPr>
          <p:nvPr/>
        </p:nvSpPr>
        <p:spPr bwMode="auto">
          <a:xfrm>
            <a:off x="0" y="1644650"/>
            <a:ext cx="9144000" cy="521335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55" name="AutoShape 11"/>
          <p:cNvSpPr>
            <a:spLocks noChangeArrowheads="1"/>
          </p:cNvSpPr>
          <p:nvPr/>
        </p:nvSpPr>
        <p:spPr bwMode="auto">
          <a:xfrm>
            <a:off x="4114800" y="4800600"/>
            <a:ext cx="2743200" cy="838200"/>
          </a:xfrm>
          <a:prstGeom prst="roundRect">
            <a:avLst>
              <a:gd name="adj" fmla="val 16667"/>
            </a:avLst>
          </a:prstGeom>
          <a:solidFill>
            <a:srgbClr val="FFCC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000"/>
              <a:t>Màn hình nền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fade">
                                      <p:cBhvr>
                                        <p:cTn id="12" dur="2000"/>
                                        <p:tgtEl>
                                          <p:spTgt spid="6154"/>
                                        </p:tgtEl>
                                      </p:cBhvr>
                                    </p:animEffect>
                                  </p:childTnLst>
                                </p:cTn>
                              </p:par>
                              <p:par>
                                <p:cTn id="13" presetID="23" presetClass="emph" presetSubtype="0" fill="hold" nodeType="withEffect">
                                  <p:stCondLst>
                                    <p:cond delay="0"/>
                                  </p:stCondLst>
                                  <p:childTnLst>
                                    <p:animClr clrSpc="hsl" dir="cw">
                                      <p:cBhvr override="childStyle">
                                        <p:cTn id="14" dur="500" fill="hold"/>
                                        <p:tgtEl>
                                          <p:spTgt spid="6154"/>
                                        </p:tgtEl>
                                        <p:attrNameLst>
                                          <p:attrName>style.color</p:attrName>
                                        </p:attrNameLst>
                                      </p:cBhvr>
                                      <p:by>
                                        <p:hsl h="10842353" s="0" l="0"/>
                                      </p:by>
                                    </p:animClr>
                                    <p:animClr clrSpc="hsl" dir="cw">
                                      <p:cBhvr>
                                        <p:cTn id="15" dur="500" fill="hold"/>
                                        <p:tgtEl>
                                          <p:spTgt spid="6154"/>
                                        </p:tgtEl>
                                        <p:attrNameLst>
                                          <p:attrName>fillcolor</p:attrName>
                                        </p:attrNameLst>
                                      </p:cBhvr>
                                      <p:by>
                                        <p:hsl h="10842353" s="0" l="0"/>
                                      </p:by>
                                    </p:animClr>
                                    <p:animClr clrSpc="hsl" dir="cw">
                                      <p:cBhvr>
                                        <p:cTn id="16" dur="500" fill="hold"/>
                                        <p:tgtEl>
                                          <p:spTgt spid="6154"/>
                                        </p:tgtEl>
                                        <p:attrNameLst>
                                          <p:attrName>stroke.color</p:attrName>
                                        </p:attrNameLst>
                                      </p:cBhvr>
                                      <p:by>
                                        <p:hsl h="10842353" s="0" l="0"/>
                                      </p:by>
                                    </p:animClr>
                                    <p:set>
                                      <p:cBhvr>
                                        <p:cTn id="17" dur="500" fill="hold"/>
                                        <p:tgtEl>
                                          <p:spTgt spid="6154"/>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plus(in)">
                                      <p:cBhvr>
                                        <p:cTn id="27" dur="2000"/>
                                        <p:tgtEl>
                                          <p:spTgt spid="6150"/>
                                        </p:tgtEl>
                                      </p:cBhvr>
                                    </p:animEffect>
                                  </p:childTnLst>
                                </p:cTn>
                              </p:par>
                              <p:par>
                                <p:cTn id="28" presetID="30" presetClass="emph" presetSubtype="0" fill="hold" nodeType="withEffect">
                                  <p:stCondLst>
                                    <p:cond delay="0"/>
                                  </p:stCondLst>
                                  <p:childTnLst>
                                    <p:animClr clrSpc="hsl" dir="cw">
                                      <p:cBhvr override="childStyle">
                                        <p:cTn id="29" dur="500" fill="hold"/>
                                        <p:tgtEl>
                                          <p:spTgt spid="6150"/>
                                        </p:tgtEl>
                                        <p:attrNameLst>
                                          <p:attrName>style.color</p:attrName>
                                        </p:attrNameLst>
                                      </p:cBhvr>
                                      <p:by>
                                        <p:hsl h="0" s="12549" l="25098"/>
                                      </p:by>
                                    </p:animClr>
                                    <p:animClr clrSpc="hsl" dir="cw">
                                      <p:cBhvr>
                                        <p:cTn id="30" dur="500" fill="hold"/>
                                        <p:tgtEl>
                                          <p:spTgt spid="6150"/>
                                        </p:tgtEl>
                                        <p:attrNameLst>
                                          <p:attrName>fillcolor</p:attrName>
                                        </p:attrNameLst>
                                      </p:cBhvr>
                                      <p:by>
                                        <p:hsl h="0" s="12549" l="25098"/>
                                      </p:by>
                                    </p:animClr>
                                    <p:animClr clrSpc="hsl" dir="cw">
                                      <p:cBhvr>
                                        <p:cTn id="31" dur="500" fill="hold"/>
                                        <p:tgtEl>
                                          <p:spTgt spid="6150"/>
                                        </p:tgtEl>
                                        <p:attrNameLst>
                                          <p:attrName>stroke.color</p:attrName>
                                        </p:attrNameLst>
                                      </p:cBhvr>
                                      <p:by>
                                        <p:hsl h="0" s="12549" l="25098"/>
                                      </p:by>
                                    </p:animClr>
                                    <p:set>
                                      <p:cBhvr>
                                        <p:cTn id="32" dur="500" fill="hold"/>
                                        <p:tgtEl>
                                          <p:spTgt spid="6150"/>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barn(inHorizontal)">
                                      <p:cBhvr>
                                        <p:cTn id="37" dur="500"/>
                                        <p:tgtEl>
                                          <p:spTgt spid="6153"/>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6151"/>
                                        </p:tgtEl>
                                        <p:attrNameLst>
                                          <p:attrName>style.visibility</p:attrName>
                                        </p:attrNameLst>
                                      </p:cBhvr>
                                      <p:to>
                                        <p:strVal val="visible"/>
                                      </p:to>
                                    </p:set>
                                    <p:animEffect transition="in" filter="barn(inHorizontal)">
                                      <p:cBhvr>
                                        <p:cTn id="40"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149"/>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xit" presetSubtype="10" fill="hold" nodeType="clickEffect">
                                  <p:stCondLst>
                                    <p:cond delay="0"/>
                                  </p:stCondLst>
                                  <p:childTnLst>
                                    <p:animEffect transition="out" filter="checkerboard(across)">
                                      <p:cBhvr>
                                        <p:cTn id="45" dur="500"/>
                                        <p:tgtEl>
                                          <p:spTgt spid="6154"/>
                                        </p:tgtEl>
                                      </p:cBhvr>
                                    </p:animEffect>
                                    <p:set>
                                      <p:cBhvr>
                                        <p:cTn id="46" dur="1" fill="hold">
                                          <p:stCondLst>
                                            <p:cond delay="499"/>
                                          </p:stCondLst>
                                        </p:cTn>
                                        <p:tgtEl>
                                          <p:spTgt spid="6154"/>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6155"/>
                                        </p:tgtEl>
                                      </p:cBhvr>
                                    </p:animEffect>
                                    <p:set>
                                      <p:cBhvr>
                                        <p:cTn id="49" dur="1" fill="hold">
                                          <p:stCondLst>
                                            <p:cond delay="499"/>
                                          </p:stCondLst>
                                        </p:cTn>
                                        <p:tgtEl>
                                          <p:spTgt spid="6155"/>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childTnLst>
        </p:cTn>
      </p:par>
    </p:tnLst>
    <p:bldLst>
      <p:bldP spid="6151" grpId="0" animBg="1"/>
      <p:bldP spid="6155" grpId="0" animBg="1"/>
      <p:bldP spid="61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533400" y="579438"/>
            <a:ext cx="2700338" cy="523875"/>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3. Tắt máy tính</a:t>
            </a:r>
          </a:p>
        </p:txBody>
      </p:sp>
      <p:grpSp>
        <p:nvGrpSpPr>
          <p:cNvPr id="3" name="Group 7"/>
          <p:cNvGrpSpPr>
            <a:grpSpLocks/>
          </p:cNvGrpSpPr>
          <p:nvPr/>
        </p:nvGrpSpPr>
        <p:grpSpPr bwMode="auto">
          <a:xfrm>
            <a:off x="533400" y="1054100"/>
            <a:ext cx="7543800" cy="2165350"/>
            <a:chOff x="336" y="1000"/>
            <a:chExt cx="5280" cy="1364"/>
          </a:xfrm>
        </p:grpSpPr>
        <p:sp>
          <p:nvSpPr>
            <p:cNvPr id="28687" name="Text Box 5"/>
            <p:cNvSpPr txBox="1">
              <a:spLocks noChangeArrowheads="1"/>
            </p:cNvSpPr>
            <p:nvPr/>
          </p:nvSpPr>
          <p:spPr bwMode="auto">
            <a:xfrm>
              <a:off x="336" y="1026"/>
              <a:ext cx="5280"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1: Nhấn phím           rồi </a:t>
              </a:r>
            </a:p>
            <a:p>
              <a:pPr eaLnBrk="1" hangingPunct="1">
                <a:spcBef>
                  <a:spcPct val="50000"/>
                </a:spcBef>
              </a:pPr>
              <a:r>
                <a:rPr lang="en-US" altLang="en-US" sz="2400">
                  <a:solidFill>
                    <a:srgbClr val="0000CC"/>
                  </a:solidFill>
                </a:rPr>
                <a:t>quan sát trên màn hình, </a:t>
              </a:r>
            </a:p>
            <a:p>
              <a:pPr eaLnBrk="1" hangingPunct="1">
                <a:spcBef>
                  <a:spcPct val="50000"/>
                </a:spcBef>
              </a:pPr>
              <a:r>
                <a:rPr lang="en-US" altLang="en-US" sz="2400">
                  <a:solidFill>
                    <a:srgbClr val="0000CC"/>
                  </a:solidFill>
                </a:rPr>
                <a:t>em sẽ thấy xuất hiện như </a:t>
              </a:r>
            </a:p>
            <a:p>
              <a:pPr eaLnBrk="1" hangingPunct="1">
                <a:spcBef>
                  <a:spcPct val="50000"/>
                </a:spcBef>
              </a:pPr>
              <a:r>
                <a:rPr lang="en-US" altLang="en-US" sz="2400">
                  <a:solidFill>
                    <a:srgbClr val="0000CC"/>
                  </a:solidFill>
                </a:rPr>
                <a:t>hình bên.</a:t>
              </a:r>
            </a:p>
          </p:txBody>
        </p:sp>
        <p:pic>
          <p:nvPicPr>
            <p:cNvPr id="286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 y="1000"/>
              <a:ext cx="43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p:cNvGrpSpPr>
            <a:grpSpLocks/>
          </p:cNvGrpSpPr>
          <p:nvPr/>
        </p:nvGrpSpPr>
        <p:grpSpPr bwMode="auto">
          <a:xfrm>
            <a:off x="457200" y="3436938"/>
            <a:ext cx="8686800" cy="830262"/>
            <a:chOff x="48" y="3360"/>
            <a:chExt cx="5712" cy="523"/>
          </a:xfrm>
        </p:grpSpPr>
        <p:sp>
          <p:nvSpPr>
            <p:cNvPr id="28684" name="Text Box 11"/>
            <p:cNvSpPr txBox="1">
              <a:spLocks noChangeArrowheads="1"/>
            </p:cNvSpPr>
            <p:nvPr/>
          </p:nvSpPr>
          <p:spPr bwMode="auto">
            <a:xfrm>
              <a:off x="48" y="3360"/>
              <a:ext cx="57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2: Nhấn phím             , quan sát sự thay đổi của nút                    em sẽ thấy nút </a:t>
              </a:r>
              <a:r>
                <a:rPr lang="en-US" altLang="en-US" sz="2400">
                  <a:solidFill>
                    <a:srgbClr val="FF0000"/>
                  </a:solidFill>
                </a:rPr>
                <a:t>Shut down</a:t>
              </a:r>
              <a:r>
                <a:rPr lang="en-US" altLang="en-US" sz="2400">
                  <a:solidFill>
                    <a:srgbClr val="0000CC"/>
                  </a:solidFill>
                </a:rPr>
                <a:t> sáng lên         </a:t>
              </a:r>
            </a:p>
          </p:txBody>
        </p:sp>
        <p:pic>
          <p:nvPicPr>
            <p:cNvPr id="286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336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 y="3360"/>
              <a:ext cx="91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9"/>
          <p:cNvGrpSpPr>
            <a:grpSpLocks/>
          </p:cNvGrpSpPr>
          <p:nvPr/>
        </p:nvGrpSpPr>
        <p:grpSpPr bwMode="auto">
          <a:xfrm>
            <a:off x="419100" y="4379913"/>
            <a:ext cx="7620000" cy="477837"/>
            <a:chOff x="-24" y="3110"/>
            <a:chExt cx="4800" cy="301"/>
          </a:xfrm>
        </p:grpSpPr>
        <p:sp>
          <p:nvSpPr>
            <p:cNvPr id="28682" name="Text Box 17"/>
            <p:cNvSpPr txBox="1">
              <a:spLocks noChangeArrowheads="1"/>
            </p:cNvSpPr>
            <p:nvPr/>
          </p:nvSpPr>
          <p:spPr bwMode="auto">
            <a:xfrm>
              <a:off x="-24" y="3110"/>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3: Nhấn phím                         để tắt máy </a:t>
              </a:r>
            </a:p>
          </p:txBody>
        </p:sp>
        <p:pic>
          <p:nvPicPr>
            <p:cNvPr id="2868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 y="3110"/>
              <a:ext cx="100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2" name="Text Box 20"/>
          <p:cNvSpPr txBox="1">
            <a:spLocks noChangeArrowheads="1"/>
          </p:cNvSpPr>
          <p:nvPr/>
        </p:nvSpPr>
        <p:spPr bwMode="auto">
          <a:xfrm>
            <a:off x="457200" y="5081588"/>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4: Tắt công tắc màn hình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9138" y="1035050"/>
            <a:ext cx="381158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
          <p:cNvSpPr>
            <a:spLocks noChangeArrowheads="1"/>
          </p:cNvSpPr>
          <p:nvPr/>
        </p:nvSpPr>
        <p:spPr bwMode="auto">
          <a:xfrm>
            <a:off x="6880225" y="2409825"/>
            <a:ext cx="1295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nodeType="afterGroup">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8212">
                                            <p:txEl>
                                              <p:pRg st="0" end="0"/>
                                            </p:txEl>
                                          </p:spTgt>
                                        </p:tgtEl>
                                        <p:attrNameLst>
                                          <p:attrName>style.visibility</p:attrName>
                                        </p:attrNameLst>
                                      </p:cBhvr>
                                      <p:to>
                                        <p:strVal val="visible"/>
                                      </p:to>
                                    </p:set>
                                    <p:animEffect transition="in" filter="barn(inHorizontal)">
                                      <p:cBhvr>
                                        <p:cTn id="38" dur="500"/>
                                        <p:tgtEl>
                                          <p:spTgt spid="8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loud"/>
          <p:cNvSpPr>
            <a:spLocks noChangeAspect="1" noEditPoints="1" noChangeArrowheads="1"/>
          </p:cNvSpPr>
          <p:nvPr/>
        </p:nvSpPr>
        <p:spPr bwMode="auto">
          <a:xfrm rot="620481">
            <a:off x="-61913" y="1638300"/>
            <a:ext cx="9583738" cy="5275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FF00"/>
            </a:solidFill>
            <a:miter lim="800000"/>
            <a:headEnd/>
            <a:tailEnd/>
          </a:ln>
          <a:effectLst>
            <a:outerShdw dist="107763" dir="2700000" algn="ctr" rotWithShape="0">
              <a:srgbClr val="808080"/>
            </a:outerShdw>
          </a:effectLst>
        </p:spPr>
        <p:txBody>
          <a:bodyPr/>
          <a:lstStyle/>
          <a:p>
            <a:endParaRPr lang="en-US"/>
          </a:p>
        </p:txBody>
      </p:sp>
      <p:sp>
        <p:nvSpPr>
          <p:cNvPr id="3077" name="Text Box 5"/>
          <p:cNvSpPr txBox="1">
            <a:spLocks noChangeArrowheads="1"/>
          </p:cNvSpPr>
          <p:nvPr/>
        </p:nvSpPr>
        <p:spPr bwMode="auto">
          <a:xfrm>
            <a:off x="2850752" y="769751"/>
            <a:ext cx="3854847" cy="584775"/>
          </a:xfrm>
          <a:prstGeom prst="rect">
            <a:avLst/>
          </a:prstGeom>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3200" b="1">
                <a:solidFill>
                  <a:srgbClr val="FF0000"/>
                </a:solidFill>
              </a:rPr>
              <a:t>EM CẦN GHI NHỚ</a:t>
            </a:r>
          </a:p>
        </p:txBody>
      </p:sp>
      <p:sp>
        <p:nvSpPr>
          <p:cNvPr id="2" name="TextBox 1"/>
          <p:cNvSpPr txBox="1">
            <a:spLocks noChangeArrowheads="1"/>
          </p:cNvSpPr>
          <p:nvPr/>
        </p:nvSpPr>
        <p:spPr bwMode="auto">
          <a:xfrm>
            <a:off x="609600" y="2276475"/>
            <a:ext cx="83058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just" eaLnBrk="1" hangingPunct="1">
              <a:lnSpc>
                <a:spcPct val="130000"/>
              </a:lnSpc>
            </a:pPr>
            <a:r>
              <a:rPr lang="en-US" altLang="en-US" sz="2800">
                <a:solidFill>
                  <a:srgbClr val="FF0000"/>
                </a:solidFill>
              </a:rPr>
              <a:t>    - Ngồi đúng tư thế trước máy tính sẽ giúp em</a:t>
            </a:r>
          </a:p>
          <a:p>
            <a:pPr lvl="1" algn="just" eaLnBrk="1" hangingPunct="1">
              <a:lnSpc>
                <a:spcPct val="130000"/>
              </a:lnSpc>
            </a:pPr>
            <a:r>
              <a:rPr lang="en-US" altLang="en-US" sz="2800">
                <a:solidFill>
                  <a:srgbClr val="FF0000"/>
                </a:solidFill>
              </a:rPr>
              <a:t>học tập hiệu quả và giữ gìn sức khỏe</a:t>
            </a:r>
          </a:p>
          <a:p>
            <a:pPr lvl="1" algn="just" eaLnBrk="1" hangingPunct="1">
              <a:lnSpc>
                <a:spcPct val="130000"/>
              </a:lnSpc>
            </a:pPr>
            <a:r>
              <a:rPr lang="en-US" altLang="en-US" sz="2800">
                <a:solidFill>
                  <a:srgbClr val="FF0000"/>
                </a:solidFill>
              </a:rPr>
              <a:t>- Có hai thao tác khởi động máy tính: bật công tắc trên thân máy, bật công tắc trên màn hình</a:t>
            </a:r>
          </a:p>
          <a:p>
            <a:pPr lvl="1" algn="just" eaLnBrk="1" hangingPunct="1">
              <a:lnSpc>
                <a:spcPct val="130000"/>
              </a:lnSpc>
            </a:pPr>
            <a:r>
              <a:rPr lang="en-US" altLang="en-US" sz="2800">
                <a:solidFill>
                  <a:srgbClr val="FF0000"/>
                </a:solidFill>
              </a:rPr>
              <a:t>- Sau khi khởi động, trên màn hình máy tính sẽ có các biểu tượng</a:t>
            </a:r>
          </a:p>
          <a:p>
            <a:pPr lvl="1" algn="just" eaLnBrk="1" hangingPunct="1">
              <a:lnSpc>
                <a:spcPct val="130000"/>
              </a:lnSpc>
            </a:pPr>
            <a:r>
              <a:rPr lang="en-US" altLang="en-US" sz="2800">
                <a:solidFill>
                  <a:srgbClr val="FF0000"/>
                </a:solidFill>
              </a:rPr>
              <a:t>      - Nhớ tắt máy khi không sử dụng</a:t>
            </a:r>
          </a:p>
          <a:p>
            <a:pPr eaLnBrk="1" hangingPunct="1"/>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617016" y="712771"/>
            <a:ext cx="5198767" cy="5191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B. HOẠT ĐỘNG THỰC HÀNH</a:t>
            </a:r>
          </a:p>
        </p:txBody>
      </p:sp>
      <p:grpSp>
        <p:nvGrpSpPr>
          <p:cNvPr id="2" name="Group 7"/>
          <p:cNvGrpSpPr>
            <a:grpSpLocks/>
          </p:cNvGrpSpPr>
          <p:nvPr/>
        </p:nvGrpSpPr>
        <p:grpSpPr bwMode="auto">
          <a:xfrm>
            <a:off x="366713" y="1600200"/>
            <a:ext cx="8001000" cy="498475"/>
            <a:chOff x="759" y="1296"/>
            <a:chExt cx="5040" cy="314"/>
          </a:xfrm>
        </p:grpSpPr>
        <p:sp>
          <p:nvSpPr>
            <p:cNvPr id="32809" name="Text Box 5"/>
            <p:cNvSpPr txBox="1">
              <a:spLocks noChangeArrowheads="1"/>
            </p:cNvSpPr>
            <p:nvPr/>
          </p:nvSpPr>
          <p:spPr bwMode="auto">
            <a:xfrm>
              <a:off x="759" y="1322"/>
              <a:ext cx="50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1. Đúng ghi Đ, sai ghi S vào         . So sánh kết quả với bạn</a:t>
              </a:r>
            </a:p>
          </p:txBody>
        </p:sp>
        <p:sp>
          <p:nvSpPr>
            <p:cNvPr id="32810" name="AutoShape 6"/>
            <p:cNvSpPr>
              <a:spLocks noChangeArrowheads="1"/>
            </p:cNvSpPr>
            <p:nvPr/>
          </p:nvSpPr>
          <p:spPr bwMode="auto">
            <a:xfrm>
              <a:off x="3069" y="1296"/>
              <a:ext cx="336" cy="24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4" name="Text Box 8"/>
          <p:cNvSpPr txBox="1">
            <a:spLocks noChangeArrowheads="1"/>
          </p:cNvSpPr>
          <p:nvPr/>
        </p:nvSpPr>
        <p:spPr bwMode="auto">
          <a:xfrm>
            <a:off x="363538" y="21939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CC00"/>
                </a:solidFill>
              </a:rPr>
              <a:t>a) Khi ngồi học với máy tính</a:t>
            </a:r>
          </a:p>
        </p:txBody>
      </p:sp>
      <p:grpSp>
        <p:nvGrpSpPr>
          <p:cNvPr id="3" name="Group 19"/>
          <p:cNvGrpSpPr>
            <a:grpSpLocks/>
          </p:cNvGrpSpPr>
          <p:nvPr/>
        </p:nvGrpSpPr>
        <p:grpSpPr bwMode="auto">
          <a:xfrm>
            <a:off x="438150" y="2787650"/>
            <a:ext cx="4572000" cy="533400"/>
            <a:chOff x="0" y="1104"/>
            <a:chExt cx="2976" cy="336"/>
          </a:xfrm>
        </p:grpSpPr>
        <p:sp>
          <p:nvSpPr>
            <p:cNvPr id="32807" name="Text Box 9"/>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Mắt hướng ngang tầm màn hình</a:t>
              </a:r>
            </a:p>
          </p:txBody>
        </p:sp>
        <p:sp>
          <p:nvSpPr>
            <p:cNvPr id="32808" name="AutoShape 14"/>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4" name="Group 21"/>
          <p:cNvGrpSpPr>
            <a:grpSpLocks/>
          </p:cNvGrpSpPr>
          <p:nvPr/>
        </p:nvGrpSpPr>
        <p:grpSpPr bwMode="auto">
          <a:xfrm>
            <a:off x="5105400" y="2787650"/>
            <a:ext cx="3562350" cy="457200"/>
            <a:chOff x="3120" y="1152"/>
            <a:chExt cx="2304" cy="288"/>
          </a:xfrm>
        </p:grpSpPr>
        <p:sp>
          <p:nvSpPr>
            <p:cNvPr id="32805" name="Text Box 13"/>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Ngồi tùy ý</a:t>
              </a:r>
            </a:p>
          </p:txBody>
        </p:sp>
        <p:sp>
          <p:nvSpPr>
            <p:cNvPr id="32806" name="AutoShape 16"/>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5" name="Group 20"/>
          <p:cNvGrpSpPr>
            <a:grpSpLocks/>
          </p:cNvGrpSpPr>
          <p:nvPr/>
        </p:nvGrpSpPr>
        <p:grpSpPr bwMode="auto">
          <a:xfrm>
            <a:off x="438150" y="3438525"/>
            <a:ext cx="4591050" cy="533400"/>
            <a:chOff x="0" y="1536"/>
            <a:chExt cx="2976" cy="336"/>
          </a:xfrm>
        </p:grpSpPr>
        <p:sp>
          <p:nvSpPr>
            <p:cNvPr id="32803" name="Text Box 1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Mắt hướng không quá 35cm</a:t>
              </a:r>
            </a:p>
          </p:txBody>
        </p:sp>
        <p:sp>
          <p:nvSpPr>
            <p:cNvPr id="32804" name="AutoShape 17"/>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6" name="Group 22"/>
          <p:cNvGrpSpPr>
            <a:grpSpLocks/>
          </p:cNvGrpSpPr>
          <p:nvPr/>
        </p:nvGrpSpPr>
        <p:grpSpPr bwMode="auto">
          <a:xfrm>
            <a:off x="5086350" y="3452813"/>
            <a:ext cx="3581400" cy="457200"/>
            <a:chOff x="3168" y="1536"/>
            <a:chExt cx="2304" cy="288"/>
          </a:xfrm>
        </p:grpSpPr>
        <p:sp>
          <p:nvSpPr>
            <p:cNvPr id="32801" name="Text Box 12"/>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Lưng thẳng, vai thả lỏng</a:t>
              </a:r>
            </a:p>
          </p:txBody>
        </p:sp>
        <p:sp>
          <p:nvSpPr>
            <p:cNvPr id="32802" name="AutoShape 18"/>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39" name="Text Box 23"/>
          <p:cNvSpPr txBox="1">
            <a:spLocks noChangeArrowheads="1"/>
          </p:cNvSpPr>
          <p:nvPr/>
        </p:nvSpPr>
        <p:spPr bwMode="auto">
          <a:xfrm>
            <a:off x="558800" y="410527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CC00"/>
                </a:solidFill>
              </a:rPr>
              <a:t>b) Ngồi đúng tư thế khi làm việc  với máy tính, giúp em</a:t>
            </a:r>
          </a:p>
        </p:txBody>
      </p:sp>
      <p:grpSp>
        <p:nvGrpSpPr>
          <p:cNvPr id="7" name="Group 24"/>
          <p:cNvGrpSpPr>
            <a:grpSpLocks/>
          </p:cNvGrpSpPr>
          <p:nvPr/>
        </p:nvGrpSpPr>
        <p:grpSpPr bwMode="auto">
          <a:xfrm>
            <a:off x="1177925" y="4703763"/>
            <a:ext cx="3429000" cy="533400"/>
            <a:chOff x="0" y="1104"/>
            <a:chExt cx="2976" cy="336"/>
          </a:xfrm>
        </p:grpSpPr>
        <p:sp>
          <p:nvSpPr>
            <p:cNvPr id="32799" name="Text Box 25"/>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Học tập hiệu quả</a:t>
              </a:r>
            </a:p>
          </p:txBody>
        </p:sp>
        <p:sp>
          <p:nvSpPr>
            <p:cNvPr id="32800" name="AutoShape 26"/>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8" name="Group 27"/>
          <p:cNvGrpSpPr>
            <a:grpSpLocks/>
          </p:cNvGrpSpPr>
          <p:nvPr/>
        </p:nvGrpSpPr>
        <p:grpSpPr bwMode="auto">
          <a:xfrm>
            <a:off x="5105400" y="4724400"/>
            <a:ext cx="3200400" cy="457200"/>
            <a:chOff x="3120" y="1152"/>
            <a:chExt cx="2304" cy="288"/>
          </a:xfrm>
        </p:grpSpPr>
        <p:sp>
          <p:nvSpPr>
            <p:cNvPr id="32797" name="Text Box 28"/>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cận thị</a:t>
              </a:r>
            </a:p>
          </p:txBody>
        </p:sp>
        <p:sp>
          <p:nvSpPr>
            <p:cNvPr id="32798" name="AutoShape 29"/>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9" name="Group 30"/>
          <p:cNvGrpSpPr>
            <a:grpSpLocks/>
          </p:cNvGrpSpPr>
          <p:nvPr/>
        </p:nvGrpSpPr>
        <p:grpSpPr bwMode="auto">
          <a:xfrm>
            <a:off x="1104900" y="5237163"/>
            <a:ext cx="3502025" cy="533400"/>
            <a:chOff x="0" y="1536"/>
            <a:chExt cx="2976" cy="336"/>
          </a:xfrm>
        </p:grpSpPr>
        <p:sp>
          <p:nvSpPr>
            <p:cNvPr id="32795" name="Text Box 3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vẹo cột sống</a:t>
              </a:r>
            </a:p>
          </p:txBody>
        </p:sp>
        <p:sp>
          <p:nvSpPr>
            <p:cNvPr id="32796" name="AutoShape 32"/>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10" name="Group 33"/>
          <p:cNvGrpSpPr>
            <a:grpSpLocks/>
          </p:cNvGrpSpPr>
          <p:nvPr/>
        </p:nvGrpSpPr>
        <p:grpSpPr bwMode="auto">
          <a:xfrm>
            <a:off x="5105400" y="5334000"/>
            <a:ext cx="3200400" cy="457200"/>
            <a:chOff x="3168" y="1536"/>
            <a:chExt cx="2304" cy="288"/>
          </a:xfrm>
        </p:grpSpPr>
        <p:sp>
          <p:nvSpPr>
            <p:cNvPr id="32793" name="Text Box 34"/>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đau tai</a:t>
              </a:r>
            </a:p>
          </p:txBody>
        </p:sp>
        <p:sp>
          <p:nvSpPr>
            <p:cNvPr id="32794" name="AutoShape 35"/>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55" name="Text Box 39"/>
          <p:cNvSpPr txBox="1">
            <a:spLocks noChangeArrowheads="1"/>
          </p:cNvSpPr>
          <p:nvPr/>
        </p:nvSpPr>
        <p:spPr bwMode="auto">
          <a:xfrm>
            <a:off x="4557713" y="2717800"/>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56" name="Text Box 40"/>
          <p:cNvSpPr txBox="1">
            <a:spLocks noChangeArrowheads="1"/>
          </p:cNvSpPr>
          <p:nvPr/>
        </p:nvSpPr>
        <p:spPr bwMode="auto">
          <a:xfrm>
            <a:off x="4648200" y="34067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9257" name="Text Box 41"/>
          <p:cNvSpPr txBox="1">
            <a:spLocks noChangeArrowheads="1"/>
          </p:cNvSpPr>
          <p:nvPr/>
        </p:nvSpPr>
        <p:spPr bwMode="auto">
          <a:xfrm>
            <a:off x="8229600" y="34194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58" name="Text Box 42"/>
          <p:cNvSpPr txBox="1">
            <a:spLocks noChangeArrowheads="1"/>
          </p:cNvSpPr>
          <p:nvPr/>
        </p:nvSpPr>
        <p:spPr bwMode="auto">
          <a:xfrm>
            <a:off x="8239125" y="2724150"/>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9259" name="Text Box 43"/>
          <p:cNvSpPr txBox="1">
            <a:spLocks noChangeArrowheads="1"/>
          </p:cNvSpPr>
          <p:nvPr/>
        </p:nvSpPr>
        <p:spPr bwMode="auto">
          <a:xfrm>
            <a:off x="4216400" y="52419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60" name="Text Box 44"/>
          <p:cNvSpPr txBox="1">
            <a:spLocks noChangeArrowheads="1"/>
          </p:cNvSpPr>
          <p:nvPr/>
        </p:nvSpPr>
        <p:spPr bwMode="auto">
          <a:xfrm>
            <a:off x="4267200" y="4572000"/>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61" name="Text Box 45"/>
          <p:cNvSpPr txBox="1">
            <a:spLocks noChangeArrowheads="1"/>
          </p:cNvSpPr>
          <p:nvPr/>
        </p:nvSpPr>
        <p:spPr bwMode="auto">
          <a:xfrm>
            <a:off x="7859713" y="46577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62" name="Text Box 46"/>
          <p:cNvSpPr txBox="1">
            <a:spLocks noChangeArrowheads="1"/>
          </p:cNvSpPr>
          <p:nvPr/>
        </p:nvSpPr>
        <p:spPr bwMode="auto">
          <a:xfrm>
            <a:off x="7945438" y="52736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p:cTn id="17" dur="1000" fill="hold"/>
                                        <p:tgtEl>
                                          <p:spTgt spid="9224"/>
                                        </p:tgtEl>
                                        <p:attrNameLst>
                                          <p:attrName>ppt_w</p:attrName>
                                        </p:attrNameLst>
                                      </p:cBhvr>
                                      <p:tavLst>
                                        <p:tav tm="0">
                                          <p:val>
                                            <p:strVal val="#ppt_w*0.70"/>
                                          </p:val>
                                        </p:tav>
                                        <p:tav tm="100000">
                                          <p:val>
                                            <p:strVal val="#ppt_w"/>
                                          </p:val>
                                        </p:tav>
                                      </p:tavLst>
                                    </p:anim>
                                    <p:anim calcmode="lin" valueType="num">
                                      <p:cBhvr>
                                        <p:cTn id="18" dur="1000" fill="hold"/>
                                        <p:tgtEl>
                                          <p:spTgt spid="9224"/>
                                        </p:tgtEl>
                                        <p:attrNameLst>
                                          <p:attrName>ppt_h</p:attrName>
                                        </p:attrNameLst>
                                      </p:cBhvr>
                                      <p:tavLst>
                                        <p:tav tm="0">
                                          <p:val>
                                            <p:strVal val="#ppt_h"/>
                                          </p:val>
                                        </p:tav>
                                        <p:tav tm="100000">
                                          <p:val>
                                            <p:strVal val="#ppt_h"/>
                                          </p:val>
                                        </p:tav>
                                      </p:tavLst>
                                    </p:anim>
                                    <p:animEffect transition="in" filter="fade">
                                      <p:cBhvr>
                                        <p:cTn id="19" dur="1000"/>
                                        <p:tgtEl>
                                          <p:spTgt spid="9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1000"/>
                                        <p:tgtEl>
                                          <p:spTgt spid="3"/>
                                        </p:tgtEl>
                                      </p:cBhvr>
                                    </p:animEffect>
                                  </p:childTnLst>
                                </p:cTn>
                              </p:par>
                              <p:par>
                                <p:cTn id="25" presetID="1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1000"/>
                                        <p:tgtEl>
                                          <p:spTgt spid="5"/>
                                        </p:tgtEl>
                                      </p:cBhvr>
                                    </p:animEffect>
                                  </p:childTnLst>
                                </p:cTn>
                              </p:par>
                              <p:par>
                                <p:cTn id="28" presetID="1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plus(in)">
                                      <p:cBhvr>
                                        <p:cTn id="30" dur="1000"/>
                                        <p:tgtEl>
                                          <p:spTgt spid="4"/>
                                        </p:tgtEl>
                                      </p:cBhvr>
                                    </p:animEffect>
                                  </p:childTnLst>
                                </p:cTn>
                              </p:par>
                              <p:par>
                                <p:cTn id="31" presetID="1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239"/>
                                        </p:tgtEl>
                                        <p:attrNameLst>
                                          <p:attrName>style.visibility</p:attrName>
                                        </p:attrNameLst>
                                      </p:cBhvr>
                                      <p:to>
                                        <p:strVal val="visible"/>
                                      </p:to>
                                    </p:set>
                                    <p:animEffect transition="in" filter="randombar(horizontal)">
                                      <p:cBhvr>
                                        <p:cTn id="38" dur="500"/>
                                        <p:tgtEl>
                                          <p:spTgt spid="92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4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outHorizontal)">
                                      <p:cBhvr>
                                        <p:cTn id="43" dur="500"/>
                                        <p:tgtEl>
                                          <p:spTgt spid="7"/>
                                        </p:tgtEl>
                                      </p:cBhvr>
                                    </p:animEffect>
                                  </p:childTnLst>
                                </p:cTn>
                              </p:par>
                              <p:par>
                                <p:cTn id="44" presetID="16" presetClass="entr" presetSubtype="42"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outHorizontal)">
                                      <p:cBhvr>
                                        <p:cTn id="46" dur="500"/>
                                        <p:tgtEl>
                                          <p:spTgt spid="8"/>
                                        </p:tgtEl>
                                      </p:cBhvr>
                                    </p:animEffect>
                                  </p:childTnLst>
                                </p:cTn>
                              </p:par>
                              <p:par>
                                <p:cTn id="47" presetID="16" presetClass="entr" presetSubtype="4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Horizontal)">
                                      <p:cBhvr>
                                        <p:cTn id="49" dur="500"/>
                                        <p:tgtEl>
                                          <p:spTgt spid="10"/>
                                        </p:tgtEl>
                                      </p:cBhvr>
                                    </p:animEffect>
                                  </p:childTnLst>
                                </p:cTn>
                              </p:par>
                              <p:par>
                                <p:cTn id="50" presetID="16" presetClass="entr" presetSubtype="42"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out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9256"/>
                                        </p:tgtEl>
                                        <p:attrNameLst>
                                          <p:attrName>style.visibility</p:attrName>
                                        </p:attrNameLst>
                                      </p:cBhvr>
                                      <p:to>
                                        <p:strVal val="visible"/>
                                      </p:to>
                                    </p:set>
                                    <p:anim calcmode="lin" valueType="num">
                                      <p:cBhvr>
                                        <p:cTn id="58" dur="1000" fill="hold"/>
                                        <p:tgtEl>
                                          <p:spTgt spid="9256"/>
                                        </p:tgtEl>
                                        <p:attrNameLst>
                                          <p:attrName>ppt_w</p:attrName>
                                        </p:attrNameLst>
                                      </p:cBhvr>
                                      <p:tavLst>
                                        <p:tav tm="0">
                                          <p:val>
                                            <p:strVal val="#ppt_w*0.70"/>
                                          </p:val>
                                        </p:tav>
                                        <p:tav tm="100000">
                                          <p:val>
                                            <p:strVal val="#ppt_w"/>
                                          </p:val>
                                        </p:tav>
                                      </p:tavLst>
                                    </p:anim>
                                    <p:anim calcmode="lin" valueType="num">
                                      <p:cBhvr>
                                        <p:cTn id="59" dur="1000" fill="hold"/>
                                        <p:tgtEl>
                                          <p:spTgt spid="9256"/>
                                        </p:tgtEl>
                                        <p:attrNameLst>
                                          <p:attrName>ppt_h</p:attrName>
                                        </p:attrNameLst>
                                      </p:cBhvr>
                                      <p:tavLst>
                                        <p:tav tm="0">
                                          <p:val>
                                            <p:strVal val="#ppt_h"/>
                                          </p:val>
                                        </p:tav>
                                        <p:tav tm="100000">
                                          <p:val>
                                            <p:strVal val="#ppt_h"/>
                                          </p:val>
                                        </p:tav>
                                      </p:tavLst>
                                    </p:anim>
                                    <p:animEffect transition="in" filter="fade">
                                      <p:cBhvr>
                                        <p:cTn id="60" dur="1000"/>
                                        <p:tgtEl>
                                          <p:spTgt spid="9256"/>
                                        </p:tgtEl>
                                      </p:cBhvr>
                                    </p:animEffec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9255"/>
                                        </p:tgtEl>
                                        <p:attrNameLst>
                                          <p:attrName>style.visibility</p:attrName>
                                        </p:attrNameLst>
                                      </p:cBhvr>
                                      <p:to>
                                        <p:strVal val="visible"/>
                                      </p:to>
                                    </p:set>
                                    <p:animEffect transition="in" filter="wedge">
                                      <p:cBhvr>
                                        <p:cTn id="66" dur="500"/>
                                        <p:tgtEl>
                                          <p:spTgt spid="9255"/>
                                        </p:tgtEl>
                                      </p:cBhvr>
                                    </p:animEffect>
                                  </p:childTnLst>
                                </p:cTn>
                              </p:par>
                            </p:childTnLst>
                          </p:cTn>
                        </p:par>
                      </p:childTnLst>
                    </p:cTn>
                  </p:par>
                </p:childTnLst>
              </p:cTn>
              <p:nextCondLst>
                <p:cond evt="onClick" delay="0">
                  <p:tgtEl>
                    <p:spTgt spid="5"/>
                  </p:tgtEl>
                </p:cond>
              </p:nextCondLst>
            </p:seq>
            <p:seq concurrent="1" nextAc="seek">
              <p:cTn id="67" restart="whenNotActive" fill="hold" evtFilter="cancelBubble" nodeType="interactiveSeq">
                <p:stCondLst>
                  <p:cond evt="onClick" delay="0">
                    <p:tgtEl>
                      <p:spTgt spid="4"/>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9258">
                                            <p:txEl>
                                              <p:pRg st="0" end="0"/>
                                            </p:txEl>
                                          </p:spTgt>
                                        </p:tgtEl>
                                        <p:attrNameLst>
                                          <p:attrName>style.visibility</p:attrName>
                                        </p:attrNameLst>
                                      </p:cBhvr>
                                      <p:to>
                                        <p:strVal val="visible"/>
                                      </p:to>
                                    </p:set>
                                    <p:animEffect transition="in" filter="fade">
                                      <p:cBhvr>
                                        <p:cTn id="72" dur="2000"/>
                                        <p:tgtEl>
                                          <p:spTgt spid="9258">
                                            <p:txEl>
                                              <p:pRg st="0" end="0"/>
                                            </p:txEl>
                                          </p:spTgt>
                                        </p:tgtEl>
                                      </p:cBhvr>
                                    </p:animEffect>
                                  </p:childTnLst>
                                </p:cTn>
                              </p:par>
                            </p:childTnLst>
                          </p:cTn>
                        </p:par>
                      </p:childTnLst>
                    </p:cTn>
                  </p:par>
                </p:childTnLst>
              </p:cTn>
              <p:nextCondLst>
                <p:cond evt="onClick" delay="0">
                  <p:tgtEl>
                    <p:spTgt spid="4"/>
                  </p:tgtEl>
                </p:cond>
              </p:nextCondLst>
            </p:seq>
            <p:seq concurrent="1" nextAc="seek">
              <p:cTn id="73" restart="whenNotActive" fill="hold" evtFilter="cancelBubble" nodeType="interactiveSeq">
                <p:stCondLst>
                  <p:cond evt="onClick" delay="0">
                    <p:tgtEl>
                      <p:spTgt spid="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9257"/>
                                        </p:tgtEl>
                                        <p:attrNameLst>
                                          <p:attrName>style.visibility</p:attrName>
                                        </p:attrNameLst>
                                      </p:cBhvr>
                                      <p:to>
                                        <p:strVal val="visible"/>
                                      </p:to>
                                    </p:set>
                                    <p:anim calcmode="lin" valueType="num">
                                      <p:cBhvr>
                                        <p:cTn id="78" dur="1000" fill="hold"/>
                                        <p:tgtEl>
                                          <p:spTgt spid="9257"/>
                                        </p:tgtEl>
                                        <p:attrNameLst>
                                          <p:attrName>ppt_w</p:attrName>
                                        </p:attrNameLst>
                                      </p:cBhvr>
                                      <p:tavLst>
                                        <p:tav tm="0">
                                          <p:val>
                                            <p:fltVal val="0"/>
                                          </p:val>
                                        </p:tav>
                                        <p:tav tm="100000">
                                          <p:val>
                                            <p:strVal val="#ppt_w"/>
                                          </p:val>
                                        </p:tav>
                                      </p:tavLst>
                                    </p:anim>
                                    <p:anim calcmode="lin" valueType="num">
                                      <p:cBhvr>
                                        <p:cTn id="79" dur="1000" fill="hold"/>
                                        <p:tgtEl>
                                          <p:spTgt spid="9257"/>
                                        </p:tgtEl>
                                        <p:attrNameLst>
                                          <p:attrName>ppt_h</p:attrName>
                                        </p:attrNameLst>
                                      </p:cBhvr>
                                      <p:tavLst>
                                        <p:tav tm="0">
                                          <p:val>
                                            <p:fltVal val="0"/>
                                          </p:val>
                                        </p:tav>
                                        <p:tav tm="100000">
                                          <p:val>
                                            <p:strVal val="#ppt_h"/>
                                          </p:val>
                                        </p:tav>
                                      </p:tavLst>
                                    </p:anim>
                                    <p:anim calcmode="lin" valueType="num">
                                      <p:cBhvr>
                                        <p:cTn id="80" dur="1000" fill="hold"/>
                                        <p:tgtEl>
                                          <p:spTgt spid="9257"/>
                                        </p:tgtEl>
                                        <p:attrNameLst>
                                          <p:attrName>style.rotation</p:attrName>
                                        </p:attrNameLst>
                                      </p:cBhvr>
                                      <p:tavLst>
                                        <p:tav tm="0">
                                          <p:val>
                                            <p:fltVal val="90"/>
                                          </p:val>
                                        </p:tav>
                                        <p:tav tm="100000">
                                          <p:val>
                                            <p:fltVal val="0"/>
                                          </p:val>
                                        </p:tav>
                                      </p:tavLst>
                                    </p:anim>
                                    <p:animEffect transition="in" filter="fade">
                                      <p:cBhvr>
                                        <p:cTn id="81" dur="1000"/>
                                        <p:tgtEl>
                                          <p:spTgt spid="9257"/>
                                        </p:tgtEl>
                                      </p:cBhvr>
                                    </p:animEffec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9260">
                                            <p:txEl>
                                              <p:pRg st="0" end="0"/>
                                            </p:txEl>
                                          </p:spTgt>
                                        </p:tgtEl>
                                        <p:attrNameLst>
                                          <p:attrName>style.visibility</p:attrName>
                                        </p:attrNameLst>
                                      </p:cBhvr>
                                      <p:to>
                                        <p:strVal val="visible"/>
                                      </p:to>
                                    </p:set>
                                    <p:anim calcmode="lin" valueType="num">
                                      <p:cBhvr>
                                        <p:cTn id="87" dur="500" fill="hold"/>
                                        <p:tgtEl>
                                          <p:spTgt spid="926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26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47" presetClass="entr" presetSubtype="0" fill="hold" nodeType="clickEffect">
                                  <p:stCondLst>
                                    <p:cond delay="0"/>
                                  </p:stCondLst>
                                  <p:childTnLst>
                                    <p:set>
                                      <p:cBhvr>
                                        <p:cTn id="93" dur="1" fill="hold">
                                          <p:stCondLst>
                                            <p:cond delay="0"/>
                                          </p:stCondLst>
                                        </p:cTn>
                                        <p:tgtEl>
                                          <p:spTgt spid="9259">
                                            <p:txEl>
                                              <p:pRg st="0" end="0"/>
                                            </p:txEl>
                                          </p:spTgt>
                                        </p:tgtEl>
                                        <p:attrNameLst>
                                          <p:attrName>style.visibility</p:attrName>
                                        </p:attrNameLst>
                                      </p:cBhvr>
                                      <p:to>
                                        <p:strVal val="visible"/>
                                      </p:to>
                                    </p:set>
                                    <p:animEffect transition="in" filter="fade">
                                      <p:cBhvr>
                                        <p:cTn id="94" dur="1000"/>
                                        <p:tgtEl>
                                          <p:spTgt spid="9259">
                                            <p:txEl>
                                              <p:pRg st="0" end="0"/>
                                            </p:txEl>
                                          </p:spTgt>
                                        </p:tgtEl>
                                      </p:cBhvr>
                                    </p:animEffect>
                                    <p:anim calcmode="lin" valueType="num">
                                      <p:cBhvr>
                                        <p:cTn id="95" dur="1000" fill="hold"/>
                                        <p:tgtEl>
                                          <p:spTgt spid="925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9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8"/>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9261">
                                            <p:txEl>
                                              <p:pRg st="0" end="0"/>
                                            </p:txEl>
                                          </p:spTgt>
                                        </p:tgtEl>
                                        <p:attrNameLst>
                                          <p:attrName>style.visibility</p:attrName>
                                        </p:attrNameLst>
                                      </p:cBhvr>
                                      <p:to>
                                        <p:strVal val="visible"/>
                                      </p:to>
                                    </p:set>
                                    <p:animEffect transition="in" filter="fade">
                                      <p:cBhvr>
                                        <p:cTn id="102" dur="2000"/>
                                        <p:tgtEl>
                                          <p:spTgt spid="9261">
                                            <p:txEl>
                                              <p:pRg st="0" end="0"/>
                                            </p:txEl>
                                          </p:spTgt>
                                        </p:tgtEl>
                                      </p:cBhvr>
                                    </p:animEffect>
                                  </p:childTnLst>
                                </p:cTn>
                              </p:par>
                            </p:childTnLst>
                          </p:cTn>
                        </p:par>
                      </p:childTnLst>
                    </p:cTn>
                  </p:par>
                </p:childTnLst>
              </p:cTn>
              <p:nextCondLst>
                <p:cond evt="onClick" delay="0">
                  <p:tgtEl>
                    <p:spTgt spid="8"/>
                  </p:tgtEl>
                </p:cond>
              </p:nextCondLst>
            </p:seq>
            <p:seq concurrent="1" nextAc="seek">
              <p:cTn id="103" restart="whenNotActive" fill="hold" evtFilter="cancelBubble" nodeType="interactiveSeq">
                <p:stCondLst>
                  <p:cond evt="onClick" delay="0">
                    <p:tgtEl>
                      <p:spTgt spid="10"/>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0" presetClass="entr" presetSubtype="0" fill="hold" nodeType="clickEffect">
                                  <p:stCondLst>
                                    <p:cond delay="0"/>
                                  </p:stCondLst>
                                  <p:childTnLst>
                                    <p:set>
                                      <p:cBhvr>
                                        <p:cTn id="107" dur="1" fill="hold">
                                          <p:stCondLst>
                                            <p:cond delay="0"/>
                                          </p:stCondLst>
                                        </p:cTn>
                                        <p:tgtEl>
                                          <p:spTgt spid="9262">
                                            <p:txEl>
                                              <p:pRg st="0" end="0"/>
                                            </p:txEl>
                                          </p:spTgt>
                                        </p:tgtEl>
                                        <p:attrNameLst>
                                          <p:attrName>style.visibility</p:attrName>
                                        </p:attrNameLst>
                                      </p:cBhvr>
                                      <p:to>
                                        <p:strVal val="visible"/>
                                      </p:to>
                                    </p:set>
                                    <p:animEffect transition="in" filter="wedge">
                                      <p:cBhvr>
                                        <p:cTn id="108" dur="1000"/>
                                        <p:tgtEl>
                                          <p:spTgt spid="9262">
                                            <p:txEl>
                                              <p:pRg st="0" end="0"/>
                                            </p:txEl>
                                          </p:spTgt>
                                        </p:tgtEl>
                                      </p:cBhvr>
                                    </p:animEffect>
                                  </p:childTnLst>
                                </p:cTn>
                              </p:par>
                            </p:childTnLst>
                          </p:cTn>
                        </p:par>
                      </p:childTnLst>
                    </p:cTn>
                  </p:par>
                </p:childTnLst>
              </p:cTn>
              <p:nextCondLst>
                <p:cond evt="onClick" delay="0">
                  <p:tgtEl>
                    <p:spTgt spid="10"/>
                  </p:tgtEl>
                </p:cond>
              </p:nextCondLst>
            </p:seq>
          </p:childTnLst>
        </p:cTn>
      </p:par>
    </p:tnLst>
    <p:bldLst>
      <p:bldP spid="9224" grpId="0"/>
      <p:bldP spid="9239" grpId="0"/>
      <p:bldP spid="9255" grpId="0"/>
      <p:bldP spid="9256" grpId="0"/>
      <p:bldP spid="92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914400" y="823913"/>
            <a:ext cx="6934200" cy="954087"/>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2. Trao đổi với bạn và điền vào chỗ chấm (…) cho đúng</a:t>
            </a:r>
          </a:p>
        </p:txBody>
      </p:sp>
      <p:sp>
        <p:nvSpPr>
          <p:cNvPr id="11269" name="Text Box 5"/>
          <p:cNvSpPr txBox="1">
            <a:spLocks noChangeArrowheads="1"/>
          </p:cNvSpPr>
          <p:nvPr/>
        </p:nvSpPr>
        <p:spPr bwMode="auto">
          <a:xfrm>
            <a:off x="533400" y="2133600"/>
            <a:ext cx="8153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Để bắt đầu sử dụng máy tính, em khởi động máy tính bằng hai thao tác sau:</a:t>
            </a:r>
          </a:p>
        </p:txBody>
      </p:sp>
      <p:sp>
        <p:nvSpPr>
          <p:cNvPr id="11270" name="Text Box 6"/>
          <p:cNvSpPr txBox="1">
            <a:spLocks noChangeArrowheads="1"/>
          </p:cNvSpPr>
          <p:nvPr/>
        </p:nvSpPr>
        <p:spPr bwMode="auto">
          <a:xfrm>
            <a:off x="936625" y="3797300"/>
            <a:ext cx="7696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 Bật công tắc …..………………………………</a:t>
            </a:r>
          </a:p>
        </p:txBody>
      </p:sp>
      <p:sp>
        <p:nvSpPr>
          <p:cNvPr id="11271" name="Text Box 7"/>
          <p:cNvSpPr txBox="1">
            <a:spLocks noChangeArrowheads="1"/>
          </p:cNvSpPr>
          <p:nvPr/>
        </p:nvSpPr>
        <p:spPr bwMode="auto">
          <a:xfrm>
            <a:off x="914400" y="4756150"/>
            <a:ext cx="7696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 Bật tiếp công tắc ………………………………</a:t>
            </a:r>
          </a:p>
        </p:txBody>
      </p:sp>
      <p:sp>
        <p:nvSpPr>
          <p:cNvPr id="11273" name="Text Box 9"/>
          <p:cNvSpPr txBox="1">
            <a:spLocks noChangeArrowheads="1"/>
          </p:cNvSpPr>
          <p:nvPr/>
        </p:nvSpPr>
        <p:spPr bwMode="auto">
          <a:xfrm>
            <a:off x="3886200" y="3844925"/>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FF0000"/>
                </a:solidFill>
              </a:rPr>
              <a:t>Trên thân máy</a:t>
            </a:r>
          </a:p>
        </p:txBody>
      </p:sp>
      <p:sp>
        <p:nvSpPr>
          <p:cNvPr id="11274" name="Text Box 10"/>
          <p:cNvSpPr txBox="1">
            <a:spLocks noChangeArrowheads="1"/>
          </p:cNvSpPr>
          <p:nvPr/>
        </p:nvSpPr>
        <p:spPr bwMode="auto">
          <a:xfrm>
            <a:off x="4076700" y="4867275"/>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FF0000"/>
                </a:solidFill>
              </a:rPr>
              <a:t>Trên màn hình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plus(in)">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randombar(horizontal)">
                                      <p:cBhvr>
                                        <p:cTn id="17" dur="500"/>
                                        <p:tgtEl>
                                          <p:spTgt spid="1127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randombar(horizontal)">
                                      <p:cBhvr>
                                        <p:cTn id="2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127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11273"/>
                                        </p:tgtEl>
                                        <p:attrNameLst>
                                          <p:attrName>style.visibility</p:attrName>
                                        </p:attrNameLst>
                                      </p:cBhvr>
                                      <p:to>
                                        <p:strVal val="visible"/>
                                      </p:to>
                                    </p:set>
                                    <p:anim calcmode="lin" valueType="num">
                                      <p:cBhvr>
                                        <p:cTn id="26" dur="1000" fill="hold"/>
                                        <p:tgtEl>
                                          <p:spTgt spid="11273"/>
                                        </p:tgtEl>
                                        <p:attrNameLst>
                                          <p:attrName>ppt_w</p:attrName>
                                        </p:attrNameLst>
                                      </p:cBhvr>
                                      <p:tavLst>
                                        <p:tav tm="0">
                                          <p:val>
                                            <p:fltVal val="0"/>
                                          </p:val>
                                        </p:tav>
                                        <p:tav tm="100000">
                                          <p:val>
                                            <p:strVal val="#ppt_w"/>
                                          </p:val>
                                        </p:tav>
                                      </p:tavLst>
                                    </p:anim>
                                    <p:anim calcmode="lin" valueType="num">
                                      <p:cBhvr>
                                        <p:cTn id="27" dur="1000" fill="hold"/>
                                        <p:tgtEl>
                                          <p:spTgt spid="11273"/>
                                        </p:tgtEl>
                                        <p:attrNameLst>
                                          <p:attrName>ppt_h</p:attrName>
                                        </p:attrNameLst>
                                      </p:cBhvr>
                                      <p:tavLst>
                                        <p:tav tm="0">
                                          <p:val>
                                            <p:fltVal val="0"/>
                                          </p:val>
                                        </p:tav>
                                        <p:tav tm="100000">
                                          <p:val>
                                            <p:strVal val="#ppt_h"/>
                                          </p:val>
                                        </p:tav>
                                      </p:tavLst>
                                    </p:anim>
                                    <p:anim calcmode="lin" valueType="num">
                                      <p:cBhvr>
                                        <p:cTn id="28" dur="1000" fill="hold"/>
                                        <p:tgtEl>
                                          <p:spTgt spid="11273"/>
                                        </p:tgtEl>
                                        <p:attrNameLst>
                                          <p:attrName>style.rotation</p:attrName>
                                        </p:attrNameLst>
                                      </p:cBhvr>
                                      <p:tavLst>
                                        <p:tav tm="0">
                                          <p:val>
                                            <p:fltVal val="90"/>
                                          </p:val>
                                        </p:tav>
                                        <p:tav tm="100000">
                                          <p:val>
                                            <p:fltVal val="0"/>
                                          </p:val>
                                        </p:tav>
                                      </p:tavLst>
                                    </p:anim>
                                    <p:animEffect transition="in" filter="fade">
                                      <p:cBhvr>
                                        <p:cTn id="29" dur="1000"/>
                                        <p:tgtEl>
                                          <p:spTgt spid="11273"/>
                                        </p:tgtEl>
                                      </p:cBhvr>
                                    </p:animEffect>
                                  </p:childTnLst>
                                </p:cTn>
                              </p:par>
                            </p:childTnLst>
                          </p:cTn>
                        </p:par>
                      </p:childTnLst>
                    </p:cTn>
                  </p:par>
                </p:childTnLst>
              </p:cTn>
              <p:nextCondLst>
                <p:cond evt="onClick" delay="0">
                  <p:tgtEl>
                    <p:spTgt spid="11270"/>
                  </p:tgtEl>
                </p:cond>
              </p:nextCondLst>
            </p:seq>
            <p:seq concurrent="1" nextAc="seek">
              <p:cTn id="30" restart="whenNotActive" fill="hold" evtFilter="cancelBubble" nodeType="interactiveSeq">
                <p:stCondLst>
                  <p:cond evt="onClick" delay="0">
                    <p:tgtEl>
                      <p:spTgt spid="1127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1274">
                                            <p:txEl>
                                              <p:pRg st="0" end="0"/>
                                            </p:txEl>
                                          </p:spTgt>
                                        </p:tgtEl>
                                        <p:attrNameLst>
                                          <p:attrName>style.visibility</p:attrName>
                                        </p:attrNameLst>
                                      </p:cBhvr>
                                      <p:to>
                                        <p:strVal val="visible"/>
                                      </p:to>
                                    </p:set>
                                    <p:animEffect transition="in" filter="fade">
                                      <p:cBhvr>
                                        <p:cTn id="35" dur="1000"/>
                                        <p:tgtEl>
                                          <p:spTgt spid="11274">
                                            <p:txEl>
                                              <p:pRg st="0" end="0"/>
                                            </p:txEl>
                                          </p:spTgt>
                                        </p:tgtEl>
                                      </p:cBhvr>
                                    </p:animEffect>
                                    <p:anim calcmode="lin" valueType="num">
                                      <p:cBhvr>
                                        <p:cTn id="36" dur="1000" fill="hold"/>
                                        <p:tgtEl>
                                          <p:spTgt spid="11274">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274">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7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1271"/>
                  </p:tgtEl>
                </p:cond>
              </p:nextCondLst>
            </p:seq>
          </p:childTnLst>
        </p:cTn>
      </p:par>
    </p:tnLst>
    <p:bldLst>
      <p:bldP spid="11268" grpId="0"/>
      <p:bldP spid="11269" grpId="0"/>
      <p:bldP spid="11270" grpId="0"/>
      <p:bldP spid="11271" grpId="0"/>
      <p:bldP spid="112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Text Box 11"/>
          <p:cNvSpPr txBox="1">
            <a:spLocks noChangeArrowheads="1"/>
          </p:cNvSpPr>
          <p:nvPr/>
        </p:nvSpPr>
        <p:spPr bwMode="auto">
          <a:xfrm>
            <a:off x="1524000" y="851483"/>
            <a:ext cx="5105400" cy="519113"/>
          </a:xfrm>
          <a:prstGeom prst="rect">
            <a:avLst/>
          </a:prstGeom>
          <a:ln>
            <a:no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C. HOẠT ĐỘNG ỨNG DỤNG</a:t>
            </a:r>
          </a:p>
        </p:txBody>
      </p:sp>
      <p:sp>
        <p:nvSpPr>
          <p:cNvPr id="13" name="TextBox 12"/>
          <p:cNvSpPr txBox="1">
            <a:spLocks noChangeArrowheads="1"/>
          </p:cNvSpPr>
          <p:nvPr/>
        </p:nvSpPr>
        <p:spPr bwMode="auto">
          <a:xfrm>
            <a:off x="685800" y="1987550"/>
            <a:ext cx="7848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pPr>
            <a:r>
              <a:rPr lang="en-US" altLang="en-US" sz="2800">
                <a:solidFill>
                  <a:srgbClr val="0B5395"/>
                </a:solidFill>
              </a:rPr>
              <a:t>- Kiểm tra tư thế ngồi của bạn kế bên, nếu bạn ngồi sai hãy chỉnh tư thế giúp bạn.</a:t>
            </a:r>
          </a:p>
        </p:txBody>
      </p:sp>
      <p:sp>
        <p:nvSpPr>
          <p:cNvPr id="14" name="TextBox 13"/>
          <p:cNvSpPr txBox="1">
            <a:spLocks noChangeArrowheads="1"/>
          </p:cNvSpPr>
          <p:nvPr/>
        </p:nvSpPr>
        <p:spPr bwMode="auto">
          <a:xfrm>
            <a:off x="685800" y="3505200"/>
            <a:ext cx="7848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pPr>
            <a:r>
              <a:rPr lang="en-US" altLang="en-US" sz="2800">
                <a:solidFill>
                  <a:srgbClr val="0B5395"/>
                </a:solidFill>
              </a:rPr>
              <a:t>- Em hãy di chuyển chuột lên các biểu tượng trên màn hình nền, quan sát và nhận xét sự thay đổi của các biểu tượng đó so với ban đầu.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900" decel="100000" fill="hold"/>
                                        <p:tgtEl>
                                          <p:spTgt spid="112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180975" y="204788"/>
            <a:ext cx="8782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b="1" u="sng">
                <a:solidFill>
                  <a:srgbClr val="FF0000"/>
                </a:solidFill>
              </a:rPr>
              <a:t>Bài 1: </a:t>
            </a:r>
            <a:r>
              <a:rPr lang="en-US" altLang="en-US" sz="2800"/>
              <a:t>Điền vào chỗ trống ( _ ) thứ tự các bước cần thiết để khởi động máy tính</a:t>
            </a:r>
            <a:endParaRPr lang="vi-VN" altLang="en-US" sz="2800"/>
          </a:p>
        </p:txBody>
      </p:sp>
      <p:pic>
        <p:nvPicPr>
          <p:cNvPr id="35843" name="Picture 2" descr="C:\Users\MayTinhDucDung\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474788"/>
            <a:ext cx="22907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C:\Users\MayTinhDucDung\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1300163"/>
            <a:ext cx="164306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1804988"/>
            <a:ext cx="19875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01625" y="4440238"/>
            <a:ext cx="2414588" cy="172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35847" name="TextBox 6"/>
          <p:cNvSpPr txBox="1">
            <a:spLocks noChangeArrowheads="1"/>
          </p:cNvSpPr>
          <p:nvPr/>
        </p:nvSpPr>
        <p:spPr bwMode="auto">
          <a:xfrm>
            <a:off x="385763" y="4471988"/>
            <a:ext cx="24145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3200">
                <a:latin typeface="Times" panose="02020603050405020304" pitchFamily="18" charset="0"/>
                <a:cs typeface="Times" panose="02020603050405020304" pitchFamily="18" charset="0"/>
              </a:rPr>
              <a:t>Bước __:</a:t>
            </a:r>
          </a:p>
          <a:p>
            <a:r>
              <a:rPr lang="en-US" altLang="en-US" sz="2400">
                <a:latin typeface="Times" panose="02020603050405020304" pitchFamily="18" charset="0"/>
                <a:cs typeface="Times" panose="02020603050405020304" pitchFamily="18" charset="0"/>
              </a:rPr>
              <a:t>Bật công tắc màn hình máy tính.</a:t>
            </a:r>
            <a:endParaRPr lang="vi-VN" altLang="en-US" sz="2400">
              <a:latin typeface="Times" panose="02020603050405020304" pitchFamily="18" charset="0"/>
              <a:cs typeface="Times" panose="02020603050405020304" pitchFamily="18" charset="0"/>
            </a:endParaRPr>
          </a:p>
        </p:txBody>
      </p:sp>
      <p:sp>
        <p:nvSpPr>
          <p:cNvPr id="10" name="Rounded Rectangle 9"/>
          <p:cNvSpPr/>
          <p:nvPr/>
        </p:nvSpPr>
        <p:spPr>
          <a:xfrm>
            <a:off x="3473450" y="4443413"/>
            <a:ext cx="2414588" cy="172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849" name="TextBox 10"/>
          <p:cNvSpPr txBox="1">
            <a:spLocks noChangeArrowheads="1"/>
          </p:cNvSpPr>
          <p:nvPr/>
        </p:nvSpPr>
        <p:spPr bwMode="auto">
          <a:xfrm>
            <a:off x="3487738" y="4506913"/>
            <a:ext cx="24145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altLang="en-US" sz="2800">
                <a:latin typeface="Times" panose="02020603050405020304" pitchFamily="18" charset="0"/>
                <a:cs typeface="Times" panose="02020603050405020304" pitchFamily="18" charset="0"/>
              </a:rPr>
              <a:t>Bước __:</a:t>
            </a:r>
          </a:p>
          <a:p>
            <a:pPr algn="just"/>
            <a:r>
              <a:rPr lang="en-US" altLang="en-US" sz="2800">
                <a:latin typeface="Times" panose="02020603050405020304" pitchFamily="18" charset="0"/>
                <a:cs typeface="Times" panose="02020603050405020304" pitchFamily="18" charset="0"/>
              </a:rPr>
              <a:t>Cắm dây nguồn máy tính vào ổ điện.</a:t>
            </a:r>
            <a:endParaRPr lang="vi-VN" altLang="en-US" sz="2800">
              <a:latin typeface="Times" panose="02020603050405020304" pitchFamily="18" charset="0"/>
              <a:cs typeface="Times" panose="02020603050405020304" pitchFamily="18" charset="0"/>
            </a:endParaRPr>
          </a:p>
        </p:txBody>
      </p:sp>
      <p:sp>
        <p:nvSpPr>
          <p:cNvPr id="12" name="Rounded Rectangle 11"/>
          <p:cNvSpPr/>
          <p:nvPr/>
        </p:nvSpPr>
        <p:spPr>
          <a:xfrm>
            <a:off x="6677025" y="4443413"/>
            <a:ext cx="2414588" cy="1727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851" name="TextBox 12"/>
          <p:cNvSpPr txBox="1">
            <a:spLocks noChangeArrowheads="1"/>
          </p:cNvSpPr>
          <p:nvPr/>
        </p:nvSpPr>
        <p:spPr bwMode="auto">
          <a:xfrm>
            <a:off x="6750050" y="4505325"/>
            <a:ext cx="2414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altLang="en-US" sz="2800">
                <a:latin typeface="Times" panose="02020603050405020304" pitchFamily="18" charset="0"/>
                <a:cs typeface="Times" panose="02020603050405020304" pitchFamily="18" charset="0"/>
              </a:rPr>
              <a:t>Bước __:</a:t>
            </a:r>
          </a:p>
          <a:p>
            <a:pPr algn="just"/>
            <a:r>
              <a:rPr lang="en-US" altLang="en-US" sz="2800">
                <a:latin typeface="Times" panose="02020603050405020304" pitchFamily="18" charset="0"/>
                <a:cs typeface="Times" panose="02020603050405020304" pitchFamily="18" charset="0"/>
              </a:rPr>
              <a:t>Bật công tắc trên thân máy.</a:t>
            </a:r>
            <a:endParaRPr lang="vi-VN" altLang="en-US" sz="2800">
              <a:latin typeface="Times" panose="02020603050405020304" pitchFamily="18" charset="0"/>
              <a:cs typeface="Times" panose="02020603050405020304" pitchFamily="18" charset="0"/>
            </a:endParaRPr>
          </a:p>
        </p:txBody>
      </p:sp>
      <p:sp>
        <p:nvSpPr>
          <p:cNvPr id="14" name="Rectangle 13"/>
          <p:cNvSpPr>
            <a:spLocks noChangeArrowheads="1"/>
          </p:cNvSpPr>
          <p:nvPr/>
        </p:nvSpPr>
        <p:spPr bwMode="auto">
          <a:xfrm flipH="1">
            <a:off x="4381500" y="4505325"/>
            <a:ext cx="255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b="1">
                <a:solidFill>
                  <a:srgbClr val="FF0000"/>
                </a:solidFill>
              </a:rPr>
              <a:t>1</a:t>
            </a:r>
            <a:endParaRPr lang="en-US" altLang="en-US" sz="2800">
              <a:solidFill>
                <a:srgbClr val="FF0000"/>
              </a:solidFill>
            </a:endParaRPr>
          </a:p>
        </p:txBody>
      </p:sp>
      <p:sp>
        <p:nvSpPr>
          <p:cNvPr id="15" name="Rectangle 14"/>
          <p:cNvSpPr>
            <a:spLocks noChangeArrowheads="1"/>
          </p:cNvSpPr>
          <p:nvPr/>
        </p:nvSpPr>
        <p:spPr bwMode="auto">
          <a:xfrm>
            <a:off x="1411288" y="450691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b="1">
                <a:solidFill>
                  <a:srgbClr val="FF0000"/>
                </a:solidFill>
              </a:rPr>
              <a:t>2</a:t>
            </a:r>
            <a:endParaRPr lang="en-US" altLang="en-US" sz="2800">
              <a:solidFill>
                <a:srgbClr val="FF0000"/>
              </a:solidFill>
            </a:endParaRPr>
          </a:p>
        </p:txBody>
      </p:sp>
      <p:sp>
        <p:nvSpPr>
          <p:cNvPr id="16" name="Rectangle 15"/>
          <p:cNvSpPr>
            <a:spLocks noChangeArrowheads="1"/>
          </p:cNvSpPr>
          <p:nvPr/>
        </p:nvSpPr>
        <p:spPr bwMode="auto">
          <a:xfrm>
            <a:off x="7702550" y="4505325"/>
            <a:ext cx="363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b="1">
                <a:solidFill>
                  <a:srgbClr val="FF0000"/>
                </a:solidFill>
              </a:rPr>
              <a:t>3</a:t>
            </a:r>
            <a:endParaRPr lang="en-US"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15888" y="204788"/>
            <a:ext cx="878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3200" b="1" u="sng">
                <a:solidFill>
                  <a:srgbClr val="FF0000"/>
                </a:solidFill>
              </a:rPr>
              <a:t>Bài 2:</a:t>
            </a:r>
            <a:r>
              <a:rPr lang="en-US" altLang="en-US" sz="3200" b="1">
                <a:solidFill>
                  <a:srgbClr val="FF0000"/>
                </a:solidFill>
              </a:rPr>
              <a:t> </a:t>
            </a:r>
            <a:r>
              <a:rPr lang="en-US" altLang="en-US" sz="3200" b="1"/>
              <a:t>Nối hình bên dưới với ô chữ thích hợp</a:t>
            </a:r>
            <a:endParaRPr lang="vi-VN" altLang="en-US" sz="3200"/>
          </a:p>
        </p:txBody>
      </p:sp>
      <p:grpSp>
        <p:nvGrpSpPr>
          <p:cNvPr id="36867" name="Group 7"/>
          <p:cNvGrpSpPr>
            <a:grpSpLocks/>
          </p:cNvGrpSpPr>
          <p:nvPr/>
        </p:nvGrpSpPr>
        <p:grpSpPr bwMode="auto">
          <a:xfrm>
            <a:off x="484188" y="1649413"/>
            <a:ext cx="1931987" cy="1319212"/>
            <a:chOff x="1136955" y="1649116"/>
            <a:chExt cx="2568494" cy="1319331"/>
          </a:xfrm>
        </p:grpSpPr>
        <p:sp>
          <p:nvSpPr>
            <p:cNvPr id="6" name="Rounded Rectangle 5"/>
            <p:cNvSpPr/>
            <p:nvPr/>
          </p:nvSpPr>
          <p:spPr>
            <a:xfrm>
              <a:off x="1136955" y="1649116"/>
              <a:ext cx="2557942" cy="1144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81" name="TextBox 6"/>
            <p:cNvSpPr txBox="1">
              <a:spLocks noChangeArrowheads="1"/>
            </p:cNvSpPr>
            <p:nvPr/>
          </p:nvSpPr>
          <p:spPr bwMode="auto">
            <a:xfrm>
              <a:off x="1146578" y="1768118"/>
              <a:ext cx="2558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Máy tính </a:t>
              </a:r>
            </a:p>
            <a:p>
              <a:pPr algn="ctr"/>
              <a:r>
                <a:rPr lang="en-US" altLang="en-US" sz="2400">
                  <a:latin typeface="Times" panose="02020603050405020304" pitchFamily="18" charset="0"/>
                  <a:cs typeface="Times" panose="02020603050405020304" pitchFamily="18" charset="0"/>
                </a:rPr>
                <a:t>khởi động xong</a:t>
              </a:r>
              <a:endParaRPr lang="vi-VN" altLang="en-US" sz="2400">
                <a:latin typeface="Times" panose="02020603050405020304" pitchFamily="18" charset="0"/>
                <a:cs typeface="Times" panose="02020603050405020304" pitchFamily="18" charset="0"/>
              </a:endParaRPr>
            </a:p>
          </p:txBody>
        </p:sp>
      </p:grpSp>
      <p:grpSp>
        <p:nvGrpSpPr>
          <p:cNvPr id="36868" name="Group 8"/>
          <p:cNvGrpSpPr>
            <a:grpSpLocks/>
          </p:cNvGrpSpPr>
          <p:nvPr/>
        </p:nvGrpSpPr>
        <p:grpSpPr bwMode="auto">
          <a:xfrm>
            <a:off x="3502025" y="1649413"/>
            <a:ext cx="1930400" cy="1331912"/>
            <a:chOff x="1136955" y="1649116"/>
            <a:chExt cx="2568494" cy="1332583"/>
          </a:xfrm>
        </p:grpSpPr>
        <p:sp>
          <p:nvSpPr>
            <p:cNvPr id="10" name="Rounded Rectangle 9"/>
            <p:cNvSpPr/>
            <p:nvPr/>
          </p:nvSpPr>
          <p:spPr>
            <a:xfrm>
              <a:off x="1136955" y="1649116"/>
              <a:ext cx="2557933" cy="11451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79" name="TextBox 10"/>
            <p:cNvSpPr txBox="1">
              <a:spLocks noChangeArrowheads="1"/>
            </p:cNvSpPr>
            <p:nvPr/>
          </p:nvSpPr>
          <p:spPr bwMode="auto">
            <a:xfrm>
              <a:off x="1146578" y="1781370"/>
              <a:ext cx="2558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Máy tính </a:t>
              </a:r>
            </a:p>
            <a:p>
              <a:pPr algn="ctr"/>
              <a:r>
                <a:rPr lang="en-US" altLang="en-US" sz="2400">
                  <a:latin typeface="Times" panose="02020603050405020304" pitchFamily="18" charset="0"/>
                  <a:cs typeface="Times" panose="02020603050405020304" pitchFamily="18" charset="0"/>
                </a:rPr>
                <a:t>đang khởi động</a:t>
              </a:r>
              <a:endParaRPr lang="vi-VN" altLang="en-US" sz="2400">
                <a:latin typeface="Times" panose="02020603050405020304" pitchFamily="18" charset="0"/>
                <a:cs typeface="Times" panose="02020603050405020304" pitchFamily="18" charset="0"/>
              </a:endParaRPr>
            </a:p>
          </p:txBody>
        </p:sp>
      </p:grpSp>
      <p:grpSp>
        <p:nvGrpSpPr>
          <p:cNvPr id="36869" name="Group 12"/>
          <p:cNvGrpSpPr>
            <a:grpSpLocks/>
          </p:cNvGrpSpPr>
          <p:nvPr/>
        </p:nvGrpSpPr>
        <p:grpSpPr bwMode="auto">
          <a:xfrm>
            <a:off x="6162675" y="1649413"/>
            <a:ext cx="1930400" cy="1144587"/>
            <a:chOff x="1136955" y="1649116"/>
            <a:chExt cx="2568494" cy="1144656"/>
          </a:xfrm>
        </p:grpSpPr>
        <p:sp>
          <p:nvSpPr>
            <p:cNvPr id="14" name="Rounded Rectangle 13"/>
            <p:cNvSpPr/>
            <p:nvPr/>
          </p:nvSpPr>
          <p:spPr>
            <a:xfrm>
              <a:off x="1136955" y="1649116"/>
              <a:ext cx="2557933" cy="1144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77" name="TextBox 14"/>
            <p:cNvSpPr txBox="1">
              <a:spLocks noChangeArrowheads="1"/>
            </p:cNvSpPr>
            <p:nvPr/>
          </p:nvSpPr>
          <p:spPr bwMode="auto">
            <a:xfrm>
              <a:off x="1146578" y="1794622"/>
              <a:ext cx="2558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Máy tính </a:t>
              </a:r>
            </a:p>
            <a:p>
              <a:pPr algn="ctr"/>
              <a:r>
                <a:rPr lang="en-US" altLang="en-US" sz="2400">
                  <a:latin typeface="Times" panose="02020603050405020304" pitchFamily="18" charset="0"/>
                  <a:cs typeface="Times" panose="02020603050405020304" pitchFamily="18" charset="0"/>
                </a:rPr>
                <a:t>đang làm việc</a:t>
              </a:r>
              <a:endParaRPr lang="vi-VN" altLang="en-US" sz="2400">
                <a:latin typeface="Times" panose="02020603050405020304" pitchFamily="18" charset="0"/>
                <a:cs typeface="Times" panose="02020603050405020304" pitchFamily="18" charset="0"/>
              </a:endParaRPr>
            </a:p>
          </p:txBody>
        </p:sp>
      </p:grpSp>
      <p:pic>
        <p:nvPicPr>
          <p:cNvPr id="36870"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713163"/>
            <a:ext cx="2266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713163"/>
            <a:ext cx="2300287"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3713163"/>
            <a:ext cx="234791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1649413" y="2808288"/>
            <a:ext cx="2454275" cy="9048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93838" y="2820988"/>
            <a:ext cx="3170237" cy="8778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6872" idx="0"/>
          </p:cNvCxnSpPr>
          <p:nvPr/>
        </p:nvCxnSpPr>
        <p:spPr>
          <a:xfrm>
            <a:off x="6972300" y="2794000"/>
            <a:ext cx="261938" cy="9191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87326"/>
            <a:ext cx="6629400" cy="1385887"/>
          </a:xfrm>
          <a:prstGeom prst="rect">
            <a:avLst/>
          </a:prstGeom>
          <a:noFill/>
        </p:spPr>
        <p:txBody>
          <a:bodyPr wrap="square">
            <a:spAutoFit/>
          </a:bodyPr>
          <a:lstStyle/>
          <a:p>
            <a:pPr>
              <a:defRPr/>
            </a:pPr>
            <a:r>
              <a:rPr lang="en-US" sz="2800" b="1" dirty="0">
                <a:solidFill>
                  <a:srgbClr val="FF0000"/>
                </a:solidFill>
              </a:rPr>
              <a:t>BÀI TẬP VẬN DỤNG, MỞ RỘNG</a:t>
            </a:r>
          </a:p>
          <a:p>
            <a:pPr marL="457200" indent="-457200">
              <a:buFontTx/>
              <a:buAutoNum type="arabicPeriod"/>
              <a:defRPr/>
            </a:pPr>
            <a:r>
              <a:rPr lang="en-US" sz="2800" dirty="0" err="1"/>
              <a:t>Nối</a:t>
            </a:r>
            <a:r>
              <a:rPr lang="en-US" sz="2800" dirty="0"/>
              <a:t> </a:t>
            </a:r>
            <a:r>
              <a:rPr lang="en-US" sz="2800" dirty="0" err="1"/>
              <a:t>hình</a:t>
            </a:r>
            <a:r>
              <a:rPr lang="en-US" sz="2800" dirty="0"/>
              <a:t> </a:t>
            </a:r>
            <a:r>
              <a:rPr lang="en-US" sz="2800" dirty="0" err="1"/>
              <a:t>bên</a:t>
            </a:r>
            <a:r>
              <a:rPr lang="en-US" sz="2800" dirty="0"/>
              <a:t> </a:t>
            </a:r>
            <a:r>
              <a:rPr lang="en-US" sz="2800" dirty="0" err="1"/>
              <a:t>dưới</a:t>
            </a:r>
            <a:r>
              <a:rPr lang="en-US" sz="2800" dirty="0"/>
              <a:t> </a:t>
            </a:r>
            <a:r>
              <a:rPr lang="en-US" sz="2800" dirty="0" err="1"/>
              <a:t>với</a:t>
            </a:r>
            <a:r>
              <a:rPr lang="en-US" sz="2800" dirty="0"/>
              <a:t> ô </a:t>
            </a:r>
            <a:r>
              <a:rPr lang="en-US" sz="2800" dirty="0" err="1"/>
              <a:t>chữ</a:t>
            </a:r>
            <a:r>
              <a:rPr lang="en-US" sz="2800" dirty="0"/>
              <a:t> </a:t>
            </a:r>
            <a:r>
              <a:rPr lang="en-US" sz="2800" dirty="0" err="1"/>
              <a:t>thích</a:t>
            </a:r>
            <a:r>
              <a:rPr lang="en-US" sz="2800" dirty="0"/>
              <a:t> </a:t>
            </a:r>
            <a:r>
              <a:rPr lang="en-US" sz="2800" dirty="0" err="1"/>
              <a:t>hợp</a:t>
            </a:r>
            <a:r>
              <a:rPr lang="en-US" sz="2800" dirty="0"/>
              <a:t>.</a:t>
            </a:r>
          </a:p>
          <a:p>
            <a:pPr>
              <a:defRPr/>
            </a:pPr>
            <a:endParaRPr lang="vi-VN"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338" y="2017713"/>
            <a:ext cx="17732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2017713"/>
            <a:ext cx="18002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017713"/>
            <a:ext cx="1662113"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746125" y="4956175"/>
            <a:ext cx="1873250" cy="1471613"/>
            <a:chOff x="1136955" y="1649116"/>
            <a:chExt cx="2568494" cy="1144656"/>
          </a:xfrm>
        </p:grpSpPr>
        <p:sp>
          <p:nvSpPr>
            <p:cNvPr id="11" name="Rounded Rectangle 10"/>
            <p:cNvSpPr/>
            <p:nvPr/>
          </p:nvSpPr>
          <p:spPr>
            <a:xfrm>
              <a:off x="1136955" y="1649116"/>
              <a:ext cx="2559787" cy="1144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5" name="TextBox 11"/>
            <p:cNvSpPr txBox="1">
              <a:spLocks noChangeArrowheads="1"/>
            </p:cNvSpPr>
            <p:nvPr/>
          </p:nvSpPr>
          <p:spPr bwMode="auto">
            <a:xfrm>
              <a:off x="1146578" y="1737182"/>
              <a:ext cx="2558871" cy="93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Tư thế này sẽ </a:t>
              </a:r>
            </a:p>
            <a:p>
              <a:pPr algn="ctr"/>
              <a:r>
                <a:rPr lang="en-US" altLang="en-US" sz="2400">
                  <a:latin typeface="Times" panose="02020603050405020304" pitchFamily="18" charset="0"/>
                  <a:cs typeface="Times" panose="02020603050405020304" pitchFamily="18" charset="0"/>
                </a:rPr>
                <a:t>gây mỏi mắt/</a:t>
              </a:r>
            </a:p>
            <a:p>
              <a:pPr algn="ctr"/>
              <a:r>
                <a:rPr lang="en-US" altLang="en-US" sz="2400">
                  <a:latin typeface="Times" panose="02020603050405020304" pitchFamily="18" charset="0"/>
                  <a:cs typeface="Times" panose="02020603050405020304" pitchFamily="18" charset="0"/>
                </a:rPr>
                <a:t> cận thị.</a:t>
              </a:r>
              <a:endParaRPr lang="vi-VN" altLang="en-US" sz="2400">
                <a:latin typeface="Times" panose="02020603050405020304" pitchFamily="18" charset="0"/>
                <a:cs typeface="Times" panose="02020603050405020304" pitchFamily="18" charset="0"/>
              </a:endParaRPr>
            </a:p>
          </p:txBody>
        </p:sp>
      </p:grpSp>
      <p:grpSp>
        <p:nvGrpSpPr>
          <p:cNvPr id="13" name="Group 12"/>
          <p:cNvGrpSpPr>
            <a:grpSpLocks/>
          </p:cNvGrpSpPr>
          <p:nvPr/>
        </p:nvGrpSpPr>
        <p:grpSpPr bwMode="auto">
          <a:xfrm>
            <a:off x="3305175" y="4956175"/>
            <a:ext cx="1873250" cy="1682750"/>
            <a:chOff x="1136955" y="1649116"/>
            <a:chExt cx="2568494" cy="1309502"/>
          </a:xfrm>
        </p:grpSpPr>
        <p:sp>
          <p:nvSpPr>
            <p:cNvPr id="14" name="Rounded Rectangle 13"/>
            <p:cNvSpPr/>
            <p:nvPr/>
          </p:nvSpPr>
          <p:spPr>
            <a:xfrm>
              <a:off x="1136955" y="1649116"/>
              <a:ext cx="2559787" cy="11451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3" name="TextBox 14"/>
            <p:cNvSpPr txBox="1">
              <a:spLocks noChangeArrowheads="1"/>
            </p:cNvSpPr>
            <p:nvPr/>
          </p:nvSpPr>
          <p:spPr bwMode="auto">
            <a:xfrm>
              <a:off x="1146578" y="1737182"/>
              <a:ext cx="2558871" cy="122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Tư thế này sẽ </a:t>
              </a:r>
            </a:p>
            <a:p>
              <a:pPr algn="ctr"/>
              <a:r>
                <a:rPr lang="en-US" altLang="en-US" sz="2400">
                  <a:latin typeface="Times" panose="02020603050405020304" pitchFamily="18" charset="0"/>
                  <a:cs typeface="Times" panose="02020603050405020304" pitchFamily="18" charset="0"/>
                </a:rPr>
                <a:t>gây mỏi cổ/</a:t>
              </a:r>
            </a:p>
            <a:p>
              <a:pPr algn="ctr"/>
              <a:r>
                <a:rPr lang="en-US" altLang="en-US" sz="2400">
                  <a:latin typeface="Times" panose="02020603050405020304" pitchFamily="18" charset="0"/>
                  <a:cs typeface="Times" panose="02020603050405020304" pitchFamily="18" charset="0"/>
                </a:rPr>
                <a:t> vẹo cột sống.</a:t>
              </a:r>
              <a:endParaRPr lang="vi-VN" altLang="en-US" sz="2400">
                <a:latin typeface="Times" panose="02020603050405020304" pitchFamily="18" charset="0"/>
                <a:cs typeface="Times" panose="02020603050405020304" pitchFamily="18" charset="0"/>
              </a:endParaRPr>
            </a:p>
          </p:txBody>
        </p:sp>
      </p:grpSp>
      <p:grpSp>
        <p:nvGrpSpPr>
          <p:cNvPr id="16" name="Group 15"/>
          <p:cNvGrpSpPr>
            <a:grpSpLocks/>
          </p:cNvGrpSpPr>
          <p:nvPr/>
        </p:nvGrpSpPr>
        <p:grpSpPr bwMode="auto">
          <a:xfrm>
            <a:off x="6057900" y="4933950"/>
            <a:ext cx="1871663" cy="1682750"/>
            <a:chOff x="1136955" y="1649116"/>
            <a:chExt cx="2568494" cy="1309502"/>
          </a:xfrm>
        </p:grpSpPr>
        <p:sp>
          <p:nvSpPr>
            <p:cNvPr id="17" name="Rounded Rectangle 16"/>
            <p:cNvSpPr/>
            <p:nvPr/>
          </p:nvSpPr>
          <p:spPr>
            <a:xfrm>
              <a:off x="1136955" y="1649116"/>
              <a:ext cx="2559780" cy="11451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1" name="TextBox 17"/>
            <p:cNvSpPr txBox="1">
              <a:spLocks noChangeArrowheads="1"/>
            </p:cNvSpPr>
            <p:nvPr/>
          </p:nvSpPr>
          <p:spPr bwMode="auto">
            <a:xfrm>
              <a:off x="1146578" y="1737182"/>
              <a:ext cx="2558871" cy="122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a:latin typeface="Times" panose="02020603050405020304" pitchFamily="18" charset="0"/>
                  <a:cs typeface="Times" panose="02020603050405020304" pitchFamily="18" charset="0"/>
                </a:rPr>
                <a:t>Tư thế đúng khi ngồi làm việc </a:t>
              </a:r>
            </a:p>
            <a:p>
              <a:pPr algn="ctr"/>
              <a:r>
                <a:rPr lang="en-US" altLang="en-US" sz="2400">
                  <a:latin typeface="Times" panose="02020603050405020304" pitchFamily="18" charset="0"/>
                  <a:cs typeface="Times" panose="02020603050405020304" pitchFamily="18" charset="0"/>
                </a:rPr>
                <a:t>với máy tính.</a:t>
              </a:r>
              <a:endParaRPr lang="vi-VN" altLang="en-US" sz="2400">
                <a:latin typeface="Times" panose="02020603050405020304" pitchFamily="18" charset="0"/>
                <a:cs typeface="Times" panose="02020603050405020304" pitchFamily="18" charset="0"/>
              </a:endParaRPr>
            </a:p>
          </p:txBody>
        </p:sp>
      </p:grpSp>
      <p:cxnSp>
        <p:nvCxnSpPr>
          <p:cNvPr id="20" name="Straight Arrow Connector 19"/>
          <p:cNvCxnSpPr/>
          <p:nvPr/>
        </p:nvCxnSpPr>
        <p:spPr>
          <a:xfrm flipV="1">
            <a:off x="1827213" y="4056063"/>
            <a:ext cx="2192337" cy="877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083050" y="4056063"/>
            <a:ext cx="2673350" cy="889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971675" y="4056063"/>
            <a:ext cx="4916488" cy="8556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19200" y="569196"/>
            <a:ext cx="6019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b="1" dirty="0">
                <a:solidFill>
                  <a:srgbClr val="FF0000"/>
                </a:solidFill>
              </a:rPr>
              <a:t>BÀI TẬP VẬN DỤNG, MỞ RỘNG</a:t>
            </a:r>
          </a:p>
          <a:p>
            <a:r>
              <a:rPr lang="en-US" altLang="en-US" sz="2400" dirty="0"/>
              <a:t>2.  </a:t>
            </a:r>
            <a:r>
              <a:rPr lang="en-US" altLang="en-US" sz="2400" dirty="0" err="1"/>
              <a:t>Nối</a:t>
            </a:r>
            <a:r>
              <a:rPr lang="en-US" altLang="en-US" sz="2400" dirty="0"/>
              <a:t> (</a:t>
            </a:r>
            <a:r>
              <a:rPr lang="en-US" altLang="en-US" sz="2400" dirty="0" err="1"/>
              <a:t>theo</a:t>
            </a:r>
            <a:r>
              <a:rPr lang="en-US" altLang="en-US" sz="2400" dirty="0"/>
              <a:t> </a:t>
            </a:r>
            <a:r>
              <a:rPr lang="en-US" altLang="en-US" sz="2400" dirty="0" err="1"/>
              <a:t>mẫu</a:t>
            </a:r>
            <a:r>
              <a:rPr lang="en-US" altLang="en-US" sz="2400" dirty="0"/>
              <a:t>).</a:t>
            </a:r>
          </a:p>
          <a:p>
            <a:endParaRPr lang="en-US" altLang="en-US" sz="2400" dirty="0"/>
          </a:p>
          <a:p>
            <a:endParaRPr lang="vi-VN" altLang="en-US" sz="2400" dirty="0"/>
          </a:p>
        </p:txBody>
      </p:sp>
      <p:grpSp>
        <p:nvGrpSpPr>
          <p:cNvPr id="6" name="Group 5"/>
          <p:cNvGrpSpPr>
            <a:grpSpLocks/>
          </p:cNvGrpSpPr>
          <p:nvPr/>
        </p:nvGrpSpPr>
        <p:grpSpPr bwMode="auto">
          <a:xfrm>
            <a:off x="212725" y="1609725"/>
            <a:ext cx="2398713" cy="893763"/>
            <a:chOff x="1136955" y="1649116"/>
            <a:chExt cx="2568494" cy="1253656"/>
          </a:xfrm>
        </p:grpSpPr>
        <p:sp>
          <p:nvSpPr>
            <p:cNvPr id="7" name="Rounded Rectangle 6"/>
            <p:cNvSpPr/>
            <p:nvPr/>
          </p:nvSpPr>
          <p:spPr>
            <a:xfrm>
              <a:off x="1136955" y="1649116"/>
              <a:ext cx="2558295" cy="1144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50" name="TextBox 7"/>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1. Muốn máy tính làm việc thì…</a:t>
              </a:r>
              <a:endParaRPr lang="vi-VN" altLang="en-US" sz="2400">
                <a:latin typeface="Times" panose="02020603050405020304" pitchFamily="18" charset="0"/>
                <a:cs typeface="Times" panose="02020603050405020304" pitchFamily="18" charset="0"/>
              </a:endParaRPr>
            </a:p>
          </p:txBody>
        </p:sp>
      </p:grpSp>
      <p:grpSp>
        <p:nvGrpSpPr>
          <p:cNvPr id="18" name="Group 17"/>
          <p:cNvGrpSpPr>
            <a:grpSpLocks/>
          </p:cNvGrpSpPr>
          <p:nvPr/>
        </p:nvGrpSpPr>
        <p:grpSpPr bwMode="auto">
          <a:xfrm>
            <a:off x="207963" y="2517775"/>
            <a:ext cx="2398712" cy="893763"/>
            <a:chOff x="1136955" y="1649116"/>
            <a:chExt cx="2568494" cy="1253656"/>
          </a:xfrm>
        </p:grpSpPr>
        <p:sp>
          <p:nvSpPr>
            <p:cNvPr id="19" name="Rounded Rectangle 18"/>
            <p:cNvSpPr/>
            <p:nvPr/>
          </p:nvSpPr>
          <p:spPr>
            <a:xfrm>
              <a:off x="1136955" y="1649116"/>
              <a:ext cx="2558295" cy="1144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8" name="TextBox 19"/>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2. Công tắc trên thân máy là…</a:t>
              </a:r>
              <a:endParaRPr lang="vi-VN" altLang="en-US" sz="2400">
                <a:latin typeface="Times" panose="02020603050405020304" pitchFamily="18" charset="0"/>
                <a:cs typeface="Times" panose="02020603050405020304" pitchFamily="18" charset="0"/>
              </a:endParaRPr>
            </a:p>
          </p:txBody>
        </p:sp>
      </p:grpSp>
      <p:grpSp>
        <p:nvGrpSpPr>
          <p:cNvPr id="21" name="Group 20"/>
          <p:cNvGrpSpPr>
            <a:grpSpLocks/>
          </p:cNvGrpSpPr>
          <p:nvPr/>
        </p:nvGrpSpPr>
        <p:grpSpPr bwMode="auto">
          <a:xfrm>
            <a:off x="182563" y="3440113"/>
            <a:ext cx="2428875" cy="1597025"/>
            <a:chOff x="1136955" y="1649116"/>
            <a:chExt cx="2569427" cy="1512744"/>
          </a:xfrm>
        </p:grpSpPr>
        <p:sp>
          <p:nvSpPr>
            <p:cNvPr id="22" name="Rounded Rectangle 21"/>
            <p:cNvSpPr/>
            <p:nvPr/>
          </p:nvSpPr>
          <p:spPr>
            <a:xfrm>
              <a:off x="1136955" y="1649116"/>
              <a:ext cx="2559351" cy="1144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6" name="TextBox 22"/>
            <p:cNvSpPr txBox="1">
              <a:spLocks noChangeArrowheads="1"/>
            </p:cNvSpPr>
            <p:nvPr/>
          </p:nvSpPr>
          <p:spPr bwMode="auto">
            <a:xfrm>
              <a:off x="1157135" y="1676234"/>
              <a:ext cx="2549247" cy="148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3. Sau khi máy tính khởi động xong thì xuất hiện…</a:t>
              </a:r>
              <a:endParaRPr lang="vi-VN" altLang="en-US" sz="2400">
                <a:latin typeface="Times" panose="02020603050405020304" pitchFamily="18" charset="0"/>
                <a:cs typeface="Times" panose="02020603050405020304" pitchFamily="18" charset="0"/>
              </a:endParaRPr>
            </a:p>
          </p:txBody>
        </p:sp>
      </p:grpSp>
      <p:grpSp>
        <p:nvGrpSpPr>
          <p:cNvPr id="24" name="Group 23"/>
          <p:cNvGrpSpPr>
            <a:grpSpLocks/>
          </p:cNvGrpSpPr>
          <p:nvPr/>
        </p:nvGrpSpPr>
        <p:grpSpPr bwMode="auto">
          <a:xfrm>
            <a:off x="190500" y="4725988"/>
            <a:ext cx="2398713" cy="1263650"/>
            <a:chOff x="1136955" y="1649116"/>
            <a:chExt cx="2568494" cy="1771696"/>
          </a:xfrm>
        </p:grpSpPr>
        <p:sp>
          <p:nvSpPr>
            <p:cNvPr id="25" name="Rounded Rectangle 24"/>
            <p:cNvSpPr/>
            <p:nvPr/>
          </p:nvSpPr>
          <p:spPr>
            <a:xfrm>
              <a:off x="1136955" y="1649116"/>
              <a:ext cx="2558295" cy="1144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4" name="TextBox 25"/>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4. Muốn màn hình sáng lên, em phải…</a:t>
              </a:r>
              <a:endParaRPr lang="vi-VN" altLang="en-US" sz="2400">
                <a:latin typeface="Times" panose="02020603050405020304" pitchFamily="18" charset="0"/>
                <a:cs typeface="Times" panose="02020603050405020304" pitchFamily="18" charset="0"/>
              </a:endParaRPr>
            </a:p>
          </p:txBody>
        </p:sp>
      </p:grpSp>
      <p:grpSp>
        <p:nvGrpSpPr>
          <p:cNvPr id="27" name="Group 26"/>
          <p:cNvGrpSpPr>
            <a:grpSpLocks/>
          </p:cNvGrpSpPr>
          <p:nvPr/>
        </p:nvGrpSpPr>
        <p:grpSpPr bwMode="auto">
          <a:xfrm>
            <a:off x="153988" y="5694363"/>
            <a:ext cx="2479675" cy="1092200"/>
            <a:chOff x="1087945" y="1649116"/>
            <a:chExt cx="2617504" cy="1248128"/>
          </a:xfrm>
        </p:grpSpPr>
        <p:sp>
          <p:nvSpPr>
            <p:cNvPr id="28" name="Rounded Rectangle 27"/>
            <p:cNvSpPr/>
            <p:nvPr/>
          </p:nvSpPr>
          <p:spPr>
            <a:xfrm>
              <a:off x="1087945" y="1649116"/>
              <a:ext cx="2558853" cy="11447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2" name="TextBox 28"/>
            <p:cNvSpPr txBox="1">
              <a:spLocks noChangeArrowheads="1"/>
            </p:cNvSpPr>
            <p:nvPr/>
          </p:nvSpPr>
          <p:spPr bwMode="auto">
            <a:xfrm>
              <a:off x="1146578" y="1737182"/>
              <a:ext cx="2558871" cy="11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5. </a:t>
              </a:r>
              <a:r>
                <a:rPr lang="en-US" altLang="en-US">
                  <a:latin typeface="Times" panose="02020603050405020304" pitchFamily="18" charset="0"/>
                  <a:cs typeface="Times" panose="02020603050405020304" pitchFamily="18" charset="0"/>
                </a:rPr>
                <a:t>Khi làm việc với máy tính em phải chú ý đến...</a:t>
              </a:r>
              <a:endParaRPr lang="vi-VN" altLang="en-US">
                <a:latin typeface="Times" panose="02020603050405020304" pitchFamily="18" charset="0"/>
                <a:cs typeface="Times" panose="02020603050405020304" pitchFamily="18" charset="0"/>
              </a:endParaRPr>
            </a:p>
          </p:txBody>
        </p:sp>
      </p:grpSp>
      <p:grpSp>
        <p:nvGrpSpPr>
          <p:cNvPr id="30" name="Group 29"/>
          <p:cNvGrpSpPr>
            <a:grpSpLocks/>
          </p:cNvGrpSpPr>
          <p:nvPr/>
        </p:nvGrpSpPr>
        <p:grpSpPr bwMode="auto">
          <a:xfrm>
            <a:off x="5210175" y="1555750"/>
            <a:ext cx="2398713" cy="893763"/>
            <a:chOff x="1136955" y="1649116"/>
            <a:chExt cx="2568494" cy="1253656"/>
          </a:xfrm>
        </p:grpSpPr>
        <p:sp>
          <p:nvSpPr>
            <p:cNvPr id="31" name="Rounded Rectangle 30"/>
            <p:cNvSpPr/>
            <p:nvPr/>
          </p:nvSpPr>
          <p:spPr>
            <a:xfrm>
              <a:off x="1136955" y="1649116"/>
              <a:ext cx="2558295" cy="114454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0" name="TextBox 31"/>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a. nút công tắc to nhất.</a:t>
              </a:r>
              <a:endParaRPr lang="vi-VN" altLang="en-US" sz="2400">
                <a:latin typeface="Times" panose="02020603050405020304" pitchFamily="18" charset="0"/>
                <a:cs typeface="Times" panose="02020603050405020304" pitchFamily="18" charset="0"/>
              </a:endParaRPr>
            </a:p>
          </p:txBody>
        </p:sp>
      </p:grpSp>
      <p:grpSp>
        <p:nvGrpSpPr>
          <p:cNvPr id="33" name="Group 32"/>
          <p:cNvGrpSpPr>
            <a:grpSpLocks/>
          </p:cNvGrpSpPr>
          <p:nvPr/>
        </p:nvGrpSpPr>
        <p:grpSpPr bwMode="auto">
          <a:xfrm>
            <a:off x="5173663" y="2457450"/>
            <a:ext cx="2398712" cy="1263650"/>
            <a:chOff x="1136955" y="1649116"/>
            <a:chExt cx="2568494" cy="1771696"/>
          </a:xfrm>
        </p:grpSpPr>
        <p:sp>
          <p:nvSpPr>
            <p:cNvPr id="34" name="Rounded Rectangle 33"/>
            <p:cNvSpPr/>
            <p:nvPr/>
          </p:nvSpPr>
          <p:spPr>
            <a:xfrm>
              <a:off x="1136955" y="1649116"/>
              <a:ext cx="2558295" cy="114403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8" name="TextBox 34"/>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b. một màn hình mới, gọi là màn hình nền.</a:t>
              </a:r>
              <a:endParaRPr lang="vi-VN" altLang="en-US" sz="2400">
                <a:latin typeface="Times" panose="02020603050405020304" pitchFamily="18" charset="0"/>
                <a:cs typeface="Times" panose="02020603050405020304" pitchFamily="18" charset="0"/>
              </a:endParaRPr>
            </a:p>
          </p:txBody>
        </p:sp>
      </p:grpSp>
      <p:grpSp>
        <p:nvGrpSpPr>
          <p:cNvPr id="36" name="Group 35"/>
          <p:cNvGrpSpPr>
            <a:grpSpLocks/>
          </p:cNvGrpSpPr>
          <p:nvPr/>
        </p:nvGrpSpPr>
        <p:grpSpPr bwMode="auto">
          <a:xfrm>
            <a:off x="5186363" y="3373438"/>
            <a:ext cx="2390775" cy="1201737"/>
            <a:chOff x="1267582" y="1336387"/>
            <a:chExt cx="2140810" cy="1566444"/>
          </a:xfrm>
        </p:grpSpPr>
        <p:sp>
          <p:nvSpPr>
            <p:cNvPr id="37" name="Rounded Rectangle 36"/>
            <p:cNvSpPr/>
            <p:nvPr/>
          </p:nvSpPr>
          <p:spPr>
            <a:xfrm>
              <a:off x="1267582" y="1396395"/>
              <a:ext cx="2140810" cy="148367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6" name="TextBox 37"/>
            <p:cNvSpPr txBox="1">
              <a:spLocks noChangeArrowheads="1"/>
            </p:cNvSpPr>
            <p:nvPr/>
          </p:nvSpPr>
          <p:spPr bwMode="auto">
            <a:xfrm>
              <a:off x="1288434" y="1336387"/>
              <a:ext cx="2119958" cy="156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c. em phải cắm dây nối máy tính vào nguồn điện.</a:t>
              </a:r>
              <a:endParaRPr lang="vi-VN" altLang="en-US" sz="2400">
                <a:latin typeface="Times" panose="02020603050405020304" pitchFamily="18" charset="0"/>
                <a:cs typeface="Times" panose="02020603050405020304" pitchFamily="18" charset="0"/>
              </a:endParaRPr>
            </a:p>
          </p:txBody>
        </p:sp>
      </p:grpSp>
      <p:grpSp>
        <p:nvGrpSpPr>
          <p:cNvPr id="39" name="Group 38"/>
          <p:cNvGrpSpPr>
            <a:grpSpLocks/>
          </p:cNvGrpSpPr>
          <p:nvPr/>
        </p:nvGrpSpPr>
        <p:grpSpPr bwMode="auto">
          <a:xfrm>
            <a:off x="5178425" y="4675188"/>
            <a:ext cx="2398713" cy="1263650"/>
            <a:chOff x="1136955" y="1649116"/>
            <a:chExt cx="2568494" cy="1771696"/>
          </a:xfrm>
        </p:grpSpPr>
        <p:sp>
          <p:nvSpPr>
            <p:cNvPr id="40" name="Rounded Rectangle 39"/>
            <p:cNvSpPr/>
            <p:nvPr/>
          </p:nvSpPr>
          <p:spPr>
            <a:xfrm>
              <a:off x="1136955" y="1649116"/>
              <a:ext cx="2558295" cy="114403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4" name="TextBox 40"/>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d. tư thế ngồi sao cho thoải mái, đúng tư thế.</a:t>
              </a:r>
              <a:endParaRPr lang="vi-VN" altLang="en-US" sz="2400">
                <a:latin typeface="Times" panose="02020603050405020304" pitchFamily="18" charset="0"/>
                <a:cs typeface="Times" panose="02020603050405020304" pitchFamily="18" charset="0"/>
              </a:endParaRPr>
            </a:p>
          </p:txBody>
        </p:sp>
      </p:grpSp>
      <p:grpSp>
        <p:nvGrpSpPr>
          <p:cNvPr id="42" name="Group 41"/>
          <p:cNvGrpSpPr>
            <a:grpSpLocks/>
          </p:cNvGrpSpPr>
          <p:nvPr/>
        </p:nvGrpSpPr>
        <p:grpSpPr bwMode="auto">
          <a:xfrm>
            <a:off x="5126038" y="5678488"/>
            <a:ext cx="2398712" cy="893762"/>
            <a:chOff x="1136955" y="1649116"/>
            <a:chExt cx="2568494" cy="1253656"/>
          </a:xfrm>
        </p:grpSpPr>
        <p:sp>
          <p:nvSpPr>
            <p:cNvPr id="43" name="Rounded Rectangle 42"/>
            <p:cNvSpPr/>
            <p:nvPr/>
          </p:nvSpPr>
          <p:spPr>
            <a:xfrm>
              <a:off x="1136955" y="1649116"/>
              <a:ext cx="2558295" cy="11445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2" name="TextBox 43"/>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400">
                  <a:latin typeface="Times" panose="02020603050405020304" pitchFamily="18" charset="0"/>
                  <a:cs typeface="Times" panose="02020603050405020304" pitchFamily="18" charset="0"/>
                </a:rPr>
                <a:t>e. bật công tắc màn hình</a:t>
              </a:r>
              <a:endParaRPr lang="vi-VN" altLang="en-US" sz="2400">
                <a:latin typeface="Times" panose="02020603050405020304" pitchFamily="18" charset="0"/>
                <a:cs typeface="Times" panose="02020603050405020304" pitchFamily="18" charset="0"/>
              </a:endParaRPr>
            </a:p>
          </p:txBody>
        </p:sp>
      </p:grpSp>
      <p:cxnSp>
        <p:nvCxnSpPr>
          <p:cNvPr id="45" name="Straight Arrow Connector 44"/>
          <p:cNvCxnSpPr>
            <a:endCxn id="38934" idx="1"/>
          </p:cNvCxnSpPr>
          <p:nvPr/>
        </p:nvCxnSpPr>
        <p:spPr>
          <a:xfrm flipV="1">
            <a:off x="2578100" y="5338763"/>
            <a:ext cx="2608263" cy="833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7" idx="1"/>
          </p:cNvCxnSpPr>
          <p:nvPr/>
        </p:nvCxnSpPr>
        <p:spPr>
          <a:xfrm>
            <a:off x="2592388" y="2108200"/>
            <a:ext cx="2593975" cy="187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92388" y="2006600"/>
            <a:ext cx="2608262" cy="1017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592388" y="2919413"/>
            <a:ext cx="2608262" cy="1017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3" idx="1"/>
          </p:cNvCxnSpPr>
          <p:nvPr/>
        </p:nvCxnSpPr>
        <p:spPr>
          <a:xfrm>
            <a:off x="2582863" y="5224463"/>
            <a:ext cx="2543175" cy="862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 y="990600"/>
            <a:ext cx="7696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500" b="1"/>
              <a:t>Câu 1: Có mấy loại máy tính cơ bản ? Kể tên                               </a:t>
            </a:r>
          </a:p>
          <a:p>
            <a:pPr eaLnBrk="1" hangingPunct="1"/>
            <a:r>
              <a:rPr lang="en-US" altLang="en-US" sz="2500" b="1"/>
              <a:t>            các loại đó?</a:t>
            </a:r>
          </a:p>
        </p:txBody>
      </p:sp>
      <p:sp>
        <p:nvSpPr>
          <p:cNvPr id="5" name="TextBox 4"/>
          <p:cNvSpPr txBox="1"/>
          <p:nvPr/>
        </p:nvSpPr>
        <p:spPr>
          <a:xfrm>
            <a:off x="2309813" y="355662"/>
            <a:ext cx="3886200"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dirty="0" smtClean="0">
                <a:solidFill>
                  <a:srgbClr val="FF0000"/>
                </a:solidFill>
                <a:effectLst>
                  <a:outerShdw blurRad="38100" dist="38100" dir="2700000" algn="tl">
                    <a:srgbClr val="C0C0C0"/>
                  </a:outerShdw>
                </a:effectLst>
              </a:rPr>
              <a:t>ÔN BÀI CŨ</a:t>
            </a:r>
          </a:p>
        </p:txBody>
      </p:sp>
      <p:sp>
        <p:nvSpPr>
          <p:cNvPr id="6" name="TextBox 5"/>
          <p:cNvSpPr txBox="1">
            <a:spLocks noChangeArrowheads="1"/>
          </p:cNvSpPr>
          <p:nvPr/>
        </p:nvSpPr>
        <p:spPr bwMode="auto">
          <a:xfrm>
            <a:off x="1447800" y="22098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a:t>a. 1		b. 2		c. 3		d. 4</a:t>
            </a:r>
          </a:p>
        </p:txBody>
      </p:sp>
      <p:sp>
        <p:nvSpPr>
          <p:cNvPr id="7" name="Oval 6"/>
          <p:cNvSpPr/>
          <p:nvPr/>
        </p:nvSpPr>
        <p:spPr>
          <a:xfrm>
            <a:off x="4976813" y="2085975"/>
            <a:ext cx="1219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loud"/>
          <p:cNvSpPr>
            <a:spLocks noChangeAspect="1" noEditPoints="1" noChangeArrowheads="1"/>
          </p:cNvSpPr>
          <p:nvPr/>
        </p:nvSpPr>
        <p:spPr bwMode="auto">
          <a:xfrm rot="620481">
            <a:off x="-61913" y="1638300"/>
            <a:ext cx="9583738" cy="5275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FF00"/>
            </a:solidFill>
            <a:miter lim="800000"/>
            <a:headEnd/>
            <a:tailEnd/>
          </a:ln>
          <a:effectLst>
            <a:outerShdw dist="107763" dir="2700000" algn="ctr" rotWithShape="0">
              <a:srgbClr val="808080"/>
            </a:outerShdw>
          </a:effectLst>
        </p:spPr>
        <p:txBody>
          <a:bodyPr/>
          <a:lstStyle/>
          <a:p>
            <a:endParaRPr lang="en-US"/>
          </a:p>
        </p:txBody>
      </p:sp>
      <p:sp>
        <p:nvSpPr>
          <p:cNvPr id="3077" name="Text Box 5"/>
          <p:cNvSpPr txBox="1">
            <a:spLocks noChangeArrowheads="1"/>
          </p:cNvSpPr>
          <p:nvPr/>
        </p:nvSpPr>
        <p:spPr bwMode="auto">
          <a:xfrm>
            <a:off x="2850752" y="769751"/>
            <a:ext cx="3854847" cy="584775"/>
          </a:xfrm>
          <a:prstGeom prst="rect">
            <a:avLst/>
          </a:prstGeom>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3200" b="1">
                <a:solidFill>
                  <a:srgbClr val="FF0000"/>
                </a:solidFill>
              </a:rPr>
              <a:t>EM CẦN GHI NHỚ</a:t>
            </a:r>
          </a:p>
        </p:txBody>
      </p:sp>
      <p:sp>
        <p:nvSpPr>
          <p:cNvPr id="2" name="TextBox 1"/>
          <p:cNvSpPr txBox="1">
            <a:spLocks noChangeArrowheads="1"/>
          </p:cNvSpPr>
          <p:nvPr/>
        </p:nvSpPr>
        <p:spPr bwMode="auto">
          <a:xfrm>
            <a:off x="625275" y="2115343"/>
            <a:ext cx="83058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just" eaLnBrk="1" hangingPunct="1">
              <a:lnSpc>
                <a:spcPct val="130000"/>
              </a:lnSpc>
            </a:pPr>
            <a:r>
              <a:rPr lang="en-US" altLang="en-US" sz="2800" dirty="0" smtClean="0">
                <a:solidFill>
                  <a:srgbClr val="FF0000"/>
                </a:solidFill>
              </a:rPr>
              <a:t>    - </a:t>
            </a:r>
            <a:r>
              <a:rPr lang="en-US" altLang="en-US" sz="2800" dirty="0" err="1" smtClean="0">
                <a:solidFill>
                  <a:srgbClr val="FF0000"/>
                </a:solidFill>
              </a:rPr>
              <a:t>Ngồi</a:t>
            </a:r>
            <a:r>
              <a:rPr lang="en-US" altLang="en-US" sz="2800" dirty="0" smtClean="0">
                <a:solidFill>
                  <a:srgbClr val="FF0000"/>
                </a:solidFill>
              </a:rPr>
              <a:t> </a:t>
            </a:r>
            <a:r>
              <a:rPr lang="en-US" altLang="en-US" sz="2800" dirty="0" err="1" smtClean="0">
                <a:solidFill>
                  <a:srgbClr val="FF0000"/>
                </a:solidFill>
              </a:rPr>
              <a:t>đúng</a:t>
            </a:r>
            <a:r>
              <a:rPr lang="en-US" altLang="en-US" sz="2800" dirty="0" smtClean="0">
                <a:solidFill>
                  <a:srgbClr val="FF0000"/>
                </a:solidFill>
              </a:rPr>
              <a:t> </a:t>
            </a:r>
            <a:r>
              <a:rPr lang="en-US" altLang="en-US" sz="2800" dirty="0" err="1" smtClean="0">
                <a:solidFill>
                  <a:srgbClr val="FF0000"/>
                </a:solidFill>
              </a:rPr>
              <a:t>tư</a:t>
            </a:r>
            <a:r>
              <a:rPr lang="en-US" altLang="en-US" sz="2800" dirty="0" smtClean="0">
                <a:solidFill>
                  <a:srgbClr val="FF0000"/>
                </a:solidFill>
              </a:rPr>
              <a:t> </a:t>
            </a:r>
            <a:r>
              <a:rPr lang="en-US" altLang="en-US" sz="2800" dirty="0" err="1" smtClean="0">
                <a:solidFill>
                  <a:srgbClr val="FF0000"/>
                </a:solidFill>
              </a:rPr>
              <a:t>thế</a:t>
            </a:r>
            <a:r>
              <a:rPr lang="en-US" altLang="en-US" sz="2800" dirty="0" smtClean="0">
                <a:solidFill>
                  <a:srgbClr val="FF0000"/>
                </a:solidFill>
              </a:rPr>
              <a:t> </a:t>
            </a:r>
            <a:r>
              <a:rPr lang="en-US" altLang="en-US" sz="2800" dirty="0" err="1" smtClean="0">
                <a:solidFill>
                  <a:srgbClr val="FF0000"/>
                </a:solidFill>
              </a:rPr>
              <a:t>trước</a:t>
            </a:r>
            <a:r>
              <a:rPr lang="en-US" altLang="en-US" sz="2800" dirty="0" smtClean="0">
                <a:solidFill>
                  <a:srgbClr val="FF0000"/>
                </a:solidFill>
              </a:rPr>
              <a:t> </a:t>
            </a:r>
            <a:r>
              <a:rPr lang="en-US" altLang="en-US" sz="2800" dirty="0" err="1" smtClean="0">
                <a:solidFill>
                  <a:srgbClr val="FF0000"/>
                </a:solidFill>
              </a:rPr>
              <a:t>máy</a:t>
            </a:r>
            <a:r>
              <a:rPr lang="en-US" altLang="en-US" sz="2800" dirty="0" smtClean="0">
                <a:solidFill>
                  <a:srgbClr val="FF0000"/>
                </a:solidFill>
              </a:rPr>
              <a:t> </a:t>
            </a:r>
            <a:r>
              <a:rPr lang="en-US" altLang="en-US" sz="2800" dirty="0" err="1" smtClean="0">
                <a:solidFill>
                  <a:srgbClr val="FF0000"/>
                </a:solidFill>
              </a:rPr>
              <a:t>tính</a:t>
            </a:r>
            <a:r>
              <a:rPr lang="en-US" altLang="en-US" sz="2800" dirty="0" smtClean="0">
                <a:solidFill>
                  <a:srgbClr val="FF0000"/>
                </a:solidFill>
              </a:rPr>
              <a:t> </a:t>
            </a:r>
            <a:r>
              <a:rPr lang="en-US" altLang="en-US" sz="2800" dirty="0" err="1" smtClean="0">
                <a:solidFill>
                  <a:srgbClr val="FF0000"/>
                </a:solidFill>
              </a:rPr>
              <a:t>sẽ</a:t>
            </a:r>
            <a:r>
              <a:rPr lang="en-US" altLang="en-US" sz="2800" dirty="0" smtClean="0">
                <a:solidFill>
                  <a:srgbClr val="FF0000"/>
                </a:solidFill>
              </a:rPr>
              <a:t> </a:t>
            </a:r>
            <a:r>
              <a:rPr lang="en-US" altLang="en-US" sz="2800" dirty="0" err="1" smtClean="0">
                <a:solidFill>
                  <a:srgbClr val="FF0000"/>
                </a:solidFill>
              </a:rPr>
              <a:t>giúp</a:t>
            </a:r>
            <a:r>
              <a:rPr lang="en-US" altLang="en-US" sz="2800" dirty="0" smtClean="0">
                <a:solidFill>
                  <a:srgbClr val="FF0000"/>
                </a:solidFill>
              </a:rPr>
              <a:t> </a:t>
            </a:r>
            <a:r>
              <a:rPr lang="en-US" altLang="en-US" sz="2800" dirty="0" err="1" smtClean="0">
                <a:solidFill>
                  <a:srgbClr val="FF0000"/>
                </a:solidFill>
              </a:rPr>
              <a:t>em</a:t>
            </a:r>
            <a:endParaRPr lang="en-US" altLang="en-US" sz="2800" dirty="0" smtClean="0">
              <a:solidFill>
                <a:srgbClr val="FF0000"/>
              </a:solidFill>
            </a:endParaRPr>
          </a:p>
          <a:p>
            <a:pPr lvl="1" algn="just" eaLnBrk="1" hangingPunct="1">
              <a:lnSpc>
                <a:spcPct val="130000"/>
              </a:lnSpc>
            </a:pPr>
            <a:r>
              <a:rPr lang="en-US" altLang="en-US" sz="2800" dirty="0" err="1" smtClean="0">
                <a:solidFill>
                  <a:srgbClr val="FF0000"/>
                </a:solidFill>
              </a:rPr>
              <a:t>học</a:t>
            </a:r>
            <a:r>
              <a:rPr lang="en-US" altLang="en-US" sz="2800" dirty="0" smtClean="0">
                <a:solidFill>
                  <a:srgbClr val="FF0000"/>
                </a:solidFill>
              </a:rPr>
              <a:t> </a:t>
            </a:r>
            <a:r>
              <a:rPr lang="en-US" altLang="en-US" sz="2800" dirty="0" err="1" smtClean="0">
                <a:solidFill>
                  <a:srgbClr val="FF0000"/>
                </a:solidFill>
              </a:rPr>
              <a:t>tập</a:t>
            </a:r>
            <a:r>
              <a:rPr lang="en-US" altLang="en-US" sz="2800" dirty="0" smtClean="0">
                <a:solidFill>
                  <a:srgbClr val="FF0000"/>
                </a:solidFill>
              </a:rPr>
              <a:t> </a:t>
            </a:r>
            <a:r>
              <a:rPr lang="en-US" altLang="en-US" sz="2800" dirty="0" err="1" smtClean="0">
                <a:solidFill>
                  <a:srgbClr val="FF0000"/>
                </a:solidFill>
              </a:rPr>
              <a:t>hiệu</a:t>
            </a:r>
            <a:r>
              <a:rPr lang="en-US" altLang="en-US" sz="2800" dirty="0" smtClean="0">
                <a:solidFill>
                  <a:srgbClr val="FF0000"/>
                </a:solidFill>
              </a:rPr>
              <a:t> </a:t>
            </a:r>
            <a:r>
              <a:rPr lang="en-US" altLang="en-US" sz="2800" dirty="0" err="1" smtClean="0">
                <a:solidFill>
                  <a:srgbClr val="FF0000"/>
                </a:solidFill>
              </a:rPr>
              <a:t>quả</a:t>
            </a:r>
            <a:r>
              <a:rPr lang="en-US" altLang="en-US" sz="2800" dirty="0" smtClean="0">
                <a:solidFill>
                  <a:srgbClr val="FF0000"/>
                </a:solidFill>
              </a:rPr>
              <a:t> </a:t>
            </a:r>
            <a:r>
              <a:rPr lang="en-US" altLang="en-US" sz="2800" dirty="0" err="1" smtClean="0">
                <a:solidFill>
                  <a:srgbClr val="FF0000"/>
                </a:solidFill>
              </a:rPr>
              <a:t>và</a:t>
            </a:r>
            <a:r>
              <a:rPr lang="en-US" altLang="en-US" sz="2800" dirty="0" smtClean="0">
                <a:solidFill>
                  <a:srgbClr val="FF0000"/>
                </a:solidFill>
              </a:rPr>
              <a:t> </a:t>
            </a:r>
            <a:r>
              <a:rPr lang="en-US" altLang="en-US" sz="2800" dirty="0" err="1" smtClean="0">
                <a:solidFill>
                  <a:srgbClr val="FF0000"/>
                </a:solidFill>
              </a:rPr>
              <a:t>giữ</a:t>
            </a:r>
            <a:r>
              <a:rPr lang="en-US" altLang="en-US" sz="2800" dirty="0" smtClean="0">
                <a:solidFill>
                  <a:srgbClr val="FF0000"/>
                </a:solidFill>
              </a:rPr>
              <a:t> </a:t>
            </a:r>
            <a:r>
              <a:rPr lang="en-US" altLang="en-US" sz="2800" dirty="0" err="1" smtClean="0">
                <a:solidFill>
                  <a:srgbClr val="FF0000"/>
                </a:solidFill>
              </a:rPr>
              <a:t>gìn</a:t>
            </a:r>
            <a:r>
              <a:rPr lang="en-US" altLang="en-US" sz="2800" dirty="0" smtClean="0">
                <a:solidFill>
                  <a:srgbClr val="FF0000"/>
                </a:solidFill>
              </a:rPr>
              <a:t> </a:t>
            </a:r>
            <a:r>
              <a:rPr lang="en-US" altLang="en-US" sz="2800" dirty="0" err="1" smtClean="0">
                <a:solidFill>
                  <a:srgbClr val="FF0000"/>
                </a:solidFill>
              </a:rPr>
              <a:t>sức</a:t>
            </a:r>
            <a:r>
              <a:rPr lang="en-US" altLang="en-US" sz="2800" dirty="0" smtClean="0">
                <a:solidFill>
                  <a:srgbClr val="FF0000"/>
                </a:solidFill>
              </a:rPr>
              <a:t> </a:t>
            </a:r>
            <a:r>
              <a:rPr lang="en-US" altLang="en-US" sz="2800" dirty="0" err="1" smtClean="0">
                <a:solidFill>
                  <a:srgbClr val="FF0000"/>
                </a:solidFill>
              </a:rPr>
              <a:t>khỏe</a:t>
            </a:r>
            <a:endParaRPr lang="en-US" altLang="en-US" sz="2800" dirty="0" smtClean="0">
              <a:solidFill>
                <a:srgbClr val="FF0000"/>
              </a:solidFill>
            </a:endParaRPr>
          </a:p>
          <a:p>
            <a:pPr lvl="1" algn="just" eaLnBrk="1" hangingPunct="1">
              <a:lnSpc>
                <a:spcPct val="130000"/>
              </a:lnSpc>
            </a:pPr>
            <a:r>
              <a:rPr lang="en-US" altLang="en-US" sz="2800" dirty="0" smtClean="0">
                <a:solidFill>
                  <a:srgbClr val="FF0000"/>
                </a:solidFill>
              </a:rPr>
              <a:t>- </a:t>
            </a:r>
            <a:r>
              <a:rPr lang="en-US" altLang="en-US" sz="2800" dirty="0" err="1" smtClean="0">
                <a:solidFill>
                  <a:srgbClr val="FF0000"/>
                </a:solidFill>
              </a:rPr>
              <a:t>Có</a:t>
            </a:r>
            <a:r>
              <a:rPr lang="en-US" altLang="en-US" sz="2800" dirty="0" smtClean="0">
                <a:solidFill>
                  <a:srgbClr val="FF0000"/>
                </a:solidFill>
              </a:rPr>
              <a:t> </a:t>
            </a:r>
            <a:r>
              <a:rPr lang="en-US" altLang="en-US" sz="2800" dirty="0" err="1" smtClean="0">
                <a:solidFill>
                  <a:srgbClr val="FF0000"/>
                </a:solidFill>
              </a:rPr>
              <a:t>hai</a:t>
            </a:r>
            <a:r>
              <a:rPr lang="en-US" altLang="en-US" sz="2800" dirty="0" smtClean="0">
                <a:solidFill>
                  <a:srgbClr val="FF0000"/>
                </a:solidFill>
              </a:rPr>
              <a:t> </a:t>
            </a:r>
            <a:r>
              <a:rPr lang="en-US" altLang="en-US" sz="2800" dirty="0" err="1" smtClean="0">
                <a:solidFill>
                  <a:srgbClr val="FF0000"/>
                </a:solidFill>
              </a:rPr>
              <a:t>thao</a:t>
            </a:r>
            <a:r>
              <a:rPr lang="en-US" altLang="en-US" sz="2800" dirty="0" smtClean="0">
                <a:solidFill>
                  <a:srgbClr val="FF0000"/>
                </a:solidFill>
              </a:rPr>
              <a:t> </a:t>
            </a:r>
            <a:r>
              <a:rPr lang="en-US" altLang="en-US" sz="2800" dirty="0" err="1" smtClean="0">
                <a:solidFill>
                  <a:srgbClr val="FF0000"/>
                </a:solidFill>
              </a:rPr>
              <a:t>tác</a:t>
            </a:r>
            <a:r>
              <a:rPr lang="en-US" altLang="en-US" sz="2800" dirty="0" smtClean="0">
                <a:solidFill>
                  <a:srgbClr val="FF0000"/>
                </a:solidFill>
              </a:rPr>
              <a:t> </a:t>
            </a:r>
            <a:r>
              <a:rPr lang="en-US" altLang="en-US" sz="2800" dirty="0" err="1" smtClean="0">
                <a:solidFill>
                  <a:srgbClr val="FF0000"/>
                </a:solidFill>
              </a:rPr>
              <a:t>khởi</a:t>
            </a:r>
            <a:r>
              <a:rPr lang="en-US" altLang="en-US" sz="2800" dirty="0" smtClean="0">
                <a:solidFill>
                  <a:srgbClr val="FF0000"/>
                </a:solidFill>
              </a:rPr>
              <a:t> </a:t>
            </a:r>
            <a:r>
              <a:rPr lang="en-US" altLang="en-US" sz="2800" dirty="0" err="1" smtClean="0">
                <a:solidFill>
                  <a:srgbClr val="FF0000"/>
                </a:solidFill>
              </a:rPr>
              <a:t>động</a:t>
            </a:r>
            <a:r>
              <a:rPr lang="en-US" altLang="en-US" sz="2800" dirty="0" smtClean="0">
                <a:solidFill>
                  <a:srgbClr val="FF0000"/>
                </a:solidFill>
              </a:rPr>
              <a:t> </a:t>
            </a:r>
            <a:r>
              <a:rPr lang="en-US" altLang="en-US" sz="2800" dirty="0" err="1" smtClean="0">
                <a:solidFill>
                  <a:srgbClr val="FF0000"/>
                </a:solidFill>
              </a:rPr>
              <a:t>máy</a:t>
            </a:r>
            <a:r>
              <a:rPr lang="en-US" altLang="en-US" sz="2800" dirty="0" smtClean="0">
                <a:solidFill>
                  <a:srgbClr val="FF0000"/>
                </a:solidFill>
              </a:rPr>
              <a:t> </a:t>
            </a:r>
            <a:r>
              <a:rPr lang="en-US" altLang="en-US" sz="2800" dirty="0" err="1" smtClean="0">
                <a:solidFill>
                  <a:srgbClr val="FF0000"/>
                </a:solidFill>
              </a:rPr>
              <a:t>tính</a:t>
            </a:r>
            <a:r>
              <a:rPr lang="en-US" altLang="en-US" sz="2800" dirty="0" smtClean="0">
                <a:solidFill>
                  <a:srgbClr val="FF0000"/>
                </a:solidFill>
              </a:rPr>
              <a:t>: </a:t>
            </a:r>
            <a:r>
              <a:rPr lang="en-US" altLang="en-US" sz="2800" dirty="0" err="1" smtClean="0">
                <a:solidFill>
                  <a:srgbClr val="FF0000"/>
                </a:solidFill>
              </a:rPr>
              <a:t>bật</a:t>
            </a:r>
            <a:r>
              <a:rPr lang="en-US" altLang="en-US" sz="2800" dirty="0" smtClean="0">
                <a:solidFill>
                  <a:srgbClr val="FF0000"/>
                </a:solidFill>
              </a:rPr>
              <a:t> </a:t>
            </a:r>
            <a:r>
              <a:rPr lang="en-US" altLang="en-US" sz="2800" dirty="0" err="1" smtClean="0">
                <a:solidFill>
                  <a:srgbClr val="FF0000"/>
                </a:solidFill>
              </a:rPr>
              <a:t>công</a:t>
            </a:r>
            <a:r>
              <a:rPr lang="en-US" altLang="en-US" sz="2800" dirty="0" smtClean="0">
                <a:solidFill>
                  <a:srgbClr val="FF0000"/>
                </a:solidFill>
              </a:rPr>
              <a:t> </a:t>
            </a:r>
            <a:r>
              <a:rPr lang="en-US" altLang="en-US" sz="2800" dirty="0" err="1" smtClean="0">
                <a:solidFill>
                  <a:srgbClr val="FF0000"/>
                </a:solidFill>
              </a:rPr>
              <a:t>tắc</a:t>
            </a:r>
            <a:r>
              <a:rPr lang="en-US" altLang="en-US" sz="2800" dirty="0" smtClean="0">
                <a:solidFill>
                  <a:srgbClr val="FF0000"/>
                </a:solidFill>
              </a:rPr>
              <a:t> </a:t>
            </a:r>
            <a:r>
              <a:rPr lang="en-US" altLang="en-US" sz="2800" dirty="0" err="1" smtClean="0">
                <a:solidFill>
                  <a:srgbClr val="FF0000"/>
                </a:solidFill>
              </a:rPr>
              <a:t>trên</a:t>
            </a:r>
            <a:r>
              <a:rPr lang="en-US" altLang="en-US" sz="2800" dirty="0" smtClean="0">
                <a:solidFill>
                  <a:srgbClr val="FF0000"/>
                </a:solidFill>
              </a:rPr>
              <a:t> </a:t>
            </a:r>
            <a:r>
              <a:rPr lang="en-US" altLang="en-US" sz="2800" dirty="0" err="1" smtClean="0">
                <a:solidFill>
                  <a:srgbClr val="FF0000"/>
                </a:solidFill>
              </a:rPr>
              <a:t>thân</a:t>
            </a:r>
            <a:r>
              <a:rPr lang="en-US" altLang="en-US" sz="2800" dirty="0" smtClean="0">
                <a:solidFill>
                  <a:srgbClr val="FF0000"/>
                </a:solidFill>
              </a:rPr>
              <a:t> </a:t>
            </a:r>
            <a:r>
              <a:rPr lang="en-US" altLang="en-US" sz="2800" dirty="0" err="1" smtClean="0">
                <a:solidFill>
                  <a:srgbClr val="FF0000"/>
                </a:solidFill>
              </a:rPr>
              <a:t>máy</a:t>
            </a:r>
            <a:r>
              <a:rPr lang="en-US" altLang="en-US" sz="2800" dirty="0" smtClean="0">
                <a:solidFill>
                  <a:srgbClr val="FF0000"/>
                </a:solidFill>
              </a:rPr>
              <a:t>, </a:t>
            </a:r>
            <a:r>
              <a:rPr lang="en-US" altLang="en-US" sz="2800" dirty="0" err="1" smtClean="0">
                <a:solidFill>
                  <a:srgbClr val="FF0000"/>
                </a:solidFill>
              </a:rPr>
              <a:t>bật</a:t>
            </a:r>
            <a:r>
              <a:rPr lang="en-US" altLang="en-US" sz="2800" dirty="0" smtClean="0">
                <a:solidFill>
                  <a:srgbClr val="FF0000"/>
                </a:solidFill>
              </a:rPr>
              <a:t> </a:t>
            </a:r>
            <a:r>
              <a:rPr lang="en-US" altLang="en-US" sz="2800" dirty="0" err="1" smtClean="0">
                <a:solidFill>
                  <a:srgbClr val="FF0000"/>
                </a:solidFill>
              </a:rPr>
              <a:t>công</a:t>
            </a:r>
            <a:r>
              <a:rPr lang="en-US" altLang="en-US" sz="2800" dirty="0" smtClean="0">
                <a:solidFill>
                  <a:srgbClr val="FF0000"/>
                </a:solidFill>
              </a:rPr>
              <a:t> </a:t>
            </a:r>
            <a:r>
              <a:rPr lang="en-US" altLang="en-US" sz="2800" dirty="0" err="1" smtClean="0">
                <a:solidFill>
                  <a:srgbClr val="FF0000"/>
                </a:solidFill>
              </a:rPr>
              <a:t>tắc</a:t>
            </a:r>
            <a:r>
              <a:rPr lang="en-US" altLang="en-US" sz="2800" dirty="0" smtClean="0">
                <a:solidFill>
                  <a:srgbClr val="FF0000"/>
                </a:solidFill>
              </a:rPr>
              <a:t> </a:t>
            </a:r>
            <a:r>
              <a:rPr lang="en-US" altLang="en-US" sz="2800" dirty="0" err="1" smtClean="0">
                <a:solidFill>
                  <a:srgbClr val="FF0000"/>
                </a:solidFill>
              </a:rPr>
              <a:t>trên</a:t>
            </a:r>
            <a:r>
              <a:rPr lang="en-US" altLang="en-US" sz="2800" dirty="0" smtClean="0">
                <a:solidFill>
                  <a:srgbClr val="FF0000"/>
                </a:solidFill>
              </a:rPr>
              <a:t> </a:t>
            </a:r>
            <a:r>
              <a:rPr lang="en-US" altLang="en-US" sz="2800" dirty="0" err="1" smtClean="0">
                <a:solidFill>
                  <a:srgbClr val="FF0000"/>
                </a:solidFill>
              </a:rPr>
              <a:t>màn</a:t>
            </a:r>
            <a:r>
              <a:rPr lang="en-US" altLang="en-US" sz="2800" dirty="0" smtClean="0">
                <a:solidFill>
                  <a:srgbClr val="FF0000"/>
                </a:solidFill>
              </a:rPr>
              <a:t> </a:t>
            </a:r>
            <a:r>
              <a:rPr lang="en-US" altLang="en-US" sz="2800" dirty="0" err="1" smtClean="0">
                <a:solidFill>
                  <a:srgbClr val="FF0000"/>
                </a:solidFill>
              </a:rPr>
              <a:t>hình</a:t>
            </a:r>
            <a:endParaRPr lang="en-US" altLang="en-US" sz="2800" dirty="0" smtClean="0">
              <a:solidFill>
                <a:srgbClr val="FF0000"/>
              </a:solidFill>
            </a:endParaRPr>
          </a:p>
          <a:p>
            <a:pPr lvl="1" algn="just" eaLnBrk="1" hangingPunct="1">
              <a:lnSpc>
                <a:spcPct val="130000"/>
              </a:lnSpc>
            </a:pPr>
            <a:r>
              <a:rPr lang="en-US" altLang="en-US" sz="2800" dirty="0" smtClean="0">
                <a:solidFill>
                  <a:srgbClr val="FF0000"/>
                </a:solidFill>
              </a:rPr>
              <a:t>- </a:t>
            </a:r>
            <a:r>
              <a:rPr lang="en-US" altLang="en-US" sz="2800" dirty="0" err="1" smtClean="0">
                <a:solidFill>
                  <a:srgbClr val="FF0000"/>
                </a:solidFill>
              </a:rPr>
              <a:t>Sau</a:t>
            </a:r>
            <a:r>
              <a:rPr lang="en-US" altLang="en-US" sz="2800" dirty="0" smtClean="0">
                <a:solidFill>
                  <a:srgbClr val="FF0000"/>
                </a:solidFill>
              </a:rPr>
              <a:t> </a:t>
            </a:r>
            <a:r>
              <a:rPr lang="en-US" altLang="en-US" sz="2800" dirty="0" err="1" smtClean="0">
                <a:solidFill>
                  <a:srgbClr val="FF0000"/>
                </a:solidFill>
              </a:rPr>
              <a:t>khi</a:t>
            </a:r>
            <a:r>
              <a:rPr lang="en-US" altLang="en-US" sz="2800" dirty="0" smtClean="0">
                <a:solidFill>
                  <a:srgbClr val="FF0000"/>
                </a:solidFill>
              </a:rPr>
              <a:t> </a:t>
            </a:r>
            <a:r>
              <a:rPr lang="en-US" altLang="en-US" sz="2800" dirty="0" err="1" smtClean="0">
                <a:solidFill>
                  <a:srgbClr val="FF0000"/>
                </a:solidFill>
              </a:rPr>
              <a:t>khởi</a:t>
            </a:r>
            <a:r>
              <a:rPr lang="en-US" altLang="en-US" sz="2800" dirty="0" smtClean="0">
                <a:solidFill>
                  <a:srgbClr val="FF0000"/>
                </a:solidFill>
              </a:rPr>
              <a:t> </a:t>
            </a:r>
            <a:r>
              <a:rPr lang="en-US" altLang="en-US" sz="2800" dirty="0" err="1" smtClean="0">
                <a:solidFill>
                  <a:srgbClr val="FF0000"/>
                </a:solidFill>
              </a:rPr>
              <a:t>động</a:t>
            </a:r>
            <a:r>
              <a:rPr lang="en-US" altLang="en-US" sz="2800" dirty="0" smtClean="0">
                <a:solidFill>
                  <a:srgbClr val="FF0000"/>
                </a:solidFill>
              </a:rPr>
              <a:t>, </a:t>
            </a:r>
            <a:r>
              <a:rPr lang="en-US" altLang="en-US" sz="2800" dirty="0" err="1" smtClean="0">
                <a:solidFill>
                  <a:srgbClr val="FF0000"/>
                </a:solidFill>
              </a:rPr>
              <a:t>trên</a:t>
            </a:r>
            <a:r>
              <a:rPr lang="en-US" altLang="en-US" sz="2800" dirty="0" smtClean="0">
                <a:solidFill>
                  <a:srgbClr val="FF0000"/>
                </a:solidFill>
              </a:rPr>
              <a:t> </a:t>
            </a:r>
            <a:r>
              <a:rPr lang="en-US" altLang="en-US" sz="2800" dirty="0" err="1" smtClean="0">
                <a:solidFill>
                  <a:srgbClr val="FF0000"/>
                </a:solidFill>
              </a:rPr>
              <a:t>màn</a:t>
            </a:r>
            <a:r>
              <a:rPr lang="en-US" altLang="en-US" sz="2800" dirty="0" smtClean="0">
                <a:solidFill>
                  <a:srgbClr val="FF0000"/>
                </a:solidFill>
              </a:rPr>
              <a:t> </a:t>
            </a:r>
            <a:r>
              <a:rPr lang="en-US" altLang="en-US" sz="2800" dirty="0" err="1" smtClean="0">
                <a:solidFill>
                  <a:srgbClr val="FF0000"/>
                </a:solidFill>
              </a:rPr>
              <a:t>hình</a:t>
            </a:r>
            <a:r>
              <a:rPr lang="en-US" altLang="en-US" sz="2800" dirty="0" smtClean="0">
                <a:solidFill>
                  <a:srgbClr val="FF0000"/>
                </a:solidFill>
              </a:rPr>
              <a:t> </a:t>
            </a:r>
            <a:r>
              <a:rPr lang="en-US" altLang="en-US" sz="2800" dirty="0" err="1" smtClean="0">
                <a:solidFill>
                  <a:srgbClr val="FF0000"/>
                </a:solidFill>
              </a:rPr>
              <a:t>máy</a:t>
            </a:r>
            <a:r>
              <a:rPr lang="en-US" altLang="en-US" sz="2800" dirty="0" smtClean="0">
                <a:solidFill>
                  <a:srgbClr val="FF0000"/>
                </a:solidFill>
              </a:rPr>
              <a:t> </a:t>
            </a:r>
            <a:r>
              <a:rPr lang="en-US" altLang="en-US" sz="2800" dirty="0" err="1" smtClean="0">
                <a:solidFill>
                  <a:srgbClr val="FF0000"/>
                </a:solidFill>
              </a:rPr>
              <a:t>tính</a:t>
            </a:r>
            <a:r>
              <a:rPr lang="en-US" altLang="en-US" sz="2800" dirty="0" smtClean="0">
                <a:solidFill>
                  <a:srgbClr val="FF0000"/>
                </a:solidFill>
              </a:rPr>
              <a:t> </a:t>
            </a:r>
            <a:r>
              <a:rPr lang="en-US" altLang="en-US" sz="2800" dirty="0" err="1" smtClean="0">
                <a:solidFill>
                  <a:srgbClr val="FF0000"/>
                </a:solidFill>
              </a:rPr>
              <a:t>sẽ</a:t>
            </a:r>
            <a:r>
              <a:rPr lang="en-US" altLang="en-US" sz="2800" dirty="0" smtClean="0">
                <a:solidFill>
                  <a:srgbClr val="FF0000"/>
                </a:solidFill>
              </a:rPr>
              <a:t> </a:t>
            </a:r>
            <a:r>
              <a:rPr lang="en-US" altLang="en-US" sz="2800" dirty="0" err="1" smtClean="0">
                <a:solidFill>
                  <a:srgbClr val="FF0000"/>
                </a:solidFill>
              </a:rPr>
              <a:t>có</a:t>
            </a:r>
            <a:r>
              <a:rPr lang="en-US" altLang="en-US" sz="2800" dirty="0" smtClean="0">
                <a:solidFill>
                  <a:srgbClr val="FF0000"/>
                </a:solidFill>
              </a:rPr>
              <a:t> </a:t>
            </a:r>
            <a:r>
              <a:rPr lang="en-US" altLang="en-US" sz="2800" dirty="0" err="1" smtClean="0">
                <a:solidFill>
                  <a:srgbClr val="FF0000"/>
                </a:solidFill>
              </a:rPr>
              <a:t>các</a:t>
            </a:r>
            <a:r>
              <a:rPr lang="en-US" altLang="en-US" sz="2800" dirty="0" smtClean="0">
                <a:solidFill>
                  <a:srgbClr val="FF0000"/>
                </a:solidFill>
              </a:rPr>
              <a:t> </a:t>
            </a:r>
            <a:r>
              <a:rPr lang="en-US" altLang="en-US" sz="2800" dirty="0" err="1" smtClean="0">
                <a:solidFill>
                  <a:srgbClr val="FF0000"/>
                </a:solidFill>
              </a:rPr>
              <a:t>biểu</a:t>
            </a:r>
            <a:r>
              <a:rPr lang="en-US" altLang="en-US" sz="2800" dirty="0" smtClean="0">
                <a:solidFill>
                  <a:srgbClr val="FF0000"/>
                </a:solidFill>
              </a:rPr>
              <a:t> </a:t>
            </a:r>
            <a:r>
              <a:rPr lang="en-US" altLang="en-US" sz="2800" dirty="0" err="1" smtClean="0">
                <a:solidFill>
                  <a:srgbClr val="FF0000"/>
                </a:solidFill>
              </a:rPr>
              <a:t>tượng</a:t>
            </a:r>
            <a:endParaRPr lang="en-US" altLang="en-US" sz="2800" dirty="0" smtClean="0">
              <a:solidFill>
                <a:srgbClr val="FF0000"/>
              </a:solidFill>
            </a:endParaRPr>
          </a:p>
          <a:p>
            <a:pPr lvl="1" algn="just" eaLnBrk="1" hangingPunct="1">
              <a:lnSpc>
                <a:spcPct val="130000"/>
              </a:lnSpc>
            </a:pPr>
            <a:r>
              <a:rPr lang="en-US" altLang="en-US" sz="2800" dirty="0" smtClean="0">
                <a:solidFill>
                  <a:srgbClr val="FF0000"/>
                </a:solidFill>
              </a:rPr>
              <a:t>      - </a:t>
            </a:r>
            <a:r>
              <a:rPr lang="en-US" altLang="en-US" sz="2800" dirty="0" err="1" smtClean="0">
                <a:solidFill>
                  <a:srgbClr val="FF0000"/>
                </a:solidFill>
              </a:rPr>
              <a:t>Nhớ</a:t>
            </a:r>
            <a:r>
              <a:rPr lang="en-US" altLang="en-US" sz="2800" dirty="0" smtClean="0">
                <a:solidFill>
                  <a:srgbClr val="FF0000"/>
                </a:solidFill>
              </a:rPr>
              <a:t> </a:t>
            </a:r>
            <a:r>
              <a:rPr lang="en-US" altLang="en-US" sz="2800" dirty="0" err="1" smtClean="0">
                <a:solidFill>
                  <a:srgbClr val="FF0000"/>
                </a:solidFill>
              </a:rPr>
              <a:t>tắt</a:t>
            </a:r>
            <a:r>
              <a:rPr lang="en-US" altLang="en-US" sz="2800" dirty="0" smtClean="0">
                <a:solidFill>
                  <a:srgbClr val="FF0000"/>
                </a:solidFill>
              </a:rPr>
              <a:t> </a:t>
            </a:r>
            <a:r>
              <a:rPr lang="en-US" altLang="en-US" sz="2800" dirty="0" err="1" smtClean="0">
                <a:solidFill>
                  <a:srgbClr val="FF0000"/>
                </a:solidFill>
              </a:rPr>
              <a:t>máy</a:t>
            </a:r>
            <a:r>
              <a:rPr lang="en-US" altLang="en-US" sz="2800" dirty="0" smtClean="0">
                <a:solidFill>
                  <a:srgbClr val="FF0000"/>
                </a:solidFill>
              </a:rPr>
              <a:t> </a:t>
            </a:r>
            <a:r>
              <a:rPr lang="en-US" altLang="en-US" sz="2800" dirty="0" err="1" smtClean="0">
                <a:solidFill>
                  <a:srgbClr val="FF0000"/>
                </a:solidFill>
              </a:rPr>
              <a:t>khi</a:t>
            </a:r>
            <a:r>
              <a:rPr lang="en-US" altLang="en-US" sz="2800" dirty="0" smtClean="0">
                <a:solidFill>
                  <a:srgbClr val="FF0000"/>
                </a:solidFill>
              </a:rPr>
              <a:t> </a:t>
            </a:r>
            <a:r>
              <a:rPr lang="en-US" altLang="en-US" sz="2800" dirty="0" err="1" smtClean="0">
                <a:solidFill>
                  <a:srgbClr val="FF0000"/>
                </a:solidFill>
              </a:rPr>
              <a:t>không</a:t>
            </a:r>
            <a:r>
              <a:rPr lang="en-US" altLang="en-US" sz="2800" dirty="0" smtClean="0">
                <a:solidFill>
                  <a:srgbClr val="FF0000"/>
                </a:solidFill>
              </a:rPr>
              <a:t> </a:t>
            </a:r>
            <a:r>
              <a:rPr lang="en-US" altLang="en-US" sz="2800" dirty="0" err="1" smtClean="0">
                <a:solidFill>
                  <a:srgbClr val="FF0000"/>
                </a:solidFill>
              </a:rPr>
              <a:t>sử</a:t>
            </a:r>
            <a:r>
              <a:rPr lang="en-US" altLang="en-US" sz="2800" dirty="0" smtClean="0">
                <a:solidFill>
                  <a:srgbClr val="FF0000"/>
                </a:solidFill>
              </a:rPr>
              <a:t> </a:t>
            </a:r>
            <a:r>
              <a:rPr lang="en-US" altLang="en-US" sz="2800" dirty="0" err="1" smtClean="0">
                <a:solidFill>
                  <a:srgbClr val="FF0000"/>
                </a:solidFill>
              </a:rPr>
              <a:t>dụng</a:t>
            </a:r>
            <a:endParaRPr lang="en-US" altLang="en-US" sz="2800" dirty="0" smtClean="0">
              <a:solidFill>
                <a:srgbClr val="FF0000"/>
              </a:solidFill>
            </a:endParaRPr>
          </a:p>
          <a:p>
            <a:pPr eaLnBrk="1" hangingPunct="1"/>
            <a:r>
              <a:rPr lang="en-US" altLang="en-US" sz="2000" dirty="0" smtClean="0"/>
              <a:t> </a:t>
            </a:r>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1000"/>
                                        <p:tgtEl>
                                          <p:spTgt spid="2">
                                            <p:txEl>
                                              <p:pRg st="5" end="5"/>
                                            </p:txEl>
                                          </p:spTgt>
                                        </p:tgtEl>
                                      </p:cBhvr>
                                    </p:animEffect>
                                    <p:anim calcmode="lin" valueType="num">
                                      <p:cBhvr>
                                        <p:cTn id="5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462" name="Bitmap Image" r:id="rId3" imgW="6304762" imgH="5180952" progId="Paint.Picture">
                  <p:embed/>
                </p:oleObj>
              </mc:Choice>
              <mc:Fallback>
                <p:oleObj name="Bitmap Image" r:id="rId3" imgW="6304762" imgH="5180952" progId="Paint.Picture">
                  <p:embed/>
                  <p:pic>
                    <p:nvPicPr>
                      <p:cNvPr id="317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20782" y="1177836"/>
            <a:ext cx="8945077" cy="1754326"/>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Chúc</a:t>
            </a: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các</a:t>
            </a: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con </a:t>
            </a:r>
          </a:p>
          <a:p>
            <a:pPr algn="ct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chăm</a:t>
            </a: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ngoan</a:t>
            </a: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 </a:t>
            </a: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học</a:t>
            </a: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rPr>
              <a:t>giỏi</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4" name="Picture 3" descr="ros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743200"/>
            <a:ext cx="533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98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 y="990600"/>
            <a:ext cx="769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500" b="1"/>
              <a:t>Câu 2: Em hãy cho biết máy tính để bàn có mấy bộ phận cơ bản? Nêu chức năng của từng bộ phận?</a:t>
            </a:r>
          </a:p>
        </p:txBody>
      </p:sp>
      <p:sp>
        <p:nvSpPr>
          <p:cNvPr id="6" name="TextBox 5"/>
          <p:cNvSpPr txBox="1">
            <a:spLocks noChangeArrowheads="1"/>
          </p:cNvSpPr>
          <p:nvPr/>
        </p:nvSpPr>
        <p:spPr bwMode="auto">
          <a:xfrm>
            <a:off x="1447800" y="22098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a:t>a. 3		b. 4		c. 5		d. 6</a:t>
            </a:r>
          </a:p>
        </p:txBody>
      </p:sp>
      <p:sp>
        <p:nvSpPr>
          <p:cNvPr id="7" name="Oval 6"/>
          <p:cNvSpPr/>
          <p:nvPr/>
        </p:nvSpPr>
        <p:spPr>
          <a:xfrm>
            <a:off x="3200400" y="2057400"/>
            <a:ext cx="1219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975" y="3352800"/>
            <a:ext cx="365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22288" y="104775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t>Câu 3: Hãy chọn câu trả lời đúng trong các câu bên dưới:</a:t>
            </a:r>
          </a:p>
        </p:txBody>
      </p:sp>
      <p:sp>
        <p:nvSpPr>
          <p:cNvPr id="9" name="TextBox 8"/>
          <p:cNvSpPr txBox="1">
            <a:spLocks noChangeArrowheads="1"/>
          </p:cNvSpPr>
          <p:nvPr/>
        </p:nvSpPr>
        <p:spPr bwMode="auto">
          <a:xfrm>
            <a:off x="465138" y="16335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a. Máy tính giúp em liên lạc với bạn bè, gửi thư, trồng cây.</a:t>
            </a:r>
          </a:p>
        </p:txBody>
      </p:sp>
      <p:sp>
        <p:nvSpPr>
          <p:cNvPr id="10" name="TextBox 9"/>
          <p:cNvSpPr txBox="1">
            <a:spLocks noChangeArrowheads="1"/>
          </p:cNvSpPr>
          <p:nvPr/>
        </p:nvSpPr>
        <p:spPr bwMode="auto">
          <a:xfrm>
            <a:off x="465138" y="21669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b. Máy tính giúp em gửi thư, xem phim, chăm sóc cây cảnh.</a:t>
            </a:r>
          </a:p>
        </p:txBody>
      </p:sp>
      <p:sp>
        <p:nvSpPr>
          <p:cNvPr id="11" name="TextBox 10"/>
          <p:cNvSpPr txBox="1">
            <a:spLocks noChangeArrowheads="1"/>
          </p:cNvSpPr>
          <p:nvPr/>
        </p:nvSpPr>
        <p:spPr bwMode="auto">
          <a:xfrm>
            <a:off x="465138" y="27003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c. Máy tính giúp em học tập, giải trí, liên lạc với bạn bè.</a:t>
            </a:r>
          </a:p>
        </p:txBody>
      </p:sp>
      <p:sp>
        <p:nvSpPr>
          <p:cNvPr id="12" name="TextBox 11"/>
          <p:cNvSpPr txBox="1">
            <a:spLocks noChangeArrowheads="1"/>
          </p:cNvSpPr>
          <p:nvPr/>
        </p:nvSpPr>
        <p:spPr bwMode="auto">
          <a:xfrm>
            <a:off x="465138" y="324485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d. Máy tính giúp em xem phim, nghe nhạc, chăm sóc thú cưng</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4143375"/>
            <a:ext cx="3392487"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4176713"/>
            <a:ext cx="31908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5" y="4011613"/>
            <a:ext cx="384492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5913" y="4154488"/>
            <a:ext cx="3360737"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975" y="4011613"/>
            <a:ext cx="3779838"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nodeType="clickEffect">
                                  <p:stCondLst>
                                    <p:cond delay="0"/>
                                  </p:stCondLst>
                                  <p:childTnLst>
                                    <p:animEffect transition="out" filter="circle(out)">
                                      <p:cBhvr>
                                        <p:cTn id="28" dur="2000"/>
                                        <p:tgtEl>
                                          <p:spTgt spid="14"/>
                                        </p:tgtEl>
                                      </p:cBhvr>
                                    </p:animEffect>
                                    <p:set>
                                      <p:cBhvr>
                                        <p:cTn id="29" dur="1" fill="hold">
                                          <p:stCondLst>
                                            <p:cond delay="1999"/>
                                          </p:stCondLst>
                                        </p:cTn>
                                        <p:tgtEl>
                                          <p:spTgt spid="1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xit" presetSubtype="32" fill="hold" nodeType="clickEffect">
                                  <p:stCondLst>
                                    <p:cond delay="0"/>
                                  </p:stCondLst>
                                  <p:childTnLst>
                                    <p:animEffect transition="out" filter="circle(out)">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32" fill="hold" nodeType="clickEffect">
                                  <p:stCondLst>
                                    <p:cond delay="0"/>
                                  </p:stCondLst>
                                  <p:childTnLst>
                                    <p:animEffect transition="out" filter="circle(out)">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xit" presetSubtype="32" fill="hold" nodeType="clickEffect">
                                  <p:stCondLst>
                                    <p:cond delay="0"/>
                                  </p:stCondLst>
                                  <p:childTnLst>
                                    <p:animEffect transition="out" filter="circle(out)">
                                      <p:cBhvr>
                                        <p:cTn id="58" dur="2000"/>
                                        <p:tgtEl>
                                          <p:spTgt spid="16"/>
                                        </p:tgtEl>
                                      </p:cBhvr>
                                    </p:animEffect>
                                    <p:set>
                                      <p:cBhvr>
                                        <p:cTn id="59" dur="1" fill="hold">
                                          <p:stCondLst>
                                            <p:cond delay="19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xit" presetSubtype="32" fill="hold" nodeType="clickEffect">
                                  <p:stCondLst>
                                    <p:cond delay="0"/>
                                  </p:stCondLst>
                                  <p:childTnLst>
                                    <p:animEffect transition="out" filter="circle(out)">
                                      <p:cBhvr>
                                        <p:cTn id="68" dur="2000"/>
                                        <p:tgtEl>
                                          <p:spTgt spid="15"/>
                                        </p:tgtEl>
                                      </p:cBhvr>
                                    </p:animEffect>
                                    <p:set>
                                      <p:cBhvr>
                                        <p:cTn id="69" dur="1" fill="hold">
                                          <p:stCondLst>
                                            <p:cond delay="1999"/>
                                          </p:stCondLst>
                                        </p:cTn>
                                        <p:tgtEl>
                                          <p:spTgt spid="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2000" fill="hold"/>
                                        <p:tgtEl>
                                          <p:spTgt spid="11"/>
                                        </p:tgtEl>
                                        <p:attrNameLst>
                                          <p:attrName>fillcolor</p:attrName>
                                        </p:attrNameLst>
                                      </p:cBhvr>
                                      <p:to>
                                        <a:srgbClr val="F9692F"/>
                                      </p:to>
                                    </p:animClr>
                                    <p:set>
                                      <p:cBhvr>
                                        <p:cTn id="74" dur="2000" fill="hold"/>
                                        <p:tgtEl>
                                          <p:spTgt spid="11"/>
                                        </p:tgtEl>
                                        <p:attrNameLst>
                                          <p:attrName>fill.type</p:attrName>
                                        </p:attrNameLst>
                                      </p:cBhvr>
                                      <p:to>
                                        <p:strVal val="solid"/>
                                      </p:to>
                                    </p:set>
                                    <p:set>
                                      <p:cBhvr>
                                        <p:cTn id="75"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be 4"/>
          <p:cNvSpPr/>
          <p:nvPr/>
        </p:nvSpPr>
        <p:spPr>
          <a:xfrm>
            <a:off x="914400" y="4191000"/>
            <a:ext cx="1524000"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i="1" dirty="0" err="1">
                <a:solidFill>
                  <a:srgbClr val="000000"/>
                </a:solidFill>
              </a:rPr>
              <a:t>vào</a:t>
            </a:r>
            <a:endParaRPr lang="en-US" sz="2000" b="1" i="1" dirty="0">
              <a:solidFill>
                <a:srgbClr val="000000"/>
              </a:solidFill>
            </a:endParaRPr>
          </a:p>
        </p:txBody>
      </p:sp>
      <p:sp>
        <p:nvSpPr>
          <p:cNvPr id="6" name="Cube 5"/>
          <p:cNvSpPr/>
          <p:nvPr/>
        </p:nvSpPr>
        <p:spPr>
          <a:xfrm>
            <a:off x="3500438" y="4214813"/>
            <a:ext cx="1524000" cy="1890712"/>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Xử</a:t>
            </a:r>
            <a:r>
              <a:rPr lang="en-US" sz="2000" b="1" dirty="0">
                <a:solidFill>
                  <a:srgbClr val="000000"/>
                </a:solidFill>
              </a:rPr>
              <a:t> </a:t>
            </a:r>
            <a:r>
              <a:rPr lang="en-US" sz="2000" b="1" dirty="0" err="1">
                <a:solidFill>
                  <a:srgbClr val="000000"/>
                </a:solidFill>
              </a:rPr>
              <a:t>lí</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endParaRPr lang="en-US" sz="2000" b="1" i="1" dirty="0">
              <a:solidFill>
                <a:srgbClr val="000000"/>
              </a:solidFill>
            </a:endParaRPr>
          </a:p>
        </p:txBody>
      </p:sp>
      <p:sp>
        <p:nvSpPr>
          <p:cNvPr id="7" name="Cube 6"/>
          <p:cNvSpPr/>
          <p:nvPr/>
        </p:nvSpPr>
        <p:spPr>
          <a:xfrm>
            <a:off x="6019800" y="4191000"/>
            <a:ext cx="1524000"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dirty="0" err="1">
                <a:solidFill>
                  <a:srgbClr val="000000"/>
                </a:solidFill>
              </a:rPr>
              <a:t>ra</a:t>
            </a:r>
            <a:endParaRPr lang="en-US" sz="2000" b="1" i="1" dirty="0">
              <a:solidFill>
                <a:srgbClr val="000000"/>
              </a:solidFill>
            </a:endParaRPr>
          </a:p>
        </p:txBody>
      </p:sp>
      <p:sp>
        <p:nvSpPr>
          <p:cNvPr id="8" name="Rounded Rectangle 7"/>
          <p:cNvSpPr/>
          <p:nvPr/>
        </p:nvSpPr>
        <p:spPr>
          <a:xfrm>
            <a:off x="533400" y="2590800"/>
            <a:ext cx="1828800" cy="681038"/>
          </a:xfrm>
          <a:prstGeom prst="roundRect">
            <a:avLst/>
          </a:prstGeom>
          <a:solidFill>
            <a:srgbClr val="FF00FF"/>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1. </a:t>
            </a:r>
            <a:r>
              <a:rPr lang="en-US" sz="2000" b="1" dirty="0" err="1">
                <a:solidFill>
                  <a:srgbClr val="000000"/>
                </a:solidFill>
              </a:rPr>
              <a:t>Màn</a:t>
            </a:r>
            <a:r>
              <a:rPr lang="en-US" sz="2000" b="1" dirty="0">
                <a:solidFill>
                  <a:srgbClr val="000000"/>
                </a:solidFill>
              </a:rPr>
              <a:t> </a:t>
            </a:r>
            <a:r>
              <a:rPr lang="en-US" sz="2000" b="1" dirty="0" err="1">
                <a:solidFill>
                  <a:srgbClr val="000000"/>
                </a:solidFill>
              </a:rPr>
              <a:t>hình</a:t>
            </a:r>
            <a:endParaRPr lang="en-US" sz="2000" b="1" dirty="0">
              <a:solidFill>
                <a:srgbClr val="000000"/>
              </a:solidFill>
            </a:endParaRPr>
          </a:p>
        </p:txBody>
      </p:sp>
      <p:sp>
        <p:nvSpPr>
          <p:cNvPr id="12" name="Oval 11"/>
          <p:cNvSpPr/>
          <p:nvPr/>
        </p:nvSpPr>
        <p:spPr>
          <a:xfrm>
            <a:off x="609600" y="2695575"/>
            <a:ext cx="152400"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3" name="Rounded Rectangle 12"/>
          <p:cNvSpPr/>
          <p:nvPr/>
        </p:nvSpPr>
        <p:spPr>
          <a:xfrm>
            <a:off x="2687638" y="2597150"/>
            <a:ext cx="1981200" cy="700088"/>
          </a:xfrm>
          <a:prstGeom prst="roundRect">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2. </a:t>
            </a:r>
            <a:r>
              <a:rPr lang="en-US" sz="2000" b="1" dirty="0" err="1">
                <a:solidFill>
                  <a:srgbClr val="000000"/>
                </a:solidFill>
              </a:rPr>
              <a:t>Thân</a:t>
            </a:r>
            <a:r>
              <a:rPr lang="en-US" sz="2000" b="1" dirty="0">
                <a:solidFill>
                  <a:srgbClr val="000000"/>
                </a:solidFill>
              </a:rPr>
              <a:t> </a:t>
            </a:r>
            <a:r>
              <a:rPr lang="en-US" sz="2000" b="1" dirty="0" err="1">
                <a:solidFill>
                  <a:srgbClr val="000000"/>
                </a:solidFill>
              </a:rPr>
              <a:t>máy</a:t>
            </a:r>
            <a:endParaRPr lang="en-US" sz="2000" b="1" dirty="0">
              <a:solidFill>
                <a:srgbClr val="000000"/>
              </a:solidFill>
            </a:endParaRPr>
          </a:p>
        </p:txBody>
      </p:sp>
      <p:sp>
        <p:nvSpPr>
          <p:cNvPr id="15" name="Oval 14"/>
          <p:cNvSpPr/>
          <p:nvPr/>
        </p:nvSpPr>
        <p:spPr>
          <a:xfrm>
            <a:off x="2725738" y="2660650"/>
            <a:ext cx="152400"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9" name="Rounded Rectangle 18"/>
          <p:cNvSpPr/>
          <p:nvPr/>
        </p:nvSpPr>
        <p:spPr>
          <a:xfrm>
            <a:off x="5067300" y="2590800"/>
            <a:ext cx="1905000" cy="6810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3. </a:t>
            </a:r>
            <a:r>
              <a:rPr lang="en-US" sz="2000" b="1" dirty="0" err="1">
                <a:solidFill>
                  <a:srgbClr val="000000"/>
                </a:solidFill>
              </a:rPr>
              <a:t>Bàn</a:t>
            </a:r>
            <a:r>
              <a:rPr lang="en-US" sz="2000" b="1" dirty="0">
                <a:solidFill>
                  <a:srgbClr val="000000"/>
                </a:solidFill>
              </a:rPr>
              <a:t> </a:t>
            </a:r>
            <a:r>
              <a:rPr lang="en-US" sz="2000" b="1" dirty="0" err="1">
                <a:solidFill>
                  <a:srgbClr val="000000"/>
                </a:solidFill>
              </a:rPr>
              <a:t>phím</a:t>
            </a:r>
            <a:endParaRPr lang="en-US" sz="2000" b="1" dirty="0">
              <a:solidFill>
                <a:srgbClr val="000000"/>
              </a:solidFill>
            </a:endParaRPr>
          </a:p>
        </p:txBody>
      </p:sp>
      <p:sp>
        <p:nvSpPr>
          <p:cNvPr id="20" name="Oval 19"/>
          <p:cNvSpPr/>
          <p:nvPr/>
        </p:nvSpPr>
        <p:spPr>
          <a:xfrm>
            <a:off x="5114925" y="2613025"/>
            <a:ext cx="152400"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1" name="Rounded Rectangle 20"/>
          <p:cNvSpPr/>
          <p:nvPr/>
        </p:nvSpPr>
        <p:spPr>
          <a:xfrm>
            <a:off x="7162800" y="2606675"/>
            <a:ext cx="1600200" cy="665163"/>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4. </a:t>
            </a:r>
            <a:r>
              <a:rPr lang="en-US" sz="2000" b="1" dirty="0" err="1">
                <a:solidFill>
                  <a:srgbClr val="000000"/>
                </a:solidFill>
              </a:rPr>
              <a:t>Chuột</a:t>
            </a:r>
            <a:endParaRPr lang="en-US" sz="2000" b="1" dirty="0">
              <a:solidFill>
                <a:srgbClr val="000000"/>
              </a:solidFill>
            </a:endParaRPr>
          </a:p>
        </p:txBody>
      </p:sp>
      <p:sp>
        <p:nvSpPr>
          <p:cNvPr id="22" name="Oval 21"/>
          <p:cNvSpPr/>
          <p:nvPr/>
        </p:nvSpPr>
        <p:spPr>
          <a:xfrm>
            <a:off x="7237413" y="2638425"/>
            <a:ext cx="152400"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28" name="Straight Arrow Connector 27"/>
          <p:cNvCxnSpPr/>
          <p:nvPr/>
        </p:nvCxnSpPr>
        <p:spPr>
          <a:xfrm>
            <a:off x="3678238" y="3297238"/>
            <a:ext cx="284162" cy="89376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76400" y="3297238"/>
            <a:ext cx="4419600" cy="119856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p:cNvCxnSpPr>
          <p:nvPr/>
        </p:nvCxnSpPr>
        <p:spPr>
          <a:xfrm flipH="1">
            <a:off x="1676400" y="3271838"/>
            <a:ext cx="4343400" cy="942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362200" y="3297238"/>
            <a:ext cx="5181600" cy="91757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522288" y="1047750"/>
            <a:ext cx="8153400" cy="1016000"/>
          </a:xfrm>
          <a:prstGeom prst="rect">
            <a:avLst/>
          </a:prstGeom>
          <a:noFill/>
          <a:ln>
            <a:noFill/>
          </a:ln>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400" b="1" smtClean="0"/>
              <a:t>Câu 3: Nối nội dung </a:t>
            </a:r>
            <a:r>
              <a:rPr lang="en-US" altLang="en-US" sz="2400" b="1" smtClean="0">
                <a:solidFill>
                  <a:schemeClr val="accent6">
                    <a:lumMod val="50000"/>
                  </a:schemeClr>
                </a:solidFill>
              </a:rPr>
              <a:t>các</a:t>
            </a:r>
            <a:r>
              <a:rPr lang="en-US" altLang="en-US" sz="2400" b="1" smtClean="0"/>
              <a:t> thẻ 1,2,3,4 vào 3 chiếc hộp để </a:t>
            </a:r>
          </a:p>
          <a:p>
            <a:pPr eaLnBrk="1" hangingPunct="1">
              <a:defRPr/>
            </a:pPr>
            <a:r>
              <a:rPr lang="en-US" altLang="en-US" sz="2400" b="1" smtClean="0"/>
              <a:t>được câu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circle(in)">
                                      <p:cBhvr>
                                        <p:cTn id="7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5"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0" y="4105"/>
            <a:ext cx="9144000" cy="816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p:cNvSpPr/>
          <p:nvPr/>
        </p:nvSpPr>
        <p:spPr>
          <a:xfrm>
            <a:off x="-36512" y="6488942"/>
            <a:ext cx="9180512" cy="37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p:cNvSpPr/>
          <p:nvPr/>
        </p:nvSpPr>
        <p:spPr>
          <a:xfrm>
            <a:off x="-36512" y="6522988"/>
            <a:ext cx="9176300" cy="3575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Ảnh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06488"/>
            <a:ext cx="581025" cy="581025"/>
          </a:xfrm>
          <a:prstGeom prst="rect">
            <a:avLst/>
          </a:prstGeom>
        </p:spPr>
      </p:pic>
      <p:pic>
        <p:nvPicPr>
          <p:cNvPr id="33" name="Ảnh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07479"/>
            <a:ext cx="581025" cy="581025"/>
          </a:xfrm>
          <a:prstGeom prst="rect">
            <a:avLst/>
          </a:prstGeom>
        </p:spPr>
      </p:pic>
      <p:pic>
        <p:nvPicPr>
          <p:cNvPr id="34" name="Ảnh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729" y="101392"/>
            <a:ext cx="581025" cy="581025"/>
          </a:xfrm>
          <a:prstGeom prst="rect">
            <a:avLst/>
          </a:prstGeom>
        </p:spPr>
      </p:pic>
      <p:pic>
        <p:nvPicPr>
          <p:cNvPr id="35" name="Ảnh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840" y="111671"/>
            <a:ext cx="581025" cy="581025"/>
          </a:xfrm>
          <a:prstGeom prst="rect">
            <a:avLst/>
          </a:prstGeom>
        </p:spPr>
      </p:pic>
      <p:pic>
        <p:nvPicPr>
          <p:cNvPr id="36" name="Ảnh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904" y="111671"/>
            <a:ext cx="581025" cy="581025"/>
          </a:xfrm>
          <a:prstGeom prst="rect">
            <a:avLst/>
          </a:prstGeom>
        </p:spPr>
      </p:pic>
      <p:pic>
        <p:nvPicPr>
          <p:cNvPr id="37" name="Ảnh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759" y="107479"/>
            <a:ext cx="581025" cy="581025"/>
          </a:xfrm>
          <a:prstGeom prst="rect">
            <a:avLst/>
          </a:prstGeom>
        </p:spPr>
      </p:pic>
      <p:pic>
        <p:nvPicPr>
          <p:cNvPr id="38" name="Ảnh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687" y="116632"/>
            <a:ext cx="581025" cy="581025"/>
          </a:xfrm>
          <a:prstGeom prst="rect">
            <a:avLst/>
          </a:prstGeom>
        </p:spPr>
      </p:pic>
      <p:pic>
        <p:nvPicPr>
          <p:cNvPr id="39" name="Ảnh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704" y="111671"/>
            <a:ext cx="581025" cy="581025"/>
          </a:xfrm>
          <a:prstGeom prst="rect">
            <a:avLst/>
          </a:prstGeom>
        </p:spPr>
      </p:pic>
      <p:pic>
        <p:nvPicPr>
          <p:cNvPr id="26" name="Picture 8"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815184" y="3617556"/>
            <a:ext cx="5637080" cy="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72689" y="3598995"/>
            <a:ext cx="5697798" cy="1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365156"/>
            <a:ext cx="9144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86143" y="3557063"/>
            <a:ext cx="5551673" cy="9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5"/>
          <p:cNvGrpSpPr>
            <a:grpSpLocks/>
          </p:cNvGrpSpPr>
          <p:nvPr/>
        </p:nvGrpSpPr>
        <p:grpSpPr bwMode="auto">
          <a:xfrm>
            <a:off x="282575" y="2920083"/>
            <a:ext cx="1828800" cy="2179637"/>
            <a:chOff x="672" y="1440"/>
            <a:chExt cx="1152" cy="1968"/>
          </a:xfrm>
        </p:grpSpPr>
        <p:sp>
          <p:nvSpPr>
            <p:cNvPr id="41" name="AutoShape 36"/>
            <p:cNvSpPr>
              <a:spLocks noChangeArrowheads="1"/>
            </p:cNvSpPr>
            <p:nvPr/>
          </p:nvSpPr>
          <p:spPr bwMode="gray">
            <a:xfrm>
              <a:off x="672" y="1440"/>
              <a:ext cx="1152" cy="1968"/>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sy="50000" kx="-2453608" rotWithShape="0">
                      <a:srgbClr val="808080">
                        <a:alpha val="50000"/>
                      </a:srgbClr>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ClrTx/>
                <a:buFontTx/>
                <a:buNone/>
              </a:pPr>
              <a:endParaRPr lang="vi-VN" altLang="vi-VN" sz="1800">
                <a:solidFill>
                  <a:srgbClr val="0D1259"/>
                </a:solidFill>
                <a:latin typeface="Verdana" pitchFamily="34" charset="0"/>
                <a:cs typeface="Arial" charset="0"/>
              </a:endParaRPr>
            </a:p>
          </p:txBody>
        </p:sp>
        <p:sp>
          <p:nvSpPr>
            <p:cNvPr id="42" name="Text Box 37"/>
            <p:cNvSpPr txBox="1">
              <a:spLocks noChangeArrowheads="1"/>
            </p:cNvSpPr>
            <p:nvPr/>
          </p:nvSpPr>
          <p:spPr bwMode="gray">
            <a:xfrm>
              <a:off x="720" y="1616"/>
              <a:ext cx="116" cy="276"/>
            </a:xfrm>
            <a:prstGeom prst="rect">
              <a:avLst/>
            </a:prstGeom>
            <a:noFill/>
            <a:ln>
              <a:noFill/>
            </a:ln>
            <a:effectLst/>
            <a:extLst>
              <a:ext uri="{909E8E84-426E-40DD-AFC4-6F175D3DCCD1}">
                <a14:hiddenFill xmlns:a14="http://schemas.microsoft.com/office/drawing/2010/main">
                  <a:gradFill rotWithShape="1">
                    <a:gsLst>
                      <a:gs pos="0">
                        <a:srgbClr val="CCECFF"/>
                      </a:gs>
                      <a:gs pos="100000">
                        <a:srgbClr val="F4FBFF"/>
                      </a:gs>
                    </a:gsLst>
                    <a:lin ang="5400000" scaled="1"/>
                  </a:gradFill>
                </a14:hiddenFill>
              </a:ext>
              <a:ext uri="{91240B29-F687-4F45-9708-019B960494DF}">
                <a14:hiddenLine xmlns:a14="http://schemas.microsoft.com/office/drawing/2010/main" w="9525">
                  <a:solidFill>
                    <a:srgbClr val="7099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ClrTx/>
                <a:buFontTx/>
                <a:buNone/>
              </a:pPr>
              <a:endParaRPr lang="vi-VN" altLang="vi-VN" sz="1400">
                <a:solidFill>
                  <a:srgbClr val="001D3A"/>
                </a:solidFill>
                <a:latin typeface="Verdana" pitchFamily="34" charset="0"/>
                <a:cs typeface="Arial" charset="0"/>
              </a:endParaRPr>
            </a:p>
          </p:txBody>
        </p:sp>
      </p:grpSp>
      <p:sp>
        <p:nvSpPr>
          <p:cNvPr id="45" name="AutoShape 40"/>
          <p:cNvSpPr>
            <a:spLocks noChangeArrowheads="1"/>
          </p:cNvSpPr>
          <p:nvPr/>
        </p:nvSpPr>
        <p:spPr bwMode="auto">
          <a:xfrm>
            <a:off x="266700" y="1615158"/>
            <a:ext cx="1873250" cy="498475"/>
          </a:xfrm>
          <a:prstGeom prst="roundRect">
            <a:avLst>
              <a:gd name="adj" fmla="val 50000"/>
            </a:avLst>
          </a:prstGeom>
          <a:noFill/>
          <a:ln w="38100" algn="ctr">
            <a:solidFill>
              <a:srgbClr val="0000FF"/>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ClrTx/>
              <a:buFontTx/>
              <a:buNone/>
            </a:pPr>
            <a:r>
              <a:rPr lang="en-US" altLang="vi-VN" sz="1800" b="1" i="1">
                <a:solidFill>
                  <a:srgbClr val="FF0000"/>
                </a:solidFill>
                <a:latin typeface="Times New Roman" pitchFamily="18" charset="0"/>
              </a:rPr>
              <a:t>Kiểm tra bài cũ</a:t>
            </a:r>
          </a:p>
        </p:txBody>
      </p:sp>
      <p:sp>
        <p:nvSpPr>
          <p:cNvPr id="46" name="AutoShape 41">
            <a:hlinkClick r:id="" action="ppaction://noaction"/>
          </p:cNvPr>
          <p:cNvSpPr>
            <a:spLocks noChangeArrowheads="1"/>
          </p:cNvSpPr>
          <p:nvPr/>
        </p:nvSpPr>
        <p:spPr bwMode="auto">
          <a:xfrm>
            <a:off x="266700" y="2262858"/>
            <a:ext cx="1873250" cy="498475"/>
          </a:xfrm>
          <a:prstGeom prst="roundRect">
            <a:avLst>
              <a:gd name="adj" fmla="val 50000"/>
            </a:avLst>
          </a:prstGeom>
          <a:noFill/>
          <a:ln w="38100" algn="ctr">
            <a:solidFill>
              <a:srgbClr val="0000FF"/>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ClrTx/>
              <a:buFontTx/>
              <a:buNone/>
            </a:pPr>
            <a:r>
              <a:rPr lang="en-US" altLang="vi-VN" sz="1800" b="1" i="1">
                <a:solidFill>
                  <a:srgbClr val="FF0000"/>
                </a:solidFill>
                <a:latin typeface="Times New Roman" pitchFamily="18" charset="0"/>
              </a:rPr>
              <a:t>Nội dung bài mới</a:t>
            </a:r>
          </a:p>
        </p:txBody>
      </p:sp>
      <p:sp>
        <p:nvSpPr>
          <p:cNvPr id="47" name="AutoShape 42">
            <a:hlinkClick r:id="" action="ppaction://noaction"/>
          </p:cNvPr>
          <p:cNvSpPr>
            <a:spLocks noChangeArrowheads="1"/>
          </p:cNvSpPr>
          <p:nvPr/>
        </p:nvSpPr>
        <p:spPr bwMode="auto">
          <a:xfrm>
            <a:off x="280988" y="5258470"/>
            <a:ext cx="1873250" cy="498475"/>
          </a:xfrm>
          <a:prstGeom prst="roundRect">
            <a:avLst>
              <a:gd name="adj" fmla="val 50000"/>
            </a:avLst>
          </a:prstGeom>
          <a:noFill/>
          <a:ln w="38100" algn="ctr">
            <a:solidFill>
              <a:srgbClr val="0000FF"/>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ClrTx/>
              <a:buFontTx/>
              <a:buNone/>
            </a:pPr>
            <a:r>
              <a:rPr lang="en-US" altLang="vi-VN" sz="1800" b="1" i="1">
                <a:solidFill>
                  <a:srgbClr val="FF0000"/>
                </a:solidFill>
                <a:latin typeface="Times New Roman" pitchFamily="18" charset="0"/>
              </a:rPr>
              <a:t>Củng cố kiến thức</a:t>
            </a:r>
          </a:p>
        </p:txBody>
      </p:sp>
      <p:graphicFrame>
        <p:nvGraphicFramePr>
          <p:cNvPr id="48" name="Object 10"/>
          <p:cNvGraphicFramePr>
            <a:graphicFrameLocks noChangeAspect="1"/>
          </p:cNvGraphicFramePr>
          <p:nvPr>
            <p:extLst/>
          </p:nvPr>
        </p:nvGraphicFramePr>
        <p:xfrm>
          <a:off x="539750" y="908720"/>
          <a:ext cx="1223963" cy="647700"/>
        </p:xfrm>
        <a:graphic>
          <a:graphicData uri="http://schemas.openxmlformats.org/presentationml/2006/ole">
            <mc:AlternateContent xmlns:mc="http://schemas.openxmlformats.org/markup-compatibility/2006">
              <mc:Choice xmlns:v="urn:schemas-microsoft-com:vml" Requires="v">
                <p:oleObj spid="_x0000_s20484" r:id="rId6" imgW="2755800" imgH="1819080" progId="CorelDRAW.Graphic.12">
                  <p:embed/>
                </p:oleObj>
              </mc:Choice>
              <mc:Fallback>
                <p:oleObj r:id="rId6" imgW="2755800" imgH="1819080" progId="CorelDRAW.Graphic.12">
                  <p:embed/>
                  <p:pic>
                    <p:nvPicPr>
                      <p:cNvPr id="48"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908720"/>
                        <a:ext cx="12239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10"/>
          <p:cNvGraphicFramePr>
            <a:graphicFrameLocks noChangeAspect="1"/>
          </p:cNvGraphicFramePr>
          <p:nvPr>
            <p:extLst/>
          </p:nvPr>
        </p:nvGraphicFramePr>
        <p:xfrm>
          <a:off x="542291" y="5811031"/>
          <a:ext cx="1146908" cy="542814"/>
        </p:xfrm>
        <a:graphic>
          <a:graphicData uri="http://schemas.openxmlformats.org/presentationml/2006/ole">
            <mc:AlternateContent xmlns:mc="http://schemas.openxmlformats.org/markup-compatibility/2006">
              <mc:Choice xmlns:v="urn:schemas-microsoft-com:vml" Requires="v">
                <p:oleObj spid="_x0000_s20485" r:id="rId8" imgW="2755800" imgH="1819080" progId="CorelDRAW.Graphic.12">
                  <p:embed/>
                </p:oleObj>
              </mc:Choice>
              <mc:Fallback>
                <p:oleObj r:id="rId8" imgW="2755800" imgH="1819080" progId="CorelDRAW.Graphic.12">
                  <p:embed/>
                  <p:pic>
                    <p:nvPicPr>
                      <p:cNvPr id="49"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291" y="5811031"/>
                        <a:ext cx="1146908" cy="542814"/>
                      </a:xfrm>
                      <a:prstGeom prst="rect">
                        <a:avLst/>
                      </a:prstGeom>
                      <a:noFill/>
                      <a:ln>
                        <a:noFill/>
                      </a:ln>
                      <a:extLst/>
                    </p:spPr>
                  </p:pic>
                </p:oleObj>
              </mc:Fallback>
            </mc:AlternateContent>
          </a:graphicData>
        </a:graphic>
      </p:graphicFrame>
      <p:pic>
        <p:nvPicPr>
          <p:cNvPr id="50" name="Picture 54" descr="monite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4149080"/>
            <a:ext cx="1752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73">
            <a:hlinkClick r:id="" action="ppaction://noaction"/>
          </p:cNvPr>
          <p:cNvSpPr>
            <a:spLocks noChangeArrowheads="1"/>
          </p:cNvSpPr>
          <p:nvPr/>
        </p:nvSpPr>
        <p:spPr bwMode="auto">
          <a:xfrm>
            <a:off x="2590800" y="5517232"/>
            <a:ext cx="865188" cy="836613"/>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en-US" altLang="vi-VN" sz="1800" b="1">
                <a:solidFill>
                  <a:srgbClr val="FFFFFF"/>
                </a:solidFill>
                <a:latin typeface="Times New Roman" pitchFamily="18" charset="0"/>
              </a:rPr>
              <a:t>1</a:t>
            </a:r>
          </a:p>
        </p:txBody>
      </p:sp>
      <p:sp>
        <p:nvSpPr>
          <p:cNvPr id="52" name="AutoShape 74">
            <a:hlinkClick r:id="" action="ppaction://noaction"/>
          </p:cNvPr>
          <p:cNvSpPr>
            <a:spLocks noChangeArrowheads="1"/>
          </p:cNvSpPr>
          <p:nvPr/>
        </p:nvSpPr>
        <p:spPr bwMode="auto">
          <a:xfrm>
            <a:off x="3922713" y="5517232"/>
            <a:ext cx="865187" cy="836613"/>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en-US" altLang="vi-VN" sz="1800" b="1">
                <a:solidFill>
                  <a:srgbClr val="FFFFFF"/>
                </a:solidFill>
                <a:latin typeface="Times New Roman" pitchFamily="18" charset="0"/>
              </a:rPr>
              <a:t>2</a:t>
            </a:r>
          </a:p>
        </p:txBody>
      </p:sp>
      <p:sp>
        <p:nvSpPr>
          <p:cNvPr id="53" name="AutoShape 75">
            <a:hlinkClick r:id="" action="ppaction://noaction"/>
          </p:cNvPr>
          <p:cNvSpPr>
            <a:spLocks noChangeArrowheads="1"/>
          </p:cNvSpPr>
          <p:nvPr/>
        </p:nvSpPr>
        <p:spPr bwMode="auto">
          <a:xfrm>
            <a:off x="5362575" y="5517232"/>
            <a:ext cx="865188" cy="836613"/>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en-US" altLang="vi-VN" sz="1800" b="1">
                <a:solidFill>
                  <a:srgbClr val="FFFFFF"/>
                </a:solidFill>
                <a:latin typeface="Times New Roman" pitchFamily="18" charset="0"/>
              </a:rPr>
              <a:t>3</a:t>
            </a:r>
          </a:p>
        </p:txBody>
      </p:sp>
      <p:sp>
        <p:nvSpPr>
          <p:cNvPr id="54" name="AutoShape 76">
            <a:hlinkClick r:id="" action="ppaction://noaction"/>
          </p:cNvPr>
          <p:cNvSpPr>
            <a:spLocks noChangeArrowheads="1"/>
          </p:cNvSpPr>
          <p:nvPr/>
        </p:nvSpPr>
        <p:spPr bwMode="auto">
          <a:xfrm>
            <a:off x="6731000" y="5517232"/>
            <a:ext cx="865188" cy="836613"/>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en-US" altLang="vi-VN" sz="1800" b="1">
                <a:solidFill>
                  <a:srgbClr val="FFFFFF"/>
                </a:solidFill>
                <a:latin typeface="Times New Roman" pitchFamily="18" charset="0"/>
              </a:rPr>
              <a:t>4</a:t>
            </a:r>
          </a:p>
        </p:txBody>
      </p:sp>
      <p:sp>
        <p:nvSpPr>
          <p:cNvPr id="55" name="AutoShape 77">
            <a:hlinkClick r:id="" action="ppaction://noaction"/>
          </p:cNvPr>
          <p:cNvSpPr>
            <a:spLocks noChangeArrowheads="1"/>
          </p:cNvSpPr>
          <p:nvPr/>
        </p:nvSpPr>
        <p:spPr bwMode="auto">
          <a:xfrm>
            <a:off x="8101013" y="5517232"/>
            <a:ext cx="865187" cy="836613"/>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Font typeface="Wingdings" pitchFamily="2" charset="2"/>
              <a:buChar char="v"/>
              <a:defRPr sz="32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en-US" altLang="vi-VN" sz="1800" b="1">
                <a:solidFill>
                  <a:srgbClr val="FFFFFF"/>
                </a:solidFill>
                <a:latin typeface="Times New Roman" pitchFamily="18" charset="0"/>
              </a:rPr>
              <a:t>5</a:t>
            </a:r>
          </a:p>
        </p:txBody>
      </p:sp>
      <p:sp>
        <p:nvSpPr>
          <p:cNvPr id="56" name="WordArt 27"/>
          <p:cNvSpPr>
            <a:spLocks noChangeArrowheads="1" noChangeShapeType="1" noTextEdit="1"/>
          </p:cNvSpPr>
          <p:nvPr/>
        </p:nvSpPr>
        <p:spPr bwMode="auto">
          <a:xfrm>
            <a:off x="2588733" y="3485127"/>
            <a:ext cx="6202462" cy="76759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BẮT ĐẦU LÀM VIỆC VỚI MÁY TÍNH</a:t>
            </a:r>
            <a:endParaRPr lang="vi-VN"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endParaRPr>
          </a:p>
        </p:txBody>
      </p:sp>
      <p:sp>
        <p:nvSpPr>
          <p:cNvPr id="57" name="WordArt 28"/>
          <p:cNvSpPr>
            <a:spLocks noChangeArrowheads="1" noChangeShapeType="1" noTextEdit="1"/>
          </p:cNvSpPr>
          <p:nvPr/>
        </p:nvSpPr>
        <p:spPr bwMode="auto">
          <a:xfrm>
            <a:off x="4416062" y="2553531"/>
            <a:ext cx="10763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kern="10" dirty="0">
                <a:effectLst>
                  <a:outerShdw dist="45791" dir="2021404" algn="ctr" rotWithShape="0">
                    <a:srgbClr val="B2B2B2">
                      <a:alpha val="79999"/>
                    </a:srgbClr>
                  </a:outerShdw>
                </a:effectLst>
                <a:latin typeface="Times New Roman"/>
                <a:cs typeface="Times New Roman"/>
              </a:rPr>
              <a:t>BÀI </a:t>
            </a:r>
            <a:r>
              <a:rPr lang="en-US" sz="3600" b="1" kern="10" dirty="0" smtClean="0">
                <a:effectLst>
                  <a:outerShdw dist="45791" dir="2021404" algn="ctr" rotWithShape="0">
                    <a:srgbClr val="B2B2B2">
                      <a:alpha val="79999"/>
                    </a:srgbClr>
                  </a:outerShdw>
                </a:effectLst>
                <a:latin typeface="Times New Roman"/>
                <a:cs typeface="Times New Roman"/>
              </a:rPr>
              <a:t>2</a:t>
            </a:r>
            <a:r>
              <a:rPr lang="vi-VN" sz="3600" b="1" kern="10" dirty="0" smtClean="0">
                <a:effectLst>
                  <a:outerShdw dist="45791" dir="2021404" algn="ctr" rotWithShape="0">
                    <a:srgbClr val="B2B2B2">
                      <a:alpha val="79999"/>
                    </a:srgbClr>
                  </a:outerShdw>
                </a:effectLst>
                <a:latin typeface="Times New Roman"/>
                <a:cs typeface="Times New Roman"/>
              </a:rPr>
              <a:t>:</a:t>
            </a:r>
            <a:endParaRPr lang="vi-VN" sz="3600" b="1" kern="10" dirty="0">
              <a:effectLst>
                <a:outerShdw dist="45791" dir="2021404" algn="ctr" rotWithShape="0">
                  <a:srgbClr val="B2B2B2">
                    <a:alpha val="79999"/>
                  </a:srgbClr>
                </a:outerShdw>
              </a:effectLst>
              <a:latin typeface="Times New Roman"/>
              <a:cs typeface="Times New Roman"/>
            </a:endParaRPr>
          </a:p>
        </p:txBody>
      </p:sp>
      <p:sp>
        <p:nvSpPr>
          <p:cNvPr id="60" name="WordArt 34"/>
          <p:cNvSpPr>
            <a:spLocks noChangeArrowheads="1" noChangeShapeType="1" noTextEdit="1"/>
          </p:cNvSpPr>
          <p:nvPr/>
        </p:nvSpPr>
        <p:spPr bwMode="auto">
          <a:xfrm>
            <a:off x="2637200" y="1290628"/>
            <a:ext cx="5907088"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pt-BR" sz="3600" b="1" kern="10" dirty="0" smtClean="0">
                <a:solidFill>
                  <a:srgbClr val="FF0000"/>
                </a:solidFill>
                <a:effectLst>
                  <a:outerShdw dist="45791" dir="2021404" algn="ctr" rotWithShape="0">
                    <a:srgbClr val="B2B2B2">
                      <a:alpha val="79999"/>
                    </a:srgbClr>
                  </a:outerShdw>
                </a:effectLst>
                <a:latin typeface="Times New Roman"/>
                <a:cs typeface="Times New Roman"/>
              </a:rPr>
              <a:t>CHỦ ĐỀ 1: </a:t>
            </a:r>
            <a:r>
              <a:rPr lang="vi-VN" sz="3600" b="1" kern="10" dirty="0" smtClean="0">
                <a:solidFill>
                  <a:srgbClr val="FF0000"/>
                </a:solidFill>
                <a:effectLst>
                  <a:outerShdw dist="45791" dir="2021404" algn="ctr" rotWithShape="0">
                    <a:srgbClr val="B2B2B2">
                      <a:alpha val="79999"/>
                    </a:srgbClr>
                  </a:outerShdw>
                </a:effectLst>
                <a:latin typeface="Times New Roman"/>
                <a:cs typeface="Times New Roman"/>
              </a:rPr>
              <a:t>LÀM QUEN VỚI MÁY TÍNH</a:t>
            </a:r>
            <a:r>
              <a:rPr lang="pt-BR" sz="3600" b="1" kern="10" dirty="0" smtClean="0">
                <a:solidFill>
                  <a:srgbClr val="FF0000"/>
                </a:solidFill>
                <a:effectLst>
                  <a:outerShdw dist="45791" dir="2021404" algn="ctr" rotWithShape="0">
                    <a:srgbClr val="B2B2B2">
                      <a:alpha val="79999"/>
                    </a:srgbClr>
                  </a:outerShdw>
                </a:effectLst>
                <a:latin typeface="Times New Roman"/>
                <a:cs typeface="Times New Roman"/>
              </a:rPr>
              <a:t> </a:t>
            </a:r>
            <a:endParaRPr lang="vi-VN" sz="3600" b="1" kern="10" dirty="0">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673" y="2885119"/>
            <a:ext cx="1789363" cy="2257914"/>
          </a:xfrm>
          <a:prstGeom prst="rect">
            <a:avLst/>
          </a:prstGeom>
        </p:spPr>
      </p:pic>
    </p:spTree>
    <p:extLst>
      <p:ext uri="{BB962C8B-B14F-4D97-AF65-F5344CB8AC3E}">
        <p14:creationId xmlns:p14="http://schemas.microsoft.com/office/powerpoint/2010/main" val="73447652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3"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26" presetClass="emph" presetSubtype="0" fill="hold" nodeType="withEffect">
                                  <p:stCondLst>
                                    <p:cond delay="0"/>
                                  </p:stCondLst>
                                  <p:childTnLst>
                                    <p:animEffect transition="out" filter="fade">
                                      <p:cBhvr>
                                        <p:cTn id="11" dur="5000" tmFilter="0, 0; .2, .5; .8, .5; 1, 0"/>
                                        <p:tgtEl>
                                          <p:spTgt spid="58"/>
                                        </p:tgtEl>
                                      </p:cBhvr>
                                    </p:animEffect>
                                    <p:animScale>
                                      <p:cBhvr>
                                        <p:cTn id="12" dur="2500" autoRev="1" fill="hold"/>
                                        <p:tgtEl>
                                          <p:spTgt spid="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3338" y="723900"/>
            <a:ext cx="3733800" cy="457200"/>
          </a:xfrm>
          <a:prstGeom prst="rect">
            <a:avLst/>
          </a:prstGeom>
          <a:noFill/>
          <a:ln>
            <a:noFill/>
          </a:ln>
          <a:effectLst/>
          <a:extLst/>
        </p:spPr>
        <p:txBody>
          <a:bodyPr>
            <a:spAutoFit/>
          </a:bodyPr>
          <a:lstStyle/>
          <a:p>
            <a:pPr eaLnBrk="1" hangingPunct="1">
              <a:spcBef>
                <a:spcPct val="50000"/>
              </a:spcBef>
              <a:defRPr/>
            </a:pPr>
            <a:r>
              <a:rPr lang="en-US" altLang="en-US" sz="2400" b="1">
                <a:solidFill>
                  <a:schemeClr val="accent6">
                    <a:lumMod val="50000"/>
                  </a:schemeClr>
                </a:solidFill>
              </a:rPr>
              <a:t>A. HOẠT ĐỘNG CƠ BẢN</a:t>
            </a:r>
          </a:p>
        </p:txBody>
      </p:sp>
      <p:sp>
        <p:nvSpPr>
          <p:cNvPr id="2061" name="Text Box 13"/>
          <p:cNvSpPr txBox="1">
            <a:spLocks noChangeArrowheads="1"/>
          </p:cNvSpPr>
          <p:nvPr/>
        </p:nvSpPr>
        <p:spPr bwMode="auto">
          <a:xfrm>
            <a:off x="0" y="126047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0000CC"/>
                </a:solidFill>
              </a:rPr>
              <a:t>1. Tư thế ngồi khi làm việc với máy tính</a:t>
            </a:r>
          </a:p>
        </p:txBody>
      </p:sp>
      <p:sp>
        <p:nvSpPr>
          <p:cNvPr id="24580" name="Text Box 14"/>
          <p:cNvSpPr txBox="1">
            <a:spLocks noChangeArrowheads="1"/>
          </p:cNvSpPr>
          <p:nvPr/>
        </p:nvSpPr>
        <p:spPr bwMode="auto">
          <a:xfrm>
            <a:off x="5562600" y="1752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en-US"/>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44663"/>
            <a:ext cx="64389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54500"/>
            <a:ext cx="64389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20"/>
          <p:cNvSpPr txBox="1">
            <a:spLocks noChangeArrowheads="1"/>
          </p:cNvSpPr>
          <p:nvPr/>
        </p:nvSpPr>
        <p:spPr bwMode="auto">
          <a:xfrm>
            <a:off x="6013450" y="35496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solidFill>
                  <a:srgbClr val="FF0000"/>
                </a:solidFill>
              </a:rPr>
              <a:t>X</a:t>
            </a:r>
          </a:p>
        </p:txBody>
      </p:sp>
      <p:sp>
        <p:nvSpPr>
          <p:cNvPr id="2069" name="Text Box 21"/>
          <p:cNvSpPr txBox="1">
            <a:spLocks noChangeArrowheads="1"/>
          </p:cNvSpPr>
          <p:nvPr/>
        </p:nvSpPr>
        <p:spPr bwMode="auto">
          <a:xfrm>
            <a:off x="2895600" y="63817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solidFill>
                  <a:srgbClr val="FF0000"/>
                </a:solidFill>
              </a:rPr>
              <a:t>X</a:t>
            </a:r>
          </a:p>
        </p:txBody>
      </p:sp>
      <p:sp>
        <p:nvSpPr>
          <p:cNvPr id="24585" name="Rectangle 3"/>
          <p:cNvSpPr txBox="1">
            <a:spLocks noChangeArrowheads="1"/>
          </p:cNvSpPr>
          <p:nvPr/>
        </p:nvSpPr>
        <p:spPr bwMode="auto">
          <a:xfrm>
            <a:off x="0" y="0"/>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
        <p:nvSpPr>
          <p:cNvPr id="2" name="24-Point Star 1"/>
          <p:cNvSpPr/>
          <p:nvPr/>
        </p:nvSpPr>
        <p:spPr>
          <a:xfrm>
            <a:off x="-217714" y="1752600"/>
            <a:ext cx="9437914" cy="5334000"/>
          </a:xfrm>
          <a:prstGeom prst="star2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600">
                <a:solidFill>
                  <a:srgbClr val="FF0000"/>
                </a:solidFill>
              </a:rPr>
              <a:t>     Khi ngồi làm việc với máy tính, lưng thẳng, vai thả lỏng, mắt hướng ngang tầm nhìn máy tính, khoảng cách từ mắt đến màn hình từ 50cm đến 80cm, tay ngang tầm bàn phím, chuột đặt bên tay phải. Tư thế ngồi đúng sẽ giúp em giữ gìn sức khỏe và học tập hiệu quả hơn.</a:t>
            </a:r>
          </a:p>
        </p:txBody>
      </p:sp>
      <p:sp>
        <p:nvSpPr>
          <p:cNvPr id="17" name="filecab3"/>
          <p:cNvSpPr>
            <a:spLocks noEditPoints="1" noChangeArrowheads="1"/>
          </p:cNvSpPr>
          <p:nvPr/>
        </p:nvSpPr>
        <p:spPr bwMode="auto">
          <a:xfrm>
            <a:off x="74613" y="2005013"/>
            <a:ext cx="8915400" cy="5292725"/>
          </a:xfrm>
          <a:custGeom>
            <a:avLst/>
            <a:gdLst>
              <a:gd name="T0" fmla="*/ 2147483647 w 21600"/>
              <a:gd name="T1" fmla="*/ 0 h 21600"/>
              <a:gd name="T2" fmla="*/ 0 w 21600"/>
              <a:gd name="T3" fmla="*/ 0 h 21600"/>
              <a:gd name="T4" fmla="*/ 0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b="1" u="sng">
                <a:solidFill>
                  <a:srgbClr val="FF0000"/>
                </a:solidFill>
              </a:rPr>
              <a:t>Chú ý:</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đặt máy tính ở vị trí thích hợp để ánh sáng không chiếu thẳng vào màn hình hoặc chiếu thẳng vào mắt</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đứng dậy và đi lại sau khi đã sử dụng máy tính trong khoảng thời gian 30 phút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 calcmode="lin" valueType="num">
                                      <p:cBhvr>
                                        <p:cTn id="9" dur="500" fill="hold"/>
                                        <p:tgtEl>
                                          <p:spTgt spid="2052"/>
                                        </p:tgtEl>
                                        <p:attrNameLst>
                                          <p:attrName>style.rotation</p:attrName>
                                        </p:attrNameLst>
                                      </p:cBhvr>
                                      <p:tavLst>
                                        <p:tav tm="0">
                                          <p:val>
                                            <p:fltVal val="90"/>
                                          </p:val>
                                        </p:tav>
                                        <p:tav tm="100000">
                                          <p:val>
                                            <p:fltVal val="0"/>
                                          </p:val>
                                        </p:tav>
                                      </p:tavLst>
                                    </p:anim>
                                    <p:animEffect transition="in" filter="fade">
                                      <p:cBhvr>
                                        <p:cTn id="10" dur="500"/>
                                        <p:tgtEl>
                                          <p:spTgt spid="2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061"/>
                                        </p:tgtEl>
                                        <p:attrNameLst>
                                          <p:attrName>style.visibility</p:attrName>
                                        </p:attrNameLst>
                                      </p:cBhvr>
                                      <p:to>
                                        <p:strVal val="visible"/>
                                      </p:to>
                                    </p:set>
                                    <p:animEffect transition="in" filter="fade">
                                      <p:cBhvr>
                                        <p:cTn id="15" dur="500"/>
                                        <p:tgtEl>
                                          <p:spTgt spid="2061"/>
                                        </p:tgtEl>
                                      </p:cBhvr>
                                    </p:animEffect>
                                    <p:anim calcmode="lin" valueType="num">
                                      <p:cBhvr>
                                        <p:cTn id="16" dur="500" fill="hold"/>
                                        <p:tgtEl>
                                          <p:spTgt spid="2061"/>
                                        </p:tgtEl>
                                        <p:attrNameLst>
                                          <p:attrName>ppt_x</p:attrName>
                                        </p:attrNameLst>
                                      </p:cBhvr>
                                      <p:tavLst>
                                        <p:tav tm="0">
                                          <p:val>
                                            <p:strVal val="#ppt_x"/>
                                          </p:val>
                                        </p:tav>
                                        <p:tav tm="100000">
                                          <p:val>
                                            <p:strVal val="#ppt_x"/>
                                          </p:val>
                                        </p:tav>
                                      </p:tavLst>
                                    </p:anim>
                                    <p:anim calcmode="lin" valueType="num">
                                      <p:cBhvr>
                                        <p:cTn id="17" dur="5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065"/>
                                        </p:tgtEl>
                                        <p:attrNameLst>
                                          <p:attrName>style.visibility</p:attrName>
                                        </p:attrNameLst>
                                      </p:cBhvr>
                                      <p:to>
                                        <p:strVal val="visible"/>
                                      </p:to>
                                    </p:set>
                                    <p:anim calcmode="lin" valueType="num">
                                      <p:cBhvr>
                                        <p:cTn id="22" dur="1000" fill="hold"/>
                                        <p:tgtEl>
                                          <p:spTgt spid="2065"/>
                                        </p:tgtEl>
                                        <p:attrNameLst>
                                          <p:attrName>ppt_w</p:attrName>
                                        </p:attrNameLst>
                                      </p:cBhvr>
                                      <p:tavLst>
                                        <p:tav tm="0">
                                          <p:val>
                                            <p:fltVal val="0"/>
                                          </p:val>
                                        </p:tav>
                                        <p:tav tm="100000">
                                          <p:val>
                                            <p:strVal val="#ppt_w"/>
                                          </p:val>
                                        </p:tav>
                                      </p:tavLst>
                                    </p:anim>
                                    <p:anim calcmode="lin" valueType="num">
                                      <p:cBhvr>
                                        <p:cTn id="23" dur="1000" fill="hold"/>
                                        <p:tgtEl>
                                          <p:spTgt spid="2065"/>
                                        </p:tgtEl>
                                        <p:attrNameLst>
                                          <p:attrName>ppt_h</p:attrName>
                                        </p:attrNameLst>
                                      </p:cBhvr>
                                      <p:tavLst>
                                        <p:tav tm="0">
                                          <p:val>
                                            <p:fltVal val="0"/>
                                          </p:val>
                                        </p:tav>
                                        <p:tav tm="100000">
                                          <p:val>
                                            <p:strVal val="#ppt_h"/>
                                          </p:val>
                                        </p:tav>
                                      </p:tavLst>
                                    </p:anim>
                                    <p:anim calcmode="lin" valueType="num">
                                      <p:cBhvr>
                                        <p:cTn id="24" dur="1000" fill="hold"/>
                                        <p:tgtEl>
                                          <p:spTgt spid="2065"/>
                                        </p:tgtEl>
                                        <p:attrNameLst>
                                          <p:attrName>style.rotation</p:attrName>
                                        </p:attrNameLst>
                                      </p:cBhvr>
                                      <p:tavLst>
                                        <p:tav tm="0">
                                          <p:val>
                                            <p:fltVal val="90"/>
                                          </p:val>
                                        </p:tav>
                                        <p:tav tm="100000">
                                          <p:val>
                                            <p:fltVal val="0"/>
                                          </p:val>
                                        </p:tav>
                                      </p:tavLst>
                                    </p:anim>
                                    <p:animEffect transition="in" filter="fade">
                                      <p:cBhvr>
                                        <p:cTn id="25" dur="1000"/>
                                        <p:tgtEl>
                                          <p:spTgt spid="2065"/>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2066"/>
                                        </p:tgtEl>
                                        <p:attrNameLst>
                                          <p:attrName>style.visibility</p:attrName>
                                        </p:attrNameLst>
                                      </p:cBhvr>
                                      <p:to>
                                        <p:strVal val="visible"/>
                                      </p:to>
                                    </p:set>
                                    <p:anim calcmode="lin" valueType="num">
                                      <p:cBhvr>
                                        <p:cTn id="28" dur="1000" fill="hold"/>
                                        <p:tgtEl>
                                          <p:spTgt spid="2066"/>
                                        </p:tgtEl>
                                        <p:attrNameLst>
                                          <p:attrName>ppt_w</p:attrName>
                                        </p:attrNameLst>
                                      </p:cBhvr>
                                      <p:tavLst>
                                        <p:tav tm="0">
                                          <p:val>
                                            <p:fltVal val="0"/>
                                          </p:val>
                                        </p:tav>
                                        <p:tav tm="100000">
                                          <p:val>
                                            <p:strVal val="#ppt_w"/>
                                          </p:val>
                                        </p:tav>
                                      </p:tavLst>
                                    </p:anim>
                                    <p:anim calcmode="lin" valueType="num">
                                      <p:cBhvr>
                                        <p:cTn id="29" dur="1000" fill="hold"/>
                                        <p:tgtEl>
                                          <p:spTgt spid="2066"/>
                                        </p:tgtEl>
                                        <p:attrNameLst>
                                          <p:attrName>ppt_h</p:attrName>
                                        </p:attrNameLst>
                                      </p:cBhvr>
                                      <p:tavLst>
                                        <p:tav tm="0">
                                          <p:val>
                                            <p:fltVal val="0"/>
                                          </p:val>
                                        </p:tav>
                                        <p:tav tm="100000">
                                          <p:val>
                                            <p:strVal val="#ppt_h"/>
                                          </p:val>
                                        </p:tav>
                                      </p:tavLst>
                                    </p:anim>
                                    <p:anim calcmode="lin" valueType="num">
                                      <p:cBhvr>
                                        <p:cTn id="30" dur="1000" fill="hold"/>
                                        <p:tgtEl>
                                          <p:spTgt spid="2066"/>
                                        </p:tgtEl>
                                        <p:attrNameLst>
                                          <p:attrName>style.rotation</p:attrName>
                                        </p:attrNameLst>
                                      </p:cBhvr>
                                      <p:tavLst>
                                        <p:tav tm="0">
                                          <p:val>
                                            <p:fltVal val="90"/>
                                          </p:val>
                                        </p:tav>
                                        <p:tav tm="100000">
                                          <p:val>
                                            <p:fltVal val="0"/>
                                          </p:val>
                                        </p:tav>
                                      </p:tavLst>
                                    </p:anim>
                                    <p:animEffect transition="in" filter="fade">
                                      <p:cBhvr>
                                        <p:cTn id="31" dur="1000"/>
                                        <p:tgtEl>
                                          <p:spTgt spid="20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2068"/>
                                        </p:tgtEl>
                                        <p:attrNameLst>
                                          <p:attrName>style.visibility</p:attrName>
                                        </p:attrNameLst>
                                      </p:cBhvr>
                                      <p:to>
                                        <p:strVal val="visible"/>
                                      </p:to>
                                    </p:set>
                                    <p:anim calcmode="lin" valueType="num">
                                      <p:cBhvr>
                                        <p:cTn id="36" dur="1000" fill="hold"/>
                                        <p:tgtEl>
                                          <p:spTgt spid="2068"/>
                                        </p:tgtEl>
                                        <p:attrNameLst>
                                          <p:attrName>ppt_w</p:attrName>
                                        </p:attrNameLst>
                                      </p:cBhvr>
                                      <p:tavLst>
                                        <p:tav tm="0">
                                          <p:val>
                                            <p:fltVal val="0"/>
                                          </p:val>
                                        </p:tav>
                                        <p:tav tm="100000">
                                          <p:val>
                                            <p:strVal val="#ppt_w"/>
                                          </p:val>
                                        </p:tav>
                                      </p:tavLst>
                                    </p:anim>
                                    <p:anim calcmode="lin" valueType="num">
                                      <p:cBhvr>
                                        <p:cTn id="37" dur="1000" fill="hold"/>
                                        <p:tgtEl>
                                          <p:spTgt spid="2068"/>
                                        </p:tgtEl>
                                        <p:attrNameLst>
                                          <p:attrName>ppt_h</p:attrName>
                                        </p:attrNameLst>
                                      </p:cBhvr>
                                      <p:tavLst>
                                        <p:tav tm="0">
                                          <p:val>
                                            <p:fltVal val="0"/>
                                          </p:val>
                                        </p:tav>
                                        <p:tav tm="100000">
                                          <p:val>
                                            <p:strVal val="#ppt_h"/>
                                          </p:val>
                                        </p:tav>
                                      </p:tavLst>
                                    </p:anim>
                                    <p:anim calcmode="lin" valueType="num">
                                      <p:cBhvr>
                                        <p:cTn id="38" dur="1000" fill="hold"/>
                                        <p:tgtEl>
                                          <p:spTgt spid="2068"/>
                                        </p:tgtEl>
                                        <p:attrNameLst>
                                          <p:attrName>style.rotation</p:attrName>
                                        </p:attrNameLst>
                                      </p:cBhvr>
                                      <p:tavLst>
                                        <p:tav tm="0">
                                          <p:val>
                                            <p:fltVal val="90"/>
                                          </p:val>
                                        </p:tav>
                                        <p:tav tm="100000">
                                          <p:val>
                                            <p:fltVal val="0"/>
                                          </p:val>
                                        </p:tav>
                                      </p:tavLst>
                                    </p:anim>
                                    <p:animEffect transition="in" filter="fade">
                                      <p:cBhvr>
                                        <p:cTn id="39" dur="1000"/>
                                        <p:tgtEl>
                                          <p:spTgt spid="2068"/>
                                        </p:tgtEl>
                                      </p:cBhvr>
                                    </p:animEffect>
                                  </p:childTnLst>
                                </p:cTn>
                              </p:par>
                              <p:par>
                                <p:cTn id="40" presetID="10" presetClass="entr" presetSubtype="0" fill="hold" nodeType="withEffect">
                                  <p:stCondLst>
                                    <p:cond delay="0"/>
                                  </p:stCondLst>
                                  <p:childTnLst>
                                    <p:set>
                                      <p:cBhvr>
                                        <p:cTn id="41" dur="1" fill="hold">
                                          <p:stCondLst>
                                            <p:cond delay="0"/>
                                          </p:stCondLst>
                                        </p:cTn>
                                        <p:tgtEl>
                                          <p:spTgt spid="2069">
                                            <p:txEl>
                                              <p:pRg st="0" end="0"/>
                                            </p:txEl>
                                          </p:spTgt>
                                        </p:tgtEl>
                                        <p:attrNameLst>
                                          <p:attrName>style.visibility</p:attrName>
                                        </p:attrNameLst>
                                      </p:cBhvr>
                                      <p:to>
                                        <p:strVal val="visible"/>
                                      </p:to>
                                    </p:set>
                                    <p:animEffect transition="in" filter="fade">
                                      <p:cBhvr>
                                        <p:cTn id="42" dur="2000"/>
                                        <p:tgtEl>
                                          <p:spTgt spid="206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nodeType="clickEffect">
                                  <p:stCondLst>
                                    <p:cond delay="0"/>
                                  </p:stCondLst>
                                  <p:iterate type="lt">
                                    <p:tmPct val="0"/>
                                  </p:iterate>
                                  <p:childTnLst>
                                    <p:anim calcmode="lin" valueType="num">
                                      <p:cBhvr additive="base">
                                        <p:cTn id="46" dur="500"/>
                                        <p:tgtEl>
                                          <p:spTgt spid="2065"/>
                                        </p:tgtEl>
                                        <p:attrNameLst>
                                          <p:attrName>ppt_x</p:attrName>
                                        </p:attrNameLst>
                                      </p:cBhvr>
                                      <p:tavLst>
                                        <p:tav tm="0">
                                          <p:val>
                                            <p:strVal val="ppt_x"/>
                                          </p:val>
                                        </p:tav>
                                        <p:tav tm="100000">
                                          <p:val>
                                            <p:strVal val="ppt_x"/>
                                          </p:val>
                                        </p:tav>
                                      </p:tavLst>
                                    </p:anim>
                                    <p:anim calcmode="lin" valueType="num">
                                      <p:cBhvr additive="base">
                                        <p:cTn id="47" dur="500"/>
                                        <p:tgtEl>
                                          <p:spTgt spid="2065"/>
                                        </p:tgtEl>
                                        <p:attrNameLst>
                                          <p:attrName>ppt_y</p:attrName>
                                        </p:attrNameLst>
                                      </p:cBhvr>
                                      <p:tavLst>
                                        <p:tav tm="0">
                                          <p:val>
                                            <p:strVal val="ppt_y"/>
                                          </p:val>
                                        </p:tav>
                                        <p:tav tm="100000">
                                          <p:val>
                                            <p:strVal val="1+ppt_h/2"/>
                                          </p:val>
                                        </p:tav>
                                      </p:tavLst>
                                    </p:anim>
                                    <p:set>
                                      <p:cBhvr>
                                        <p:cTn id="48" dur="1" fill="hold">
                                          <p:stCondLst>
                                            <p:cond delay="499"/>
                                          </p:stCondLst>
                                        </p:cTn>
                                        <p:tgtEl>
                                          <p:spTgt spid="2065"/>
                                        </p:tgtEl>
                                        <p:attrNameLst>
                                          <p:attrName>style.visibility</p:attrName>
                                        </p:attrNameLst>
                                      </p:cBhvr>
                                      <p:to>
                                        <p:strVal val="hidden"/>
                                      </p:to>
                                    </p:set>
                                  </p:childTnLst>
                                </p:cTn>
                              </p:par>
                              <p:par>
                                <p:cTn id="49" presetID="2" presetClass="exit" presetSubtype="4" fill="hold" nodeType="withEffect">
                                  <p:stCondLst>
                                    <p:cond delay="0"/>
                                  </p:stCondLst>
                                  <p:iterate type="lt">
                                    <p:tmPct val="0"/>
                                  </p:iterate>
                                  <p:childTnLst>
                                    <p:anim calcmode="lin" valueType="num">
                                      <p:cBhvr additive="base">
                                        <p:cTn id="50" dur="500"/>
                                        <p:tgtEl>
                                          <p:spTgt spid="2066"/>
                                        </p:tgtEl>
                                        <p:attrNameLst>
                                          <p:attrName>ppt_x</p:attrName>
                                        </p:attrNameLst>
                                      </p:cBhvr>
                                      <p:tavLst>
                                        <p:tav tm="0">
                                          <p:val>
                                            <p:strVal val="ppt_x"/>
                                          </p:val>
                                        </p:tav>
                                        <p:tav tm="100000">
                                          <p:val>
                                            <p:strVal val="ppt_x"/>
                                          </p:val>
                                        </p:tav>
                                      </p:tavLst>
                                    </p:anim>
                                    <p:anim calcmode="lin" valueType="num">
                                      <p:cBhvr additive="base">
                                        <p:cTn id="51" dur="500"/>
                                        <p:tgtEl>
                                          <p:spTgt spid="2066"/>
                                        </p:tgtEl>
                                        <p:attrNameLst>
                                          <p:attrName>ppt_y</p:attrName>
                                        </p:attrNameLst>
                                      </p:cBhvr>
                                      <p:tavLst>
                                        <p:tav tm="0">
                                          <p:val>
                                            <p:strVal val="ppt_y"/>
                                          </p:val>
                                        </p:tav>
                                        <p:tav tm="100000">
                                          <p:val>
                                            <p:strVal val="1+ppt_h/2"/>
                                          </p:val>
                                        </p:tav>
                                      </p:tavLst>
                                    </p:anim>
                                    <p:set>
                                      <p:cBhvr>
                                        <p:cTn id="52" dur="1" fill="hold">
                                          <p:stCondLst>
                                            <p:cond delay="499"/>
                                          </p:stCondLst>
                                        </p:cTn>
                                        <p:tgtEl>
                                          <p:spTgt spid="2066"/>
                                        </p:tgtEl>
                                        <p:attrNameLst>
                                          <p:attrName>style.visibility</p:attrName>
                                        </p:attrNameLst>
                                      </p:cBhvr>
                                      <p:to>
                                        <p:strVal val="hidden"/>
                                      </p:to>
                                    </p:set>
                                  </p:childTnLst>
                                </p:cTn>
                              </p:par>
                              <p:par>
                                <p:cTn id="53" presetID="10" presetClass="exit" presetSubtype="0" fill="hold" grpId="1" nodeType="withEffect">
                                  <p:stCondLst>
                                    <p:cond delay="0"/>
                                  </p:stCondLst>
                                  <p:iterate type="lt">
                                    <p:tmPct val="0"/>
                                  </p:iterate>
                                  <p:childTnLst>
                                    <p:animEffect transition="out" filter="fade">
                                      <p:cBhvr>
                                        <p:cTn id="54" dur="500"/>
                                        <p:tgtEl>
                                          <p:spTgt spid="2068"/>
                                        </p:tgtEl>
                                      </p:cBhvr>
                                    </p:animEffect>
                                    <p:set>
                                      <p:cBhvr>
                                        <p:cTn id="55" dur="1" fill="hold">
                                          <p:stCondLst>
                                            <p:cond delay="499"/>
                                          </p:stCondLst>
                                        </p:cTn>
                                        <p:tgtEl>
                                          <p:spTgt spid="2068"/>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069">
                                            <p:txEl>
                                              <p:pRg st="0" end="0"/>
                                            </p:txEl>
                                          </p:spTgt>
                                        </p:tgtEl>
                                      </p:cBhvr>
                                    </p:animEffect>
                                    <p:set>
                                      <p:cBhvr>
                                        <p:cTn id="58" dur="1" fill="hold">
                                          <p:stCondLst>
                                            <p:cond delay="499"/>
                                          </p:stCondLst>
                                        </p:cTn>
                                        <p:tgtEl>
                                          <p:spTgt spid="2069">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ircle(in)">
                                      <p:cBhvr>
                                        <p:cTn id="63" dur="20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 calcmode="lin" valueType="num">
                                      <p:cBhvr>
                                        <p:cTn id="70" dur="500" fill="hold"/>
                                        <p:tgtEl>
                                          <p:spTgt spid="17"/>
                                        </p:tgtEl>
                                        <p:attrNameLst>
                                          <p:attrName>style.rotation</p:attrName>
                                        </p:attrNameLst>
                                      </p:cBhvr>
                                      <p:tavLst>
                                        <p:tav tm="0">
                                          <p:val>
                                            <p:fltVal val="90"/>
                                          </p:val>
                                        </p:tav>
                                        <p:tav tm="100000">
                                          <p:val>
                                            <p:fltVal val="0"/>
                                          </p:val>
                                        </p:tav>
                                      </p:tavLst>
                                    </p:anim>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1" grpId="0"/>
      <p:bldP spid="2068" grpId="0"/>
      <p:bldP spid="2068" grpId="1"/>
      <p:bldP spid="2069" grpId="0" build="allAtOnce"/>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487580"/>
            <a:ext cx="5410200" cy="522287"/>
          </a:xfrm>
          <a:prstGeom prst="rect">
            <a:avLst/>
          </a:prstGeom>
          <a:noFill/>
          <a:ln>
            <a:noFill/>
          </a:ln>
          <a:effectLst/>
          <a:extLst/>
        </p:spPr>
        <p:txBody>
          <a:bodyPr>
            <a:spAutoFit/>
          </a:bodyPr>
          <a:lstStyle/>
          <a:p>
            <a:pPr eaLnBrk="1" hangingPunct="1">
              <a:spcBef>
                <a:spcPct val="50000"/>
              </a:spcBef>
              <a:defRPr/>
            </a:pPr>
            <a:r>
              <a:rPr lang="en-US" altLang="en-US" sz="2800" b="1" dirty="0">
                <a:solidFill>
                  <a:schemeClr val="accent6">
                    <a:lumMod val="50000"/>
                  </a:schemeClr>
                </a:solidFill>
              </a:rPr>
              <a:t>2. </a:t>
            </a:r>
            <a:r>
              <a:rPr lang="en-US" altLang="en-US" sz="2800" b="1" dirty="0" err="1">
                <a:solidFill>
                  <a:schemeClr val="accent6">
                    <a:lumMod val="50000"/>
                  </a:schemeClr>
                </a:solidFill>
              </a:rPr>
              <a:t>Khởi</a:t>
            </a:r>
            <a:r>
              <a:rPr lang="en-US" altLang="en-US" sz="2800" b="1" dirty="0">
                <a:solidFill>
                  <a:schemeClr val="accent6">
                    <a:lumMod val="50000"/>
                  </a:schemeClr>
                </a:solidFill>
              </a:rPr>
              <a:t> </a:t>
            </a:r>
            <a:r>
              <a:rPr lang="en-US" altLang="en-US" sz="2800" b="1" dirty="0" err="1">
                <a:solidFill>
                  <a:schemeClr val="accent6">
                    <a:lumMod val="50000"/>
                  </a:schemeClr>
                </a:solidFill>
              </a:rPr>
              <a:t>động</a:t>
            </a:r>
            <a:r>
              <a:rPr lang="en-US" altLang="en-US" sz="2800" b="1" dirty="0">
                <a:solidFill>
                  <a:schemeClr val="accent6">
                    <a:lumMod val="50000"/>
                  </a:schemeClr>
                </a:solidFill>
              </a:rPr>
              <a:t> </a:t>
            </a:r>
            <a:r>
              <a:rPr lang="en-US" altLang="en-US" sz="2800" b="1" dirty="0" err="1">
                <a:solidFill>
                  <a:schemeClr val="accent6">
                    <a:lumMod val="50000"/>
                  </a:schemeClr>
                </a:solidFill>
              </a:rPr>
              <a:t>máy</a:t>
            </a:r>
            <a:r>
              <a:rPr lang="en-US" altLang="en-US" sz="2800" b="1" dirty="0">
                <a:solidFill>
                  <a:schemeClr val="accent6">
                    <a:lumMod val="50000"/>
                  </a:schemeClr>
                </a:solidFill>
              </a:rPr>
              <a:t> </a:t>
            </a:r>
            <a:r>
              <a:rPr lang="en-US" altLang="en-US" sz="2800" b="1" dirty="0" err="1">
                <a:solidFill>
                  <a:schemeClr val="accent6">
                    <a:lumMod val="50000"/>
                  </a:schemeClr>
                </a:solidFill>
              </a:rPr>
              <a:t>tính</a:t>
            </a:r>
            <a:endParaRPr lang="en-US" altLang="en-US" sz="2800" b="1" dirty="0">
              <a:solidFill>
                <a:schemeClr val="accent6">
                  <a:lumMod val="50000"/>
                </a:schemeClr>
              </a:solidFill>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1940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4419600" y="2965450"/>
            <a:ext cx="4378325" cy="1708150"/>
            <a:chOff x="2754" y="1632"/>
            <a:chExt cx="3006" cy="887"/>
          </a:xfrm>
        </p:grpSpPr>
        <p:grpSp>
          <p:nvGrpSpPr>
            <p:cNvPr id="25612" name="Group 11"/>
            <p:cNvGrpSpPr>
              <a:grpSpLocks/>
            </p:cNvGrpSpPr>
            <p:nvPr/>
          </p:nvGrpSpPr>
          <p:grpSpPr bwMode="auto">
            <a:xfrm>
              <a:off x="3216" y="1632"/>
              <a:ext cx="2544" cy="768"/>
              <a:chOff x="3216" y="1632"/>
              <a:chExt cx="2544" cy="768"/>
            </a:xfrm>
          </p:grpSpPr>
          <p:sp>
            <p:nvSpPr>
              <p:cNvPr id="25614" name="AutoShape 8"/>
              <p:cNvSpPr>
                <a:spLocks noChangeArrowheads="1"/>
              </p:cNvSpPr>
              <p:nvPr/>
            </p:nvSpPr>
            <p:spPr bwMode="auto">
              <a:xfrm>
                <a:off x="3216" y="1632"/>
                <a:ext cx="2544" cy="768"/>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t>Công tắc trên thân máy là </a:t>
                </a:r>
                <a:br>
                  <a:rPr lang="en-US" altLang="en-US" sz="2800"/>
                </a:br>
                <a:r>
                  <a:rPr lang="en-US" altLang="en-US" sz="2800"/>
                  <a:t>nút lớn nhất trên thân máy</a:t>
                </a:r>
                <a:br>
                  <a:rPr lang="en-US" altLang="en-US" sz="2800"/>
                </a:br>
                <a:r>
                  <a:rPr lang="en-US" altLang="en-US" sz="2800"/>
                  <a:t> thường có kí hiệu  </a:t>
                </a:r>
              </a:p>
            </p:txBody>
          </p:sp>
          <p:pic>
            <p:nvPicPr>
              <p:cNvPr id="256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 y="2114"/>
                <a:ext cx="23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3" name="Line 17"/>
            <p:cNvSpPr>
              <a:spLocks noChangeShapeType="1"/>
            </p:cNvSpPr>
            <p:nvPr/>
          </p:nvSpPr>
          <p:spPr bwMode="auto">
            <a:xfrm flipH="1">
              <a:off x="2754" y="2194"/>
              <a:ext cx="462" cy="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22" name="AutoShape 26"/>
          <p:cNvSpPr>
            <a:spLocks noChangeArrowheads="1"/>
          </p:cNvSpPr>
          <p:nvPr/>
        </p:nvSpPr>
        <p:spPr bwMode="auto">
          <a:xfrm>
            <a:off x="457200" y="831850"/>
            <a:ext cx="7997825" cy="2133600"/>
          </a:xfrm>
          <a:prstGeom prst="flowChartPunchedTape">
            <a:avLst/>
          </a:prstGeom>
          <a:noFill/>
          <a:ln>
            <a:noFill/>
          </a:ln>
          <a:effectLst/>
        </p:spPr>
        <p:txBody>
          <a:bodyPr wrap="none" anchor="ct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800100" indent="-342900">
              <a:defRPr>
                <a:solidFill>
                  <a:schemeClr val="tx1"/>
                </a:solidFill>
                <a:latin typeface="Times New Roman" panose="02020603050405020304" pitchFamily="18" charset="0"/>
                <a:cs typeface="Times New Roman" panose="02020603050405020304" pitchFamily="18" charset="0"/>
              </a:defRPr>
            </a:lvl2pPr>
            <a:lvl3pPr marL="1257300" indent="-342900">
              <a:defRPr>
                <a:solidFill>
                  <a:schemeClr val="tx1"/>
                </a:solidFill>
                <a:latin typeface="Times New Roman" panose="02020603050405020304" pitchFamily="18" charset="0"/>
                <a:cs typeface="Times New Roman" panose="02020603050405020304" pitchFamily="18" charset="0"/>
              </a:defRPr>
            </a:lvl3pPr>
            <a:lvl4pPr marL="1714500" indent="-342900">
              <a:defRPr>
                <a:solidFill>
                  <a:schemeClr val="tx1"/>
                </a:solidFill>
                <a:latin typeface="Times New Roman" panose="02020603050405020304" pitchFamily="18" charset="0"/>
                <a:cs typeface="Times New Roman" panose="02020603050405020304" pitchFamily="18" charset="0"/>
              </a:defRPr>
            </a:lvl4pPr>
            <a:lvl5pPr marL="2171700" indent="-342900">
              <a:defRPr>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indent="0" algn="just" eaLnBrk="1" hangingPunct="1">
              <a:defRPr/>
            </a:pPr>
            <a:r>
              <a:rPr lang="en-US" altLang="en-US" sz="2800" smtClean="0">
                <a:solidFill>
                  <a:schemeClr val="accent6">
                    <a:lumMod val="50000"/>
                  </a:schemeClr>
                </a:solidFill>
              </a:rPr>
              <a:t>Để làm việc với máy tính, em cần khởi động máy tính bằng hai </a:t>
            </a:r>
          </a:p>
          <a:p>
            <a:pPr marL="0" indent="0" algn="just" eaLnBrk="1" hangingPunct="1">
              <a:defRPr/>
            </a:pPr>
            <a:r>
              <a:rPr lang="en-US" altLang="en-US" sz="2800" smtClean="0">
                <a:solidFill>
                  <a:schemeClr val="accent6">
                    <a:lumMod val="50000"/>
                  </a:schemeClr>
                </a:solidFill>
              </a:rPr>
              <a:t>thao tác dưới đây:</a:t>
            </a:r>
          </a:p>
          <a:p>
            <a:pPr algn="ctr" eaLnBrk="1" hangingPunct="1">
              <a:buFontTx/>
              <a:buAutoNum type="arabicPeriod"/>
              <a:defRPr/>
            </a:pPr>
            <a:r>
              <a:rPr lang="en-US" altLang="en-US" sz="2800" smtClean="0">
                <a:solidFill>
                  <a:schemeClr val="accent6">
                    <a:lumMod val="50000"/>
                  </a:schemeClr>
                </a:solidFill>
              </a:rPr>
              <a:t>Bật công tắc trên thân máy.</a:t>
            </a:r>
          </a:p>
          <a:p>
            <a:pPr algn="ctr" eaLnBrk="1" hangingPunct="1">
              <a:buFontTx/>
              <a:buAutoNum type="arabicPeriod"/>
              <a:defRPr/>
            </a:pPr>
            <a:r>
              <a:rPr lang="en-US" altLang="en-US" sz="2800" smtClean="0">
                <a:solidFill>
                  <a:schemeClr val="accent6">
                    <a:lumMod val="50000"/>
                  </a:schemeClr>
                </a:solidFill>
              </a:rPr>
              <a:t>Bật công tắc trên màn hình.</a:t>
            </a:r>
          </a:p>
        </p:txBody>
      </p:sp>
      <p:grpSp>
        <p:nvGrpSpPr>
          <p:cNvPr id="4" name="Group 29"/>
          <p:cNvGrpSpPr>
            <a:grpSpLocks/>
          </p:cNvGrpSpPr>
          <p:nvPr/>
        </p:nvGrpSpPr>
        <p:grpSpPr bwMode="auto">
          <a:xfrm>
            <a:off x="2286000" y="4826000"/>
            <a:ext cx="6400800" cy="1460500"/>
            <a:chOff x="1665" y="2992"/>
            <a:chExt cx="3822" cy="920"/>
          </a:xfrm>
        </p:grpSpPr>
        <p:grpSp>
          <p:nvGrpSpPr>
            <p:cNvPr id="25608" name="Group 25"/>
            <p:cNvGrpSpPr>
              <a:grpSpLocks/>
            </p:cNvGrpSpPr>
            <p:nvPr/>
          </p:nvGrpSpPr>
          <p:grpSpPr bwMode="auto">
            <a:xfrm>
              <a:off x="1665" y="3240"/>
              <a:ext cx="3822" cy="672"/>
              <a:chOff x="1665" y="3144"/>
              <a:chExt cx="3822" cy="672"/>
            </a:xfrm>
          </p:grpSpPr>
          <p:sp>
            <p:nvSpPr>
              <p:cNvPr id="25610" name="AutoShape 19"/>
              <p:cNvSpPr>
                <a:spLocks noChangeArrowheads="1"/>
              </p:cNvSpPr>
              <p:nvPr/>
            </p:nvSpPr>
            <p:spPr bwMode="auto">
              <a:xfrm>
                <a:off x="3600" y="3144"/>
                <a:ext cx="1887" cy="672"/>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t>Công tắc trên</a:t>
                </a:r>
              </a:p>
              <a:p>
                <a:pPr algn="ctr" eaLnBrk="1" hangingPunct="1"/>
                <a:r>
                  <a:rPr lang="en-US" altLang="en-US" sz="2800"/>
                  <a:t> màn hình</a:t>
                </a:r>
              </a:p>
            </p:txBody>
          </p:sp>
          <p:sp>
            <p:nvSpPr>
              <p:cNvPr id="25611" name="Line 23"/>
              <p:cNvSpPr>
                <a:spLocks noChangeShapeType="1"/>
              </p:cNvSpPr>
              <p:nvPr/>
            </p:nvSpPr>
            <p:spPr bwMode="auto">
              <a:xfrm flipH="1" flipV="1">
                <a:off x="1665" y="3144"/>
                <a:ext cx="1935" cy="3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09" name="Line 28"/>
            <p:cNvSpPr>
              <a:spLocks noChangeShapeType="1"/>
            </p:cNvSpPr>
            <p:nvPr/>
          </p:nvSpPr>
          <p:spPr bwMode="auto">
            <a:xfrm flipH="1" flipV="1">
              <a:off x="2393" y="2992"/>
              <a:ext cx="1207" cy="58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plus(in)">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22"/>
                                        </p:tgtEl>
                                        <p:attrNameLst>
                                          <p:attrName>style.visibility</p:attrName>
                                        </p:attrNameLst>
                                      </p:cBhvr>
                                      <p:to>
                                        <p:strVal val="visible"/>
                                      </p:to>
                                    </p:set>
                                    <p:animEffect transition="in" filter="fade">
                                      <p:cBhvr>
                                        <p:cTn id="27" dur="20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ap-cuu-nhanh-khi-do-nuoc-vao-laptop-bang-may-say-to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71663"/>
            <a:ext cx="90678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76200" y="1882775"/>
            <a:ext cx="9220200" cy="4975225"/>
            <a:chOff x="508" y="2020"/>
            <a:chExt cx="4488" cy="2507"/>
          </a:xfrm>
        </p:grpSpPr>
        <p:pic>
          <p:nvPicPr>
            <p:cNvPr id="26630"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2020"/>
              <a:ext cx="4488" cy="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0"/>
            <p:cNvSpPr>
              <a:spLocks noChangeArrowheads="1"/>
            </p:cNvSpPr>
            <p:nvPr/>
          </p:nvSpPr>
          <p:spPr bwMode="auto">
            <a:xfrm>
              <a:off x="4012" y="2452"/>
              <a:ext cx="528"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26629" name="Rectangle 1"/>
          <p:cNvSpPr>
            <a:spLocks noChangeArrowheads="1"/>
          </p:cNvSpPr>
          <p:nvPr/>
        </p:nvSpPr>
        <p:spPr bwMode="auto">
          <a:xfrm>
            <a:off x="457200" y="747713"/>
            <a:ext cx="670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b="1"/>
              <a:t>Chú ý: </a:t>
            </a:r>
            <a:r>
              <a:rPr lang="en-US" altLang="en-US" sz="2400" i="1"/>
              <a:t>Để khởi động máy tính xách tay em chỉ cần bật công tắc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5" presetClass="exit" presetSubtype="10" fill="hold" nodeType="withEffect">
                                  <p:stCondLst>
                                    <p:cond delay="0"/>
                                  </p:stCondLst>
                                  <p:childTnLst>
                                    <p:animEffect transition="out" filter="checkerboard(across)">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67325&quot;&gt;&lt;object type=&quot;3&quot; unique_id=&quot;67326&quot;&gt;&lt;property id=&quot;20148&quot; value=&quot;5&quot;/&gt;&lt;property id=&quot;20300&quot; value=&quot;Slide 2&quot;/&gt;&lt;property id=&quot;20307&quot; value=&quot;266&quot;/&gt;&lt;/object&gt;&lt;object type=&quot;3&quot; unique_id=&quot;67327&quot;&gt;&lt;property id=&quot;20148&quot; value=&quot;5&quot;/&gt;&lt;property id=&quot;20300&quot; value=&quot;Slide 6&quot;/&gt;&lt;property id=&quot;20307&quot; value=&quot;256&quot;/&gt;&lt;/object&gt;&lt;object type=&quot;3&quot; unique_id=&quot;67328&quot;&gt;&lt;property id=&quot;20148&quot; value=&quot;5&quot;/&gt;&lt;property id=&quot;20300&quot; value=&quot;Slide 7&quot;/&gt;&lt;property id=&quot;20307&quot; value=&quot;258&quot;/&gt;&lt;/object&gt;&lt;object type=&quot;3&quot; unique_id=&quot;67329&quot;&gt;&lt;property id=&quot;20148&quot; value=&quot;5&quot;/&gt;&lt;property id=&quot;20300&quot; value=&quot;Slide 8&quot;/&gt;&lt;property id=&quot;20307&quot; value=&quot;259&quot;/&gt;&lt;/object&gt;&lt;object type=&quot;3&quot; unique_id=&quot;67330&quot;&gt;&lt;property id=&quot;20148&quot; value=&quot;5&quot;/&gt;&lt;property id=&quot;20300&quot; value=&quot;Slide 9&quot;/&gt;&lt;property id=&quot;20307&quot; value=&quot;260&quot;/&gt;&lt;/object&gt;&lt;object type=&quot;3&quot; unique_id=&quot;67331&quot;&gt;&lt;property id=&quot;20148&quot; value=&quot;5&quot;/&gt;&lt;property id=&quot;20300&quot; value=&quot;Slide 10&quot;/&gt;&lt;property id=&quot;20307&quot; value=&quot;261&quot;/&gt;&lt;/object&gt;&lt;object type=&quot;3&quot; unique_id=&quot;67332&quot;&gt;&lt;property id=&quot;20148&quot; value=&quot;5&quot;/&gt;&lt;property id=&quot;20300&quot; value=&quot;Slide 11&quot;/&gt;&lt;property id=&quot;20307&quot; value=&quot;262&quot;/&gt;&lt;/object&gt;&lt;object type=&quot;3&quot; unique_id=&quot;67333&quot;&gt;&lt;property id=&quot;20148&quot; value=&quot;5&quot;/&gt;&lt;property id=&quot;20300&quot; value=&quot;Slide 12&quot;/&gt;&lt;property id=&quot;20307&quot; value=&quot;264&quot;/&gt;&lt;/object&gt;&lt;object type=&quot;3&quot; unique_id=&quot;67334&quot;&gt;&lt;property id=&quot;20148&quot; value=&quot;5&quot;/&gt;&lt;property id=&quot;20300&quot; value=&quot;Slide 14&quot;/&gt;&lt;property id=&quot;20307&quot; value=&quot;257&quot;/&gt;&lt;/object&gt;&lt;object type=&quot;3&quot; unique_id=&quot;67379&quot;&gt;&lt;property id=&quot;20148&quot; value=&quot;5&quot;/&gt;&lt;property id=&quot;20300&quot; value=&quot;Slide 1&quot;/&gt;&lt;property id=&quot;20307&quot; value=&quot;267&quot;/&gt;&lt;/object&gt;&lt;object type=&quot;3&quot; unique_id=&quot;67380&quot;&gt;&lt;property id=&quot;20148&quot; value=&quot;5&quot;/&gt;&lt;property id=&quot;20300&quot; value=&quot;Slide 3&quot;/&gt;&lt;property id=&quot;20307&quot; value=&quot;269&quot;/&gt;&lt;/object&gt;&lt;object type=&quot;3&quot; unique_id=&quot;67381&quot;&gt;&lt;property id=&quot;20148&quot; value=&quot;5&quot;/&gt;&lt;property id=&quot;20300&quot; value=&quot;Slide 5&quot;/&gt;&lt;property id=&quot;20307&quot; value=&quot;268&quot;/&gt;&lt;/object&gt;&lt;object type=&quot;3&quot; unique_id=&quot;67382&quot;&gt;&lt;property id=&quot;20148&quot; value=&quot;5&quot;/&gt;&lt;property id=&quot;20300&quot; value=&quot;Slide 13&quot;/&gt;&lt;property id=&quot;20307&quot; value=&quot;270&quot;/&gt;&lt;/object&gt;&lt;object type=&quot;3&quot; unique_id=&quot;67429&quot;&gt;&lt;property id=&quot;20148&quot; value=&quot;5&quot;/&gt;&lt;property id=&quot;20300&quot; value=&quot;Slide 4&quot;/&gt;&lt;property id=&quot;20307&quot; value=&quot;271&quot;/&gt;&lt;/object&gt;&lt;/object&gt;&lt;object type=&quot;8&quot; unique_id=&quot;67345&quot;&gt;&lt;/object&gt;&lt;/object&gt;&lt;/database&gt;"/>
  <p:tag name="SECTOMILLISECCONVERTED" val="1"/>
</p:tagLst>
</file>

<file path=ppt/theme/theme1.xml><?xml version="1.0" encoding="utf-8"?>
<a:theme xmlns:a="http://schemas.openxmlformats.org/drawingml/2006/main" name="1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1137</Words>
  <Application>Microsoft Office PowerPoint</Application>
  <PresentationFormat>On-screen Show (4:3)</PresentationFormat>
  <Paragraphs>148</Paragraphs>
  <Slides>21</Slides>
  <Notes>1</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21</vt:i4>
      </vt:variant>
    </vt:vector>
  </HeadingPairs>
  <TitlesOfParts>
    <vt:vector size="26" baseType="lpstr">
      <vt:lpstr>1_TS001090307</vt:lpstr>
      <vt:lpstr>3_TS001090307</vt:lpstr>
      <vt:lpstr>Office Theme</vt:lpstr>
      <vt:lpstr>CorelDRAW.Graphic.12</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Tieu hoc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46</cp:revision>
  <dcterms:created xsi:type="dcterms:W3CDTF">2017-09-18T02:55:49Z</dcterms:created>
  <dcterms:modified xsi:type="dcterms:W3CDTF">2021-03-26T08:47:14Z</dcterms:modified>
</cp:coreProperties>
</file>