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5" r:id="rId2"/>
    <p:sldId id="362" r:id="rId3"/>
    <p:sldId id="353" r:id="rId4"/>
    <p:sldId id="356" r:id="rId5"/>
    <p:sldId id="365" r:id="rId6"/>
    <p:sldId id="373" r:id="rId7"/>
    <p:sldId id="374" r:id="rId8"/>
    <p:sldId id="368" r:id="rId9"/>
    <p:sldId id="369" r:id="rId10"/>
    <p:sldId id="370" r:id="rId11"/>
    <p:sldId id="371" r:id="rId12"/>
    <p:sldId id="367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6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CC00"/>
    <a:srgbClr val="FF33CC"/>
    <a:srgbClr val="FF6600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14" autoAdjust="0"/>
  </p:normalViewPr>
  <p:slideViewPr>
    <p:cSldViewPr>
      <p:cViewPr>
        <p:scale>
          <a:sx n="92" d="100"/>
          <a:sy n="92" d="100"/>
        </p:scale>
        <p:origin x="-198" y="-48"/>
      </p:cViewPr>
      <p:guideLst>
        <p:guide orient="horz" pos="2156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463533-E7B7-466F-9868-B03D00A31C77}" type="datetime8">
              <a:rPr lang="fr-FR" altLang="en-US"/>
              <a:pPr>
                <a:defRPr/>
              </a:pPr>
              <a:t>26/03/2021 15:45</a:t>
            </a:fld>
            <a:endParaRPr lang="fr-FR" altLang="en-US">
              <a:ea typeface="SimSun" panose="02010600030101010101" pitchFamily="2" charset="-122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83CB57F4-6E1D-4612-8537-2FF5D4F4A159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42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6B3629-BF5E-4CE9-835F-61CA75BA252D}" type="datetime8">
              <a:rPr lang="fr-FR" altLang="en-US"/>
              <a:pPr>
                <a:defRPr/>
              </a:pPr>
              <a:t>26/03/2021 15:45</a:t>
            </a:fld>
            <a:endParaRPr lang="fr-FR" altLang="en-US">
              <a:ea typeface="SimSun" panose="02010600030101010101" pitchFamily="2" charset="-122"/>
            </a:endParaRP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79214F09-0C46-49FF-9B4A-22897847DC5C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3543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 smtClean="0"/>
              <a:t>Click to edit Master subtitle style</a:t>
            </a:r>
            <a:endParaRPr lang="en-GB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5EDC-4F0D-4304-80AE-FC5CD3D6A2C8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2A3CD-7EB3-47A7-82A4-A9402CB9CC97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902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AB3E-3101-4712-B0C4-06B5D58DFDEE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36A4A-6054-4C32-9233-D6185AC9BFCD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69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FD5C-E0BF-42FB-A47C-4D3212D8DD86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5D917-9730-4FA5-A1C9-A7CD85CBE1EC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217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FD67-44CA-48FB-A196-3B99399F05C8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9A874-3721-4658-AEDE-EE013637830E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607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5ABD0-2342-46A8-A996-D00C21BCC73E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3CC2C-4344-4820-9312-FB713C745598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0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E3DA-5B32-4621-AB6D-6D0F8AB4DC89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6DF9A-32A9-45B8-8B7B-20891CAB28A6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32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B1DC-3C1D-4025-8A2E-393BAD1E8B40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351C1-ABC3-4B2D-997B-B758F97A7D9B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471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716B-A31C-4DF5-B6A7-E488C0D52757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9B3B3-6E03-4454-B8F0-660063CEA6D3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89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84EE-9F5F-4A15-80B9-19A588E1C1D5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15A37-B51D-424B-B26A-D6890BF93AC7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88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50EC-D6D4-43FF-80B8-B215D044FEF0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9FEE-DE81-44C4-AA01-0205E4C8D55D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183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DF92-F0A6-42F7-916F-2BF53563D226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F0053-7A57-484D-BB88-30D813DAB734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287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42AD-789B-4766-8C89-05D24E388449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D3674-34DC-43A8-8501-021691486963}" type="slidenum">
              <a:rPr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83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D89D70-E17E-4CA5-BA6F-60651CC97A2B}" type="datetime8">
              <a:rPr lang="fr-FR" altLang="en-US"/>
              <a:pPr>
                <a:defRPr/>
              </a:pPr>
              <a:t>26/03/2021 15:45</a:t>
            </a:fld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ea typeface="SimSun" panose="02010600030101010101" pitchFamily="2" charset="-122"/>
              </a:defRPr>
            </a:lvl1pPr>
          </a:lstStyle>
          <a:p>
            <a:fld id="{5077367D-9F22-40BF-8AB5-8CFDFB2F902B}" type="slidenum">
              <a:rPr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file:///C:\Documents%20and%20Settings\Admin\Desktop\Go%20Chu%20Hoa\Package%20-%20Lesson\Package%20-%20Lesson\Lesson.ex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2" b="88182"/>
          <a:stretch>
            <a:fillRect/>
          </a:stretch>
        </p:blipFill>
        <p:spPr bwMode="auto">
          <a:xfrm>
            <a:off x="7024688" y="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6629400" y="49530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1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7724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án</a:t>
            </a:r>
            <a:r>
              <a:rPr lang="en-US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điện</a:t>
            </a:r>
            <a:r>
              <a:rPr lang="en-US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tử</a:t>
            </a:r>
            <a:endParaRPr lang="en-US" sz="36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766208" y="1844824"/>
            <a:ext cx="346784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baseline="300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97" y="3629089"/>
            <a:ext cx="3247653" cy="166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58"/>
          <p:cNvGrpSpPr>
            <a:grpSpLocks/>
          </p:cNvGrpSpPr>
          <p:nvPr/>
        </p:nvGrpSpPr>
        <p:grpSpPr bwMode="auto">
          <a:xfrm>
            <a:off x="1529993" y="5835144"/>
            <a:ext cx="1981200" cy="913375"/>
            <a:chOff x="5760" y="2544"/>
            <a:chExt cx="1111" cy="768"/>
          </a:xfrm>
        </p:grpSpPr>
        <p:pic>
          <p:nvPicPr>
            <p:cNvPr id="12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58"/>
          <p:cNvGrpSpPr>
            <a:grpSpLocks/>
          </p:cNvGrpSpPr>
          <p:nvPr/>
        </p:nvGrpSpPr>
        <p:grpSpPr bwMode="auto">
          <a:xfrm>
            <a:off x="3549259" y="5709544"/>
            <a:ext cx="1981200" cy="1144178"/>
            <a:chOff x="5760" y="2544"/>
            <a:chExt cx="1111" cy="768"/>
          </a:xfrm>
        </p:grpSpPr>
        <p:pic>
          <p:nvPicPr>
            <p:cNvPr id="15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58"/>
          <p:cNvGrpSpPr>
            <a:grpSpLocks/>
          </p:cNvGrpSpPr>
          <p:nvPr/>
        </p:nvGrpSpPr>
        <p:grpSpPr bwMode="auto">
          <a:xfrm>
            <a:off x="5299965" y="5735576"/>
            <a:ext cx="1981200" cy="1029897"/>
            <a:chOff x="5760" y="2544"/>
            <a:chExt cx="1111" cy="768"/>
          </a:xfrm>
        </p:grpSpPr>
        <p:pic>
          <p:nvPicPr>
            <p:cNvPr id="18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58"/>
          <p:cNvGrpSpPr>
            <a:grpSpLocks/>
          </p:cNvGrpSpPr>
          <p:nvPr/>
        </p:nvGrpSpPr>
        <p:grpSpPr bwMode="auto">
          <a:xfrm>
            <a:off x="410597" y="3803967"/>
            <a:ext cx="1981200" cy="1447800"/>
            <a:chOff x="5760" y="2544"/>
            <a:chExt cx="1111" cy="768"/>
          </a:xfrm>
        </p:grpSpPr>
        <p:pic>
          <p:nvPicPr>
            <p:cNvPr id="21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58"/>
          <p:cNvGrpSpPr>
            <a:grpSpLocks/>
          </p:cNvGrpSpPr>
          <p:nvPr/>
        </p:nvGrpSpPr>
        <p:grpSpPr bwMode="auto">
          <a:xfrm>
            <a:off x="6629400" y="3931365"/>
            <a:ext cx="1981200" cy="1447800"/>
            <a:chOff x="5760" y="2544"/>
            <a:chExt cx="1111" cy="768"/>
          </a:xfrm>
        </p:grpSpPr>
        <p:pic>
          <p:nvPicPr>
            <p:cNvPr id="24" name="Picture 159" descr="FLOWERS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0" descr="aaf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40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3"/>
          <p:cNvSpPr>
            <a:spLocks noChangeArrowheads="1"/>
          </p:cNvSpPr>
          <p:nvPr/>
        </p:nvSpPr>
        <p:spPr bwMode="gray">
          <a:xfrm rot="5400000">
            <a:off x="218282" y="266938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63"/>
          <p:cNvSpPr>
            <a:spLocks noChangeArrowheads="1"/>
          </p:cNvSpPr>
          <p:nvPr/>
        </p:nvSpPr>
        <p:spPr bwMode="gray">
          <a:xfrm rot="5400000">
            <a:off x="250032" y="425053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Rectangle 63"/>
          <p:cNvSpPr>
            <a:spLocks noChangeArrowheads="1"/>
          </p:cNvSpPr>
          <p:nvPr/>
        </p:nvSpPr>
        <p:spPr bwMode="gray">
          <a:xfrm rot="5400000">
            <a:off x="250032" y="5464969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245" name="Group 74"/>
          <p:cNvGrpSpPr>
            <a:grpSpLocks/>
          </p:cNvGrpSpPr>
          <p:nvPr/>
        </p:nvGrpSpPr>
        <p:grpSpPr bwMode="auto">
          <a:xfrm rot="5400000">
            <a:off x="495300" y="2249488"/>
            <a:ext cx="446088" cy="519112"/>
            <a:chOff x="1872" y="1425"/>
            <a:chExt cx="2014" cy="2412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4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4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51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53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03238" y="417513"/>
            <a:ext cx="8186737" cy="22145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10247" name="Group 74"/>
          <p:cNvGrpSpPr>
            <a:grpSpLocks/>
          </p:cNvGrpSpPr>
          <p:nvPr/>
        </p:nvGrpSpPr>
        <p:grpSpPr bwMode="auto">
          <a:xfrm rot="5400000">
            <a:off x="495300" y="3463926"/>
            <a:ext cx="446087" cy="519112"/>
            <a:chOff x="1872" y="1425"/>
            <a:chExt cx="2014" cy="2412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3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4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42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44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48" name="Group 74"/>
          <p:cNvGrpSpPr>
            <a:grpSpLocks/>
          </p:cNvGrpSpPr>
          <p:nvPr/>
        </p:nvGrpSpPr>
        <p:grpSpPr bwMode="auto">
          <a:xfrm rot="5400000">
            <a:off x="495300" y="4660901"/>
            <a:ext cx="446087" cy="519112"/>
            <a:chOff x="1872" y="1425"/>
            <a:chExt cx="2014" cy="2412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3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3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33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35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49" name="Group 74"/>
          <p:cNvGrpSpPr>
            <a:grpSpLocks/>
          </p:cNvGrpSpPr>
          <p:nvPr/>
        </p:nvGrpSpPr>
        <p:grpSpPr bwMode="auto">
          <a:xfrm rot="5400000">
            <a:off x="495300" y="5803901"/>
            <a:ext cx="446087" cy="519112"/>
            <a:chOff x="1872" y="1425"/>
            <a:chExt cx="2014" cy="2412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2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2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24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26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1203325" y="3365500"/>
            <a:ext cx="7229475" cy="614363"/>
            <a:chOff x="508" y="2112"/>
            <a:chExt cx="3072" cy="387"/>
          </a:xfrm>
        </p:grpSpPr>
        <p:sp>
          <p:nvSpPr>
            <p:cNvPr id="4820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14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10317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51" name="Group 37"/>
          <p:cNvGrpSpPr>
            <a:grpSpLocks/>
          </p:cNvGrpSpPr>
          <p:nvPr/>
        </p:nvGrpSpPr>
        <p:grpSpPr bwMode="auto">
          <a:xfrm rot="5400000">
            <a:off x="184944" y="3248819"/>
            <a:ext cx="992187" cy="923925"/>
            <a:chOff x="1872" y="1824"/>
            <a:chExt cx="2014" cy="1809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0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0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10" name="Oval 4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12" name="Oval 4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52" name="Group 27"/>
          <p:cNvGrpSpPr>
            <a:grpSpLocks/>
          </p:cNvGrpSpPr>
          <p:nvPr/>
        </p:nvGrpSpPr>
        <p:grpSpPr bwMode="auto">
          <a:xfrm rot="5400000">
            <a:off x="153194" y="4471194"/>
            <a:ext cx="992187" cy="923925"/>
            <a:chOff x="1872" y="1824"/>
            <a:chExt cx="2014" cy="1809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9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9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01" name="Oval 3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03" name="Oval 3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53" name="Group 11"/>
          <p:cNvGrpSpPr>
            <a:grpSpLocks/>
          </p:cNvGrpSpPr>
          <p:nvPr/>
        </p:nvGrpSpPr>
        <p:grpSpPr bwMode="auto">
          <a:xfrm>
            <a:off x="1200150" y="5751513"/>
            <a:ext cx="7229475" cy="606425"/>
            <a:chOff x="508" y="2112"/>
            <a:chExt cx="3072" cy="382"/>
          </a:xfrm>
        </p:grpSpPr>
        <p:sp>
          <p:nvSpPr>
            <p:cNvPr id="48180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91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294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54" name="Group 37"/>
          <p:cNvGrpSpPr>
            <a:grpSpLocks/>
          </p:cNvGrpSpPr>
          <p:nvPr/>
        </p:nvGrpSpPr>
        <p:grpSpPr bwMode="auto">
          <a:xfrm rot="5400000">
            <a:off x="191294" y="5725319"/>
            <a:ext cx="992187" cy="930275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8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8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84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85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87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89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255" name="Group 11"/>
          <p:cNvGrpSpPr>
            <a:grpSpLocks/>
          </p:cNvGrpSpPr>
          <p:nvPr/>
        </p:nvGrpSpPr>
        <p:grpSpPr bwMode="auto">
          <a:xfrm>
            <a:off x="1206500" y="4557713"/>
            <a:ext cx="7229475" cy="614362"/>
            <a:chOff x="508" y="2112"/>
            <a:chExt cx="3072" cy="387"/>
          </a:xfrm>
        </p:grpSpPr>
        <p:sp>
          <p:nvSpPr>
            <p:cNvPr id="48166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77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280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10256" name="Text Box 26"/>
          <p:cNvSpPr txBox="1">
            <a:spLocks noChangeArrowheads="1"/>
          </p:cNvSpPr>
          <p:nvPr/>
        </p:nvSpPr>
        <p:spPr bwMode="gray">
          <a:xfrm>
            <a:off x="685800" y="838200"/>
            <a:ext cx="8105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4800">
                <a:solidFill>
                  <a:srgbClr val="002060"/>
                </a:solidFill>
                <a:latin typeface="time new roman"/>
              </a:rPr>
              <a:t>Câu 3: Để lưu tranh vẽ em nhấn tổ hợp phím nào ?</a:t>
            </a:r>
          </a:p>
        </p:txBody>
      </p:sp>
      <p:grpSp>
        <p:nvGrpSpPr>
          <p:cNvPr id="10257" name="Group 5"/>
          <p:cNvGrpSpPr>
            <a:grpSpLocks/>
          </p:cNvGrpSpPr>
          <p:nvPr/>
        </p:nvGrpSpPr>
        <p:grpSpPr bwMode="auto">
          <a:xfrm>
            <a:off x="1116013" y="4581525"/>
            <a:ext cx="7367587" cy="604838"/>
            <a:chOff x="384" y="1344"/>
            <a:chExt cx="3072" cy="381"/>
          </a:xfrm>
        </p:grpSpPr>
        <p:sp>
          <p:nvSpPr>
            <p:cNvPr id="48161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72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0275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 rot="5400000">
            <a:off x="273844" y="5669756"/>
            <a:ext cx="992188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63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64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65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66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68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70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259" name="Text Box 114"/>
          <p:cNvSpPr txBox="1">
            <a:spLocks noChangeArrowheads="1"/>
          </p:cNvSpPr>
          <p:nvPr/>
        </p:nvSpPr>
        <p:spPr bwMode="auto">
          <a:xfrm>
            <a:off x="2027238" y="4395788"/>
            <a:ext cx="6408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/>
              <a:t>Ctrl + E</a:t>
            </a:r>
          </a:p>
        </p:txBody>
      </p:sp>
      <p:sp>
        <p:nvSpPr>
          <p:cNvPr id="10260" name="Text Box 115"/>
          <p:cNvSpPr txBox="1">
            <a:spLocks noChangeArrowheads="1"/>
          </p:cNvSpPr>
          <p:nvPr/>
        </p:nvSpPr>
        <p:spPr bwMode="auto">
          <a:xfrm>
            <a:off x="2108200" y="5575300"/>
            <a:ext cx="5200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/>
              <a:t>Ctrl + S</a:t>
            </a:r>
          </a:p>
        </p:txBody>
      </p:sp>
      <p:sp>
        <p:nvSpPr>
          <p:cNvPr id="10261" name="Text Box 116"/>
          <p:cNvSpPr txBox="1">
            <a:spLocks noChangeArrowheads="1"/>
          </p:cNvSpPr>
          <p:nvPr/>
        </p:nvSpPr>
        <p:spPr bwMode="auto">
          <a:xfrm>
            <a:off x="2074863" y="3181350"/>
            <a:ext cx="6408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/>
              <a:t>Ctrl +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3"/>
          <p:cNvSpPr>
            <a:spLocks noChangeArrowheads="1"/>
          </p:cNvSpPr>
          <p:nvPr/>
        </p:nvSpPr>
        <p:spPr bwMode="gray">
          <a:xfrm rot="5400000">
            <a:off x="218282" y="266938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7" name="Rectangle 63"/>
          <p:cNvSpPr>
            <a:spLocks noChangeArrowheads="1"/>
          </p:cNvSpPr>
          <p:nvPr/>
        </p:nvSpPr>
        <p:spPr bwMode="gray">
          <a:xfrm rot="5400000">
            <a:off x="250032" y="425053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Rectangle 63"/>
          <p:cNvSpPr>
            <a:spLocks noChangeArrowheads="1"/>
          </p:cNvSpPr>
          <p:nvPr/>
        </p:nvSpPr>
        <p:spPr bwMode="gray">
          <a:xfrm rot="5400000">
            <a:off x="250032" y="5464969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69" name="Group 74"/>
          <p:cNvGrpSpPr>
            <a:grpSpLocks/>
          </p:cNvGrpSpPr>
          <p:nvPr/>
        </p:nvGrpSpPr>
        <p:grpSpPr bwMode="auto">
          <a:xfrm rot="5400000">
            <a:off x="495300" y="2249488"/>
            <a:ext cx="446088" cy="519112"/>
            <a:chOff x="1872" y="1425"/>
            <a:chExt cx="2014" cy="2412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7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75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77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42938" y="214313"/>
            <a:ext cx="8067675" cy="22145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11271" name="Group 74"/>
          <p:cNvGrpSpPr>
            <a:grpSpLocks/>
          </p:cNvGrpSpPr>
          <p:nvPr/>
        </p:nvGrpSpPr>
        <p:grpSpPr bwMode="auto">
          <a:xfrm rot="5400000">
            <a:off x="495300" y="3463926"/>
            <a:ext cx="446087" cy="519112"/>
            <a:chOff x="1872" y="1425"/>
            <a:chExt cx="2014" cy="2412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6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66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68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72" name="Group 74"/>
          <p:cNvGrpSpPr>
            <a:grpSpLocks/>
          </p:cNvGrpSpPr>
          <p:nvPr/>
        </p:nvGrpSpPr>
        <p:grpSpPr bwMode="auto">
          <a:xfrm rot="5400000">
            <a:off x="495300" y="4660901"/>
            <a:ext cx="446087" cy="519112"/>
            <a:chOff x="1872" y="1425"/>
            <a:chExt cx="2014" cy="2412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5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5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57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59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73" name="Group 74"/>
          <p:cNvGrpSpPr>
            <a:grpSpLocks/>
          </p:cNvGrpSpPr>
          <p:nvPr/>
        </p:nvGrpSpPr>
        <p:grpSpPr bwMode="auto">
          <a:xfrm rot="5400000">
            <a:off x="495300" y="5803901"/>
            <a:ext cx="446087" cy="519112"/>
            <a:chOff x="1872" y="1425"/>
            <a:chExt cx="2014" cy="2412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4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4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48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50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74" name="Group 11"/>
          <p:cNvGrpSpPr>
            <a:grpSpLocks/>
          </p:cNvGrpSpPr>
          <p:nvPr/>
        </p:nvGrpSpPr>
        <p:grpSpPr bwMode="auto">
          <a:xfrm>
            <a:off x="1203325" y="3365500"/>
            <a:ext cx="7229475" cy="614363"/>
            <a:chOff x="508" y="2112"/>
            <a:chExt cx="3072" cy="387"/>
          </a:xfrm>
        </p:grpSpPr>
        <p:sp>
          <p:nvSpPr>
            <p:cNvPr id="49230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38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11341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75" name="Group 37"/>
          <p:cNvGrpSpPr>
            <a:grpSpLocks/>
          </p:cNvGrpSpPr>
          <p:nvPr/>
        </p:nvGrpSpPr>
        <p:grpSpPr bwMode="auto">
          <a:xfrm rot="5400000">
            <a:off x="184944" y="3248819"/>
            <a:ext cx="992187" cy="923925"/>
            <a:chOff x="1872" y="1824"/>
            <a:chExt cx="2014" cy="1809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31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32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34" name="Oval 4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36" name="Oval 4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76" name="Group 27"/>
          <p:cNvGrpSpPr>
            <a:grpSpLocks/>
          </p:cNvGrpSpPr>
          <p:nvPr/>
        </p:nvGrpSpPr>
        <p:grpSpPr bwMode="auto">
          <a:xfrm rot="5400000">
            <a:off x="153194" y="4471194"/>
            <a:ext cx="992187" cy="923925"/>
            <a:chOff x="1872" y="1824"/>
            <a:chExt cx="2014" cy="1809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2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2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25" name="Oval 3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27" name="Oval 3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77" name="Group 11"/>
          <p:cNvGrpSpPr>
            <a:grpSpLocks/>
          </p:cNvGrpSpPr>
          <p:nvPr/>
        </p:nvGrpSpPr>
        <p:grpSpPr bwMode="auto">
          <a:xfrm>
            <a:off x="1200150" y="5751513"/>
            <a:ext cx="7229475" cy="606425"/>
            <a:chOff x="508" y="2112"/>
            <a:chExt cx="3072" cy="382"/>
          </a:xfrm>
        </p:grpSpPr>
        <p:sp>
          <p:nvSpPr>
            <p:cNvPr id="49207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15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1318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78" name="Group 37"/>
          <p:cNvGrpSpPr>
            <a:grpSpLocks/>
          </p:cNvGrpSpPr>
          <p:nvPr/>
        </p:nvGrpSpPr>
        <p:grpSpPr bwMode="auto">
          <a:xfrm rot="5400000">
            <a:off x="191294" y="5725319"/>
            <a:ext cx="992187" cy="930275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06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07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08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09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11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13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79" name="Group 11"/>
          <p:cNvGrpSpPr>
            <a:grpSpLocks/>
          </p:cNvGrpSpPr>
          <p:nvPr/>
        </p:nvGrpSpPr>
        <p:grpSpPr bwMode="auto">
          <a:xfrm>
            <a:off x="1206500" y="4557713"/>
            <a:ext cx="7229475" cy="614362"/>
            <a:chOff x="508" y="2112"/>
            <a:chExt cx="3072" cy="387"/>
          </a:xfrm>
        </p:grpSpPr>
        <p:sp>
          <p:nvSpPr>
            <p:cNvPr id="4919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01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1304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11280" name="Text Box 26"/>
          <p:cNvSpPr txBox="1">
            <a:spLocks noChangeArrowheads="1"/>
          </p:cNvSpPr>
          <p:nvPr/>
        </p:nvSpPr>
        <p:spPr bwMode="gray">
          <a:xfrm>
            <a:off x="762000" y="192088"/>
            <a:ext cx="7888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4800">
                <a:solidFill>
                  <a:srgbClr val="C00000"/>
                </a:solidFill>
                <a:latin typeface="time new roman"/>
              </a:rPr>
              <a:t>Câu 4: Để đổi tên cho tệp hoặc thư mục em nhấn vào từ nào sau đây?</a:t>
            </a:r>
          </a:p>
        </p:txBody>
      </p:sp>
      <p:grpSp>
        <p:nvGrpSpPr>
          <p:cNvPr id="11281" name="Group 5"/>
          <p:cNvGrpSpPr>
            <a:grpSpLocks/>
          </p:cNvGrpSpPr>
          <p:nvPr/>
        </p:nvGrpSpPr>
        <p:grpSpPr bwMode="auto">
          <a:xfrm>
            <a:off x="1116013" y="4581525"/>
            <a:ext cx="7367587" cy="604838"/>
            <a:chOff x="384" y="1344"/>
            <a:chExt cx="3072" cy="381"/>
          </a:xfrm>
        </p:grpSpPr>
        <p:sp>
          <p:nvSpPr>
            <p:cNvPr id="4918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296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1299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 rot="5400000">
            <a:off x="135732" y="3236119"/>
            <a:ext cx="992187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287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88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89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90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292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294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283" name="TextBox 5"/>
          <p:cNvSpPr txBox="1">
            <a:spLocks noChangeArrowheads="1"/>
          </p:cNvSpPr>
          <p:nvPr/>
        </p:nvSpPr>
        <p:spPr bwMode="auto">
          <a:xfrm>
            <a:off x="2217738" y="3243263"/>
            <a:ext cx="2925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 new roman"/>
              </a:rPr>
              <a:t>Rename</a:t>
            </a:r>
          </a:p>
        </p:txBody>
      </p:sp>
      <p:sp>
        <p:nvSpPr>
          <p:cNvPr id="11284" name="TextBox 119"/>
          <p:cNvSpPr txBox="1">
            <a:spLocks noChangeArrowheads="1"/>
          </p:cNvSpPr>
          <p:nvPr/>
        </p:nvSpPr>
        <p:spPr bwMode="auto">
          <a:xfrm>
            <a:off x="2071688" y="4429125"/>
            <a:ext cx="2928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 new roman"/>
              </a:rPr>
              <a:t>Shapes</a:t>
            </a:r>
          </a:p>
        </p:txBody>
      </p:sp>
      <p:sp>
        <p:nvSpPr>
          <p:cNvPr id="11285" name="TextBox 120"/>
          <p:cNvSpPr txBox="1">
            <a:spLocks noChangeArrowheads="1"/>
          </p:cNvSpPr>
          <p:nvPr/>
        </p:nvSpPr>
        <p:spPr bwMode="auto">
          <a:xfrm>
            <a:off x="2246313" y="5589588"/>
            <a:ext cx="2033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latin typeface="time new roman"/>
              </a:rPr>
              <a:t>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inh-anh-dep-hoa-huong-duong-1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219288" y="228684"/>
            <a:ext cx="73247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blumen-pflanzen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0" y="-228600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blumen-pflanzen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7848600" y="76200"/>
            <a:ext cx="1600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blumen-pflanzen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7645400" y="552132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blumen-pflanzen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WordArt 10"/>
          <p:cNvSpPr>
            <a:spLocks noChangeArrowheads="1" noChangeShapeType="1" noTextEdit="1"/>
          </p:cNvSpPr>
          <p:nvPr/>
        </p:nvSpPr>
        <p:spPr bwMode="auto">
          <a:xfrm>
            <a:off x="1447800" y="708000"/>
            <a:ext cx="6248400" cy="1420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2: EM TẬP 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</a:p>
          <a:p>
            <a:pPr algn="ctr">
              <a:defRPr/>
            </a:pPr>
            <a:endParaRPr lang="en-US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1: Những gì em đã </a:t>
            </a:r>
            <a:r>
              <a:rPr lang="vi-VN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endParaRPr lang="en-US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110" y="3495374"/>
            <a:ext cx="861037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kiến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kĩ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năng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vẽ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chỉnh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màu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bức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vẽ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vẽ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mở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vẽ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chỉnh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1312" y="2620878"/>
            <a:ext cx="2265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rgbClr val="000099"/>
                </a:solidFill>
                <a:effectLst/>
              </a:rPr>
              <a:t>Mục</a:t>
            </a:r>
            <a:r>
              <a:rPr lang="en-US" sz="4000" b="1" cap="none" spc="0" dirty="0" smtClean="0">
                <a:ln/>
                <a:solidFill>
                  <a:srgbClr val="000099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0099"/>
                </a:solidFill>
                <a:effectLst/>
              </a:rPr>
              <a:t>tiêu</a:t>
            </a:r>
            <a:endParaRPr lang="en-US" sz="4000" b="1" cap="none" spc="0" dirty="0">
              <a:ln/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381000" y="0"/>
            <a:ext cx="746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HÀNH</a:t>
            </a:r>
            <a:endParaRPr lang="en-US" altLang="vi-VN" sz="3200" b="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Trao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nối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0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altLang="vi-VN" sz="3200" b="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7" name="Date Placeholder 6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C6EB33-FBD4-45DC-8593-BE918E693885}" type="datetime8">
              <a:rPr lang="en-US" altLang="en-US" b="0" smtClean="0"/>
              <a:pPr/>
              <a:t>3/26/2021 3:45 PM</a:t>
            </a:fld>
            <a:endParaRPr lang="en-US" altLang="en-US" b="0" smtClean="0"/>
          </a:p>
        </p:txBody>
      </p:sp>
      <p:sp>
        <p:nvSpPr>
          <p:cNvPr id="6148" name="Rectangle 44"/>
          <p:cNvSpPr>
            <a:spLocks noChangeArrowheads="1"/>
          </p:cNvSpPr>
          <p:nvPr/>
        </p:nvSpPr>
        <p:spPr bwMode="auto">
          <a:xfrm>
            <a:off x="609600" y="1676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29591"/>
          <a:stretch>
            <a:fillRect/>
          </a:stretch>
        </p:blipFill>
        <p:spPr bwMode="auto">
          <a:xfrm>
            <a:off x="304800" y="1219200"/>
            <a:ext cx="8610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990600" y="2743200"/>
            <a:ext cx="1295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2514600" y="2133600"/>
            <a:ext cx="182880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5638800" y="2209800"/>
            <a:ext cx="19050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591300" y="4305300"/>
            <a:ext cx="762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62000" y="3962400"/>
            <a:ext cx="1295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43"/>
          <p:cNvSpPr txBox="1">
            <a:spLocks noChangeArrowheads="1"/>
          </p:cNvSpPr>
          <p:nvPr/>
        </p:nvSpPr>
        <p:spPr bwMode="auto">
          <a:xfrm>
            <a:off x="304800" y="10668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a) Mở chương trình Paint.</a:t>
            </a:r>
            <a:endParaRPr lang="en-US" altLang="vi-VN" sz="3200" b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" name="Date Placeholder 1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9EC7A3-3E4A-4985-B9A5-DF66A0B6271F}" type="datetime8">
              <a:rPr lang="en-US" altLang="en-US" b="0" smtClean="0"/>
              <a:pPr/>
              <a:t>3/26/2021 3:45 PM</a:t>
            </a:fld>
            <a:endParaRPr lang="en-US" altLang="en-US" b="0" smtClean="0"/>
          </a:p>
        </p:txBody>
      </p:sp>
      <p:sp>
        <p:nvSpPr>
          <p:cNvPr id="1029" name="Text Box 343"/>
          <p:cNvSpPr txBox="1">
            <a:spLocks noChangeArrowheads="1"/>
          </p:cNvSpPr>
          <p:nvPr/>
        </p:nvSpPr>
        <p:spPr bwMode="auto">
          <a:xfrm>
            <a:off x="304800" y="1906588"/>
            <a:ext cx="4191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b) Vẽ hình rồi tô màu cho hình theo mẫu, lưu bài vẽ có tên lần lượt là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1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và 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vào thư mục của em trên máy tính.</a:t>
            </a: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6172200" y="1676400"/>
          <a:ext cx="2646363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5390476" imgH="5249008" progId="Paint.Picture">
                  <p:embed/>
                </p:oleObj>
              </mc:Choice>
              <mc:Fallback>
                <p:oleObj r:id="rId3" imgW="5390476" imgH="5249008" progId="Paint.Picture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2646363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343"/>
          <p:cNvSpPr txBox="1">
            <a:spLocks noChangeArrowheads="1"/>
          </p:cNvSpPr>
          <p:nvPr/>
        </p:nvSpPr>
        <p:spPr bwMode="auto">
          <a:xfrm>
            <a:off x="381000" y="411163"/>
            <a:ext cx="746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3200">
                <a:latin typeface="Times New Roman" panose="02020603050405020304" pitchFamily="18" charset="0"/>
              </a:rPr>
              <a:t>2. Em và bạn thực hiện các yêu cầu sau: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14192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EF56BAC-4999-4B8E-842B-42BA5F89FB1F}" type="datetime8">
              <a:rPr lang="fr-FR" altLang="en-US" sz="1400" b="0"/>
              <a:pPr eaLnBrk="1" hangingPunct="1">
                <a:buFont typeface="Arial" panose="020B0604020202020204" pitchFamily="34" charset="0"/>
                <a:buNone/>
              </a:pPr>
              <a:t>26/03/2021 15:45</a:t>
            </a:fld>
            <a:endParaRPr lang="fr-FR" altLang="en-US" sz="1400" b="0"/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6172200" y="1905000"/>
          <a:ext cx="2646363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3" imgW="5390476" imgH="5249008" progId="Paint.Picture">
                  <p:embed/>
                </p:oleObj>
              </mc:Choice>
              <mc:Fallback>
                <p:oleObj r:id="rId3" imgW="5390476" imgH="5249008" progId="Paint.Picture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2646363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43"/>
          <p:cNvSpPr txBox="1">
            <a:spLocks noChangeArrowheads="1"/>
          </p:cNvSpPr>
          <p:nvPr/>
        </p:nvSpPr>
        <p:spPr bwMode="auto">
          <a:xfrm>
            <a:off x="304800" y="20574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– Đổi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1</a:t>
            </a: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thành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Đèn giao thông.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– Đổi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Bài vẽ 2</a:t>
            </a:r>
            <a:r>
              <a:rPr lang="vi-VN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thành tên </a:t>
            </a:r>
            <a:r>
              <a:rPr lang="vi-VN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Con diều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3" name="Text Box 343"/>
          <p:cNvSpPr txBox="1">
            <a:spLocks noChangeArrowheads="1"/>
          </p:cNvSpPr>
          <p:nvPr/>
        </p:nvSpPr>
        <p:spPr bwMode="auto">
          <a:xfrm>
            <a:off x="0" y="3810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3200">
                <a:latin typeface="Times New Roman" panose="02020603050405020304" pitchFamily="18" charset="0"/>
              </a:rPr>
              <a:t>3. Em và bạn trao đổi cách đổi tên hai bài vẽ ở hoạt động 2 thành tên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Đèn giao thông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>
                <a:latin typeface="Times New Roman" panose="02020603050405020304" pitchFamily="18" charset="0"/>
              </a:rPr>
              <a:t>và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Con diều</a:t>
            </a:r>
            <a:r>
              <a:rPr lang="en-US" alt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4192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907704" y="548680"/>
            <a:ext cx="5547320" cy="1707832"/>
          </a:xfrm>
          <a:prstGeom prst="rect">
            <a:avLst/>
          </a:prstGeom>
          <a:ln w="6350">
            <a:noFill/>
          </a:ln>
        </p:spPr>
        <p:txBody>
          <a:bodyPr wrap="none" fromWordArt="1">
            <a:prstTxWarp prst="textPlain">
              <a:avLst>
                <a:gd name="adj" fmla="val 4523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4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2836757"/>
              </p:ext>
            </p:extLst>
          </p:nvPr>
        </p:nvGraphicFramePr>
        <p:xfrm>
          <a:off x="7570788" y="5416550"/>
          <a:ext cx="157321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788" y="5416550"/>
                        <a:ext cx="157321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prstShdw prst="shdw13" dist="53882" dir="13500000">
                          <a:srgbClr val="808080"/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8" descr="J00991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48275"/>
            <a:ext cx="40465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0" y="2514600"/>
            <a:ext cx="9144000" cy="1708150"/>
          </a:xfrm>
          <a:prstGeom prst="rect">
            <a:avLst/>
          </a:prstGeom>
          <a:solidFill>
            <a:srgbClr val="FF0000"/>
          </a:solidFill>
          <a:ln w="6350">
            <a:solidFill>
              <a:srgbClr val="0000FF"/>
            </a:solidFill>
          </a:ln>
        </p:spPr>
        <p:txBody>
          <a:bodyPr wrap="none" fromWordArt="1">
            <a:prstTxWarp prst="textPlain">
              <a:avLst>
                <a:gd name="adj" fmla="val 45236"/>
              </a:avLst>
            </a:prstTxWarp>
          </a:bodyPr>
          <a:lstStyle/>
          <a:p>
            <a:pPr>
              <a:defRPr/>
            </a:pPr>
            <a:r>
              <a:rPr lang="en-US" sz="2800" kern="10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kern="10" dirty="0" err="1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kern="10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kern="10" dirty="0" err="1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kern="10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kern="10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19400"/>
            <a:ext cx="880465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 </a:t>
            </a:r>
            <a:r>
              <a:rPr lang="en-US" sz="6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NHANH</a:t>
            </a:r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AI </a:t>
            </a:r>
            <a:r>
              <a:rPr lang="en-US" sz="6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ĐÚNG</a:t>
            </a:r>
            <a:endParaRPr lang="en-US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bạn nào giơ tay nhanh, đúng, đẹp sẽ được gọi trả lời. </a:t>
            </a:r>
          </a:p>
          <a:p>
            <a:pPr algn="just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trả lời đúng sẽ được cả lớp thưởng 1 tràng pháo tay.</a:t>
            </a:r>
          </a:p>
          <a:p>
            <a:pPr algn="just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trả lời sai sẽ không được thưởng.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3"/>
          <p:cNvSpPr>
            <a:spLocks noChangeArrowheads="1"/>
          </p:cNvSpPr>
          <p:nvPr/>
        </p:nvSpPr>
        <p:spPr bwMode="gray">
          <a:xfrm rot="5400000">
            <a:off x="218282" y="266938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5" name="Rectangle 63"/>
          <p:cNvSpPr>
            <a:spLocks noChangeArrowheads="1"/>
          </p:cNvSpPr>
          <p:nvPr/>
        </p:nvSpPr>
        <p:spPr bwMode="gray">
          <a:xfrm rot="5400000">
            <a:off x="250032" y="425053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63"/>
          <p:cNvSpPr>
            <a:spLocks noChangeArrowheads="1"/>
          </p:cNvSpPr>
          <p:nvPr/>
        </p:nvSpPr>
        <p:spPr bwMode="gray">
          <a:xfrm rot="5400000">
            <a:off x="250032" y="5464969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97" name="Group 74"/>
          <p:cNvGrpSpPr>
            <a:grpSpLocks/>
          </p:cNvGrpSpPr>
          <p:nvPr/>
        </p:nvGrpSpPr>
        <p:grpSpPr bwMode="auto">
          <a:xfrm rot="5400000">
            <a:off x="495300" y="2249488"/>
            <a:ext cx="446088" cy="519112"/>
            <a:chOff x="1872" y="1425"/>
            <a:chExt cx="2014" cy="2412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30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0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303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305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44513" y="173038"/>
            <a:ext cx="8186737" cy="27019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8199" name="Group 74"/>
          <p:cNvGrpSpPr>
            <a:grpSpLocks/>
          </p:cNvGrpSpPr>
          <p:nvPr/>
        </p:nvGrpSpPr>
        <p:grpSpPr bwMode="auto">
          <a:xfrm rot="5400000">
            <a:off x="495300" y="3463926"/>
            <a:ext cx="446087" cy="519112"/>
            <a:chOff x="1872" y="1425"/>
            <a:chExt cx="2014" cy="2412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9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9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94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96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00" name="Group 74"/>
          <p:cNvGrpSpPr>
            <a:grpSpLocks/>
          </p:cNvGrpSpPr>
          <p:nvPr/>
        </p:nvGrpSpPr>
        <p:grpSpPr bwMode="auto">
          <a:xfrm rot="5400000">
            <a:off x="495300" y="4660901"/>
            <a:ext cx="446087" cy="519112"/>
            <a:chOff x="1872" y="1425"/>
            <a:chExt cx="2014" cy="2412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8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8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85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87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01" name="Group 74"/>
          <p:cNvGrpSpPr>
            <a:grpSpLocks/>
          </p:cNvGrpSpPr>
          <p:nvPr/>
        </p:nvGrpSpPr>
        <p:grpSpPr bwMode="auto">
          <a:xfrm rot="5400000">
            <a:off x="495300" y="5803901"/>
            <a:ext cx="446087" cy="519112"/>
            <a:chOff x="1872" y="1425"/>
            <a:chExt cx="2014" cy="2412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7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76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78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02" name="Group 11"/>
          <p:cNvGrpSpPr>
            <a:grpSpLocks/>
          </p:cNvGrpSpPr>
          <p:nvPr/>
        </p:nvGrpSpPr>
        <p:grpSpPr bwMode="auto">
          <a:xfrm>
            <a:off x="1203325" y="3365500"/>
            <a:ext cx="7229475" cy="614363"/>
            <a:chOff x="508" y="2112"/>
            <a:chExt cx="3072" cy="387"/>
          </a:xfrm>
        </p:grpSpPr>
        <p:sp>
          <p:nvSpPr>
            <p:cNvPr id="4615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6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8269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03" name="Group 37"/>
          <p:cNvGrpSpPr>
            <a:grpSpLocks/>
          </p:cNvGrpSpPr>
          <p:nvPr/>
        </p:nvGrpSpPr>
        <p:grpSpPr bwMode="auto">
          <a:xfrm rot="5400000">
            <a:off x="184944" y="3248819"/>
            <a:ext cx="992187" cy="923925"/>
            <a:chOff x="1872" y="1824"/>
            <a:chExt cx="2014" cy="1809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59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60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val 4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2" name="Oval 4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Oval 4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4" name="Oval 4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04" name="Group 27"/>
          <p:cNvGrpSpPr>
            <a:grpSpLocks/>
          </p:cNvGrpSpPr>
          <p:nvPr/>
        </p:nvGrpSpPr>
        <p:grpSpPr bwMode="auto">
          <a:xfrm rot="5400000">
            <a:off x="153194" y="4471194"/>
            <a:ext cx="992187" cy="923925"/>
            <a:chOff x="1872" y="1824"/>
            <a:chExt cx="2014" cy="1809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5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5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53" name="Oval 3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55" name="Oval 3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05" name="Group 11"/>
          <p:cNvGrpSpPr>
            <a:grpSpLocks/>
          </p:cNvGrpSpPr>
          <p:nvPr/>
        </p:nvGrpSpPr>
        <p:grpSpPr bwMode="auto">
          <a:xfrm>
            <a:off x="1200150" y="5751513"/>
            <a:ext cx="7229475" cy="606425"/>
            <a:chOff x="508" y="2112"/>
            <a:chExt cx="3072" cy="382"/>
          </a:xfrm>
        </p:grpSpPr>
        <p:sp>
          <p:nvSpPr>
            <p:cNvPr id="4613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43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8246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06" name="Group 37"/>
          <p:cNvGrpSpPr>
            <a:grpSpLocks/>
          </p:cNvGrpSpPr>
          <p:nvPr/>
        </p:nvGrpSpPr>
        <p:grpSpPr bwMode="auto">
          <a:xfrm rot="5400000">
            <a:off x="191294" y="5725319"/>
            <a:ext cx="992187" cy="930275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4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9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41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07" name="Group 11"/>
          <p:cNvGrpSpPr>
            <a:grpSpLocks/>
          </p:cNvGrpSpPr>
          <p:nvPr/>
        </p:nvGrpSpPr>
        <p:grpSpPr bwMode="auto">
          <a:xfrm>
            <a:off x="1206500" y="4557713"/>
            <a:ext cx="7229475" cy="614362"/>
            <a:chOff x="508" y="2112"/>
            <a:chExt cx="3072" cy="387"/>
          </a:xfrm>
        </p:grpSpPr>
        <p:sp>
          <p:nvSpPr>
            <p:cNvPr id="46118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29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8232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8208" name="Text Box 26"/>
          <p:cNvSpPr txBox="1">
            <a:spLocks noChangeArrowheads="1"/>
          </p:cNvSpPr>
          <p:nvPr/>
        </p:nvSpPr>
        <p:spPr bwMode="gray">
          <a:xfrm>
            <a:off x="912813" y="288925"/>
            <a:ext cx="75961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5400">
                <a:solidFill>
                  <a:schemeClr val="bg1"/>
                </a:solidFill>
                <a:latin typeface="time new roman"/>
              </a:rPr>
              <a:t>Câu 1: Đâu là biểu tượng của phần mềm vẽ tranh?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116013" y="4581525"/>
            <a:ext cx="7367587" cy="604838"/>
            <a:chOff x="384" y="1344"/>
            <a:chExt cx="3072" cy="381"/>
          </a:xfrm>
        </p:grpSpPr>
        <p:sp>
          <p:nvSpPr>
            <p:cNvPr id="46113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24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8227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37"/>
          <p:cNvGrpSpPr>
            <a:grpSpLocks/>
          </p:cNvGrpSpPr>
          <p:nvPr/>
        </p:nvGrpSpPr>
        <p:grpSpPr bwMode="auto">
          <a:xfrm rot="5400000">
            <a:off x="197644" y="3231356"/>
            <a:ext cx="992188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15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16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1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1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20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22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21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990600" cy="866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990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1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3"/>
          <p:cNvSpPr>
            <a:spLocks noChangeArrowheads="1"/>
          </p:cNvSpPr>
          <p:nvPr/>
        </p:nvSpPr>
        <p:spPr bwMode="gray">
          <a:xfrm rot="5400000">
            <a:off x="218282" y="196453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Rectangle 63"/>
          <p:cNvSpPr>
            <a:spLocks noChangeArrowheads="1"/>
          </p:cNvSpPr>
          <p:nvPr/>
        </p:nvSpPr>
        <p:spPr bwMode="gray">
          <a:xfrm rot="5400000">
            <a:off x="250032" y="354568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0" name="Rectangle 63"/>
          <p:cNvSpPr>
            <a:spLocks noChangeArrowheads="1"/>
          </p:cNvSpPr>
          <p:nvPr/>
        </p:nvSpPr>
        <p:spPr bwMode="gray">
          <a:xfrm rot="5400000">
            <a:off x="250032" y="4760119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221" name="Group 74"/>
          <p:cNvGrpSpPr>
            <a:grpSpLocks/>
          </p:cNvGrpSpPr>
          <p:nvPr/>
        </p:nvGrpSpPr>
        <p:grpSpPr bwMode="auto">
          <a:xfrm rot="5400000">
            <a:off x="495300" y="1544638"/>
            <a:ext cx="446088" cy="519112"/>
            <a:chOff x="1872" y="1425"/>
            <a:chExt cx="2014" cy="2412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2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2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30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32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214313" y="0"/>
            <a:ext cx="8556625" cy="26098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400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grpSp>
        <p:nvGrpSpPr>
          <p:cNvPr id="9223" name="Group 74"/>
          <p:cNvGrpSpPr>
            <a:grpSpLocks/>
          </p:cNvGrpSpPr>
          <p:nvPr/>
        </p:nvGrpSpPr>
        <p:grpSpPr bwMode="auto">
          <a:xfrm rot="5400000">
            <a:off x="495300" y="2759076"/>
            <a:ext cx="446087" cy="519112"/>
            <a:chOff x="1872" y="1425"/>
            <a:chExt cx="2014" cy="2412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1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1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21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23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24" name="Group 74"/>
          <p:cNvGrpSpPr>
            <a:grpSpLocks/>
          </p:cNvGrpSpPr>
          <p:nvPr/>
        </p:nvGrpSpPr>
        <p:grpSpPr bwMode="auto">
          <a:xfrm rot="5400000">
            <a:off x="495300" y="3956051"/>
            <a:ext cx="446087" cy="519112"/>
            <a:chOff x="1872" y="1425"/>
            <a:chExt cx="2014" cy="2412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0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1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12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14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25" name="Group 74"/>
          <p:cNvGrpSpPr>
            <a:grpSpLocks/>
          </p:cNvGrpSpPr>
          <p:nvPr/>
        </p:nvGrpSpPr>
        <p:grpSpPr bwMode="auto">
          <a:xfrm rot="5400000">
            <a:off x="495300" y="5099051"/>
            <a:ext cx="446087" cy="519112"/>
            <a:chOff x="1872" y="1425"/>
            <a:chExt cx="2014" cy="2412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91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31" y="2380"/>
              <a:ext cx="302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3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0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0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425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03" name="Oval 81"/>
            <p:cNvSpPr>
              <a:spLocks noChangeArrowheads="1"/>
            </p:cNvSpPr>
            <p:nvPr/>
          </p:nvSpPr>
          <p:spPr bwMode="gray">
            <a:xfrm>
              <a:off x="2299" y="1427"/>
              <a:ext cx="1173" cy="24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425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05" name="Oval 83"/>
            <p:cNvSpPr>
              <a:spLocks noChangeArrowheads="1"/>
            </p:cNvSpPr>
            <p:nvPr/>
          </p:nvSpPr>
          <p:spPr bwMode="gray">
            <a:xfrm>
              <a:off x="2337" y="1427"/>
              <a:ext cx="1096" cy="24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1203325" y="2660650"/>
            <a:ext cx="7229475" cy="614363"/>
            <a:chOff x="508" y="2112"/>
            <a:chExt cx="3072" cy="387"/>
          </a:xfrm>
        </p:grpSpPr>
        <p:sp>
          <p:nvSpPr>
            <p:cNvPr id="4718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9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88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9296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27" name="Group 37"/>
          <p:cNvGrpSpPr>
            <a:grpSpLocks/>
          </p:cNvGrpSpPr>
          <p:nvPr/>
        </p:nvGrpSpPr>
        <p:grpSpPr bwMode="auto">
          <a:xfrm rot="5400000">
            <a:off x="184944" y="2543969"/>
            <a:ext cx="992187" cy="923925"/>
            <a:chOff x="1872" y="1824"/>
            <a:chExt cx="2014" cy="1809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8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8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89" name="Oval 4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91" name="Oval 4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28" name="Group 27"/>
          <p:cNvGrpSpPr>
            <a:grpSpLocks/>
          </p:cNvGrpSpPr>
          <p:nvPr/>
        </p:nvGrpSpPr>
        <p:grpSpPr bwMode="auto">
          <a:xfrm rot="5400000">
            <a:off x="153194" y="3766344"/>
            <a:ext cx="992187" cy="923925"/>
            <a:chOff x="1872" y="1824"/>
            <a:chExt cx="2014" cy="1809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2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77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78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129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80" name="Oval 34"/>
            <p:cNvSpPr>
              <a:spLocks noChangeArrowheads="1"/>
            </p:cNvSpPr>
            <p:nvPr/>
          </p:nvSpPr>
          <p:spPr bwMode="gray">
            <a:xfrm>
              <a:off x="2621" y="2123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129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82" name="Oval 36"/>
            <p:cNvSpPr>
              <a:spLocks noChangeArrowheads="1"/>
            </p:cNvSpPr>
            <p:nvPr/>
          </p:nvSpPr>
          <p:spPr bwMode="gray">
            <a:xfrm>
              <a:off x="2337" y="212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29" name="Group 11"/>
          <p:cNvGrpSpPr>
            <a:grpSpLocks/>
          </p:cNvGrpSpPr>
          <p:nvPr/>
        </p:nvGrpSpPr>
        <p:grpSpPr bwMode="auto">
          <a:xfrm>
            <a:off x="1200150" y="5046663"/>
            <a:ext cx="7229475" cy="606425"/>
            <a:chOff x="508" y="2112"/>
            <a:chExt cx="3072" cy="382"/>
          </a:xfrm>
        </p:grpSpPr>
        <p:sp>
          <p:nvSpPr>
            <p:cNvPr id="4715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70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93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9273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30" name="Group 37"/>
          <p:cNvGrpSpPr>
            <a:grpSpLocks/>
          </p:cNvGrpSpPr>
          <p:nvPr/>
        </p:nvGrpSpPr>
        <p:grpSpPr bwMode="auto">
          <a:xfrm rot="5400000">
            <a:off x="254794" y="4960144"/>
            <a:ext cx="992187" cy="930275"/>
            <a:chOff x="1872" y="1824"/>
            <a:chExt cx="2014" cy="1821"/>
          </a:xfrm>
        </p:grpSpPr>
        <p:sp>
          <p:nvSpPr>
            <p:cNvPr id="3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6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6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6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6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66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68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231" name="Group 11"/>
          <p:cNvGrpSpPr>
            <a:grpSpLocks/>
          </p:cNvGrpSpPr>
          <p:nvPr/>
        </p:nvGrpSpPr>
        <p:grpSpPr bwMode="auto">
          <a:xfrm>
            <a:off x="1206500" y="3852863"/>
            <a:ext cx="7229475" cy="614362"/>
            <a:chOff x="508" y="2112"/>
            <a:chExt cx="3072" cy="387"/>
          </a:xfrm>
        </p:grpSpPr>
        <p:sp>
          <p:nvSpPr>
            <p:cNvPr id="4714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56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74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9259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Phần mềm hệ thống</a:t>
              </a:r>
            </a:p>
          </p:txBody>
        </p:sp>
      </p:grpSp>
      <p:sp>
        <p:nvSpPr>
          <p:cNvPr id="47122" name="Text Box 26"/>
          <p:cNvSpPr txBox="1">
            <a:spLocks noChangeArrowheads="1"/>
          </p:cNvSpPr>
          <p:nvPr/>
        </p:nvSpPr>
        <p:spPr bwMode="gray">
          <a:xfrm>
            <a:off x="914400" y="304800"/>
            <a:ext cx="7489825" cy="1938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mềm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word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thao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tác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 new roman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?</a:t>
            </a:r>
          </a:p>
        </p:txBody>
      </p:sp>
      <p:grpSp>
        <p:nvGrpSpPr>
          <p:cNvPr id="9233" name="Group 5"/>
          <p:cNvGrpSpPr>
            <a:grpSpLocks/>
          </p:cNvGrpSpPr>
          <p:nvPr/>
        </p:nvGrpSpPr>
        <p:grpSpPr bwMode="auto">
          <a:xfrm>
            <a:off x="1000125" y="3938588"/>
            <a:ext cx="7367588" cy="604837"/>
            <a:chOff x="384" y="1344"/>
            <a:chExt cx="3072" cy="381"/>
          </a:xfrm>
        </p:grpSpPr>
        <p:sp>
          <p:nvSpPr>
            <p:cNvPr id="47140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51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9254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 rot="5400000">
            <a:off x="197644" y="3764756"/>
            <a:ext cx="992188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4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4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44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45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884"/>
              <a:ext cx="1318" cy="2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47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49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35" name="Text Box 114"/>
          <p:cNvSpPr txBox="1">
            <a:spLocks noChangeArrowheads="1"/>
          </p:cNvSpPr>
          <p:nvPr/>
        </p:nvSpPr>
        <p:spPr bwMode="auto">
          <a:xfrm>
            <a:off x="1785938" y="2581275"/>
            <a:ext cx="633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Nháy chuột trên biểu tượng</a:t>
            </a:r>
          </a:p>
        </p:txBody>
      </p:sp>
      <p:sp>
        <p:nvSpPr>
          <p:cNvPr id="9236" name="Text Box 115"/>
          <p:cNvSpPr txBox="1">
            <a:spLocks noChangeArrowheads="1"/>
          </p:cNvSpPr>
          <p:nvPr/>
        </p:nvSpPr>
        <p:spPr bwMode="auto">
          <a:xfrm>
            <a:off x="1600200" y="3886200"/>
            <a:ext cx="663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Nháy đúp chuột trên biểu tượng</a:t>
            </a:r>
          </a:p>
        </p:txBody>
      </p:sp>
      <p:sp>
        <p:nvSpPr>
          <p:cNvPr id="9237" name="Text Box 116"/>
          <p:cNvSpPr txBox="1">
            <a:spLocks noChangeArrowheads="1"/>
          </p:cNvSpPr>
          <p:nvPr/>
        </p:nvSpPr>
        <p:spPr bwMode="auto">
          <a:xfrm>
            <a:off x="1752600" y="5029200"/>
            <a:ext cx="642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Nháy đúp chuột trên biểu tượng</a:t>
            </a:r>
          </a:p>
        </p:txBody>
      </p:sp>
      <p:pic>
        <p:nvPicPr>
          <p:cNvPr id="9238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00600"/>
            <a:ext cx="990600" cy="866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35388"/>
            <a:ext cx="9906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90800"/>
            <a:ext cx="990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2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353&quot;/&gt;&lt;/object&gt;&lt;object type=&quot;3&quot; unique_id=&quot;10007&quot;&gt;&lt;property id=&quot;20148&quot; value=&quot;5&quot;/&gt;&lt;property id=&quot;20300&quot; value=&quot;Slide 4&quot;/&gt;&lt;property id=&quot;20307&quot; value=&quot;340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7&quot;/&gt;&lt;/object&gt;&lt;object type=&quot;3&quot; unique_id=&quot;10010&quot;&gt;&lt;property id=&quot;20148&quot; value=&quot;5&quot;/&gt;&lt;property id=&quot;20300&quot; value=&quot;Slide 7&quot;/&gt;&lt;property id=&quot;20307&quot; value=&quot;361&quot;/&gt;&lt;/object&gt;&lt;object type=&quot;3&quot; unique_id=&quot;10011&quot;&gt;&lt;property id=&quot;20148&quot; value=&quot;5&quot;/&gt;&lt;property id=&quot;20300&quot; value=&quot;Slide 8&quot;/&gt;&lt;property id=&quot;20307&quot; value=&quot;358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60&quot;/&gt;&lt;/object&gt;&lt;object type=&quot;3&quot; unique_id=&quot;10014&quot;&gt;&lt;property id=&quot;20148&quot; value=&quot;5&quot;/&gt;&lt;property id=&quot;20300&quot; value=&quot;Slide 11&quot;/&gt;&lt;property id=&quot;20307&quot; value=&quot;3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686</TotalTime>
  <Words>379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Bitmap 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Admin</cp:lastModifiedBy>
  <cp:revision>217</cp:revision>
  <dcterms:created xsi:type="dcterms:W3CDTF">2009-02-23T22:49:59Z</dcterms:created>
  <dcterms:modified xsi:type="dcterms:W3CDTF">2021-03-26T08:45:38Z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