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7" r:id="rId5"/>
    <p:sldId id="274" r:id="rId6"/>
    <p:sldId id="271" r:id="rId7"/>
    <p:sldId id="270" r:id="rId8"/>
    <p:sldId id="273" r:id="rId9"/>
    <p:sldId id="272" r:id="rId10"/>
    <p:sldId id="276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29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AEF20-03D9-42BA-BA29-A14A1F23B17D}" type="datetimeFigureOut">
              <a:rPr lang="en-US" smtClean="0"/>
              <a:pPr/>
              <a:t>8/26/2016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3FC9-E4C8-4207-919D-D7A5B63AA0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4602163"/>
          </a:xfrm>
        </p:spPr>
        <p:txBody>
          <a:bodyPr>
            <a:prstTxWarp prst="textWave4">
              <a:avLst/>
            </a:prstTxWarp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LUYỆN TỪ VÀ CÂU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457200"/>
            <a:ext cx="7315200" cy="2362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  VIỆT  5 </a:t>
            </a:r>
            <a:endParaRPr lang="en-US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53340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NHÓM 4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vi-VN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Ví dụ: </a:t>
            </a:r>
          </a:p>
          <a:p>
            <a:pPr>
              <a:buFontTx/>
              <a:buChar char="-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Trong lớp, bạn Hùng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còn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Trang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thì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xíu.</a:t>
            </a:r>
          </a:p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Bạn Lan cứ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không yên.</a:t>
            </a:r>
          </a:p>
          <a:p>
            <a:pPr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Chị ấy lúc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lúc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Đáng quý nhất là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 thực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còn </a:t>
            </a:r>
            <a:r>
              <a:rPr lang="vi-VN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dối trá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thì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chẳng ai ưa.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u="sng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b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b="1" u="sng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0" y="2209800"/>
            <a:ext cx="6172200" cy="2209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KIỂM TRA BÀI CŨ</a:t>
            </a:r>
            <a:br>
              <a:rPr kumimoji="0" lang="en-US" sz="4800" b="1" i="0" u="none" strike="noStrike" kern="120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4800" b="1" i="0" u="none" strike="noStrike" kern="120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05800" cy="3840163"/>
          </a:xfr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nhường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800" y="381000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ghét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47800" y="3733800"/>
            <a:ext cx="11430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24200" y="4267200"/>
            <a:ext cx="11430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200400"/>
            <a:ext cx="8229600" cy="18288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382000" cy="4525963"/>
          </a:xfr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752600" y="3657600"/>
            <a:ext cx="304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048000" y="35814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752600" y="4191000"/>
            <a:ext cx="838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52800" y="4191000"/>
            <a:ext cx="533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219200" y="4800600"/>
            <a:ext cx="838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14800" y="480060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981200" y="5410200"/>
            <a:ext cx="457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62600" y="5410200"/>
            <a:ext cx="609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.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ebdings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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giặc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.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   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ebdings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Xa-xa-cô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ebdings"/>
              </a:rPr>
              <a:t>chết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nhưng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ảnh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</a:p>
          <a:p>
            <a:pPr marL="514350" indent="-514350">
              <a:buFont typeface="Webdings"/>
              <a:buChar char="c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mãi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kí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loài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</a:p>
          <a:p>
            <a:pPr marL="514350" indent="-51435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nhở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thảm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chiến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</a:p>
          <a:p>
            <a:pPr marL="514350" indent="-51435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diệt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24600" y="2667000"/>
            <a:ext cx="9144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0200" y="3124200"/>
            <a:ext cx="7620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già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733800"/>
            <a:ext cx="1066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800600"/>
            <a:ext cx="11430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ổ 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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rách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khéo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vá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      may. </a:t>
            </a:r>
          </a:p>
          <a:p>
            <a:pPr marL="514350" indent="-514350"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    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dậy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ebdings"/>
              </a:rPr>
              <a:t>sớm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ebdings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3124200"/>
            <a:ext cx="8382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05400" y="3657600"/>
            <a:ext cx="11430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ụng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4343400"/>
            <a:ext cx="12954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khuya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AutoNum type="alphaLcParenR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dáng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thấp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6600" y="1524000"/>
            <a:ext cx="5562600" cy="6096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; to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2590800"/>
            <a:ext cx="5562600" cy="6096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>
              <a:buNone/>
            </a:pP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400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Củng cố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30</cp:revision>
  <dcterms:created xsi:type="dcterms:W3CDTF">2015-10-11T13:58:31Z</dcterms:created>
  <dcterms:modified xsi:type="dcterms:W3CDTF">2016-08-26T16:33:40Z</dcterms:modified>
</cp:coreProperties>
</file>