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98" r:id="rId2"/>
    <p:sldId id="256" r:id="rId3"/>
    <p:sldId id="396" r:id="rId4"/>
    <p:sldId id="394" r:id="rId5"/>
    <p:sldId id="395" r:id="rId6"/>
    <p:sldId id="397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FF66"/>
    <a:srgbClr val="FFCC66"/>
    <a:srgbClr val="FFFF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BF096-06FA-494D-8A30-7276B741232F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614EB-5AF7-444B-A436-63138AD2F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594739-B912-44DA-BB70-E748E2AC3F2A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14EB-5AF7-444B-A436-63138AD2F2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FF94-4F4A-4ACC-A11B-EFEBAFED0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C8047-2C0E-4671-8037-899D5BBCC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2925F-45BD-4B6F-813B-F91AF0EF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1B108-3F41-48BB-BC9B-B028B3CA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2FEC2-B572-4A92-9495-50BA760A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FD44C-86B4-446E-ABE5-CE699FA1A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07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4FED-597C-49E7-B62F-55DD9B50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A8D07-CF7D-47C6-9595-04B206AAB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AE318-2DF7-4CCB-9DB4-64786015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D01F0-C42E-4CA9-AE8A-6CBC584D3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97C29-19EA-4757-B124-68D886C7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649F1-B1DC-4085-A60B-D91E25C58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70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80C861-0A31-4FD9-B51D-F591E7095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CFFE1-C248-477B-A480-37C234B06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B128E-C680-4A92-AE6A-46B2F624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D21D6-1311-43A5-8541-2D65D53D0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5B7AE-C12B-4F7B-9F46-330358A8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889CE-09FD-4CEB-B0C9-51A4FAD93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8B5E6-0EEC-4B75-A527-53C67945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A160A-FEA7-4A10-BFD2-CBFAC6643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5912F-6C7A-4A0A-803F-197E7FDB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2BD46-D897-4FD3-996B-634E52EC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F93DC-D624-4331-A2FA-D5BB3BC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566E3-521B-47F8-991D-DC9653DB3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94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9891-0F2F-4C0B-B3DB-711FDEDC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1B2BA-DB8D-49FA-8E28-F42386745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C480-66A9-49C9-A269-85EA32F5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E05A-054D-48D8-8A15-E1DC1C61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F352D-6D8B-4BE7-AEF9-2B05188A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B2CFA-471B-45A2-9B3B-45AC12664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33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B230-8646-46E7-8807-B6EF0085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3CD0B-A3FC-435E-ABAE-607C2F8EB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385C3-0549-4C6F-882F-94E2061D3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BFF63-E732-4D7E-9F99-A670C3CF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41908-02B9-41E5-BBD4-D67C0FF4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DE925-97CE-44D8-BC70-9D22A8E8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60DC6-DA4B-41BE-B955-3A6506614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47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F408-736E-47CD-AE4E-6AE40039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B5BB7-FEBA-4728-BBF0-F12E5C476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F8C15-5F21-488D-82EB-459C0480A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E2436-1686-41F1-8C14-52FC6C3A0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A9AE48-6288-48A6-8FB3-268C23FCC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EA03AF-A841-48DF-8F40-E5BA1A41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5634E8-9D61-4650-8AB4-40A94C333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1AC4A7-C718-4AB3-8BCC-CE861A87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5C21C-82E3-4623-8AB4-E3F2D34C98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10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C931-DB1A-4087-9C8B-8D0A47CD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18FD2-4B7D-44A9-80A8-419B1298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2085C-E188-446A-9E80-8F865DCA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B3582-3263-4020-A8C1-AA1B871E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21727-9A9C-4529-B728-8624612FB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78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D15928-7275-4D50-A933-E7ACD1F4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358DC-61F6-4901-B555-5A1456FD0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C509D-69DD-48FB-B548-81B40835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17E12-28AF-4D6C-8B85-94E294F29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80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E640-133F-44CF-BE8E-A5A87BE09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7AE2-2C64-4C12-9CEA-BC584086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6D260-2267-4ACA-8BDC-E2225FC9D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1B900-C323-402D-9AFA-2F660408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A3F4E-84AF-4F28-8EC1-BE904144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7ADB0-85D4-4436-8948-263FA053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8C4BA-32AD-4CEC-BC59-B1C917DD3F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77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86EF-F313-4BE7-931C-31AE3B4B0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7C8C44-A273-464C-A301-8BF925ACE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2CDE4-8A75-4FEC-998C-1B4F2E340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E31F6-AFF8-4014-9A0C-7BE55CC9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3E998-CAF3-4AB6-9DEC-33329F6C9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0F41B-ECF9-488C-AAD1-67278888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32D54-511A-4406-8F58-C05BA9C56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63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9F5FC4-B30D-41C4-9B55-7B095380E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53C6FD-A01C-4F29-94B5-68CCBA007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6DEC3E-BD7E-4F58-A673-F8B3644CF9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6004C9-BE18-43A7-8D2E-45CF33E0AD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E58A425-240D-4702-A903-D468625D8F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76E389-F005-44C7-9401-0A0113D3E7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"/>
          <p:cNvSpPr>
            <a:spLocks noChangeArrowheads="1" noChangeShapeType="1" noTextEdit="1"/>
          </p:cNvSpPr>
          <p:nvPr/>
        </p:nvSpPr>
        <p:spPr bwMode="auto">
          <a:xfrm>
            <a:off x="876300" y="2101850"/>
            <a:ext cx="7239000" cy="4881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10180"/>
              </a:avLst>
            </a:prstTxWarp>
          </a:bodyPr>
          <a:lstStyle/>
          <a:p>
            <a:r>
              <a:rPr lang="en-US" sz="4400" b="1" kern="10" spc="-22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 MỪNG CÁC EM HỌC SINH LỚP 5 </a:t>
            </a:r>
          </a:p>
        </p:txBody>
      </p:sp>
      <p:pic>
        <p:nvPicPr>
          <p:cNvPr id="2051" name="Picture 14" descr="Butterfly-0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19750">
            <a:off x="609600" y="1676400"/>
            <a:ext cx="762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5" descr="Butterfly-0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19750">
            <a:off x="762000" y="1371600"/>
            <a:ext cx="4556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6" descr="Butterfly-0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19750">
            <a:off x="7380288" y="1719263"/>
            <a:ext cx="7620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" descr="Butterfly-0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719750">
            <a:off x="7989888" y="1490663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8" descr="Butterfly-0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19750">
            <a:off x="8294688" y="1795463"/>
            <a:ext cx="45561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5" descr="92F065D88D9340EA970EA63D816F0B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5" descr="92F065D88D9340EA970EA63D816F0B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5" descr="92F065D88D9340EA970EA63D816F0B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5" descr="92F065D88D9340EA970EA63D816F0B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58674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5" descr="92F065D88D9340EA970EA63D816F0B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5725" y="61261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5" descr="92F065D88D9340EA970EA63D816F0B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8" descr="Butterfly-0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719431">
            <a:off x="1006475" y="5732463"/>
            <a:ext cx="3651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92F065D88D9340EA970EA63D816F0B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58674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5" descr="92F065D88D9340EA970EA63D816F0B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5" descr="92F065D88D9340EA970EA63D816F0B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8674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9" descr="Picture1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1513" y="5967413"/>
            <a:ext cx="53498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5" descr="92F065D88D9340EA970EA63D816F0B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15" descr="92F065D88D9340EA970EA63D816F0B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15" descr="92F065D88D9340EA970EA63D816F0B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5" descr="92F065D88D9340EA970EA63D816F0B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8674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37" descr="Butterfly-0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73788">
            <a:off x="4332288" y="5605463"/>
            <a:ext cx="6969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15" descr="92F065D88D9340EA970EA63D816F0B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15" descr="92F065D88D9340EA970EA63D816F0B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5791200"/>
            <a:ext cx="60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40" descr="Butterfly-0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19750">
            <a:off x="7696200" y="5638800"/>
            <a:ext cx="4556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9" descr="Picture1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752412">
            <a:off x="8077200" y="5791200"/>
            <a:ext cx="3397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42" descr="Butterfly-0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390906">
            <a:off x="8077200" y="5638800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8" name="TextBox 1"/>
          <p:cNvSpPr txBox="1">
            <a:spLocks noChangeArrowheads="1"/>
          </p:cNvSpPr>
          <p:nvPr/>
        </p:nvSpPr>
        <p:spPr bwMode="auto">
          <a:xfrm>
            <a:off x="516194" y="4098195"/>
            <a:ext cx="83931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TOÁN</a:t>
            </a:r>
          </a:p>
          <a:p>
            <a:pPr algn="ctr" eaLnBrk="1" hangingPunct="1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171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79" name="WordArt 14"/>
          <p:cNvSpPr>
            <a:spLocks noChangeArrowheads="1" noChangeShapeType="1" noTextEdit="1"/>
          </p:cNvSpPr>
          <p:nvPr/>
        </p:nvSpPr>
        <p:spPr bwMode="auto">
          <a:xfrm>
            <a:off x="1714500" y="990600"/>
            <a:ext cx="58674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000" b="1" kern="10" spc="-20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4000" b="1" kern="10" spc="-20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Thanh Am</a:t>
            </a:r>
          </a:p>
        </p:txBody>
      </p:sp>
      <p:pic>
        <p:nvPicPr>
          <p:cNvPr id="2081" name="Picture 16" descr="Butterfly-0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19750">
            <a:off x="5475288" y="2924175"/>
            <a:ext cx="762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2" name="Picture 17" descr="Butterfly-0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719750">
            <a:off x="6084888" y="2709863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18" descr="Butterfly-0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19750">
            <a:off x="6389688" y="3014663"/>
            <a:ext cx="45561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14" descr="Butterfly-0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19750">
            <a:off x="2655888" y="2959100"/>
            <a:ext cx="762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15" descr="Butterfly-0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19750">
            <a:off x="2808288" y="2654300"/>
            <a:ext cx="45561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9" descr="Picture1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08023">
            <a:off x="1338263" y="4264025"/>
            <a:ext cx="53498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Text Box 24">
            <a:extLst>
              <a:ext uri="{FF2B5EF4-FFF2-40B4-BE49-F238E27FC236}">
                <a16:creationId xmlns:a16="http://schemas.microsoft.com/office/drawing/2014/main" id="{3471E8D8-9E71-43B7-A844-2A319B654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8" y="188640"/>
            <a:ext cx="8922883" cy="453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  <a:buFontTx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120km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15km/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indent="0" algn="just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5km/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6km.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Giải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2,5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 : 2,5    =  48 (km)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    x  0,5  = 7,5 km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: 5 = 1,2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Text Box 24">
            <a:extLst>
              <a:ext uri="{FF2B5EF4-FFF2-40B4-BE49-F238E27FC236}">
                <a16:creationId xmlns:a16="http://schemas.microsoft.com/office/drawing/2014/main" id="{3471E8D8-9E71-43B7-A844-2A319B654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8" y="188640"/>
            <a:ext cx="8922883" cy="16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90km.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352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057400"/>
            <a:ext cx="7848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Giải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 </a:t>
            </a:r>
          </a:p>
          <a:p>
            <a:r>
              <a:rPr lang="en-US" sz="2800" dirty="0" err="1">
                <a:solidFill>
                  <a:srgbClr val="00B0F0"/>
                </a:solidFill>
              </a:rPr>
              <a:t>Vận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tốc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của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ôtô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là</a:t>
            </a:r>
            <a:endParaRPr lang="en-US" sz="2800" dirty="0">
              <a:solidFill>
                <a:srgbClr val="00B0F0"/>
              </a:solidFill>
            </a:endParaRPr>
          </a:p>
          <a:p>
            <a:pPr marL="342900" indent="-342900">
              <a:buAutoNum type="arabicPlain" startAt="90"/>
            </a:pPr>
            <a:r>
              <a:rPr lang="en-US" sz="2800" dirty="0">
                <a:solidFill>
                  <a:srgbClr val="00B0F0"/>
                </a:solidFill>
              </a:rPr>
              <a:t>: 1,5   = 60 (km/ </a:t>
            </a:r>
            <a:r>
              <a:rPr lang="en-US" sz="2800" dirty="0" err="1">
                <a:solidFill>
                  <a:srgbClr val="00B0F0"/>
                </a:solidFill>
              </a:rPr>
              <a:t>giờ</a:t>
            </a:r>
            <a:r>
              <a:rPr lang="en-US" sz="2800" dirty="0">
                <a:solidFill>
                  <a:srgbClr val="00B0F0"/>
                </a:solidFill>
              </a:rPr>
              <a:t>)</a:t>
            </a:r>
          </a:p>
          <a:p>
            <a:pPr marL="342900" indent="-342900"/>
            <a:r>
              <a:rPr lang="en-US" sz="2800" dirty="0" err="1">
                <a:solidFill>
                  <a:srgbClr val="00B0F0"/>
                </a:solidFill>
              </a:rPr>
              <a:t>Vận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tốc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của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xe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máy</a:t>
            </a:r>
            <a:endParaRPr lang="en-US" sz="2800" dirty="0">
              <a:solidFill>
                <a:srgbClr val="00B0F0"/>
              </a:solidFill>
            </a:endParaRPr>
          </a:p>
          <a:p>
            <a:pPr marL="514350" indent="-514350">
              <a:buAutoNum type="arabicPlain" startAt="60"/>
            </a:pPr>
            <a:r>
              <a:rPr lang="en-US" sz="2800" dirty="0">
                <a:solidFill>
                  <a:srgbClr val="00B0F0"/>
                </a:solidFill>
              </a:rPr>
              <a:t>: 2   = 30 km/ </a:t>
            </a:r>
            <a:r>
              <a:rPr lang="en-US" sz="2800" dirty="0" err="1">
                <a:solidFill>
                  <a:srgbClr val="00B0F0"/>
                </a:solidFill>
              </a:rPr>
              <a:t>giờ</a:t>
            </a:r>
            <a:endParaRPr lang="en-US" sz="2800" dirty="0">
              <a:solidFill>
                <a:srgbClr val="00B0F0"/>
              </a:solidFill>
            </a:endParaRPr>
          </a:p>
          <a:p>
            <a:pPr marL="514350" indent="-514350"/>
            <a:r>
              <a:rPr lang="en-US" sz="2800" dirty="0" err="1">
                <a:solidFill>
                  <a:srgbClr val="00B0F0"/>
                </a:solidFill>
              </a:rPr>
              <a:t>Thời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gian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xe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mát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đi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hết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quảng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đường</a:t>
            </a:r>
            <a:r>
              <a:rPr lang="en-US" sz="2800" dirty="0">
                <a:solidFill>
                  <a:srgbClr val="00B0F0"/>
                </a:solidFill>
              </a:rPr>
              <a:t> AB</a:t>
            </a:r>
          </a:p>
          <a:p>
            <a:pPr marL="514350" indent="-514350">
              <a:buAutoNum type="arabicPlain" startAt="90"/>
            </a:pPr>
            <a:r>
              <a:rPr lang="en-US" sz="2800" dirty="0">
                <a:solidFill>
                  <a:srgbClr val="00B0F0"/>
                </a:solidFill>
              </a:rPr>
              <a:t>: 30   =  3 </a:t>
            </a:r>
            <a:r>
              <a:rPr lang="en-US" sz="2800" dirty="0" err="1">
                <a:solidFill>
                  <a:srgbClr val="00B0F0"/>
                </a:solidFill>
              </a:rPr>
              <a:t>giờ</a:t>
            </a:r>
            <a:endParaRPr lang="en-US" sz="2800" dirty="0">
              <a:solidFill>
                <a:srgbClr val="00B0F0"/>
              </a:solidFill>
            </a:endParaRPr>
          </a:p>
          <a:p>
            <a:pPr marL="514350" indent="-514350"/>
            <a:r>
              <a:rPr lang="en-US" sz="2800" dirty="0">
                <a:solidFill>
                  <a:srgbClr val="00B0F0"/>
                </a:solidFill>
              </a:rPr>
              <a:t>Ô </a:t>
            </a:r>
            <a:r>
              <a:rPr lang="en-US" sz="2800" dirty="0" err="1">
                <a:solidFill>
                  <a:srgbClr val="00B0F0"/>
                </a:solidFill>
              </a:rPr>
              <a:t>tô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đến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trước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xe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máy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khoảng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thời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gian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là</a:t>
            </a:r>
            <a:endParaRPr lang="en-US" sz="2800" dirty="0">
              <a:solidFill>
                <a:srgbClr val="00B0F0"/>
              </a:solidFill>
            </a:endParaRPr>
          </a:p>
          <a:p>
            <a:pPr marL="514350" indent="-514350"/>
            <a:r>
              <a:rPr lang="en-US" sz="2800" dirty="0">
                <a:solidFill>
                  <a:srgbClr val="00B0F0"/>
                </a:solidFill>
              </a:rPr>
              <a:t> 3   - 1,5  = 1,5 </a:t>
            </a:r>
            <a:r>
              <a:rPr lang="en-US" sz="2800" dirty="0" err="1">
                <a:solidFill>
                  <a:srgbClr val="00B0F0"/>
                </a:solidFill>
              </a:rPr>
              <a:t>giờ</a:t>
            </a:r>
            <a:endParaRPr lang="en-US" sz="2800" dirty="0">
              <a:solidFill>
                <a:srgbClr val="00B0F0"/>
              </a:solidFill>
            </a:endParaRPr>
          </a:p>
          <a:p>
            <a:pPr marL="514350" indent="-514350"/>
            <a:r>
              <a:rPr lang="en-US" sz="2800" dirty="0">
                <a:solidFill>
                  <a:srgbClr val="0070C0"/>
                </a:solidFill>
              </a:rPr>
              <a:t>                                      ĐÁP SỐ: 1,5 </a:t>
            </a:r>
            <a:r>
              <a:rPr lang="en-US" sz="2800" dirty="0" err="1">
                <a:solidFill>
                  <a:srgbClr val="0070C0"/>
                </a:solidFill>
              </a:rPr>
              <a:t>giờ</a:t>
            </a:r>
            <a:endParaRPr lang="en-US" sz="2800" dirty="0">
              <a:solidFill>
                <a:srgbClr val="0070C0"/>
              </a:solidFill>
            </a:endParaRPr>
          </a:p>
          <a:p>
            <a:pPr marL="514350" indent="-514350"/>
            <a:endParaRPr lang="en-US" sz="2800" dirty="0"/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72" name="Text Box 24">
                <a:extLst>
                  <a:ext uri="{FF2B5EF4-FFF2-40B4-BE49-F238E27FC236}">
                    <a16:creationId xmlns:a16="http://schemas.microsoft.com/office/drawing/2014/main" id="{3471E8D8-9E71-43B7-A844-2A319B654E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558" y="188640"/>
                <a:ext cx="8922883" cy="2992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</a:pPr>
                <a:r>
                  <a:rPr lang="en-US" alt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Hai ô tô xuất phát từ A và B cùng một lúc và đi ng</a:t>
                </a:r>
                <a:r>
                  <a:rPr lang="vi-VN" alt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alt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 chiều nhau, sau 2 giờ chúng gặp nhau. Quãng đ</a:t>
                </a:r>
                <a:r>
                  <a:rPr lang="vi-VN" alt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alt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 AB dài 180km. Tìm vận tốc của mỗi ô tô, biết vận tốc ô tô đi từ A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 tốc ô tô đi từ B.</a:t>
                </a:r>
              </a:p>
            </p:txBody>
          </p:sp>
        </mc:Choice>
        <mc:Fallback xmlns="">
          <p:sp>
            <p:nvSpPr>
              <p:cNvPr id="2072" name="Text Box 24">
                <a:extLst>
                  <a:ext uri="{FF2B5EF4-FFF2-40B4-BE49-F238E27FC236}">
                    <a16:creationId xmlns:a16="http://schemas.microsoft.com/office/drawing/2014/main" xmlns="" id="{3471E8D8-9E71-43B7-A844-2A319B654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558" y="188640"/>
                <a:ext cx="8922883" cy="2992358"/>
              </a:xfrm>
              <a:prstGeom prst="rect">
                <a:avLst/>
              </a:prstGeom>
              <a:blipFill>
                <a:blip r:embed="rId3"/>
                <a:stretch>
                  <a:fillRect l="-1366" r="-1434" b="-6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3318570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GiẢI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Tổng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vận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tốc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xe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>
              <a:buAutoNum type="arabicPlain" startAt="180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2 = 90 (km/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giờ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514350" indent="-514350"/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Vận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tốc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xe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đi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từ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</a:t>
            </a:r>
          </a:p>
          <a:p>
            <a:pPr marL="514350" indent="-514350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90 : ( 2+3)  x 2  = 36 (km/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giờ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514350" indent="-514350"/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Vận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tốc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xe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đi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từ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B</a:t>
            </a:r>
          </a:p>
          <a:p>
            <a:pPr marL="514350" indent="-514350">
              <a:buAutoNum type="arabicPlain" startAt="90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36  =   </a:t>
            </a:r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</a:rPr>
              <a:t>54 (km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giờ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514350" indent="-514350"/>
            <a:r>
              <a:rPr lang="en-US" sz="2800" dirty="0" err="1">
                <a:solidFill>
                  <a:srgbClr val="FF0000"/>
                </a:solidFill>
              </a:rPr>
              <a:t>Đáp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: 36 km/ </a:t>
            </a:r>
            <a:r>
              <a:rPr lang="en-US" sz="2800" dirty="0" err="1">
                <a:solidFill>
                  <a:srgbClr val="FF0000"/>
                </a:solidFill>
              </a:rPr>
              <a:t>giờ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54 km/ </a:t>
            </a:r>
            <a:r>
              <a:rPr lang="en-US" sz="2800" dirty="0" err="1">
                <a:solidFill>
                  <a:srgbClr val="FF0000"/>
                </a:solidFill>
              </a:rPr>
              <a:t>giờ</a:t>
            </a:r>
            <a:endParaRPr lang="en-US" sz="2800" dirty="0">
              <a:solidFill>
                <a:srgbClr val="FF0000"/>
              </a:solidFill>
            </a:endParaRPr>
          </a:p>
          <a:p>
            <a:pPr marL="514350" indent="-51435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98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143000" y="6096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67000" y="2895600"/>
            <a:ext cx="525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301875" indent="-2301875">
              <a:spcBef>
                <a:spcPct val="20000"/>
              </a:spcBef>
              <a:buFontTx/>
              <a:buChar char="•"/>
              <a:tabLst>
                <a:tab pos="4445000" algn="ctr"/>
              </a:tabLst>
            </a:pPr>
            <a:endParaRPr lang="en-US" sz="2800"/>
          </a:p>
        </p:txBody>
      </p:sp>
      <p:pic>
        <p:nvPicPr>
          <p:cNvPr id="21508" name="Picture 4" descr="cap_diplo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047750"/>
            <a:ext cx="9144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935163"/>
            <a:ext cx="9096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kitt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4619625"/>
            <a:ext cx="12001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kitt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800600"/>
            <a:ext cx="1219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kitt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686300"/>
            <a:ext cx="14097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kitt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4800600"/>
            <a:ext cx="14097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304800" y="1828800"/>
            <a:ext cx="7543800" cy="189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thầy, cô dồi dào sức khỏe</a:t>
            </a:r>
          </a:p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Chúc các em học giỏi.</a:t>
            </a:r>
          </a:p>
        </p:txBody>
      </p:sp>
      <p:pic>
        <p:nvPicPr>
          <p:cNvPr id="20492" name="Picture 13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9013" y="460375"/>
            <a:ext cx="90963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4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08025"/>
            <a:ext cx="98583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5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4363" y="1336675"/>
            <a:ext cx="9096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6" descr="Bunny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038600"/>
            <a:ext cx="29908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7" descr="Bunny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9650" y="4133850"/>
            <a:ext cx="2476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34&quot;&gt;&lt;property id=&quot;20148&quot; value=&quot;5&quot;/&gt;&lt;property id=&quot;20300&quot; value=&quot;Slide 5&quot;/&gt;&lt;property id=&quot;20307&quot; value=&quot;258&quot;/&gt;&lt;/object&gt;&lt;object type=&quot;3&quot; unique_id=&quot;10065&quot;&gt;&lt;property id=&quot;20148&quot; value=&quot;5&quot;/&gt;&lt;property id=&quot;20300&quot; value=&quot;Slide 6&quot;/&gt;&lt;property id=&quot;20307&quot; value=&quot;259&quot;/&gt;&lt;/object&gt;&lt;object type=&quot;3&quot; unique_id=&quot;10120&quot;&gt;&lt;property id=&quot;20148&quot; value=&quot;5&quot;/&gt;&lt;property id=&quot;20300&quot; value=&quot;Slide 1&quot;/&gt;&lt;property id=&quot;20307&quot; value=&quot;261&quot;/&gt;&lt;/object&gt;&lt;object type=&quot;3&quot; unique_id=&quot;10121&quot;&gt;&lt;property id=&quot;20148&quot; value=&quot;5&quot;/&gt;&lt;property id=&quot;20300&quot; value=&quot;Slide 7&quot;/&gt;&lt;property id=&quot;20307&quot; value=&quot;260&quot;/&gt;&lt;/object&gt;&lt;object type=&quot;3&quot; unique_id=&quot;10154&quot;&gt;&lt;property id=&quot;20148&quot; value=&quot;5&quot;/&gt;&lt;property id=&quot;20300&quot; value=&quot;Slide 2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468</Words>
  <Application>Microsoft Office PowerPoint</Application>
  <PresentationFormat>On-screen Show (4:3)</PresentationFormat>
  <Paragraphs>40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.VnTime</vt:lpstr>
      <vt:lpstr>Arial</vt:lpstr>
      <vt:lpstr>Calibri</vt:lpstr>
      <vt:lpstr>Cambria Math</vt:lpstr>
      <vt:lpstr>Times New Roman</vt:lpstr>
      <vt:lpstr>Default Design</vt:lpstr>
      <vt:lpstr>PowerPoint Presentation</vt:lpstr>
      <vt:lpstr>PowerPoint Presentation</vt:lpstr>
      <vt:lpstr>Bài 1: Giải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nguyen toan</cp:lastModifiedBy>
  <cp:revision>22</cp:revision>
  <dcterms:created xsi:type="dcterms:W3CDTF">2016-04-27T14:58:54Z</dcterms:created>
  <dcterms:modified xsi:type="dcterms:W3CDTF">2021-03-14T00:18:29Z</dcterms:modified>
</cp:coreProperties>
</file>