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94" r:id="rId3"/>
    <p:sldId id="39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/>
    <p:restoredTop sz="92676"/>
  </p:normalViewPr>
  <p:slideViewPr>
    <p:cSldViewPr>
      <p:cViewPr>
        <p:scale>
          <a:sx n="88" d="100"/>
          <a:sy n="88" d="100"/>
        </p:scale>
        <p:origin x="2760" y="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1B414-75E1-4FE3-9C14-9EF55B2BC5ED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C86F91-5586-4C0D-B8F3-8C1874130599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77022DD1-6757-4268-866F-BDA1EDE227C1}" type="parTrans" cxnId="{D20231F6-4C21-43D8-B26B-F2E1317B2533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1493B-CCF2-4C70-B7DF-1A8F21577292}" type="sibTrans" cxnId="{D20231F6-4C21-43D8-B26B-F2E1317B2533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139F1-1E46-47F2-9A93-6A3B0A1DCACC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</dgm:t>
    </dgm:pt>
    <dgm:pt modelId="{B2D6F005-1452-406A-BE6A-8A9D3510611E}" type="parTrans" cxnId="{A6D359AA-34AC-49F4-ABB7-757573DC38E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8DE17-8362-476E-99B8-85DC633BB9FE}" type="sibTrans" cxnId="{A6D359AA-34AC-49F4-ABB7-757573DC38E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61E3A-2D45-4319-9F27-B1F7F05CC572}">
      <dgm:prSet phldrT="[Text]" custT="1"/>
      <dgm:spPr/>
      <dgm:t>
        <a:bodyPr/>
        <a:lstStyle/>
        <a:p>
          <a:r>
            <a:rPr lang="en-US" sz="320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 đến “</a:t>
          </a:r>
          <a:r>
            <a:rPr lang="en-US" sz="320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en-US" sz="3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đuôi</a:t>
          </a:r>
          <a:r>
            <a: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gm:t>
    </dgm:pt>
    <dgm:pt modelId="{77A0DDCB-F5B8-450D-9325-A2AB897E3813}" type="parTrans" cxnId="{98F32370-6E33-4A4F-8A96-BF854280B05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E3087-377F-435C-82CA-86F8DE69C4BA}" type="sibTrans" cxnId="{98F32370-6E33-4A4F-8A96-BF854280B05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548A0-D3ED-4F48-B294-28F76C13055B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</dgm:t>
    </dgm:pt>
    <dgm:pt modelId="{CED5DF84-8A03-4D73-8E0E-E382718DC60D}" type="parTrans" cxnId="{D9B6ECFE-0880-43EA-B697-0C9732AE2BD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A4F91-DB30-4D4D-A09D-768380D51175}" type="sibTrans" cxnId="{D9B6ECFE-0880-43EA-B697-0C9732AE2BD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1288A-0A68-4953-A3E6-76089C0A3C3D}">
      <dgm:prSet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Từ đầu đến “</a:t>
          </a:r>
          <a:r>
            <a:rPr lang="en-US" sz="32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...không phải ngày một ngày hai mà đọc được”</a:t>
          </a:r>
        </a:p>
      </dgm:t>
    </dgm:pt>
    <dgm:pt modelId="{6DFE973B-34B5-45F3-BEB1-4287A1AFC87C}" type="parTrans" cxnId="{26AE8DB2-D1EB-4897-B5ED-2C9254A55B2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8AD8E-867D-4E09-B0C7-F7219052FD68}" type="sibTrans" cxnId="{26AE8DB2-D1EB-4897-B5ED-2C9254A55B2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F88A2-489D-4CBB-BA84-6F4B67C75743}">
      <dgm:prSet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Phần còn lại</a:t>
          </a:r>
        </a:p>
      </dgm:t>
    </dgm:pt>
    <dgm:pt modelId="{66DD9F69-104D-4DFD-9ADF-C28C61FFD4B1}" type="parTrans" cxnId="{AADD145A-366B-4F79-8C8D-226D90AA15E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4AA1D-1AC4-4193-A42A-53824E7E0F4A}" type="sibTrans" cxnId="{AADD145A-366B-4F79-8C8D-226D90AA15E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2AD6B-8F5B-4ED0-B423-B5CCA885DC81}" type="pres">
      <dgm:prSet presAssocID="{0D61B414-75E1-4FE3-9C14-9EF55B2BC5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0435FE6A-3ABE-40C0-A0CE-DA0E17C98C41}" type="pres">
      <dgm:prSet presAssocID="{F7C86F91-5586-4C0D-B8F3-8C1874130599}" presName="composite" presStyleCnt="0"/>
      <dgm:spPr/>
    </dgm:pt>
    <dgm:pt modelId="{85175C5E-BEF5-4E9E-87BD-0456EB4880FD}" type="pres">
      <dgm:prSet presAssocID="{F7C86F91-5586-4C0D-B8F3-8C18741305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637CA81-7C49-4521-A94F-42D97AA61EEF}" type="pres">
      <dgm:prSet presAssocID="{F7C86F91-5586-4C0D-B8F3-8C18741305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1C93A49-55A0-446D-97AC-3AD39ADEA2EC}" type="pres">
      <dgm:prSet presAssocID="{4BB1493B-CCF2-4C70-B7DF-1A8F21577292}" presName="sp" presStyleCnt="0"/>
      <dgm:spPr/>
    </dgm:pt>
    <dgm:pt modelId="{4ADDB9D3-EE38-41F5-B137-0BF744A1CB3E}" type="pres">
      <dgm:prSet presAssocID="{33A139F1-1E46-47F2-9A93-6A3B0A1DCACC}" presName="composite" presStyleCnt="0"/>
      <dgm:spPr/>
    </dgm:pt>
    <dgm:pt modelId="{7159F82D-0CC2-4E43-9E8D-CBFC65342A94}" type="pres">
      <dgm:prSet presAssocID="{33A139F1-1E46-47F2-9A93-6A3B0A1DCACC}" presName="parentText" presStyleLbl="alignNode1" presStyleIdx="1" presStyleCnt="3" custScaleX="103237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A084E56-A940-4FFA-BB26-F8E083E9B854}" type="pres">
      <dgm:prSet presAssocID="{33A139F1-1E46-47F2-9A93-6A3B0A1DCA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B2C4108-4C8F-4B70-A976-1FDCDAE08B53}" type="pres">
      <dgm:prSet presAssocID="{FC08DE17-8362-476E-99B8-85DC633BB9FE}" presName="sp" presStyleCnt="0"/>
      <dgm:spPr/>
    </dgm:pt>
    <dgm:pt modelId="{7656590E-A149-4BE2-B65A-C38AABBD44C9}" type="pres">
      <dgm:prSet presAssocID="{394548A0-D3ED-4F48-B294-28F76C13055B}" presName="composite" presStyleCnt="0"/>
      <dgm:spPr/>
    </dgm:pt>
    <dgm:pt modelId="{53446C8F-C009-4782-AEB3-D89DE338DABC}" type="pres">
      <dgm:prSet presAssocID="{394548A0-D3ED-4F48-B294-28F76C1305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BCED1B0-B1C8-4D63-A09B-FA40E310531F}" type="pres">
      <dgm:prSet presAssocID="{394548A0-D3ED-4F48-B294-28F76C13055B}" presName="descendantText" presStyleLbl="alignAcc1" presStyleIdx="2" presStyleCnt="3" custScaleY="102932" custLinFactNeighborX="-60" custLinFactNeighborY="5017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60DEF2C1-7586-4E6E-BB32-73B42908E0C0}" type="presOf" srcId="{03C61E3A-2D45-4319-9F27-B1F7F05CC572}" destId="{1A084E56-A940-4FFA-BB26-F8E083E9B854}" srcOrd="0" destOrd="0" presId="urn:microsoft.com/office/officeart/2005/8/layout/chevron2"/>
    <dgm:cxn modelId="{081D475C-F46C-407B-860D-E1D65BAB0F1C}" type="presOf" srcId="{AC31288A-0A68-4953-A3E6-76089C0A3C3D}" destId="{F637CA81-7C49-4521-A94F-42D97AA61EEF}" srcOrd="0" destOrd="0" presId="urn:microsoft.com/office/officeart/2005/8/layout/chevron2"/>
    <dgm:cxn modelId="{AADD145A-366B-4F79-8C8D-226D90AA15E6}" srcId="{394548A0-D3ED-4F48-B294-28F76C13055B}" destId="{B23F88A2-489D-4CBB-BA84-6F4B67C75743}" srcOrd="0" destOrd="0" parTransId="{66DD9F69-104D-4DFD-9ADF-C28C61FFD4B1}" sibTransId="{5D44AA1D-1AC4-4193-A42A-53824E7E0F4A}"/>
    <dgm:cxn modelId="{AC91CEE0-0A07-41B4-B4C8-B158E1ADA495}" type="presOf" srcId="{0D61B414-75E1-4FE3-9C14-9EF55B2BC5ED}" destId="{54C2AD6B-8F5B-4ED0-B423-B5CCA885DC81}" srcOrd="0" destOrd="0" presId="urn:microsoft.com/office/officeart/2005/8/layout/chevron2"/>
    <dgm:cxn modelId="{2A519799-B559-4064-8C4B-9ED8AC68DCA1}" type="presOf" srcId="{F7C86F91-5586-4C0D-B8F3-8C1874130599}" destId="{85175C5E-BEF5-4E9E-87BD-0456EB4880FD}" srcOrd="0" destOrd="0" presId="urn:microsoft.com/office/officeart/2005/8/layout/chevron2"/>
    <dgm:cxn modelId="{98F32370-6E33-4A4F-8A96-BF854280B052}" srcId="{33A139F1-1E46-47F2-9A93-6A3B0A1DCACC}" destId="{03C61E3A-2D45-4319-9F27-B1F7F05CC572}" srcOrd="0" destOrd="0" parTransId="{77A0DDCB-F5B8-450D-9325-A2AB897E3813}" sibTransId="{D1BE3087-377F-435C-82CA-86F8DE69C4BA}"/>
    <dgm:cxn modelId="{D7D2B6BE-A4B4-4D63-992A-1C7B72F424D3}" type="presOf" srcId="{B23F88A2-489D-4CBB-BA84-6F4B67C75743}" destId="{CBCED1B0-B1C8-4D63-A09B-FA40E310531F}" srcOrd="0" destOrd="0" presId="urn:microsoft.com/office/officeart/2005/8/layout/chevron2"/>
    <dgm:cxn modelId="{D9B6ECFE-0880-43EA-B697-0C9732AE2BD4}" srcId="{0D61B414-75E1-4FE3-9C14-9EF55B2BC5ED}" destId="{394548A0-D3ED-4F48-B294-28F76C13055B}" srcOrd="2" destOrd="0" parTransId="{CED5DF84-8A03-4D73-8E0E-E382718DC60D}" sibTransId="{E74A4F91-DB30-4D4D-A09D-768380D51175}"/>
    <dgm:cxn modelId="{D20231F6-4C21-43D8-B26B-F2E1317B2533}" srcId="{0D61B414-75E1-4FE3-9C14-9EF55B2BC5ED}" destId="{F7C86F91-5586-4C0D-B8F3-8C1874130599}" srcOrd="0" destOrd="0" parTransId="{77022DD1-6757-4268-866F-BDA1EDE227C1}" sibTransId="{4BB1493B-CCF2-4C70-B7DF-1A8F21577292}"/>
    <dgm:cxn modelId="{A6D359AA-34AC-49F4-ABB7-757573DC38EB}" srcId="{0D61B414-75E1-4FE3-9C14-9EF55B2BC5ED}" destId="{33A139F1-1E46-47F2-9A93-6A3B0A1DCACC}" srcOrd="1" destOrd="0" parTransId="{B2D6F005-1452-406A-BE6A-8A9D3510611E}" sibTransId="{FC08DE17-8362-476E-99B8-85DC633BB9FE}"/>
    <dgm:cxn modelId="{AFFF576E-43EA-48B7-A81D-596636D293C5}" type="presOf" srcId="{33A139F1-1E46-47F2-9A93-6A3B0A1DCACC}" destId="{7159F82D-0CC2-4E43-9E8D-CBFC65342A94}" srcOrd="0" destOrd="0" presId="urn:microsoft.com/office/officeart/2005/8/layout/chevron2"/>
    <dgm:cxn modelId="{26AE8DB2-D1EB-4897-B5ED-2C9254A55B22}" srcId="{F7C86F91-5586-4C0D-B8F3-8C1874130599}" destId="{AC31288A-0A68-4953-A3E6-76089C0A3C3D}" srcOrd="0" destOrd="0" parTransId="{6DFE973B-34B5-45F3-BEB1-4287A1AFC87C}" sibTransId="{C9D8AD8E-867D-4E09-B0C7-F7219052FD68}"/>
    <dgm:cxn modelId="{F7696927-4B35-4DEB-AACE-9B3C166B22E1}" type="presOf" srcId="{394548A0-D3ED-4F48-B294-28F76C13055B}" destId="{53446C8F-C009-4782-AEB3-D89DE338DABC}" srcOrd="0" destOrd="0" presId="urn:microsoft.com/office/officeart/2005/8/layout/chevron2"/>
    <dgm:cxn modelId="{B4F730B5-5320-40F4-8F94-61F08BC78A74}" type="presParOf" srcId="{54C2AD6B-8F5B-4ED0-B423-B5CCA885DC81}" destId="{0435FE6A-3ABE-40C0-A0CE-DA0E17C98C41}" srcOrd="0" destOrd="0" presId="urn:microsoft.com/office/officeart/2005/8/layout/chevron2"/>
    <dgm:cxn modelId="{8937590B-3021-4AB1-B7EA-67963DF2F1BA}" type="presParOf" srcId="{0435FE6A-3ABE-40C0-A0CE-DA0E17C98C41}" destId="{85175C5E-BEF5-4E9E-87BD-0456EB4880FD}" srcOrd="0" destOrd="0" presId="urn:microsoft.com/office/officeart/2005/8/layout/chevron2"/>
    <dgm:cxn modelId="{B22CD291-4B0A-45CC-AA4B-68DBDE193A80}" type="presParOf" srcId="{0435FE6A-3ABE-40C0-A0CE-DA0E17C98C41}" destId="{F637CA81-7C49-4521-A94F-42D97AA61EEF}" srcOrd="1" destOrd="0" presId="urn:microsoft.com/office/officeart/2005/8/layout/chevron2"/>
    <dgm:cxn modelId="{3226BF7C-E835-46E5-8161-7EC149E69391}" type="presParOf" srcId="{54C2AD6B-8F5B-4ED0-B423-B5CCA885DC81}" destId="{C1C93A49-55A0-446D-97AC-3AD39ADEA2EC}" srcOrd="1" destOrd="0" presId="urn:microsoft.com/office/officeart/2005/8/layout/chevron2"/>
    <dgm:cxn modelId="{91F01159-8FC5-469E-96F3-86F5EEF3995C}" type="presParOf" srcId="{54C2AD6B-8F5B-4ED0-B423-B5CCA885DC81}" destId="{4ADDB9D3-EE38-41F5-B137-0BF744A1CB3E}" srcOrd="2" destOrd="0" presId="urn:microsoft.com/office/officeart/2005/8/layout/chevron2"/>
    <dgm:cxn modelId="{A27ABDBC-6DBB-430A-B955-33EACCE19E1A}" type="presParOf" srcId="{4ADDB9D3-EE38-41F5-B137-0BF744A1CB3E}" destId="{7159F82D-0CC2-4E43-9E8D-CBFC65342A94}" srcOrd="0" destOrd="0" presId="urn:microsoft.com/office/officeart/2005/8/layout/chevron2"/>
    <dgm:cxn modelId="{B08A05E8-089C-47B2-A7EA-222A8A44D0F1}" type="presParOf" srcId="{4ADDB9D3-EE38-41F5-B137-0BF744A1CB3E}" destId="{1A084E56-A940-4FFA-BB26-F8E083E9B854}" srcOrd="1" destOrd="0" presId="urn:microsoft.com/office/officeart/2005/8/layout/chevron2"/>
    <dgm:cxn modelId="{FEE857C9-8D6B-447A-BE2C-969734FD922F}" type="presParOf" srcId="{54C2AD6B-8F5B-4ED0-B423-B5CCA885DC81}" destId="{EB2C4108-4C8F-4B70-A976-1FDCDAE08B53}" srcOrd="3" destOrd="0" presId="urn:microsoft.com/office/officeart/2005/8/layout/chevron2"/>
    <dgm:cxn modelId="{47C7DF03-F8BC-4C8A-9971-C2CA5A7A9BDA}" type="presParOf" srcId="{54C2AD6B-8F5B-4ED0-B423-B5CCA885DC81}" destId="{7656590E-A149-4BE2-B65A-C38AABBD44C9}" srcOrd="4" destOrd="0" presId="urn:microsoft.com/office/officeart/2005/8/layout/chevron2"/>
    <dgm:cxn modelId="{82273F8C-F269-4A31-B13E-4637C88A7377}" type="presParOf" srcId="{7656590E-A149-4BE2-B65A-C38AABBD44C9}" destId="{53446C8F-C009-4782-AEB3-D89DE338DABC}" srcOrd="0" destOrd="0" presId="urn:microsoft.com/office/officeart/2005/8/layout/chevron2"/>
    <dgm:cxn modelId="{17B29B16-75F2-4708-81DC-78FC482D0265}" type="presParOf" srcId="{7656590E-A149-4BE2-B65A-C38AABBD44C9}" destId="{CBCED1B0-B1C8-4D63-A09B-FA40E31053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75C5E-BEF5-4E9E-87BD-0456EB4880FD}">
      <dsp:nvSpPr>
        <dsp:cNvPr id="0" name=""/>
        <dsp:cNvSpPr/>
      </dsp:nvSpPr>
      <dsp:spPr>
        <a:xfrm rot="5400000">
          <a:off x="-240140" y="234984"/>
          <a:ext cx="1542678" cy="107987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 rot="-5400000">
        <a:off x="-8738" y="543521"/>
        <a:ext cx="1079875" cy="462803"/>
      </dsp:txXfrm>
    </dsp:sp>
    <dsp:sp modelId="{F637CA81-7C49-4521-A94F-42D97AA61EEF}">
      <dsp:nvSpPr>
        <dsp:cNvPr id="0" name=""/>
        <dsp:cNvSpPr/>
      </dsp:nvSpPr>
      <dsp:spPr>
        <a:xfrm rot="5400000">
          <a:off x="4334864" y="-3260145"/>
          <a:ext cx="1003268" cy="7530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Từ đầu đến “</a:t>
          </a:r>
          <a:r>
            <a:rPr lang="en-US" sz="3200" kern="12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...không phải ngày một ngày hai mà đọc được”</a:t>
          </a:r>
        </a:p>
      </dsp:txBody>
      <dsp:txXfrm rot="-5400000">
        <a:off x="1071136" y="52559"/>
        <a:ext cx="7481748" cy="905316"/>
      </dsp:txXfrm>
    </dsp:sp>
    <dsp:sp modelId="{7159F82D-0CC2-4E43-9E8D-CBFC65342A94}">
      <dsp:nvSpPr>
        <dsp:cNvPr id="0" name=""/>
        <dsp:cNvSpPr/>
      </dsp:nvSpPr>
      <dsp:spPr>
        <a:xfrm rot="5400000">
          <a:off x="-222662" y="1566295"/>
          <a:ext cx="1542678" cy="1114830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</dsp:txBody>
      <dsp:txXfrm rot="-5400000">
        <a:off x="-8738" y="1909786"/>
        <a:ext cx="1114830" cy="427848"/>
      </dsp:txXfrm>
    </dsp:sp>
    <dsp:sp modelId="{1A084E56-A940-4FFA-BB26-F8E083E9B854}">
      <dsp:nvSpPr>
        <dsp:cNvPr id="0" name=""/>
        <dsp:cNvSpPr/>
      </dsp:nvSpPr>
      <dsp:spPr>
        <a:xfrm rot="5400000">
          <a:off x="4352605" y="-1911620"/>
          <a:ext cx="1002741" cy="7530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 đến “</a:t>
          </a:r>
          <a:r>
            <a:rPr lang="en-US" sz="3200" kern="120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r>
            <a:rPr lang="en-US" sz="3200" kern="1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3200" kern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3200" kern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3200" kern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đuôi</a:t>
          </a:r>
          <a:r>
            <a:rPr lang="en-US" sz="3200" kern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sp:txBody>
      <dsp:txXfrm rot="-5400000">
        <a:off x="1088614" y="1401321"/>
        <a:ext cx="7481774" cy="904841"/>
      </dsp:txXfrm>
    </dsp:sp>
    <dsp:sp modelId="{53446C8F-C009-4782-AEB3-D89DE338DABC}">
      <dsp:nvSpPr>
        <dsp:cNvPr id="0" name=""/>
        <dsp:cNvSpPr/>
      </dsp:nvSpPr>
      <dsp:spPr>
        <a:xfrm rot="5400000">
          <a:off x="-240140" y="2947262"/>
          <a:ext cx="1542678" cy="107987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</dsp:txBody>
      <dsp:txXfrm rot="-5400000">
        <a:off x="-8738" y="3255799"/>
        <a:ext cx="1079875" cy="462803"/>
      </dsp:txXfrm>
    </dsp:sp>
    <dsp:sp modelId="{CBCED1B0-B1C8-4D63-A09B-FA40E310531F}">
      <dsp:nvSpPr>
        <dsp:cNvPr id="0" name=""/>
        <dsp:cNvSpPr/>
      </dsp:nvSpPr>
      <dsp:spPr>
        <a:xfrm rot="5400000">
          <a:off x="4315909" y="-44965"/>
          <a:ext cx="1032141" cy="7530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Phần còn lại</a:t>
          </a:r>
        </a:p>
      </dsp:txBody>
      <dsp:txXfrm rot="-5400000">
        <a:off x="1066618" y="3254711"/>
        <a:ext cx="7480339" cy="93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6A10E-AF55-4862-99AC-5CB884B077B6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32B4-B51A-4695-BC8B-D4330D2D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9A64-D2BF-40DF-AE23-5D27CB679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DEA7-21A6-4210-AFAC-E7B306E4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B67E-A604-453A-99F7-FBAD8FD4E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4087-49D6-4729-8C47-EC28F0F4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0910-A563-4749-B0CA-937E7216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77EF-0210-4530-A6D9-59DDE6BB2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BD1A-AD29-438E-A86B-2D22EF89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0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AB68-C563-4E7D-A3C1-FF06E75F4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A94E-C5DD-436A-A09A-C538A03B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D150-8963-46BA-8AA0-53A75C81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BD42-0FA1-484F-B3AB-92E17E299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44BC-AC1A-441A-826F-550E61DB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1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4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487C-BE2E-455A-91F1-A98C5FB2CCF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ECF7-7FAE-432F-BECD-3F5B1C981103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5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AM</a:t>
            </a:r>
            <a:endParaRPr lang="vi-VN" sz="32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7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vi-VN" sz="36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21"/>
          <p:cNvSpPr>
            <a:spLocks noChangeArrowheads="1" noChangeShapeType="1" noTextEdit="1"/>
          </p:cNvSpPr>
          <p:nvPr/>
        </p:nvSpPr>
        <p:spPr bwMode="auto">
          <a:xfrm>
            <a:off x="685800" y="3352800"/>
            <a:ext cx="7772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trên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đường</a:t>
            </a:r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15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15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3427142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53721" y="1527438"/>
            <a:ext cx="8077200" cy="1536463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3</a:t>
            </a:r>
            <a:r>
              <a:rPr lang="en-US" sz="2800" b="1"/>
              <a:t>: </a:t>
            </a:r>
            <a:r>
              <a:rPr lang="en-US" sz="2800" b="1" dirty="0"/>
              <a:t>T</a:t>
            </a:r>
            <a:r>
              <a:rPr lang="en-US" sz="2800" b="1"/>
              <a:t>ìm </a:t>
            </a:r>
            <a:r>
              <a:rPr lang="en-US" sz="2800" b="1" dirty="0" err="1"/>
              <a:t>những</a:t>
            </a:r>
            <a:r>
              <a:rPr lang="en-US" sz="2800" b="1" dirty="0"/>
              <a:t> chi 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Rê</a:t>
            </a:r>
            <a:r>
              <a:rPr lang="en-US" sz="2800" b="1" dirty="0"/>
              <a:t>-mi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</a:t>
            </a:r>
            <a:r>
              <a:rPr lang="en-US" sz="2800" b="1" dirty="0" err="1"/>
              <a:t>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3200400"/>
            <a:ext cx="7620000" cy="3657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</a:rPr>
              <a:t>Lúc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nào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túi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Rê</a:t>
            </a:r>
            <a:r>
              <a:rPr lang="en-US" sz="2800" b="1" dirty="0">
                <a:solidFill>
                  <a:srgbClr val="0000FF"/>
                </a:solidFill>
              </a:rPr>
              <a:t>- mi </a:t>
            </a:r>
            <a:r>
              <a:rPr lang="en-US" sz="2800" b="1" dirty="0" err="1">
                <a:solidFill>
                  <a:srgbClr val="0000FF"/>
                </a:solidFill>
              </a:rPr>
              <a:t>cũng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đầy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miếng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gỗ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dẹp,chẳng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bao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lâu</a:t>
            </a:r>
            <a:r>
              <a:rPr lang="en-US" sz="2800" b="1" dirty="0">
                <a:solidFill>
                  <a:srgbClr val="0000FF"/>
                </a:solidFill>
              </a:rPr>
              <a:t> , </a:t>
            </a:r>
            <a:r>
              <a:rPr lang="en-US" sz="2800" b="1" dirty="0" err="1">
                <a:solidFill>
                  <a:srgbClr val="0000FF"/>
                </a:solidFill>
              </a:rPr>
              <a:t>tôi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thuộc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chữ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cái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Bị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thầy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trách</a:t>
            </a:r>
            <a:r>
              <a:rPr lang="en-US" sz="2800" b="1" dirty="0">
                <a:solidFill>
                  <a:srgbClr val="0000FF"/>
                </a:solidFill>
              </a:rPr>
              <a:t>, “ </a:t>
            </a:r>
            <a:r>
              <a:rPr lang="en-US" sz="2800" b="1" dirty="0" err="1">
                <a:solidFill>
                  <a:srgbClr val="0000FF"/>
                </a:solidFill>
              </a:rPr>
              <a:t>Ca</a:t>
            </a:r>
            <a:r>
              <a:rPr lang="en-US" sz="2800" b="1" dirty="0">
                <a:solidFill>
                  <a:srgbClr val="0000FF"/>
                </a:solidFill>
              </a:rPr>
              <a:t> –pi </a:t>
            </a:r>
            <a:r>
              <a:rPr lang="en-US" sz="2800" b="1" dirty="0" err="1">
                <a:solidFill>
                  <a:srgbClr val="0000FF"/>
                </a:solidFill>
              </a:rPr>
              <a:t>sẽ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đọc</a:t>
            </a:r>
            <a:r>
              <a:rPr lang="en-US" sz="2800" b="1" dirty="0">
                <a:solidFill>
                  <a:srgbClr val="0000FF"/>
                </a:solidFill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đó</a:t>
            </a:r>
            <a:r>
              <a:rPr lang="en-US" sz="2800" b="1" dirty="0">
                <a:solidFill>
                  <a:srgbClr val="0000FF"/>
                </a:solidFill>
              </a:rPr>
              <a:t>,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Rê</a:t>
            </a:r>
            <a:r>
              <a:rPr lang="en-US" sz="2800" b="1" dirty="0">
                <a:solidFill>
                  <a:srgbClr val="0000FF"/>
                </a:solidFill>
              </a:rPr>
              <a:t> – mi </a:t>
            </a:r>
            <a:r>
              <a:rPr lang="en-US" sz="2800" b="1" dirty="0" err="1">
                <a:solidFill>
                  <a:srgbClr val="0000FF"/>
                </a:solidFill>
              </a:rPr>
              <a:t>không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dám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sao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nhãng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nào</a:t>
            </a:r>
            <a:r>
              <a:rPr lang="en-US" sz="2800" b="1" dirty="0">
                <a:solidFill>
                  <a:srgbClr val="0000FF"/>
                </a:solidFill>
              </a:rPr>
              <a:t>.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lâu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tôi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2800" b="1" dirty="0" err="1">
                <a:solidFill>
                  <a:srgbClr val="0000FF"/>
                </a:solidFill>
              </a:rPr>
              <a:t>Khi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thầy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hỏi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thích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không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Rê</a:t>
            </a:r>
            <a:r>
              <a:rPr lang="en-US" sz="2800" b="1" dirty="0">
                <a:solidFill>
                  <a:srgbClr val="0000FF"/>
                </a:solidFill>
              </a:rPr>
              <a:t>- mi </a:t>
            </a:r>
            <a:r>
              <a:rPr lang="en-US" sz="2800" b="1" dirty="0" err="1">
                <a:solidFill>
                  <a:srgbClr val="0000FF"/>
                </a:solidFill>
              </a:rPr>
              <a:t>trả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lời</a:t>
            </a:r>
            <a:r>
              <a:rPr lang="en-US" sz="2800" b="1" dirty="0">
                <a:solidFill>
                  <a:srgbClr val="0000FF"/>
                </a:solidFill>
              </a:rPr>
              <a:t>. “</a:t>
            </a:r>
            <a:r>
              <a:rPr lang="en-US" sz="2800" b="1" dirty="0" err="1">
                <a:solidFill>
                  <a:srgbClr val="0000FF"/>
                </a:solidFill>
              </a:rPr>
              <a:t>Đấy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điều</a:t>
            </a:r>
            <a:r>
              <a:rPr lang="en-US" sz="2800" b="1" dirty="0">
                <a:solidFill>
                  <a:srgbClr val="0000FF"/>
                </a:solidFill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</a:rPr>
              <a:t>thích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nhất</a:t>
            </a:r>
            <a:r>
              <a:rPr lang="en-US" sz="2800" b="1" dirty="0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570001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endParaRPr lang="en-US" sz="2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7704" y="947207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1619250"/>
            <a:ext cx="8016586" cy="2343150"/>
            <a:chOff x="152400" y="1447800"/>
            <a:chExt cx="8016586" cy="2343150"/>
          </a:xfrm>
        </p:grpSpPr>
        <p:sp>
          <p:nvSpPr>
            <p:cNvPr id="5" name="Oval Callout 4"/>
            <p:cNvSpPr/>
            <p:nvPr/>
          </p:nvSpPr>
          <p:spPr>
            <a:xfrm>
              <a:off x="152400" y="1447800"/>
              <a:ext cx="4800600" cy="220980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4</a:t>
              </a:r>
              <a:r>
                <a:rPr lang="en-US" sz="2800" b="1" dirty="0"/>
                <a:t>: qua </a:t>
              </a:r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chuyện</a:t>
              </a:r>
              <a:r>
                <a:rPr lang="en-US" sz="2800" b="1" dirty="0"/>
                <a:t> </a:t>
              </a:r>
              <a:r>
                <a:rPr lang="en-US" sz="2800" b="1" dirty="0" err="1"/>
                <a:t>này,em</a:t>
              </a:r>
              <a:r>
                <a:rPr lang="en-US" sz="2800" b="1" dirty="0"/>
                <a:t> </a:t>
              </a:r>
              <a:r>
                <a:rPr lang="en-US" sz="2800" b="1" dirty="0" err="1"/>
                <a:t>có</a:t>
              </a:r>
              <a:r>
                <a:rPr lang="en-US" sz="2800" b="1" dirty="0"/>
                <a:t> </a:t>
              </a:r>
              <a:r>
                <a:rPr lang="en-US" sz="2800" b="1" dirty="0" err="1"/>
                <a:t>suy</a:t>
              </a:r>
              <a:r>
                <a:rPr lang="en-US" sz="2800" b="1" dirty="0"/>
                <a:t> </a:t>
              </a:r>
              <a:r>
                <a:rPr lang="en-US" sz="2800" b="1" dirty="0" err="1"/>
                <a:t>nghĩ</a:t>
              </a:r>
              <a:r>
                <a:rPr lang="en-US" sz="2800" b="1" dirty="0"/>
                <a:t> </a:t>
              </a:r>
              <a:r>
                <a:rPr lang="en-US" sz="2800" b="1" dirty="0" err="1"/>
                <a:t>gì</a:t>
              </a:r>
              <a:r>
                <a:rPr lang="en-US" sz="2800" b="1" dirty="0"/>
                <a:t> </a:t>
              </a:r>
              <a:r>
                <a:rPr lang="en-US" sz="2800" b="1" dirty="0" err="1"/>
                <a:t>về</a:t>
              </a:r>
              <a:r>
                <a:rPr lang="en-US" sz="2800" b="1" dirty="0"/>
                <a:t> </a:t>
              </a:r>
              <a:r>
                <a:rPr lang="en-US" sz="2800" b="1" dirty="0" err="1"/>
                <a:t>quyền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r>
                <a:rPr lang="en-US" sz="2800" b="1" dirty="0" err="1"/>
                <a:t>trẻ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?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636" y="1600200"/>
              <a:ext cx="3181350" cy="2190750"/>
            </a:xfrm>
            <a:prstGeom prst="rect">
              <a:avLst/>
            </a:prstGeom>
          </p:spPr>
        </p:pic>
      </p:grpSp>
      <p:sp>
        <p:nvSpPr>
          <p:cNvPr id="8" name="Heart 7"/>
          <p:cNvSpPr/>
          <p:nvPr/>
        </p:nvSpPr>
        <p:spPr>
          <a:xfrm>
            <a:off x="152400" y="3962400"/>
            <a:ext cx="7620000" cy="2819400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Trẻ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cần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dạy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dỗ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hành</a:t>
            </a:r>
            <a:r>
              <a:rPr lang="en-US" sz="2800" b="1" dirty="0">
                <a:solidFill>
                  <a:srgbClr val="0000FF"/>
                </a:solidFill>
              </a:rPr>
              <a:t>/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lớn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cần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tâm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chăm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sóc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trẻ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em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tạo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mọi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trẻ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tập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0100" y="693435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endParaRPr lang="en-US" sz="2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19779" y="1072575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FF76D6-CEB3-4FD5-834A-79E9C663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74A3E1-EBB5-483F-87D7-D6CA217049B3}"/>
              </a:ext>
            </a:extLst>
          </p:cNvPr>
          <p:cNvSpPr/>
          <p:nvPr/>
        </p:nvSpPr>
        <p:spPr>
          <a:xfrm>
            <a:off x="1905002" y="2571572"/>
            <a:ext cx="5410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6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học trên đ</a:t>
            </a:r>
            <a:r>
              <a:rPr lang="vi-VN" sz="36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spc="2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ờng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27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0440"/>
            <a:ext cx="9614809" cy="19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27960"/>
            <a:ext cx="6858000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00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800" y="0"/>
            <a:ext cx="5638800" cy="6781800"/>
            <a:chOff x="2819400" y="0"/>
            <a:chExt cx="3098993" cy="50361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0"/>
              <a:ext cx="3098993" cy="4267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19400" y="4274127"/>
              <a:ext cx="3098993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b="1" i="1"/>
                <a:t>Văn hào Hector Malot (1830- 1907)</a:t>
              </a:r>
              <a:endParaRPr lang="en-US" sz="3600" i="1"/>
            </a:p>
          </p:txBody>
        </p:sp>
      </p:grpSp>
    </p:spTree>
    <p:extLst>
      <p:ext uri="{BB962C8B-B14F-4D97-AF65-F5344CB8AC3E}">
        <p14:creationId xmlns:p14="http://schemas.microsoft.com/office/powerpoint/2010/main" val="6952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TÁC PHẨM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8" y="1600200"/>
            <a:ext cx="331572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843881"/>
            <a:ext cx="3067050" cy="4334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99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7527901"/>
              </p:ext>
            </p:extLst>
          </p:nvPr>
        </p:nvGraphicFramePr>
        <p:xfrm>
          <a:off x="228600" y="1681478"/>
          <a:ext cx="8610600" cy="426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24200" y="130106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endParaRPr lang="en-US" sz="28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24050" y="544953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175C5E-BEF5-4E9E-87BD-0456EB488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5175C5E-BEF5-4E9E-87BD-0456EB488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59F82D-0CC2-4E43-9E8D-CBFC65342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159F82D-0CC2-4E43-9E8D-CBFC65342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446C8F-C009-4782-AEB3-D89DE338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53446C8F-C009-4782-AEB3-D89DE338D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7CA81-7C49-4521-A94F-42D97AA61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F637CA81-7C49-4521-A94F-42D97AA61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084E56-A940-4FFA-BB26-F8E083E9B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1A084E56-A940-4FFA-BB26-F8E083E9B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CED1B0-B1C8-4D63-A09B-FA40E3105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CBCED1B0-B1C8-4D63-A09B-FA40E3105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2" y="1924619"/>
            <a:ext cx="80700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892" y="2743200"/>
            <a:ext cx="83058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một ngày hai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nhanh chóng có kết quả ngay</a:t>
            </a:r>
          </a:p>
          <a:p>
            <a:pPr algn="just"/>
            <a:r>
              <a:rPr 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 tới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 bộ, đạt nhiều kết quả  </a:t>
            </a:r>
          </a:p>
          <a:p>
            <a:pPr algn="just"/>
            <a:r>
              <a:rPr 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 chí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tỏ ra thích thú vì đạt được mong muốn</a:t>
            </a:r>
          </a:p>
          <a:p>
            <a:pPr algn="just"/>
            <a:r>
              <a:rPr 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nhãng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quên đi, không để tâm vào việc phải làm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33750" y="640419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endParaRPr lang="en-US" sz="2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50594" y="1077057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"/>
            <a:ext cx="9220199" cy="685800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933700" y="2476499"/>
            <a:ext cx="5867400" cy="19050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1</a:t>
            </a:r>
            <a:r>
              <a:rPr lang="en-US" sz="2800" b="1" dirty="0"/>
              <a:t>: </a:t>
            </a:r>
            <a:r>
              <a:rPr lang="en-US" sz="2800" b="1" dirty="0" err="1"/>
              <a:t>Rê</a:t>
            </a:r>
            <a:r>
              <a:rPr lang="en-US" sz="2800" b="1" dirty="0"/>
              <a:t>-mi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?</a:t>
            </a:r>
          </a:p>
        </p:txBody>
      </p:sp>
      <p:sp>
        <p:nvSpPr>
          <p:cNvPr id="6" name="Regular Pentagon 5"/>
          <p:cNvSpPr/>
          <p:nvPr/>
        </p:nvSpPr>
        <p:spPr>
          <a:xfrm>
            <a:off x="2438400" y="4238625"/>
            <a:ext cx="6477000" cy="1981200"/>
          </a:xfrm>
          <a:prstGeom prst="pen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Rê</a:t>
            </a:r>
            <a:r>
              <a:rPr lang="en-US" sz="2800" b="1" dirty="0">
                <a:solidFill>
                  <a:srgbClr val="0000FF"/>
                </a:solidFill>
              </a:rPr>
              <a:t> – mi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chữ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đường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hai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thầy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trò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hát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rong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kiếm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09999" y="669018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endParaRPr lang="en-US" sz="28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18154" y="1199862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5" name="Flowchart: Document 4"/>
          <p:cNvSpPr/>
          <p:nvPr/>
        </p:nvSpPr>
        <p:spPr>
          <a:xfrm>
            <a:off x="2445327" y="2202265"/>
            <a:ext cx="6012873" cy="1600200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2</a:t>
            </a:r>
            <a:r>
              <a:rPr lang="en-US" sz="2800" b="1" dirty="0"/>
              <a:t>: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Rê</a:t>
            </a:r>
            <a:r>
              <a:rPr lang="en-US" sz="2800" b="1" dirty="0"/>
              <a:t>-mi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ngộ</a:t>
            </a:r>
            <a:r>
              <a:rPr lang="en-US" sz="2800" b="1" dirty="0"/>
              <a:t> </a:t>
            </a:r>
            <a:r>
              <a:rPr lang="en-US" sz="2800" b="1" dirty="0" err="1"/>
              <a:t>nghĩnh</a:t>
            </a:r>
            <a:endParaRPr lang="en-US" sz="2800" b="1" dirty="0"/>
          </a:p>
        </p:txBody>
      </p:sp>
      <p:sp>
        <p:nvSpPr>
          <p:cNvPr id="6" name="Flowchart: Card 5"/>
          <p:cNvSpPr/>
          <p:nvPr/>
        </p:nvSpPr>
        <p:spPr>
          <a:xfrm>
            <a:off x="0" y="4048125"/>
            <a:ext cx="5235054" cy="2362200"/>
          </a:xfrm>
          <a:prstGeom prst="flowChartPunchedCar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trò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Rê</a:t>
            </a:r>
            <a:r>
              <a:rPr lang="en-US" sz="2800" b="1" dirty="0">
                <a:solidFill>
                  <a:srgbClr val="0000FF"/>
                </a:solidFill>
              </a:rPr>
              <a:t>-mi </a:t>
            </a:r>
            <a:r>
              <a:rPr lang="en-US" sz="2800" b="1" dirty="0" err="1">
                <a:solidFill>
                  <a:srgbClr val="0000FF"/>
                </a:solidFill>
              </a:rPr>
              <a:t>và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chú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Ca</a:t>
            </a:r>
            <a:r>
              <a:rPr lang="en-US" sz="2800" b="1" dirty="0">
                <a:solidFill>
                  <a:srgbClr val="0000FF"/>
                </a:solidFill>
              </a:rPr>
              <a:t>-pi- </a:t>
            </a:r>
            <a:r>
              <a:rPr lang="en-US" sz="2800" b="1" dirty="0" err="1">
                <a:solidFill>
                  <a:srgbClr val="0000FF"/>
                </a:solidFill>
              </a:rPr>
              <a:t>Sách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miếng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gỗ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mỏng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chữ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đựơc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cắt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mảnh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gỗ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nhặt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đường</a:t>
            </a:r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 err="1">
                <a:solidFill>
                  <a:srgbClr val="0000FF"/>
                </a:solidFill>
              </a:rPr>
              <a:t>Lớp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</a:rPr>
              <a:t>trên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đường</a:t>
            </a:r>
            <a:r>
              <a:rPr lang="en-US" sz="2800" b="1" dirty="0">
                <a:solidFill>
                  <a:srgbClr val="0000FF"/>
                </a:solidFill>
              </a:rPr>
              <a:t>.  </a:t>
            </a: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2809" y="566410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endParaRPr lang="en-US" sz="28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0" y="1004149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357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Arial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TÁC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34</cp:revision>
  <dcterms:created xsi:type="dcterms:W3CDTF">2015-03-19T13:11:41Z</dcterms:created>
  <dcterms:modified xsi:type="dcterms:W3CDTF">2021-03-11T11:41:53Z</dcterms:modified>
</cp:coreProperties>
</file>