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8" r:id="rId3"/>
    <p:sldId id="256" r:id="rId4"/>
    <p:sldId id="257" r:id="rId5"/>
    <p:sldId id="262" r:id="rId6"/>
    <p:sldId id="263" r:id="rId7"/>
    <p:sldId id="264" r:id="rId8"/>
    <p:sldId id="261" r:id="rId9"/>
    <p:sldId id="265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93AC0-FEE8-4366-B7BB-9A1AC7036ACE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7BCCC-D7BB-4428-A93E-99DEC9B502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>
            <a:extLst>
              <a:ext uri="{FF2B5EF4-FFF2-40B4-BE49-F238E27FC236}">
                <a16:creationId xmlns:a16="http://schemas.microsoft.com/office/drawing/2014/main" id="{069E45E0-8B8A-48CB-AC1E-8CBE02F897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THANH AM</a:t>
            </a:r>
          </a:p>
        </p:txBody>
      </p:sp>
      <p:sp>
        <p:nvSpPr>
          <p:cNvPr id="13315" name="WordArt 20">
            <a:extLst>
              <a:ext uri="{FF2B5EF4-FFF2-40B4-BE49-F238E27FC236}">
                <a16:creationId xmlns:a16="http://schemas.microsoft.com/office/drawing/2014/main" id="{D942D2C6-1A4E-41CA-AB88-993DC53F90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11863" y="1676400"/>
            <a:ext cx="2484437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5</a:t>
            </a:r>
          </a:p>
        </p:txBody>
      </p:sp>
      <p:sp>
        <p:nvSpPr>
          <p:cNvPr id="13316" name="WordArt 21">
            <a:extLst>
              <a:ext uri="{FF2B5EF4-FFF2-40B4-BE49-F238E27FC236}">
                <a16:creationId xmlns:a16="http://schemas.microsoft.com/office/drawing/2014/main" id="{D1BC6645-C0D8-4306-9C85-C10E608623C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81000" y="3467100"/>
            <a:ext cx="8382000" cy="18176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  <a:p>
            <a:pPr algn="ctr"/>
            <a:endParaRPr lang="vi-VN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317" name="Group 5">
            <a:extLst>
              <a:ext uri="{FF2B5EF4-FFF2-40B4-BE49-F238E27FC236}">
                <a16:creationId xmlns:a16="http://schemas.microsoft.com/office/drawing/2014/main" id="{9D58F2EB-8968-47AA-9357-F6F9FE0210A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13318" name="Picture 6" descr="GRANS024">
              <a:extLst>
                <a:ext uri="{FF2B5EF4-FFF2-40B4-BE49-F238E27FC236}">
                  <a16:creationId xmlns:a16="http://schemas.microsoft.com/office/drawing/2014/main" id="{E409AC06-BF2B-4ADE-BFA8-8FCC1A7039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9" name="Picture 7" descr="GRANS024">
              <a:extLst>
                <a:ext uri="{FF2B5EF4-FFF2-40B4-BE49-F238E27FC236}">
                  <a16:creationId xmlns:a16="http://schemas.microsoft.com/office/drawing/2014/main" id="{ADE9AB31-8C03-42DC-9EA6-CB135C42E8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20" name="Group 8">
              <a:extLst>
                <a:ext uri="{FF2B5EF4-FFF2-40B4-BE49-F238E27FC236}">
                  <a16:creationId xmlns:a16="http://schemas.microsoft.com/office/drawing/2014/main" id="{1C457DF3-511E-49B6-90CB-08C5ED4922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3321" name="Picture 9" descr="BD21325_">
                <a:extLst>
                  <a:ext uri="{FF2B5EF4-FFF2-40B4-BE49-F238E27FC236}">
                    <a16:creationId xmlns:a16="http://schemas.microsoft.com/office/drawing/2014/main" id="{33B0C257-8B60-4320-8167-BD2554B3BB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2" name="Picture 10" descr="BD21325_">
                <a:extLst>
                  <a:ext uri="{FF2B5EF4-FFF2-40B4-BE49-F238E27FC236}">
                    <a16:creationId xmlns:a16="http://schemas.microsoft.com/office/drawing/2014/main" id="{06CF8592-B09B-47EF-8D19-6573647430D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3" name="Picture 11" descr="BD21325_">
                <a:extLst>
                  <a:ext uri="{FF2B5EF4-FFF2-40B4-BE49-F238E27FC236}">
                    <a16:creationId xmlns:a16="http://schemas.microsoft.com/office/drawing/2014/main" id="{8C0C7A16-97DF-4571-BCE9-CB8A5316B45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4" name="Picture 12" descr="BD21325_">
                <a:extLst>
                  <a:ext uri="{FF2B5EF4-FFF2-40B4-BE49-F238E27FC236}">
                    <a16:creationId xmlns:a16="http://schemas.microsoft.com/office/drawing/2014/main" id="{DBB3BBB9-3C91-4BFB-989A-F60AD298D4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8378" y="449282"/>
            <a:ext cx="5381601" cy="3801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Ai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thăm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mẹ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quê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ta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nay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nhớ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…</a:t>
            </a:r>
          </a:p>
          <a:p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rét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?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núi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lâm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phùn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ruộng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run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lội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bùn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mạ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non</a:t>
            </a: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Mạ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đon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Ruột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gan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lần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ướt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áo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tứ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hạt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!</a:t>
            </a:r>
          </a:p>
          <a:p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28162" y="3915013"/>
            <a:ext cx="515397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sớm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sớm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chớ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lo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nhiều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nghe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!</a:t>
            </a: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trăm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núi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khe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bằng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nỗi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tê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đánh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giặc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mười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năm</a:t>
            </a:r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bằng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nhọc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sáu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  <a:p>
            <a:pPr marL="630238" indent="-630238"/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tiền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tuyến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xôi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cả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đôi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mẹ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hiền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  <a:p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0414" y="0"/>
            <a:ext cx="1529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BẦM ƠI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8378" y="449282"/>
            <a:ext cx="3001463" cy="3801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Ai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thăm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nay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núi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ruộng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lội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bùn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Mạ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Ruột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gan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ướt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áo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hạt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</a:t>
            </a:r>
          </a:p>
          <a:p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28162" y="3915013"/>
            <a:ext cx="2993127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sớm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trăm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núi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bằng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nỗi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đánh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giặc</a:t>
            </a:r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bằng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nhọc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630238" indent="-630238"/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tiền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tuyến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</a:p>
          <a:p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0414" y="0"/>
            <a:ext cx="1529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BẦM ƠI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8378" y="449282"/>
            <a:ext cx="2121415" cy="3801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Ai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nay </a:t>
            </a:r>
          </a:p>
          <a:p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Mạ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non 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Ruột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gan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28162" y="3915013"/>
            <a:ext cx="1768433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</a:t>
            </a: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bằng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bằng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pPr marL="630238" indent="-630238"/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</a:p>
          <a:p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04414" y="86380"/>
            <a:ext cx="1529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BẦM ƠI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36908" y="228600"/>
            <a:ext cx="246093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ÔN BÀI CŨ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838200"/>
            <a:ext cx="8305800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chi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thấy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Út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rất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hồi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2123835"/>
            <a:ext cx="8991600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Út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bồn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chồn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thấp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thỏm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ngủ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yên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nửa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đêm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dậy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ngồi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nghĩ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giấu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truyền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82018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dung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tiên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" y="4343400"/>
            <a:ext cx="8991600" cy="1951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Nguyện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vọng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lòng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nhiệt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phụ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nữ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dũng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lớn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đóng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góp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sức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8378" y="449282"/>
            <a:ext cx="5381601" cy="3801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Ai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thăm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mẹ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quê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ta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nay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nhớ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…</a:t>
            </a:r>
          </a:p>
          <a:p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rét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?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núi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lâm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phùn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ruộng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run</a:t>
            </a: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lội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bùn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mạ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non</a:t>
            </a: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Mạ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non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đon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Ruột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gan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lần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  <a:p>
            <a:pPr indent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ướt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áo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tứ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hạt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bấy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!</a:t>
            </a:r>
          </a:p>
          <a:p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28162" y="3915013"/>
            <a:ext cx="515397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sớm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sớm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chớ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lo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nhiều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nghe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!</a:t>
            </a: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trăm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núi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khe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bằng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nỗi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tê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đánh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giặc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mười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năm</a:t>
            </a:r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Chưa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bằng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nhọc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sáu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mươi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  <a:p>
            <a:pPr marL="630238" indent="-630238"/>
            <a:endParaRPr lang="en-US" sz="1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Con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tiền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tuyến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xôi</a:t>
            </a:r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 indent="-630238"/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cả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đôi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mẹ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21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hiền</a:t>
            </a:r>
            <a:r>
              <a:rPr lang="en-US" sz="2100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  <a:p>
            <a:endParaRPr lang="en-US" sz="21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0414" y="0"/>
            <a:ext cx="1529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BẦM ƠI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16840"/>
            <a:ext cx="8305800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chiến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sĩ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 	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2464475"/>
            <a:ext cx="8763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Cảnh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đông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mưa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phùn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gió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bấc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chiến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sĩ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tới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nơi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quê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ảnh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lội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ruộng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cấy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mạ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non,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run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rét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1684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cảm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thắm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thiết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sâu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nặng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2057400"/>
            <a:ext cx="8763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cảm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đối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con:</a:t>
            </a:r>
          </a:p>
          <a:p>
            <a:pPr algn="ctr">
              <a:lnSpc>
                <a:spcPct val="150000"/>
              </a:lnSpc>
            </a:pP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Mạ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non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bầm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cấy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đon</a:t>
            </a:r>
            <a:endParaRPr lang="en-US" sz="30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Ruột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gan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bầm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thương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lần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cảm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đối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u="sng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Mưa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phùn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ướt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thân</a:t>
            </a:r>
            <a:endParaRPr lang="en-US" sz="30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Mưa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bao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hạt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thương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bầm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bấy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nhiêu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55181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3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chiến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sĩ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yên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236381"/>
            <a:ext cx="87630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0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chiến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sĩ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dùng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so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sánh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:</a:t>
            </a:r>
          </a:p>
          <a:p>
            <a:pPr indent="1993900" algn="just">
              <a:lnSpc>
                <a:spcPct val="150000"/>
              </a:lnSpc>
            </a:pP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trăm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núi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ngàn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khe</a:t>
            </a:r>
            <a:endParaRPr lang="en-US" sz="30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914400">
              <a:lnSpc>
                <a:spcPct val="150000"/>
              </a:lnSpc>
            </a:pP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muôn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nỗi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tái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tê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lòng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bầm</a:t>
            </a:r>
            <a:endParaRPr lang="en-US" sz="30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đi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giặc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mười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năm</a:t>
            </a:r>
            <a:endParaRPr lang="en-US" sz="30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Chưa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khó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nhọc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đời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bầm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sáu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mươi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580072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3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4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: Qua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tâm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chiến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sĩ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nghĩ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gì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2866072"/>
            <a:ext cx="8229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 Qua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tâm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chiến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sĩ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nghĩ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gì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?</a:t>
            </a:r>
            <a:endParaRPr lang="en-US" sz="30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908447"/>
            <a:ext cx="30059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NỘI DUNG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286000"/>
            <a:ext cx="7848600" cy="3352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     Ca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ngợi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thắm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thiết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sâu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nặng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chiến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sĩ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ngoài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tuyến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mẹ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tần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tảo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giàu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nơi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quê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0815" y="1320254"/>
            <a:ext cx="7614585" cy="53091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/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Ai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thăm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mẹ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quê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ta</a:t>
            </a:r>
            <a:endParaRPr lang="en-US" sz="3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Chiều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nay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đứa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nhớ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thầm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…</a:t>
            </a:r>
          </a:p>
          <a:p>
            <a:endParaRPr lang="en-US" sz="11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630238"/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ơi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rét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?</a:t>
            </a:r>
          </a:p>
          <a:p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heo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gió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núi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lâm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phùn</a:t>
            </a:r>
            <a:endParaRPr lang="en-US" sz="3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indent="630238"/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ruộng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run</a:t>
            </a:r>
          </a:p>
          <a:p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lội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dưới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bùn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mạ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non</a:t>
            </a:r>
          </a:p>
          <a:p>
            <a:pPr indent="630238"/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Mạ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non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cấy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mấy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đon</a:t>
            </a:r>
            <a:endParaRPr lang="en-US" sz="3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Ruột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gan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lại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mấy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lần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  <a:p>
            <a:pPr indent="630238"/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phùn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ướt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áo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tứ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endParaRPr lang="en-US" sz="3000" dirty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Mưa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nhiêu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hạt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bầm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bấy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nhiêu</a:t>
            </a:r>
            <a:r>
              <a:rPr lang="en-US" sz="3000" dirty="0">
                <a:latin typeface="Arial" pitchFamily="34" charset="0"/>
                <a:ea typeface="Tahoma" pitchFamily="34" charset="0"/>
                <a:cs typeface="Arial" pitchFamily="34" charset="0"/>
              </a:rPr>
              <a:t>!</a:t>
            </a:r>
          </a:p>
          <a:p>
            <a:endParaRPr lang="en-US" sz="28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2800" y="391180"/>
            <a:ext cx="20762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BẦM ƠI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715000" y="2282824"/>
            <a:ext cx="16002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352800" y="2894012"/>
            <a:ext cx="9144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71600" y="3349624"/>
            <a:ext cx="13716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67200" y="3349624"/>
            <a:ext cx="1524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943600" y="3808412"/>
            <a:ext cx="5334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95600" y="4265612"/>
            <a:ext cx="1524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57800" y="4265612"/>
            <a:ext cx="5334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343400" y="5180012"/>
            <a:ext cx="19812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00600" y="6094412"/>
            <a:ext cx="19812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86200" y="5637212"/>
            <a:ext cx="1143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827</Words>
  <Application>Microsoft Office PowerPoint</Application>
  <PresentationFormat>On-screen Show (4:3)</PresentationFormat>
  <Paragraphs>124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</dc:creator>
  <cp:lastModifiedBy>nguyen toan</cp:lastModifiedBy>
  <cp:revision>2</cp:revision>
  <dcterms:created xsi:type="dcterms:W3CDTF">2014-04-21T05:00:40Z</dcterms:created>
  <dcterms:modified xsi:type="dcterms:W3CDTF">2021-03-07T00:07:55Z</dcterms:modified>
</cp:coreProperties>
</file>