
<file path=[Content_Types].xml><?xml version="1.0" encoding="utf-8"?>
<Types xmlns="http://schemas.openxmlformats.org/package/2006/content-types">
  <Default Extension="xml" ContentType="application/xml"/>
  <Default Extension="wmf" ContentType="image/x-wmf"/>
  <Default Extension="bin" ContentType="application/vnd.openxmlformats-officedocument.oleObject"/>
  <Default Extension="jpeg" ContentType="image/jpeg"/>
  <Default Extension="rels" ContentType="application/vnd.openxmlformats-package.relationships+xml"/>
  <Default Extension="vml" ContentType="application/vnd.openxmlformats-officedocument.vmlDrawing"/>
  <Default Extension="gif" ContentType="image/gif"/>
  <Default Extension="wav" ContentType="audio/wav"/>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395" r:id="rId2"/>
    <p:sldId id="367" r:id="rId3"/>
    <p:sldId id="418" r:id="rId4"/>
    <p:sldId id="385" r:id="rId5"/>
    <p:sldId id="345" r:id="rId6"/>
    <p:sldId id="330" r:id="rId7"/>
    <p:sldId id="359" r:id="rId8"/>
    <p:sldId id="417" r:id="rId9"/>
    <p:sldId id="332" r:id="rId10"/>
    <p:sldId id="390" r:id="rId11"/>
    <p:sldId id="402" r:id="rId12"/>
    <p:sldId id="399" r:id="rId13"/>
    <p:sldId id="405" r:id="rId14"/>
    <p:sldId id="406" r:id="rId15"/>
    <p:sldId id="401" r:id="rId16"/>
    <p:sldId id="421" r:id="rId17"/>
    <p:sldId id="422" r:id="rId18"/>
    <p:sldId id="408" r:id="rId19"/>
    <p:sldId id="409" r:id="rId20"/>
    <p:sldId id="410" r:id="rId21"/>
    <p:sldId id="413" r:id="rId22"/>
    <p:sldId id="415" r:id="rId23"/>
    <p:sldId id="423" r:id="rId24"/>
  </p:sldIdLst>
  <p:sldSz cx="9144000" cy="6858000" type="screen4x3"/>
  <p:notesSz cx="6858000" cy="9144000"/>
  <p:custDataLst>
    <p:tags r:id="rId26"/>
  </p:custDataLst>
  <p:defaultTextStyle>
    <a:defPPr>
      <a:defRPr lang="en-US"/>
    </a:defPPr>
    <a:lvl1pPr algn="l" rtl="0" fontAlgn="base">
      <a:spcBef>
        <a:spcPct val="0"/>
      </a:spcBef>
      <a:spcAft>
        <a:spcPct val="0"/>
      </a:spcAft>
      <a:defRPr sz="1600" kern="1200">
        <a:solidFill>
          <a:schemeClr val="tx1"/>
        </a:solidFill>
        <a:latin typeface="Arial" charset="0"/>
        <a:ea typeface="+mn-ea"/>
        <a:cs typeface="+mn-cs"/>
      </a:defRPr>
    </a:lvl1pPr>
    <a:lvl2pPr marL="457200" algn="l" rtl="0" fontAlgn="base">
      <a:spcBef>
        <a:spcPct val="0"/>
      </a:spcBef>
      <a:spcAft>
        <a:spcPct val="0"/>
      </a:spcAft>
      <a:defRPr sz="1600" kern="1200">
        <a:solidFill>
          <a:schemeClr val="tx1"/>
        </a:solidFill>
        <a:latin typeface="Arial" charset="0"/>
        <a:ea typeface="+mn-ea"/>
        <a:cs typeface="+mn-cs"/>
      </a:defRPr>
    </a:lvl2pPr>
    <a:lvl3pPr marL="914400" algn="l" rtl="0" fontAlgn="base">
      <a:spcBef>
        <a:spcPct val="0"/>
      </a:spcBef>
      <a:spcAft>
        <a:spcPct val="0"/>
      </a:spcAft>
      <a:defRPr sz="1600" kern="1200">
        <a:solidFill>
          <a:schemeClr val="tx1"/>
        </a:solidFill>
        <a:latin typeface="Arial" charset="0"/>
        <a:ea typeface="+mn-ea"/>
        <a:cs typeface="+mn-cs"/>
      </a:defRPr>
    </a:lvl3pPr>
    <a:lvl4pPr marL="1371600" algn="l" rtl="0" fontAlgn="base">
      <a:spcBef>
        <a:spcPct val="0"/>
      </a:spcBef>
      <a:spcAft>
        <a:spcPct val="0"/>
      </a:spcAft>
      <a:defRPr sz="1600" kern="1200">
        <a:solidFill>
          <a:schemeClr val="tx1"/>
        </a:solidFill>
        <a:latin typeface="Arial" charset="0"/>
        <a:ea typeface="+mn-ea"/>
        <a:cs typeface="+mn-cs"/>
      </a:defRPr>
    </a:lvl4pPr>
    <a:lvl5pPr marL="1828800" algn="l" rtl="0" fontAlgn="base">
      <a:spcBef>
        <a:spcPct val="0"/>
      </a:spcBef>
      <a:spcAft>
        <a:spcPct val="0"/>
      </a:spcAft>
      <a:defRPr sz="1600" kern="1200">
        <a:solidFill>
          <a:schemeClr val="tx1"/>
        </a:solidFill>
        <a:latin typeface="Arial" charset="0"/>
        <a:ea typeface="+mn-ea"/>
        <a:cs typeface="+mn-cs"/>
      </a:defRPr>
    </a:lvl5pPr>
    <a:lvl6pPr marL="2286000" algn="l" defTabSz="914400" rtl="0" eaLnBrk="1" latinLnBrk="0" hangingPunct="1">
      <a:defRPr sz="1600" kern="1200">
        <a:solidFill>
          <a:schemeClr val="tx1"/>
        </a:solidFill>
        <a:latin typeface="Arial" charset="0"/>
        <a:ea typeface="+mn-ea"/>
        <a:cs typeface="+mn-cs"/>
      </a:defRPr>
    </a:lvl6pPr>
    <a:lvl7pPr marL="2743200" algn="l" defTabSz="914400" rtl="0" eaLnBrk="1" latinLnBrk="0" hangingPunct="1">
      <a:defRPr sz="1600" kern="1200">
        <a:solidFill>
          <a:schemeClr val="tx1"/>
        </a:solidFill>
        <a:latin typeface="Arial" charset="0"/>
        <a:ea typeface="+mn-ea"/>
        <a:cs typeface="+mn-cs"/>
      </a:defRPr>
    </a:lvl7pPr>
    <a:lvl8pPr marL="3200400" algn="l" defTabSz="914400" rtl="0" eaLnBrk="1" latinLnBrk="0" hangingPunct="1">
      <a:defRPr sz="1600" kern="1200">
        <a:solidFill>
          <a:schemeClr val="tx1"/>
        </a:solidFill>
        <a:latin typeface="Arial" charset="0"/>
        <a:ea typeface="+mn-ea"/>
        <a:cs typeface="+mn-cs"/>
      </a:defRPr>
    </a:lvl8pPr>
    <a:lvl9pPr marL="3657600" algn="l" defTabSz="914400" rtl="0" eaLnBrk="1" latinLnBrk="0" hangingPunct="1">
      <a:defRPr sz="16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CCCC"/>
    <a:srgbClr val="FFFFCC"/>
    <a:srgbClr val="FFFF99"/>
    <a:srgbClr val="FF0000"/>
    <a:srgbClr val="EFF6A8"/>
    <a:srgbClr val="EDB1DD"/>
    <a:srgbClr val="00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97"/>
    <p:restoredTop sz="93130"/>
  </p:normalViewPr>
  <p:slideViewPr>
    <p:cSldViewPr>
      <p:cViewPr varScale="1">
        <p:scale>
          <a:sx n="60" d="100"/>
          <a:sy n="60" d="100"/>
        </p:scale>
        <p:origin x="960" y="1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notesMaster" Target="notesMasters/notesMaster1.xml"/><Relationship Id="rId26" Type="http://schemas.openxmlformats.org/officeDocument/2006/relationships/tags" Target="tags/tag1.xml"/><Relationship Id="rId27" Type="http://schemas.openxmlformats.org/officeDocument/2006/relationships/presProps" Target="presProps.xml"/><Relationship Id="rId28" Type="http://schemas.openxmlformats.org/officeDocument/2006/relationships/viewProps" Target="viewProps.xml"/><Relationship Id="rId29" Type="http://schemas.openxmlformats.org/officeDocument/2006/relationships/theme" Target="theme/theme1.xml"/><Relationship Id="rId3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0.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charset="0"/>
              </a:defRPr>
            </a:lvl1pPr>
          </a:lstStyle>
          <a:p>
            <a:pPr>
              <a:defRPr/>
            </a:pPr>
            <a:fld id="{6396255F-7B90-4B15-B840-0511DA1DAEC7}" type="datetimeFigureOut">
              <a:rPr lang="en-US"/>
              <a:pPr>
                <a:defRPr/>
              </a:pPr>
              <a:t>5/11/20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charset="0"/>
              </a:defRPr>
            </a:lvl1pPr>
          </a:lstStyle>
          <a:p>
            <a:pPr>
              <a:defRPr/>
            </a:pPr>
            <a:fld id="{B80CECFE-769B-4A08-8345-CD11EB6096E7}" type="slidenum">
              <a:rPr lang="en-US"/>
              <a:pPr>
                <a:defRPr/>
              </a:pPr>
              <a:t>‹#›</a:t>
            </a:fld>
            <a:endParaRPr lang="en-US"/>
          </a:p>
        </p:txBody>
      </p:sp>
    </p:spTree>
    <p:extLst>
      <p:ext uri="{BB962C8B-B14F-4D97-AF65-F5344CB8AC3E}">
        <p14:creationId xmlns:p14="http://schemas.microsoft.com/office/powerpoint/2010/main" val="78258585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p:spPr>
      </p:sp>
      <p:sp>
        <p:nvSpPr>
          <p:cNvPr id="266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6628"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5E065885-F0D3-400D-A420-7C4DF472EE9F}" type="slidenum">
              <a:rPr lang="en-US" sz="1200"/>
              <a:pPr algn="r"/>
              <a:t>7</a:t>
            </a:fld>
            <a:endParaRPr lang="en-US" sz="1200"/>
          </a:p>
        </p:txBody>
      </p:sp>
    </p:spTree>
    <p:extLst>
      <p:ext uri="{BB962C8B-B14F-4D97-AF65-F5344CB8AC3E}">
        <p14:creationId xmlns:p14="http://schemas.microsoft.com/office/powerpoint/2010/main" val="17305603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p:spPr>
      </p:sp>
      <p:sp>
        <p:nvSpPr>
          <p:cNvPr id="2765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7652"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D5809925-07F4-460F-B022-E8557D465DB1}" type="slidenum">
              <a:rPr lang="en-US" sz="1200"/>
              <a:pPr algn="r"/>
              <a:t>11</a:t>
            </a:fld>
            <a:endParaRPr lang="en-US" sz="1200"/>
          </a:p>
        </p:txBody>
      </p:sp>
    </p:spTree>
    <p:extLst>
      <p:ext uri="{BB962C8B-B14F-4D97-AF65-F5344CB8AC3E}">
        <p14:creationId xmlns:p14="http://schemas.microsoft.com/office/powerpoint/2010/main" val="1206277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p:spPr>
      </p:sp>
      <p:sp>
        <p:nvSpPr>
          <p:cNvPr id="2867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8676"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C2EE3500-8D48-44CF-82F9-77A9C7B61084}" type="slidenum">
              <a:rPr lang="en-US" sz="1200"/>
              <a:pPr algn="r"/>
              <a:t>17</a:t>
            </a:fld>
            <a:endParaRPr lang="en-US" sz="1200"/>
          </a:p>
        </p:txBody>
      </p:sp>
    </p:spTree>
    <p:extLst>
      <p:ext uri="{BB962C8B-B14F-4D97-AF65-F5344CB8AC3E}">
        <p14:creationId xmlns:p14="http://schemas.microsoft.com/office/powerpoint/2010/main" val="1665356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9700"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3F0BC3E6-EB2F-4AFD-A0E0-0B5CC2F06BB4}" type="slidenum">
              <a:rPr lang="en-US" sz="1200"/>
              <a:pPr algn="r"/>
              <a:t>19</a:t>
            </a:fld>
            <a:endParaRPr lang="en-US" sz="1200"/>
          </a:p>
        </p:txBody>
      </p:sp>
    </p:spTree>
    <p:extLst>
      <p:ext uri="{BB962C8B-B14F-4D97-AF65-F5344CB8AC3E}">
        <p14:creationId xmlns:p14="http://schemas.microsoft.com/office/powerpoint/2010/main" val="2271241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p:spPr>
      </p:sp>
      <p:sp>
        <p:nvSpPr>
          <p:cNvPr id="3072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30724"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A04989BE-7173-41A7-A50E-05C39238BF40}" type="slidenum">
              <a:rPr lang="en-US" sz="1200"/>
              <a:pPr algn="r"/>
              <a:t>22</a:t>
            </a:fld>
            <a:endParaRPr lang="en-US" sz="1200"/>
          </a:p>
        </p:txBody>
      </p:sp>
    </p:spTree>
    <p:extLst>
      <p:ext uri="{BB962C8B-B14F-4D97-AF65-F5344CB8AC3E}">
        <p14:creationId xmlns:p14="http://schemas.microsoft.com/office/powerpoint/2010/main" val="11969298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p:spPr>
      </p:sp>
      <p:sp>
        <p:nvSpPr>
          <p:cNvPr id="3174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31748"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1414DD8E-E989-4ABB-BCCC-A67A43123622}" type="slidenum">
              <a:rPr lang="en-US" sz="1200"/>
              <a:pPr algn="r"/>
              <a:t>23</a:t>
            </a:fld>
            <a:endParaRPr lang="en-US" sz="1200"/>
          </a:p>
        </p:txBody>
      </p:sp>
    </p:spTree>
    <p:extLst>
      <p:ext uri="{BB962C8B-B14F-4D97-AF65-F5344CB8AC3E}">
        <p14:creationId xmlns:p14="http://schemas.microsoft.com/office/powerpoint/2010/main" val="13204994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DFF21C9-ABF8-4CFE-82C6-6DD045D0F9D5}"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EA23F23-42FA-461E-89F3-B427030DC066}"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1AA52CD-6328-4D37-BEBB-EDF86B02CFC2}"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DEDE973-2595-4A28-B733-1056909D24A5}"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636B98C-8F48-4834-9BE3-19F447946585}"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B382E86-5E92-4C44-AE86-B6BE54EEA71E}"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D4376A61-EA2A-46F4-A77A-57426BE1556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2F74AE5F-F574-4DFD-AB30-3D003DF24423}"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5FF24A1D-3227-4273-A9FF-06F40C2FE1A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3CDA676-A9E8-4DCD-B74E-AB419F897EAA}"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A75B720-972E-4A04-9E32-68BFDE19374C}"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075"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mn-lt"/>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mn-lt"/>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mn-lt"/>
              </a:defRPr>
            </a:lvl1pPr>
          </a:lstStyle>
          <a:p>
            <a:pPr>
              <a:defRPr/>
            </a:pPr>
            <a:fld id="{BFAB58FB-2325-4361-BC17-55C0542F7984}"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eaLnBrk="0" fontAlgn="base" hangingPunct="0">
        <a:spcBef>
          <a:spcPct val="0"/>
        </a:spcBef>
        <a:spcAft>
          <a:spcPct val="0"/>
        </a:spcAft>
        <a:defRPr sz="4400">
          <a:solidFill>
            <a:schemeClr val="tx2"/>
          </a:solidFill>
          <a:latin typeface="Arial" charset="0"/>
        </a:defRPr>
      </a:lvl6pPr>
      <a:lvl7pPr marL="914400" algn="ctr" rtl="0" eaLnBrk="0" fontAlgn="base" hangingPunct="0">
        <a:spcBef>
          <a:spcPct val="0"/>
        </a:spcBef>
        <a:spcAft>
          <a:spcPct val="0"/>
        </a:spcAft>
        <a:defRPr sz="4400">
          <a:solidFill>
            <a:schemeClr val="tx2"/>
          </a:solidFill>
          <a:latin typeface="Arial" charset="0"/>
        </a:defRPr>
      </a:lvl7pPr>
      <a:lvl8pPr marL="1371600" algn="ctr" rtl="0" eaLnBrk="0" fontAlgn="base" hangingPunct="0">
        <a:spcBef>
          <a:spcPct val="0"/>
        </a:spcBef>
        <a:spcAft>
          <a:spcPct val="0"/>
        </a:spcAft>
        <a:defRPr sz="4400">
          <a:solidFill>
            <a:schemeClr val="tx2"/>
          </a:solidFill>
          <a:latin typeface="Arial" charset="0"/>
        </a:defRPr>
      </a:lvl8pPr>
      <a:lvl9pPr marL="1828800" algn="ctr" rtl="0" eaLnBrk="0" fontAlgn="base" hangingPunct="0">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gif"/><Relationship Id="rId4" Type="http://schemas.openxmlformats.org/officeDocument/2006/relationships/image" Target="../media/image2.jpeg"/><Relationship Id="rId5" Type="http://schemas.openxmlformats.org/officeDocument/2006/relationships/image" Target="../media/image3.gif"/><Relationship Id="rId6" Type="http://schemas.openxmlformats.org/officeDocument/2006/relationships/slide" Target="slide1.xml"/><Relationship Id="rId7" Type="http://schemas.openxmlformats.org/officeDocument/2006/relationships/image" Target="../media/image4.gif"/><Relationship Id="rId8" Type="http://schemas.openxmlformats.org/officeDocument/2006/relationships/image" Target="../media/image5.gif"/><Relationship Id="rId9" Type="http://schemas.openxmlformats.org/officeDocument/2006/relationships/image" Target="../media/image6.png"/><Relationship Id="rId10" Type="http://schemas.openxmlformats.org/officeDocument/2006/relationships/image" Target="../media/image7.gif"/><Relationship Id="rId1" Type="http://schemas.openxmlformats.org/officeDocument/2006/relationships/slideLayout" Target="../slideLayouts/slideLayout1.xml"/><Relationship Id="rId2" Type="http://schemas.openxmlformats.org/officeDocument/2006/relationships/audio" Target="../media/audio1.wav"/></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jpeg"/><Relationship Id="rId3" Type="http://schemas.openxmlformats.org/officeDocument/2006/relationships/image" Target="../media/image5.gif"/></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4" Type="http://schemas.openxmlformats.org/officeDocument/2006/relationships/image" Target="../media/image5.gif"/><Relationship Id="rId5" Type="http://schemas.openxmlformats.org/officeDocument/2006/relationships/image" Target="../media/image11.gif"/><Relationship Id="rId6" Type="http://schemas.openxmlformats.org/officeDocument/2006/relationships/image" Target="../media/image7.gif"/><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12.xml.rels><?xml version="1.0" encoding="UTF-8" standalone="yes"?>
<Relationships xmlns="http://schemas.openxmlformats.org/package/2006/relationships"><Relationship Id="rId3" Type="http://schemas.openxmlformats.org/officeDocument/2006/relationships/image" Target="../media/image12.jpeg"/><Relationship Id="rId4" Type="http://schemas.openxmlformats.org/officeDocument/2006/relationships/image" Target="../media/image5.gif"/><Relationship Id="rId5" Type="http://schemas.openxmlformats.org/officeDocument/2006/relationships/image" Target="../media/image7.gif"/><Relationship Id="rId1" Type="http://schemas.openxmlformats.org/officeDocument/2006/relationships/slideLayout" Target="../slideLayouts/slideLayout7.xml"/><Relationship Id="rId2" Type="http://schemas.openxmlformats.org/officeDocument/2006/relationships/image" Target="../media/image2.jpeg"/></Relationships>
</file>

<file path=ppt/slides/_rels/slide13.xml.rels><?xml version="1.0" encoding="UTF-8" standalone="yes"?>
<Relationships xmlns="http://schemas.openxmlformats.org/package/2006/relationships"><Relationship Id="rId3" Type="http://schemas.openxmlformats.org/officeDocument/2006/relationships/image" Target="../media/image5.gif"/><Relationship Id="rId4" Type="http://schemas.openxmlformats.org/officeDocument/2006/relationships/image" Target="../media/image7.gif"/><Relationship Id="rId5" Type="http://schemas.openxmlformats.org/officeDocument/2006/relationships/image" Target="../media/image3.gif"/><Relationship Id="rId1" Type="http://schemas.openxmlformats.org/officeDocument/2006/relationships/slideLayout" Target="../slideLayouts/slideLayout7.xml"/><Relationship Id="rId2" Type="http://schemas.openxmlformats.org/officeDocument/2006/relationships/image" Target="../media/image2.jpeg"/></Relationships>
</file>

<file path=ppt/slides/_rels/slide14.xml.rels><?xml version="1.0" encoding="UTF-8" standalone="yes"?>
<Relationships xmlns="http://schemas.openxmlformats.org/package/2006/relationships"><Relationship Id="rId3" Type="http://schemas.openxmlformats.org/officeDocument/2006/relationships/image" Target="../media/image5.gif"/><Relationship Id="rId4" Type="http://schemas.openxmlformats.org/officeDocument/2006/relationships/image" Target="../media/image7.gif"/><Relationship Id="rId1" Type="http://schemas.openxmlformats.org/officeDocument/2006/relationships/slideLayout" Target="../slideLayouts/slideLayout7.xml"/><Relationship Id="rId2" Type="http://schemas.openxmlformats.org/officeDocument/2006/relationships/image" Target="../media/image2.jpeg"/></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2.bin"/><Relationship Id="rId4" Type="http://schemas.openxmlformats.org/officeDocument/2006/relationships/image" Target="../media/image10.wmf"/><Relationship Id="rId5" Type="http://schemas.openxmlformats.org/officeDocument/2006/relationships/image" Target="../media/image11.gif"/><Relationship Id="rId6" Type="http://schemas.openxmlformats.org/officeDocument/2006/relationships/image" Target="../media/image7.gif"/><Relationship Id="rId1" Type="http://schemas.openxmlformats.org/officeDocument/2006/relationships/vmlDrawing" Target="../drawings/vmlDrawing2.vml"/><Relationship Id="rId2"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5.gif"/><Relationship Id="rId4" Type="http://schemas.openxmlformats.org/officeDocument/2006/relationships/image" Target="../media/image7.gif"/><Relationship Id="rId1" Type="http://schemas.openxmlformats.org/officeDocument/2006/relationships/slideLayout" Target="../slideLayouts/slideLayout7.xml"/><Relationship Id="rId2" Type="http://schemas.openxmlformats.org/officeDocument/2006/relationships/image" Target="../media/image2.jpeg"/></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4" Type="http://schemas.openxmlformats.org/officeDocument/2006/relationships/image" Target="../media/image5.gif"/><Relationship Id="rId5" Type="http://schemas.openxmlformats.org/officeDocument/2006/relationships/image" Target="../media/image7.gif"/><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18.xml.rels><?xml version="1.0" encoding="UTF-8" standalone="yes"?>
<Relationships xmlns="http://schemas.openxmlformats.org/package/2006/relationships"><Relationship Id="rId3" Type="http://schemas.openxmlformats.org/officeDocument/2006/relationships/image" Target="../media/image5.gif"/><Relationship Id="rId4" Type="http://schemas.openxmlformats.org/officeDocument/2006/relationships/image" Target="../media/image7.gif"/><Relationship Id="rId1" Type="http://schemas.openxmlformats.org/officeDocument/2006/relationships/slideLayout" Target="../slideLayouts/slideLayout7.xml"/><Relationship Id="rId2" Type="http://schemas.openxmlformats.org/officeDocument/2006/relationships/image" Target="../media/image2.jpeg"/></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4" Type="http://schemas.openxmlformats.org/officeDocument/2006/relationships/image" Target="../media/image5.gif"/><Relationship Id="rId5" Type="http://schemas.openxmlformats.org/officeDocument/2006/relationships/image" Target="../media/image7.gif"/><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2.xml.rels><?xml version="1.0" encoding="UTF-8" standalone="yes"?>
<Relationships xmlns="http://schemas.openxmlformats.org/package/2006/relationships"><Relationship Id="rId3" Type="http://schemas.openxmlformats.org/officeDocument/2006/relationships/image" Target="../media/image5.gif"/><Relationship Id="rId4" Type="http://schemas.openxmlformats.org/officeDocument/2006/relationships/image" Target="../media/image1.gif"/><Relationship Id="rId5" Type="http://schemas.openxmlformats.org/officeDocument/2006/relationships/image" Target="../media/image7.gif"/><Relationship Id="rId1" Type="http://schemas.openxmlformats.org/officeDocument/2006/relationships/slideLayout" Target="../slideLayouts/slideLayout7.xml"/><Relationship Id="rId2" Type="http://schemas.openxmlformats.org/officeDocument/2006/relationships/image" Target="../media/image2.jpeg"/></Relationships>
</file>

<file path=ppt/slides/_rels/slide20.xml.rels><?xml version="1.0" encoding="UTF-8" standalone="yes"?>
<Relationships xmlns="http://schemas.openxmlformats.org/package/2006/relationships"><Relationship Id="rId3" Type="http://schemas.openxmlformats.org/officeDocument/2006/relationships/image" Target="../media/image5.gif"/><Relationship Id="rId4" Type="http://schemas.openxmlformats.org/officeDocument/2006/relationships/image" Target="../media/image7.gif"/><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21.xml.rels><?xml version="1.0" encoding="UTF-8" standalone="yes"?>
<Relationships xmlns="http://schemas.openxmlformats.org/package/2006/relationships"><Relationship Id="rId3" Type="http://schemas.openxmlformats.org/officeDocument/2006/relationships/image" Target="../media/image5.gif"/><Relationship Id="rId4" Type="http://schemas.openxmlformats.org/officeDocument/2006/relationships/image" Target="../media/image7.gif"/><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22.xml.rels><?xml version="1.0" encoding="UTF-8" standalone="yes"?>
<Relationships xmlns="http://schemas.openxmlformats.org/package/2006/relationships"><Relationship Id="rId3" Type="http://schemas.openxmlformats.org/officeDocument/2006/relationships/image" Target="../media/image2.jpeg"/><Relationship Id="rId4" Type="http://schemas.openxmlformats.org/officeDocument/2006/relationships/image" Target="../media/image5.gif"/><Relationship Id="rId5" Type="http://schemas.openxmlformats.org/officeDocument/2006/relationships/image" Target="../media/image7.gif"/><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23.xml.rels><?xml version="1.0" encoding="UTF-8" standalone="yes"?>
<Relationships xmlns="http://schemas.openxmlformats.org/package/2006/relationships"><Relationship Id="rId3" Type="http://schemas.openxmlformats.org/officeDocument/2006/relationships/image" Target="../media/image2.jpeg"/><Relationship Id="rId4" Type="http://schemas.openxmlformats.org/officeDocument/2006/relationships/image" Target="../media/image5.gif"/><Relationship Id="rId5" Type="http://schemas.openxmlformats.org/officeDocument/2006/relationships/image" Target="../media/image7.gif"/><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3.xml.rels><?xml version="1.0" encoding="UTF-8" standalone="yes"?>
<Relationships xmlns="http://schemas.openxmlformats.org/package/2006/relationships"><Relationship Id="rId3" Type="http://schemas.openxmlformats.org/officeDocument/2006/relationships/image" Target="../media/image5.gif"/><Relationship Id="rId4" Type="http://schemas.openxmlformats.org/officeDocument/2006/relationships/image" Target="../media/image1.gif"/><Relationship Id="rId5" Type="http://schemas.openxmlformats.org/officeDocument/2006/relationships/image" Target="../media/image7.gif"/><Relationship Id="rId1" Type="http://schemas.openxmlformats.org/officeDocument/2006/relationships/slideLayout" Target="../slideLayouts/slideLayout7.xml"/><Relationship Id="rId2" Type="http://schemas.openxmlformats.org/officeDocument/2006/relationships/image" Target="../media/image2.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8.jpeg"/></Relationships>
</file>

<file path=ppt/slides/_rels/slide5.xml.rels><?xml version="1.0" encoding="UTF-8" standalone="yes"?>
<Relationships xmlns="http://schemas.openxmlformats.org/package/2006/relationships"><Relationship Id="rId3" Type="http://schemas.openxmlformats.org/officeDocument/2006/relationships/image" Target="../media/image5.gif"/><Relationship Id="rId4" Type="http://schemas.openxmlformats.org/officeDocument/2006/relationships/image" Target="../media/image1.gif"/><Relationship Id="rId5" Type="http://schemas.openxmlformats.org/officeDocument/2006/relationships/image" Target="../media/image7.gif"/><Relationship Id="rId1" Type="http://schemas.openxmlformats.org/officeDocument/2006/relationships/slideLayout" Target="../slideLayouts/slideLayout7.xml"/><Relationship Id="rId2" Type="http://schemas.openxmlformats.org/officeDocument/2006/relationships/image" Target="../media/image2.jpeg"/></Relationships>
</file>

<file path=ppt/slides/_rels/slide6.xml.rels><?xml version="1.0" encoding="UTF-8" standalone="yes"?>
<Relationships xmlns="http://schemas.openxmlformats.org/package/2006/relationships"><Relationship Id="rId3" Type="http://schemas.openxmlformats.org/officeDocument/2006/relationships/image" Target="../media/image5.gif"/><Relationship Id="rId4" Type="http://schemas.openxmlformats.org/officeDocument/2006/relationships/image" Target="../media/image3.gif"/><Relationship Id="rId5" Type="http://schemas.openxmlformats.org/officeDocument/2006/relationships/image" Target="../media/image7.gif"/><Relationship Id="rId1" Type="http://schemas.openxmlformats.org/officeDocument/2006/relationships/slideLayout" Target="../slideLayouts/slideLayout7.xml"/><Relationship Id="rId2" Type="http://schemas.openxmlformats.org/officeDocument/2006/relationships/image" Target="../media/image2.jpeg"/></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4" Type="http://schemas.openxmlformats.org/officeDocument/2006/relationships/image" Target="../media/image5.gif"/><Relationship Id="rId5" Type="http://schemas.openxmlformats.org/officeDocument/2006/relationships/image" Target="../media/image1.gif"/><Relationship Id="rId6" Type="http://schemas.openxmlformats.org/officeDocument/2006/relationships/image" Target="../media/image7.gif"/><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8.xml.rels><?xml version="1.0" encoding="UTF-8" standalone="yes"?>
<Relationships xmlns="http://schemas.openxmlformats.org/package/2006/relationships"><Relationship Id="rId3" Type="http://schemas.openxmlformats.org/officeDocument/2006/relationships/image" Target="../media/image5.gif"/><Relationship Id="rId4" Type="http://schemas.openxmlformats.org/officeDocument/2006/relationships/image" Target="../media/image3.gif"/><Relationship Id="rId5" Type="http://schemas.openxmlformats.org/officeDocument/2006/relationships/image" Target="../media/image7.gif"/><Relationship Id="rId6" Type="http://schemas.openxmlformats.org/officeDocument/2006/relationships/image" Target="../media/image9.jpeg"/><Relationship Id="rId1" Type="http://schemas.openxmlformats.org/officeDocument/2006/relationships/slideLayout" Target="../slideLayouts/slideLayout7.xml"/><Relationship Id="rId2" Type="http://schemas.openxmlformats.org/officeDocument/2006/relationships/image" Target="../media/image2.jpeg"/></Relationships>
</file>

<file path=ppt/slides/_rels/slide9.xml.rels><?xml version="1.0" encoding="UTF-8" standalone="yes"?>
<Relationships xmlns="http://schemas.openxmlformats.org/package/2006/relationships"><Relationship Id="rId3" Type="http://schemas.openxmlformats.org/officeDocument/2006/relationships/image" Target="../media/image3.gif"/><Relationship Id="rId4" Type="http://schemas.openxmlformats.org/officeDocument/2006/relationships/oleObject" Target="../embeddings/oleObject1.bin"/><Relationship Id="rId5" Type="http://schemas.openxmlformats.org/officeDocument/2006/relationships/image" Target="../media/image10.wmf"/><Relationship Id="rId6" Type="http://schemas.openxmlformats.org/officeDocument/2006/relationships/image" Target="../media/image2.jpeg"/><Relationship Id="rId7" Type="http://schemas.openxmlformats.org/officeDocument/2006/relationships/image" Target="../media/image1.gif"/><Relationship Id="rId8" Type="http://schemas.openxmlformats.org/officeDocument/2006/relationships/image" Target="../media/image7.gif"/><Relationship Id="rId1" Type="http://schemas.openxmlformats.org/officeDocument/2006/relationships/vmlDrawing" Target="../drawings/vmlDrawing1.vml"/><Relationship Id="rId2"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ImageX[49]"/>
          <p:cNvPicPr>
            <a:picLocks noChangeAspect="1" noChangeArrowheads="1" noCrop="1"/>
          </p:cNvPicPr>
          <p:nvPr/>
        </p:nvPicPr>
        <p:blipFill>
          <a:blip r:embed="rId3"/>
          <a:srcRect/>
          <a:stretch>
            <a:fillRect/>
          </a:stretch>
        </p:blipFill>
        <p:spPr bwMode="auto">
          <a:xfrm>
            <a:off x="6019800" y="0"/>
            <a:ext cx="492125" cy="533400"/>
          </a:xfrm>
          <a:prstGeom prst="rect">
            <a:avLst/>
          </a:prstGeom>
          <a:noFill/>
          <a:ln w="9525">
            <a:noFill/>
            <a:miter lim="800000"/>
            <a:headEnd/>
            <a:tailEnd/>
          </a:ln>
        </p:spPr>
      </p:pic>
      <p:pic>
        <p:nvPicPr>
          <p:cNvPr id="4099" name="Picture 4" descr="A021020"/>
          <p:cNvPicPr>
            <a:picLocks noChangeAspect="1" noChangeArrowheads="1"/>
          </p:cNvPicPr>
          <p:nvPr/>
        </p:nvPicPr>
        <p:blipFill>
          <a:blip r:embed="rId4">
            <a:clrChange>
              <a:clrFrom>
                <a:srgbClr val="FAFAFD"/>
              </a:clrFrom>
              <a:clrTo>
                <a:srgbClr val="FAFAFD">
                  <a:alpha val="0"/>
                </a:srgbClr>
              </a:clrTo>
            </a:clrChange>
            <a:lum contrast="48000"/>
          </a:blip>
          <a:srcRect/>
          <a:stretch>
            <a:fillRect/>
          </a:stretch>
        </p:blipFill>
        <p:spPr bwMode="auto">
          <a:xfrm>
            <a:off x="0" y="0"/>
            <a:ext cx="1447800" cy="3276600"/>
          </a:xfrm>
          <a:prstGeom prst="rect">
            <a:avLst/>
          </a:prstGeom>
          <a:noFill/>
          <a:ln w="9525">
            <a:noFill/>
            <a:miter lim="800000"/>
            <a:headEnd/>
            <a:tailEnd/>
          </a:ln>
        </p:spPr>
      </p:pic>
      <p:pic>
        <p:nvPicPr>
          <p:cNvPr id="4100" name="Picture 6" descr="ImageX[49]"/>
          <p:cNvPicPr>
            <a:picLocks noChangeAspect="1" noChangeArrowheads="1" noCrop="1"/>
          </p:cNvPicPr>
          <p:nvPr/>
        </p:nvPicPr>
        <p:blipFill>
          <a:blip r:embed="rId3"/>
          <a:srcRect/>
          <a:stretch>
            <a:fillRect/>
          </a:stretch>
        </p:blipFill>
        <p:spPr bwMode="auto">
          <a:xfrm>
            <a:off x="1981200" y="4724400"/>
            <a:ext cx="914400" cy="990600"/>
          </a:xfrm>
          <a:prstGeom prst="rect">
            <a:avLst/>
          </a:prstGeom>
          <a:noFill/>
          <a:ln w="9525">
            <a:noFill/>
            <a:miter lim="800000"/>
            <a:headEnd/>
            <a:tailEnd/>
          </a:ln>
        </p:spPr>
      </p:pic>
      <p:pic>
        <p:nvPicPr>
          <p:cNvPr id="4101" name="Picture 7" descr="1 (1820)"/>
          <p:cNvPicPr>
            <a:picLocks noChangeAspect="1" noChangeArrowheads="1" noCrop="1"/>
          </p:cNvPicPr>
          <p:nvPr/>
        </p:nvPicPr>
        <p:blipFill>
          <a:blip r:embed="rId5"/>
          <a:srcRect/>
          <a:stretch>
            <a:fillRect/>
          </a:stretch>
        </p:blipFill>
        <p:spPr bwMode="auto">
          <a:xfrm>
            <a:off x="3657600" y="4648200"/>
            <a:ext cx="1978025" cy="1600200"/>
          </a:xfrm>
          <a:prstGeom prst="rect">
            <a:avLst/>
          </a:prstGeom>
          <a:noFill/>
          <a:ln w="9525">
            <a:noFill/>
            <a:miter lim="800000"/>
            <a:headEnd/>
            <a:tailEnd/>
          </a:ln>
        </p:spPr>
      </p:pic>
      <p:pic>
        <p:nvPicPr>
          <p:cNvPr id="4102" name="Picture 9" descr="1 (1820)"/>
          <p:cNvPicPr>
            <a:picLocks noChangeAspect="1" noChangeArrowheads="1" noCrop="1"/>
          </p:cNvPicPr>
          <p:nvPr/>
        </p:nvPicPr>
        <p:blipFill>
          <a:blip r:embed="rId5"/>
          <a:srcRect/>
          <a:stretch>
            <a:fillRect/>
          </a:stretch>
        </p:blipFill>
        <p:spPr bwMode="auto">
          <a:xfrm>
            <a:off x="4800600" y="5257800"/>
            <a:ext cx="1978025" cy="1600200"/>
          </a:xfrm>
          <a:prstGeom prst="rect">
            <a:avLst/>
          </a:prstGeom>
          <a:noFill/>
          <a:ln w="9525">
            <a:noFill/>
            <a:miter lim="800000"/>
            <a:headEnd/>
            <a:tailEnd/>
          </a:ln>
        </p:spPr>
      </p:pic>
      <p:pic>
        <p:nvPicPr>
          <p:cNvPr id="4103" name="Picture 10" descr="1 (1820)"/>
          <p:cNvPicPr>
            <a:picLocks noChangeAspect="1" noChangeArrowheads="1" noCrop="1"/>
          </p:cNvPicPr>
          <p:nvPr/>
        </p:nvPicPr>
        <p:blipFill>
          <a:blip r:embed="rId5"/>
          <a:srcRect/>
          <a:stretch>
            <a:fillRect/>
          </a:stretch>
        </p:blipFill>
        <p:spPr bwMode="auto">
          <a:xfrm>
            <a:off x="2743200" y="5257800"/>
            <a:ext cx="1978025" cy="1600200"/>
          </a:xfrm>
          <a:prstGeom prst="rect">
            <a:avLst/>
          </a:prstGeom>
          <a:noFill/>
          <a:ln w="9525">
            <a:noFill/>
            <a:miter lim="800000"/>
            <a:headEnd/>
            <a:tailEnd/>
          </a:ln>
        </p:spPr>
      </p:pic>
      <p:pic>
        <p:nvPicPr>
          <p:cNvPr id="4104" name="Picture 11" descr="Floral">
            <a:hlinkClick r:id="rId6" action="ppaction://hlinksldjump"/>
          </p:cNvPr>
          <p:cNvPicPr>
            <a:picLocks noChangeAspect="1" noChangeArrowheads="1" noCrop="1"/>
          </p:cNvPicPr>
          <p:nvPr/>
        </p:nvPicPr>
        <p:blipFill>
          <a:blip r:embed="rId7"/>
          <a:srcRect/>
          <a:stretch>
            <a:fillRect/>
          </a:stretch>
        </p:blipFill>
        <p:spPr bwMode="auto">
          <a:xfrm flipH="1">
            <a:off x="8077200" y="0"/>
            <a:ext cx="1066800" cy="1295400"/>
          </a:xfrm>
          <a:prstGeom prst="rect">
            <a:avLst/>
          </a:prstGeom>
          <a:noFill/>
          <a:ln w="9525">
            <a:noFill/>
            <a:miter lim="800000"/>
            <a:headEnd/>
            <a:tailEnd/>
          </a:ln>
        </p:spPr>
      </p:pic>
      <p:pic>
        <p:nvPicPr>
          <p:cNvPr id="4105" name="Picture 12" descr="1 (1567)"/>
          <p:cNvPicPr>
            <a:picLocks noChangeAspect="1" noChangeArrowheads="1" noCrop="1"/>
          </p:cNvPicPr>
          <p:nvPr/>
        </p:nvPicPr>
        <p:blipFill>
          <a:blip r:embed="rId8"/>
          <a:srcRect/>
          <a:stretch>
            <a:fillRect/>
          </a:stretch>
        </p:blipFill>
        <p:spPr bwMode="auto">
          <a:xfrm>
            <a:off x="0" y="4876800"/>
            <a:ext cx="1219200" cy="1981200"/>
          </a:xfrm>
          <a:prstGeom prst="rect">
            <a:avLst/>
          </a:prstGeom>
          <a:noFill/>
          <a:ln w="9525">
            <a:noFill/>
            <a:miter lim="800000"/>
            <a:headEnd/>
            <a:tailEnd/>
          </a:ln>
        </p:spPr>
      </p:pic>
      <p:pic>
        <p:nvPicPr>
          <p:cNvPr id="4106" name="Picture 13" descr="1 (1567)"/>
          <p:cNvPicPr>
            <a:picLocks noChangeAspect="1" noChangeArrowheads="1" noCrop="1"/>
          </p:cNvPicPr>
          <p:nvPr/>
        </p:nvPicPr>
        <p:blipFill>
          <a:blip r:embed="rId8"/>
          <a:srcRect/>
          <a:stretch>
            <a:fillRect/>
          </a:stretch>
        </p:blipFill>
        <p:spPr bwMode="auto">
          <a:xfrm>
            <a:off x="914400" y="4876800"/>
            <a:ext cx="1219200" cy="1981200"/>
          </a:xfrm>
          <a:prstGeom prst="rect">
            <a:avLst/>
          </a:prstGeom>
          <a:noFill/>
          <a:ln w="9525">
            <a:noFill/>
            <a:miter lim="800000"/>
            <a:headEnd/>
            <a:tailEnd/>
          </a:ln>
        </p:spPr>
      </p:pic>
      <p:pic>
        <p:nvPicPr>
          <p:cNvPr id="4107" name="Picture 14" descr="1 (1567)"/>
          <p:cNvPicPr>
            <a:picLocks noChangeAspect="1" noChangeArrowheads="1" noCrop="1"/>
          </p:cNvPicPr>
          <p:nvPr/>
        </p:nvPicPr>
        <p:blipFill>
          <a:blip r:embed="rId8"/>
          <a:srcRect/>
          <a:stretch>
            <a:fillRect/>
          </a:stretch>
        </p:blipFill>
        <p:spPr bwMode="auto">
          <a:xfrm>
            <a:off x="6705600" y="4876800"/>
            <a:ext cx="1219200" cy="1981200"/>
          </a:xfrm>
          <a:prstGeom prst="rect">
            <a:avLst/>
          </a:prstGeom>
          <a:noFill/>
          <a:ln w="9525">
            <a:noFill/>
            <a:miter lim="800000"/>
            <a:headEnd/>
            <a:tailEnd/>
          </a:ln>
        </p:spPr>
      </p:pic>
      <p:pic>
        <p:nvPicPr>
          <p:cNvPr id="4108" name="Picture 15" descr="1 (1567)"/>
          <p:cNvPicPr>
            <a:picLocks noChangeAspect="1" noChangeArrowheads="1" noCrop="1"/>
          </p:cNvPicPr>
          <p:nvPr/>
        </p:nvPicPr>
        <p:blipFill>
          <a:blip r:embed="rId8"/>
          <a:srcRect/>
          <a:stretch>
            <a:fillRect/>
          </a:stretch>
        </p:blipFill>
        <p:spPr bwMode="auto">
          <a:xfrm>
            <a:off x="7543800" y="4876800"/>
            <a:ext cx="1219200" cy="1981200"/>
          </a:xfrm>
          <a:prstGeom prst="rect">
            <a:avLst/>
          </a:prstGeom>
          <a:noFill/>
          <a:ln w="9525">
            <a:noFill/>
            <a:miter lim="800000"/>
            <a:headEnd/>
            <a:tailEnd/>
          </a:ln>
        </p:spPr>
      </p:pic>
      <p:pic>
        <p:nvPicPr>
          <p:cNvPr id="4109" name="Picture 16" descr="ImageX[49]"/>
          <p:cNvPicPr>
            <a:picLocks noChangeAspect="1" noChangeArrowheads="1" noCrop="1"/>
          </p:cNvPicPr>
          <p:nvPr/>
        </p:nvPicPr>
        <p:blipFill>
          <a:blip r:embed="rId3"/>
          <a:srcRect/>
          <a:stretch>
            <a:fillRect/>
          </a:stretch>
        </p:blipFill>
        <p:spPr bwMode="auto">
          <a:xfrm>
            <a:off x="8153400" y="4495800"/>
            <a:ext cx="492125" cy="533400"/>
          </a:xfrm>
          <a:prstGeom prst="rect">
            <a:avLst/>
          </a:prstGeom>
          <a:noFill/>
          <a:ln w="9525">
            <a:noFill/>
            <a:miter lim="800000"/>
            <a:headEnd/>
            <a:tailEnd/>
          </a:ln>
        </p:spPr>
      </p:pic>
      <p:pic>
        <p:nvPicPr>
          <p:cNvPr id="4110" name="Picture 17" descr="ImageX[49]"/>
          <p:cNvPicPr>
            <a:picLocks noChangeAspect="1" noChangeArrowheads="1" noCrop="1"/>
          </p:cNvPicPr>
          <p:nvPr/>
        </p:nvPicPr>
        <p:blipFill>
          <a:blip r:embed="rId3"/>
          <a:srcRect/>
          <a:stretch>
            <a:fillRect/>
          </a:stretch>
        </p:blipFill>
        <p:spPr bwMode="auto">
          <a:xfrm>
            <a:off x="5029200" y="4876800"/>
            <a:ext cx="492125" cy="533400"/>
          </a:xfrm>
          <a:prstGeom prst="rect">
            <a:avLst/>
          </a:prstGeom>
          <a:noFill/>
          <a:ln w="9525">
            <a:noFill/>
            <a:miter lim="800000"/>
            <a:headEnd/>
            <a:tailEnd/>
          </a:ln>
        </p:spPr>
      </p:pic>
      <p:pic>
        <p:nvPicPr>
          <p:cNvPr id="4111" name="Picture 18" descr="ImageX[49]"/>
          <p:cNvPicPr>
            <a:picLocks noChangeAspect="1" noChangeArrowheads="1" noCrop="1"/>
          </p:cNvPicPr>
          <p:nvPr/>
        </p:nvPicPr>
        <p:blipFill>
          <a:blip r:embed="rId9"/>
          <a:srcRect/>
          <a:stretch>
            <a:fillRect/>
          </a:stretch>
        </p:blipFill>
        <p:spPr bwMode="auto">
          <a:xfrm>
            <a:off x="762000" y="3581400"/>
            <a:ext cx="422275" cy="457200"/>
          </a:xfrm>
          <a:prstGeom prst="rect">
            <a:avLst/>
          </a:prstGeom>
          <a:noFill/>
          <a:ln w="9525">
            <a:noFill/>
            <a:miter lim="800000"/>
            <a:headEnd/>
            <a:tailEnd/>
          </a:ln>
        </p:spPr>
      </p:pic>
      <p:pic>
        <p:nvPicPr>
          <p:cNvPr id="4112" name="Picture 19" descr="ImageX[49]"/>
          <p:cNvPicPr>
            <a:picLocks noChangeAspect="1" noChangeArrowheads="1" noCrop="1"/>
          </p:cNvPicPr>
          <p:nvPr/>
        </p:nvPicPr>
        <p:blipFill>
          <a:blip r:embed="rId9"/>
          <a:srcRect/>
          <a:stretch>
            <a:fillRect/>
          </a:stretch>
        </p:blipFill>
        <p:spPr bwMode="auto">
          <a:xfrm>
            <a:off x="381000" y="4648200"/>
            <a:ext cx="422275" cy="457200"/>
          </a:xfrm>
          <a:prstGeom prst="rect">
            <a:avLst/>
          </a:prstGeom>
          <a:noFill/>
          <a:ln w="9525">
            <a:noFill/>
            <a:miter lim="800000"/>
            <a:headEnd/>
            <a:tailEnd/>
          </a:ln>
        </p:spPr>
      </p:pic>
      <p:pic>
        <p:nvPicPr>
          <p:cNvPr id="4113" name="Picture 7" descr="lollipop[1]"/>
          <p:cNvPicPr>
            <a:picLocks noChangeAspect="1" noChangeArrowheads="1" noCrop="1"/>
          </p:cNvPicPr>
          <p:nvPr/>
        </p:nvPicPr>
        <p:blipFill>
          <a:blip r:embed="rId10"/>
          <a:srcRect/>
          <a:stretch>
            <a:fillRect/>
          </a:stretch>
        </p:blipFill>
        <p:spPr bwMode="auto">
          <a:xfrm rot="5400000" flipV="1">
            <a:off x="-3429000" y="3276600"/>
            <a:ext cx="6858000" cy="304800"/>
          </a:xfrm>
          <a:prstGeom prst="rect">
            <a:avLst/>
          </a:prstGeom>
          <a:noFill/>
          <a:ln w="9525">
            <a:noFill/>
            <a:miter lim="800000"/>
            <a:headEnd/>
            <a:tailEnd/>
          </a:ln>
        </p:spPr>
      </p:pic>
      <p:pic>
        <p:nvPicPr>
          <p:cNvPr id="4114" name="Picture 7" descr="lollipop[1]"/>
          <p:cNvPicPr>
            <a:picLocks noChangeAspect="1" noChangeArrowheads="1" noCrop="1"/>
          </p:cNvPicPr>
          <p:nvPr/>
        </p:nvPicPr>
        <p:blipFill>
          <a:blip r:embed="rId10"/>
          <a:srcRect/>
          <a:stretch>
            <a:fillRect/>
          </a:stretch>
        </p:blipFill>
        <p:spPr bwMode="auto">
          <a:xfrm rot="5400000" flipV="1">
            <a:off x="5417344" y="3421856"/>
            <a:ext cx="7162800" cy="319088"/>
          </a:xfrm>
          <a:prstGeom prst="rect">
            <a:avLst/>
          </a:prstGeom>
          <a:noFill/>
          <a:ln w="9525">
            <a:noFill/>
            <a:miter lim="800000"/>
            <a:headEnd/>
            <a:tailEnd/>
          </a:ln>
        </p:spPr>
      </p:pic>
      <p:sp>
        <p:nvSpPr>
          <p:cNvPr id="4115" name="WordArt 22"/>
          <p:cNvSpPr>
            <a:spLocks noChangeArrowheads="1" noChangeShapeType="1" noTextEdit="1"/>
          </p:cNvSpPr>
          <p:nvPr/>
        </p:nvSpPr>
        <p:spPr bwMode="auto">
          <a:xfrm>
            <a:off x="3048000" y="2438400"/>
            <a:ext cx="4267200" cy="628650"/>
          </a:xfrm>
          <a:prstGeom prst="rect">
            <a:avLst/>
          </a:prstGeom>
        </p:spPr>
        <p:txBody>
          <a:bodyPr wrap="none" fromWordArt="1">
            <a:prstTxWarp prst="textPlain">
              <a:avLst>
                <a:gd name="adj" fmla="val 50000"/>
              </a:avLst>
            </a:prstTxWarp>
          </a:bodyPr>
          <a:lstStyle/>
          <a:p>
            <a:pPr algn="ctr"/>
            <a:r>
              <a:rPr lang="en-US" sz="4400" kern="10">
                <a:ln w="9525">
                  <a:solidFill>
                    <a:srgbClr val="000000"/>
                  </a:solidFill>
                  <a:round/>
                  <a:headEnd/>
                  <a:tailEnd/>
                </a:ln>
                <a:solidFill>
                  <a:srgbClr val="FF0000"/>
                </a:solidFill>
                <a:effectLst>
                  <a:outerShdw dist="35921" dir="2700000" algn="ctr" rotWithShape="0">
                    <a:srgbClr val="808080">
                      <a:alpha val="79999"/>
                    </a:srgbClr>
                  </a:outerShdw>
                </a:effectLst>
                <a:latin typeface="Arial"/>
                <a:cs typeface="Arial"/>
              </a:rPr>
              <a:t> MÔN: TẬP ĐỌC</a:t>
            </a:r>
          </a:p>
        </p:txBody>
      </p:sp>
    </p:spTree>
  </p:cSld>
  <p:clrMapOvr>
    <a:masterClrMapping/>
  </p:clrMapOvr>
  <p:transition>
    <p:sndAc>
      <p:stSnd>
        <p:snd r:embed="rId2" name="applause.wav"/>
      </p:stSnd>
    </p:sndAc>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21"/>
          <p:cNvSpPr txBox="1">
            <a:spLocks noChangeArrowheads="1"/>
          </p:cNvSpPr>
          <p:nvPr/>
        </p:nvSpPr>
        <p:spPr bwMode="auto">
          <a:xfrm>
            <a:off x="-228600" y="2895600"/>
            <a:ext cx="9677400" cy="646113"/>
          </a:xfrm>
          <a:prstGeom prst="rect">
            <a:avLst/>
          </a:prstGeom>
          <a:noFill/>
          <a:ln w="9525">
            <a:noFill/>
            <a:miter lim="800000"/>
            <a:headEnd/>
            <a:tailEnd/>
          </a:ln>
        </p:spPr>
        <p:txBody>
          <a:bodyPr>
            <a:spAutoFit/>
          </a:bodyPr>
          <a:lstStyle/>
          <a:p>
            <a:pPr marL="304800" indent="-304800"/>
            <a:r>
              <a:rPr lang="en-US" sz="3600" b="1" i="1">
                <a:solidFill>
                  <a:srgbClr val="0000FF"/>
                </a:solidFill>
              </a:rPr>
              <a:t>      </a:t>
            </a:r>
          </a:p>
        </p:txBody>
      </p:sp>
      <p:sp>
        <p:nvSpPr>
          <p:cNvPr id="12291" name="AutoShape 3"/>
          <p:cNvSpPr>
            <a:spLocks noChangeArrowheads="1"/>
          </p:cNvSpPr>
          <p:nvPr/>
        </p:nvSpPr>
        <p:spPr bwMode="auto">
          <a:xfrm>
            <a:off x="762000" y="0"/>
            <a:ext cx="8382000" cy="3124200"/>
          </a:xfrm>
          <a:prstGeom prst="star24">
            <a:avLst>
              <a:gd name="adj" fmla="val 37500"/>
            </a:avLst>
          </a:prstGeom>
          <a:solidFill>
            <a:srgbClr val="FFCCCC"/>
          </a:solidFill>
          <a:ln w="9525">
            <a:solidFill>
              <a:schemeClr val="tx1"/>
            </a:solidFill>
            <a:miter lim="800000"/>
            <a:headEnd/>
            <a:tailEnd/>
          </a:ln>
        </p:spPr>
        <p:txBody>
          <a:bodyPr wrap="none" anchor="ctr"/>
          <a:lstStyle/>
          <a:p>
            <a:pPr algn="ctr"/>
            <a:r>
              <a:rPr lang="en-US" sz="3600" b="1" i="1">
                <a:solidFill>
                  <a:srgbClr val="0000FF"/>
                </a:solidFill>
              </a:rPr>
              <a:t>mời một em đọc đoạn 1</a:t>
            </a:r>
          </a:p>
        </p:txBody>
      </p:sp>
      <p:sp>
        <p:nvSpPr>
          <p:cNvPr id="12292" name="AutoShape 4"/>
          <p:cNvSpPr>
            <a:spLocks noChangeArrowheads="1"/>
          </p:cNvSpPr>
          <p:nvPr/>
        </p:nvSpPr>
        <p:spPr bwMode="auto">
          <a:xfrm>
            <a:off x="0" y="3124200"/>
            <a:ext cx="8763000" cy="1295400"/>
          </a:xfrm>
          <a:prstGeom prst="flowChartTerminator">
            <a:avLst/>
          </a:prstGeom>
          <a:solidFill>
            <a:srgbClr val="FFFFCC"/>
          </a:solidFill>
          <a:ln w="9525">
            <a:solidFill>
              <a:srgbClr val="EFF6A8"/>
            </a:solidFill>
            <a:miter lim="800000"/>
            <a:headEnd/>
            <a:tailEnd/>
          </a:ln>
        </p:spPr>
        <p:txBody>
          <a:bodyPr wrap="none" anchor="ctr"/>
          <a:lstStyle/>
          <a:p>
            <a:pPr algn="ctr" eaLnBrk="0" hangingPunct="0">
              <a:spcBef>
                <a:spcPct val="50000"/>
              </a:spcBef>
            </a:pPr>
            <a:r>
              <a:rPr lang="en-US" sz="3600">
                <a:solidFill>
                  <a:srgbClr val="000000"/>
                </a:solidFill>
              </a:rPr>
              <a:t>Các môn sinh của cụ giáo </a:t>
            </a:r>
          </a:p>
          <a:p>
            <a:pPr algn="ctr" eaLnBrk="0" hangingPunct="0">
              <a:spcBef>
                <a:spcPct val="50000"/>
              </a:spcBef>
            </a:pPr>
            <a:r>
              <a:rPr lang="en-US" sz="3600">
                <a:solidFill>
                  <a:srgbClr val="000000"/>
                </a:solidFill>
              </a:rPr>
              <a:t>Chu đến nhà thầy để làm gì?</a:t>
            </a:r>
          </a:p>
        </p:txBody>
      </p:sp>
      <p:sp>
        <p:nvSpPr>
          <p:cNvPr id="12293" name="AutoShape 5"/>
          <p:cNvSpPr>
            <a:spLocks noChangeArrowheads="1"/>
          </p:cNvSpPr>
          <p:nvPr/>
        </p:nvSpPr>
        <p:spPr bwMode="auto">
          <a:xfrm>
            <a:off x="-304800" y="3657600"/>
            <a:ext cx="9448800" cy="2133600"/>
          </a:xfrm>
          <a:prstGeom prst="flowChartTerminator">
            <a:avLst/>
          </a:prstGeom>
          <a:solidFill>
            <a:srgbClr val="FFFFCC"/>
          </a:solidFill>
          <a:ln w="9525">
            <a:solidFill>
              <a:srgbClr val="EFF6A8"/>
            </a:solidFill>
            <a:miter lim="800000"/>
            <a:headEnd/>
            <a:tailEnd/>
          </a:ln>
        </p:spPr>
        <p:txBody>
          <a:bodyPr wrap="none" anchor="ctr"/>
          <a:lstStyle/>
          <a:p>
            <a:pPr algn="ctr"/>
            <a:r>
              <a:rPr lang="en-US" sz="3600" b="1" i="1">
                <a:solidFill>
                  <a:srgbClr val="0000FF"/>
                </a:solidFill>
              </a:rPr>
              <a:t>  </a:t>
            </a:r>
            <a:r>
              <a:rPr lang="en-US" sz="2800">
                <a:solidFill>
                  <a:srgbClr val="FF0000"/>
                </a:solidFill>
              </a:rPr>
              <a:t>Các môn sinh đến nhà cụ giáo Chu để mừng thọ </a:t>
            </a:r>
          </a:p>
          <a:p>
            <a:pPr algn="ctr"/>
            <a:r>
              <a:rPr lang="en-US" sz="2800">
                <a:solidFill>
                  <a:srgbClr val="FF0000"/>
                </a:solidFill>
              </a:rPr>
              <a:t>thầy, thể hiện lòng yêu quý và kính trọng người </a:t>
            </a:r>
          </a:p>
          <a:p>
            <a:pPr algn="ctr"/>
            <a:r>
              <a:rPr lang="en-US" sz="2800">
                <a:solidFill>
                  <a:srgbClr val="FF0000"/>
                </a:solidFill>
              </a:rPr>
              <a:t>thầyđã dạy dỗ, dìu dắt họ trưởng thành.</a:t>
            </a:r>
          </a:p>
        </p:txBody>
      </p:sp>
      <p:pic>
        <p:nvPicPr>
          <p:cNvPr id="12294" name="Picture 6" descr="A021020"/>
          <p:cNvPicPr>
            <a:picLocks noChangeAspect="1" noChangeArrowheads="1"/>
          </p:cNvPicPr>
          <p:nvPr/>
        </p:nvPicPr>
        <p:blipFill>
          <a:blip r:embed="rId2">
            <a:clrChange>
              <a:clrFrom>
                <a:srgbClr val="FAFAFD"/>
              </a:clrFrom>
              <a:clrTo>
                <a:srgbClr val="FAFAFD">
                  <a:alpha val="0"/>
                </a:srgbClr>
              </a:clrTo>
            </a:clrChange>
            <a:lum contrast="48000"/>
          </a:blip>
          <a:srcRect/>
          <a:stretch>
            <a:fillRect/>
          </a:stretch>
        </p:blipFill>
        <p:spPr bwMode="auto">
          <a:xfrm>
            <a:off x="0" y="0"/>
            <a:ext cx="1447800" cy="3276600"/>
          </a:xfrm>
          <a:prstGeom prst="rect">
            <a:avLst/>
          </a:prstGeom>
          <a:noFill/>
          <a:ln w="9525">
            <a:noFill/>
            <a:miter lim="800000"/>
            <a:headEnd/>
            <a:tailEnd/>
          </a:ln>
        </p:spPr>
      </p:pic>
      <p:pic>
        <p:nvPicPr>
          <p:cNvPr id="12295" name="Picture 7" descr="1 (1567)"/>
          <p:cNvPicPr>
            <a:picLocks noChangeAspect="1" noChangeArrowheads="1" noCrop="1"/>
          </p:cNvPicPr>
          <p:nvPr/>
        </p:nvPicPr>
        <p:blipFill>
          <a:blip r:embed="rId3"/>
          <a:srcRect/>
          <a:stretch>
            <a:fillRect/>
          </a:stretch>
        </p:blipFill>
        <p:spPr bwMode="auto">
          <a:xfrm>
            <a:off x="7924800" y="4876800"/>
            <a:ext cx="1219200" cy="1981200"/>
          </a:xfrm>
          <a:prstGeom prst="rect">
            <a:avLst/>
          </a:prstGeom>
          <a:noFill/>
          <a:ln w="9525">
            <a:noFill/>
            <a:miter lim="800000"/>
            <a:headEnd/>
            <a:tailEnd/>
          </a:ln>
        </p:spPr>
      </p:pic>
      <p:pic>
        <p:nvPicPr>
          <p:cNvPr id="12296" name="Picture 8" descr="1 (1567)"/>
          <p:cNvPicPr>
            <a:picLocks noChangeAspect="1" noChangeArrowheads="1" noCrop="1"/>
          </p:cNvPicPr>
          <p:nvPr/>
        </p:nvPicPr>
        <p:blipFill>
          <a:blip r:embed="rId3"/>
          <a:srcRect/>
          <a:stretch>
            <a:fillRect/>
          </a:stretch>
        </p:blipFill>
        <p:spPr bwMode="auto">
          <a:xfrm>
            <a:off x="0" y="4876800"/>
            <a:ext cx="1219200" cy="1981200"/>
          </a:xfrm>
          <a:prstGeom prst="rect">
            <a:avLst/>
          </a:prstGeom>
          <a:noFill/>
          <a:ln w="9525">
            <a:noFill/>
            <a:miter lim="800000"/>
            <a:headEnd/>
            <a:tailEnd/>
          </a:ln>
        </p:spPr>
      </p:pic>
      <p:sp>
        <p:nvSpPr>
          <p:cNvPr id="12297" name="Rectangle 9"/>
          <p:cNvSpPr>
            <a:spLocks noChangeArrowheads="1"/>
          </p:cNvSpPr>
          <p:nvPr/>
        </p:nvSpPr>
        <p:spPr bwMode="auto">
          <a:xfrm>
            <a:off x="0" y="3124200"/>
            <a:ext cx="9144000" cy="1077913"/>
          </a:xfrm>
          <a:prstGeom prst="rect">
            <a:avLst/>
          </a:prstGeom>
          <a:noFill/>
          <a:ln w="9525" algn="ctr">
            <a:noFill/>
            <a:miter lim="800000"/>
            <a:headEnd/>
            <a:tailEnd/>
          </a:ln>
        </p:spPr>
        <p:txBody>
          <a:bodyPr>
            <a:spAutoFit/>
          </a:bodyPr>
          <a:lstStyle/>
          <a:p>
            <a:pPr algn="just" eaLnBrk="0" hangingPunct="0">
              <a:spcBef>
                <a:spcPct val="50000"/>
              </a:spcBef>
            </a:pPr>
            <a:r>
              <a:rPr lang="en-US" sz="3200">
                <a:solidFill>
                  <a:srgbClr val="000000"/>
                </a:solidFill>
              </a:rPr>
              <a:t>Tìm những chi tiết cho thấy học trò rất tôn kính cụ giáo Chu?</a:t>
            </a:r>
          </a:p>
        </p:txBody>
      </p:sp>
      <p:sp>
        <p:nvSpPr>
          <p:cNvPr id="12298" name="Rectangle 10"/>
          <p:cNvSpPr>
            <a:spLocks noChangeArrowheads="1"/>
          </p:cNvSpPr>
          <p:nvPr/>
        </p:nvSpPr>
        <p:spPr bwMode="auto">
          <a:xfrm>
            <a:off x="228600" y="3124200"/>
            <a:ext cx="9144000" cy="3046413"/>
          </a:xfrm>
          <a:prstGeom prst="rect">
            <a:avLst/>
          </a:prstGeom>
          <a:noFill/>
          <a:ln w="9525" algn="ctr">
            <a:noFill/>
            <a:miter lim="800000"/>
            <a:headEnd/>
            <a:tailEnd/>
          </a:ln>
        </p:spPr>
        <p:txBody>
          <a:bodyPr>
            <a:spAutoFit/>
          </a:bodyPr>
          <a:lstStyle/>
          <a:p>
            <a:pPr algn="just" eaLnBrk="0" hangingPunct="0">
              <a:spcBef>
                <a:spcPct val="50000"/>
              </a:spcBef>
            </a:pPr>
            <a:r>
              <a:rPr lang="en-US" sz="3200">
                <a:solidFill>
                  <a:srgbClr val="FF0000"/>
                </a:solidFill>
              </a:rPr>
              <a:t>     Từ sáng sớm, các môn sinh đã tề tựu trước sân nhà thầy giáo Chu để mừng thọ thầy. Họ dâng biếu thầy những cuốn sách quý. Khi nghe cùng với thầy “tới thăm một người mà thầy mang ơn rất nặng”, họ “đồng thanh dạ ran”, cùng theo sau thầy.</a:t>
            </a:r>
          </a:p>
        </p:txBody>
      </p:sp>
      <p:sp>
        <p:nvSpPr>
          <p:cNvPr id="12299" name="AutoShape 11"/>
          <p:cNvSpPr>
            <a:spLocks noChangeArrowheads="1"/>
          </p:cNvSpPr>
          <p:nvPr/>
        </p:nvSpPr>
        <p:spPr bwMode="auto">
          <a:xfrm>
            <a:off x="990600" y="3276600"/>
            <a:ext cx="7391400" cy="2438400"/>
          </a:xfrm>
          <a:prstGeom prst="wedgeEllipseCallout">
            <a:avLst>
              <a:gd name="adj1" fmla="val -50921"/>
              <a:gd name="adj2" fmla="val 60481"/>
            </a:avLst>
          </a:prstGeom>
          <a:solidFill>
            <a:srgbClr val="EDB1DD"/>
          </a:solidFill>
          <a:ln w="9525">
            <a:solidFill>
              <a:schemeClr val="tx1"/>
            </a:solidFill>
            <a:miter lim="800000"/>
            <a:headEnd/>
            <a:tailEnd/>
          </a:ln>
        </p:spPr>
        <p:txBody>
          <a:bodyPr/>
          <a:lstStyle/>
          <a:p>
            <a:r>
              <a:rPr lang="en-US" sz="3200" b="1" i="1">
                <a:solidFill>
                  <a:srgbClr val="0000FF"/>
                </a:solidFill>
              </a:rPr>
              <a:t>Em nào có thể rút ra ý đoạn 1 ?</a:t>
            </a:r>
          </a:p>
          <a:p>
            <a:endParaRPr lang="en-US" sz="3200"/>
          </a:p>
          <a:p>
            <a:pPr algn="ctr"/>
            <a:endParaRPr lang="en-US" sz="2800"/>
          </a:p>
        </p:txBody>
      </p:sp>
      <p:pic>
        <p:nvPicPr>
          <p:cNvPr id="12300" name="Picture 12" descr="A021020"/>
          <p:cNvPicPr>
            <a:picLocks noChangeAspect="1" noChangeArrowheads="1"/>
          </p:cNvPicPr>
          <p:nvPr/>
        </p:nvPicPr>
        <p:blipFill>
          <a:blip r:embed="rId2">
            <a:clrChange>
              <a:clrFrom>
                <a:srgbClr val="FAFAFD"/>
              </a:clrFrom>
              <a:clrTo>
                <a:srgbClr val="FAFAFD">
                  <a:alpha val="0"/>
                </a:srgbClr>
              </a:clrTo>
            </a:clrChange>
            <a:lum contrast="48000"/>
          </a:blip>
          <a:srcRect/>
          <a:stretch>
            <a:fillRect/>
          </a:stretch>
        </p:blipFill>
        <p:spPr bwMode="auto">
          <a:xfrm>
            <a:off x="8305800" y="0"/>
            <a:ext cx="838200" cy="32766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2291"/>
                                        </p:tgtEl>
                                        <p:attrNameLst>
                                          <p:attrName>style.visibility</p:attrName>
                                        </p:attrNameLst>
                                      </p:cBhvr>
                                      <p:to>
                                        <p:strVal val="visible"/>
                                      </p:to>
                                    </p:set>
                                    <p:animEffect transition="in" filter="randombar(horizontal)">
                                      <p:cBhvr>
                                        <p:cTn id="7" dur="500"/>
                                        <p:tgtEl>
                                          <p:spTgt spid="1229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2292"/>
                                        </p:tgtEl>
                                        <p:attrNameLst>
                                          <p:attrName>style.visibility</p:attrName>
                                        </p:attrNameLst>
                                      </p:cBhvr>
                                      <p:to>
                                        <p:strVal val="visible"/>
                                      </p:to>
                                    </p:set>
                                    <p:animEffect transition="in" filter="checkerboard(across)">
                                      <p:cBhvr>
                                        <p:cTn id="12" dur="500"/>
                                        <p:tgtEl>
                                          <p:spTgt spid="1229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xit" presetSubtype="16" fill="hold" grpId="1" nodeType="clickEffect">
                                  <p:stCondLst>
                                    <p:cond delay="0"/>
                                  </p:stCondLst>
                                  <p:childTnLst>
                                    <p:animEffect transition="out" filter="box(in)">
                                      <p:cBhvr>
                                        <p:cTn id="16" dur="500"/>
                                        <p:tgtEl>
                                          <p:spTgt spid="12292"/>
                                        </p:tgtEl>
                                      </p:cBhvr>
                                    </p:animEffect>
                                    <p:set>
                                      <p:cBhvr>
                                        <p:cTn id="17" dur="1" fill="hold">
                                          <p:stCondLst>
                                            <p:cond delay="499"/>
                                          </p:stCondLst>
                                        </p:cTn>
                                        <p:tgtEl>
                                          <p:spTgt spid="12292"/>
                                        </p:tgtEl>
                                        <p:attrNameLst>
                                          <p:attrName>style.visibility</p:attrName>
                                        </p:attrNameLst>
                                      </p:cBhvr>
                                      <p:to>
                                        <p:strVal val="hidden"/>
                                      </p:to>
                                    </p:se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12293"/>
                                        </p:tgtEl>
                                        <p:attrNameLst>
                                          <p:attrName>style.visibility</p:attrName>
                                        </p:attrNameLst>
                                      </p:cBhvr>
                                      <p:to>
                                        <p:strVal val="visible"/>
                                      </p:to>
                                    </p:set>
                                    <p:animEffect transition="in" filter="box(in)">
                                      <p:cBhvr>
                                        <p:cTn id="22" dur="500"/>
                                        <p:tgtEl>
                                          <p:spTgt spid="12293"/>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5" presetClass="exit" presetSubtype="10" fill="hold" grpId="1" nodeType="clickEffect">
                                  <p:stCondLst>
                                    <p:cond delay="0"/>
                                  </p:stCondLst>
                                  <p:childTnLst>
                                    <p:animEffect transition="out" filter="checkerboard(across)">
                                      <p:cBhvr>
                                        <p:cTn id="26" dur="500"/>
                                        <p:tgtEl>
                                          <p:spTgt spid="12293"/>
                                        </p:tgtEl>
                                      </p:cBhvr>
                                    </p:animEffect>
                                    <p:set>
                                      <p:cBhvr>
                                        <p:cTn id="27" dur="1" fill="hold">
                                          <p:stCondLst>
                                            <p:cond delay="499"/>
                                          </p:stCondLst>
                                        </p:cTn>
                                        <p:tgtEl>
                                          <p:spTgt spid="12293"/>
                                        </p:tgtEl>
                                        <p:attrNameLst>
                                          <p:attrName>style.visibility</p:attrName>
                                        </p:attrNameLst>
                                      </p:cBhvr>
                                      <p:to>
                                        <p:strVal val="hidden"/>
                                      </p:to>
                                    </p:set>
                                  </p:childTnLst>
                                </p:cTn>
                              </p:par>
                            </p:childTnLst>
                          </p:cTn>
                        </p:par>
                      </p:childTnLst>
                    </p:cTn>
                  </p:par>
                  <p:par>
                    <p:cTn id="28" fill="hold" nodeType="clickPar">
                      <p:stCondLst>
                        <p:cond delay="indefinite"/>
                      </p:stCondLst>
                      <p:childTnLst>
                        <p:par>
                          <p:cTn id="29" fill="hold" nodeType="withGroup">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12297"/>
                                        </p:tgtEl>
                                        <p:attrNameLst>
                                          <p:attrName>style.visibility</p:attrName>
                                        </p:attrNameLst>
                                      </p:cBhvr>
                                      <p:to>
                                        <p:strVal val="visible"/>
                                      </p:to>
                                    </p:set>
                                    <p:animEffect transition="in" filter="checkerboard(across)">
                                      <p:cBhvr>
                                        <p:cTn id="32" dur="500"/>
                                        <p:tgtEl>
                                          <p:spTgt spid="12297"/>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4" presetClass="exit" presetSubtype="16" fill="hold" grpId="1" nodeType="clickEffect">
                                  <p:stCondLst>
                                    <p:cond delay="0"/>
                                  </p:stCondLst>
                                  <p:childTnLst>
                                    <p:animEffect transition="out" filter="box(in)">
                                      <p:cBhvr>
                                        <p:cTn id="36" dur="500"/>
                                        <p:tgtEl>
                                          <p:spTgt spid="12297"/>
                                        </p:tgtEl>
                                      </p:cBhvr>
                                    </p:animEffect>
                                    <p:set>
                                      <p:cBhvr>
                                        <p:cTn id="37" dur="1" fill="hold">
                                          <p:stCondLst>
                                            <p:cond delay="499"/>
                                          </p:stCondLst>
                                        </p:cTn>
                                        <p:tgtEl>
                                          <p:spTgt spid="12297"/>
                                        </p:tgtEl>
                                        <p:attrNameLst>
                                          <p:attrName>style.visibility</p:attrName>
                                        </p:attrNameLst>
                                      </p:cBhvr>
                                      <p:to>
                                        <p:strVal val="hidden"/>
                                      </p:to>
                                    </p:set>
                                  </p:childTnLst>
                                </p:cTn>
                              </p:par>
                            </p:childTnLst>
                          </p:cTn>
                        </p:par>
                      </p:childTnLst>
                    </p:cTn>
                  </p:par>
                  <p:par>
                    <p:cTn id="38" fill="hold" nodeType="clickPar">
                      <p:stCondLst>
                        <p:cond delay="indefinite"/>
                      </p:stCondLst>
                      <p:childTnLst>
                        <p:par>
                          <p:cTn id="39" fill="hold" nodeType="withGroup">
                            <p:stCondLst>
                              <p:cond delay="0"/>
                            </p:stCondLst>
                            <p:childTnLst>
                              <p:par>
                                <p:cTn id="40" presetID="8" presetClass="entr" presetSubtype="16" fill="hold" grpId="0" nodeType="clickEffect">
                                  <p:stCondLst>
                                    <p:cond delay="0"/>
                                  </p:stCondLst>
                                  <p:childTnLst>
                                    <p:set>
                                      <p:cBhvr>
                                        <p:cTn id="41" dur="1" fill="hold">
                                          <p:stCondLst>
                                            <p:cond delay="0"/>
                                          </p:stCondLst>
                                        </p:cTn>
                                        <p:tgtEl>
                                          <p:spTgt spid="12298"/>
                                        </p:tgtEl>
                                        <p:attrNameLst>
                                          <p:attrName>style.visibility</p:attrName>
                                        </p:attrNameLst>
                                      </p:cBhvr>
                                      <p:to>
                                        <p:strVal val="visible"/>
                                      </p:to>
                                    </p:set>
                                    <p:animEffect transition="in" filter="diamond(in)">
                                      <p:cBhvr>
                                        <p:cTn id="42" dur="2000"/>
                                        <p:tgtEl>
                                          <p:spTgt spid="12298"/>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4" presetClass="entr" presetSubtype="16" fill="hold" grpId="1" nodeType="clickEffect">
                                  <p:stCondLst>
                                    <p:cond delay="0"/>
                                  </p:stCondLst>
                                  <p:childTnLst>
                                    <p:set>
                                      <p:cBhvr>
                                        <p:cTn id="46" dur="1" fill="hold">
                                          <p:stCondLst>
                                            <p:cond delay="0"/>
                                          </p:stCondLst>
                                        </p:cTn>
                                        <p:tgtEl>
                                          <p:spTgt spid="12298"/>
                                        </p:tgtEl>
                                        <p:attrNameLst>
                                          <p:attrName>style.visibility</p:attrName>
                                        </p:attrNameLst>
                                      </p:cBhvr>
                                      <p:to>
                                        <p:strVal val="visible"/>
                                      </p:to>
                                    </p:set>
                                    <p:animEffect transition="in" filter="box(in)">
                                      <p:cBhvr>
                                        <p:cTn id="47" dur="500"/>
                                        <p:tgtEl>
                                          <p:spTgt spid="12298"/>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4" presetClass="exit" presetSubtype="16" fill="hold" grpId="2" nodeType="clickEffect">
                                  <p:stCondLst>
                                    <p:cond delay="0"/>
                                  </p:stCondLst>
                                  <p:childTnLst>
                                    <p:animEffect transition="out" filter="box(in)">
                                      <p:cBhvr>
                                        <p:cTn id="51" dur="500"/>
                                        <p:tgtEl>
                                          <p:spTgt spid="12298"/>
                                        </p:tgtEl>
                                      </p:cBhvr>
                                    </p:animEffect>
                                    <p:set>
                                      <p:cBhvr>
                                        <p:cTn id="52" dur="1" fill="hold">
                                          <p:stCondLst>
                                            <p:cond delay="499"/>
                                          </p:stCondLst>
                                        </p:cTn>
                                        <p:tgtEl>
                                          <p:spTgt spid="12298"/>
                                        </p:tgtEl>
                                        <p:attrNameLst>
                                          <p:attrName>style.visibility</p:attrName>
                                        </p:attrNameLst>
                                      </p:cBhvr>
                                      <p:to>
                                        <p:strVal val="hidden"/>
                                      </p:to>
                                    </p:set>
                                  </p:childTnLst>
                                </p:cTn>
                              </p:par>
                            </p:childTnLst>
                          </p:cTn>
                        </p:par>
                      </p:childTnLst>
                    </p:cTn>
                  </p:par>
                  <p:par>
                    <p:cTn id="53" fill="hold" nodeType="clickPar">
                      <p:stCondLst>
                        <p:cond delay="indefinite"/>
                      </p:stCondLst>
                      <p:childTnLst>
                        <p:par>
                          <p:cTn id="54" fill="hold" nodeType="withGroup">
                            <p:stCondLst>
                              <p:cond delay="0"/>
                            </p:stCondLst>
                            <p:childTnLst>
                              <p:par>
                                <p:cTn id="55" presetID="5" presetClass="entr" presetSubtype="10" fill="hold" grpId="0" nodeType="clickEffect">
                                  <p:stCondLst>
                                    <p:cond delay="0"/>
                                  </p:stCondLst>
                                  <p:childTnLst>
                                    <p:set>
                                      <p:cBhvr>
                                        <p:cTn id="56" dur="1" fill="hold">
                                          <p:stCondLst>
                                            <p:cond delay="0"/>
                                          </p:stCondLst>
                                        </p:cTn>
                                        <p:tgtEl>
                                          <p:spTgt spid="12299"/>
                                        </p:tgtEl>
                                        <p:attrNameLst>
                                          <p:attrName>style.visibility</p:attrName>
                                        </p:attrNameLst>
                                      </p:cBhvr>
                                      <p:to>
                                        <p:strVal val="visible"/>
                                      </p:to>
                                    </p:set>
                                    <p:animEffect transition="in" filter="checkerboard(across)">
                                      <p:cBhvr>
                                        <p:cTn id="57" dur="500"/>
                                        <p:tgtEl>
                                          <p:spTgt spid="1229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animBg="1"/>
      <p:bldP spid="12292" grpId="0" animBg="1"/>
      <p:bldP spid="12292" grpId="1" animBg="1"/>
      <p:bldP spid="12293" grpId="0" animBg="1"/>
      <p:bldP spid="12293" grpId="1" animBg="1"/>
      <p:bldP spid="12297" grpId="0"/>
      <p:bldP spid="12297" grpId="1"/>
      <p:bldP spid="12298" grpId="0"/>
      <p:bldP spid="12298" grpId="1"/>
      <p:bldP spid="12298" grpId="2"/>
      <p:bldP spid="12299"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6" name="Text Box 14"/>
          <p:cNvSpPr txBox="1">
            <a:spLocks noChangeArrowheads="1"/>
          </p:cNvSpPr>
          <p:nvPr/>
        </p:nvSpPr>
        <p:spPr bwMode="auto">
          <a:xfrm>
            <a:off x="838200" y="2286000"/>
            <a:ext cx="1752600" cy="457200"/>
          </a:xfrm>
          <a:prstGeom prst="rect">
            <a:avLst/>
          </a:prstGeom>
          <a:noFill/>
          <a:ln w="9525">
            <a:noFill/>
            <a:miter lim="800000"/>
            <a:headEnd/>
            <a:tailEnd/>
          </a:ln>
        </p:spPr>
        <p:txBody>
          <a:bodyPr>
            <a:spAutoFit/>
          </a:bodyPr>
          <a:lstStyle/>
          <a:p>
            <a:pPr>
              <a:spcBef>
                <a:spcPct val="50000"/>
              </a:spcBef>
            </a:pPr>
            <a:r>
              <a:rPr lang="en-US" sz="2400" b="1">
                <a:solidFill>
                  <a:srgbClr val="FF0000"/>
                </a:solidFill>
              </a:rPr>
              <a:t>Luyện đọc</a:t>
            </a:r>
          </a:p>
        </p:txBody>
      </p:sp>
      <p:sp>
        <p:nvSpPr>
          <p:cNvPr id="13317" name="Rectangle 15"/>
          <p:cNvSpPr>
            <a:spLocks noChangeArrowheads="1"/>
          </p:cNvSpPr>
          <p:nvPr/>
        </p:nvSpPr>
        <p:spPr bwMode="auto">
          <a:xfrm>
            <a:off x="5638800" y="2209800"/>
            <a:ext cx="2971800" cy="519113"/>
          </a:xfrm>
          <a:prstGeom prst="rect">
            <a:avLst/>
          </a:prstGeom>
          <a:noFill/>
          <a:ln w="9525">
            <a:noFill/>
            <a:miter lim="800000"/>
            <a:headEnd/>
            <a:tailEnd/>
          </a:ln>
        </p:spPr>
        <p:txBody>
          <a:bodyPr>
            <a:spAutoFit/>
          </a:bodyPr>
          <a:lstStyle/>
          <a:p>
            <a:pPr>
              <a:spcBef>
                <a:spcPct val="50000"/>
              </a:spcBef>
            </a:pPr>
            <a:r>
              <a:rPr lang="en-US" sz="2800" b="1">
                <a:solidFill>
                  <a:srgbClr val="FF0000"/>
                </a:solidFill>
              </a:rPr>
              <a:t>Tìm hiểu bài</a:t>
            </a:r>
          </a:p>
        </p:txBody>
      </p:sp>
      <p:sp>
        <p:nvSpPr>
          <p:cNvPr id="13318" name="Line 16"/>
          <p:cNvSpPr>
            <a:spLocks noChangeShapeType="1"/>
          </p:cNvSpPr>
          <p:nvPr/>
        </p:nvSpPr>
        <p:spPr bwMode="auto">
          <a:xfrm>
            <a:off x="4191000" y="2590800"/>
            <a:ext cx="0" cy="3657600"/>
          </a:xfrm>
          <a:prstGeom prst="line">
            <a:avLst/>
          </a:prstGeom>
          <a:noFill/>
          <a:ln w="28575">
            <a:solidFill>
              <a:srgbClr val="FF0000"/>
            </a:solidFill>
            <a:round/>
            <a:headEnd/>
            <a:tailEnd/>
          </a:ln>
        </p:spPr>
        <p:txBody>
          <a:bodyPr/>
          <a:lstStyle/>
          <a:p>
            <a:endParaRPr lang="en-US"/>
          </a:p>
        </p:txBody>
      </p:sp>
      <p:sp>
        <p:nvSpPr>
          <p:cNvPr id="13319" name="Line 17"/>
          <p:cNvSpPr>
            <a:spLocks noChangeShapeType="1"/>
          </p:cNvSpPr>
          <p:nvPr/>
        </p:nvSpPr>
        <p:spPr bwMode="auto">
          <a:xfrm>
            <a:off x="2819400" y="2590800"/>
            <a:ext cx="2743200" cy="0"/>
          </a:xfrm>
          <a:prstGeom prst="line">
            <a:avLst/>
          </a:prstGeom>
          <a:noFill/>
          <a:ln w="28575">
            <a:solidFill>
              <a:srgbClr val="FF0066"/>
            </a:solidFill>
            <a:round/>
            <a:headEnd/>
            <a:tailEnd/>
          </a:ln>
        </p:spPr>
        <p:txBody>
          <a:bodyPr/>
          <a:lstStyle/>
          <a:p>
            <a:endParaRPr lang="en-US"/>
          </a:p>
        </p:txBody>
      </p:sp>
      <p:sp>
        <p:nvSpPr>
          <p:cNvPr id="13320" name="Rectangle 18"/>
          <p:cNvSpPr>
            <a:spLocks noChangeArrowheads="1"/>
          </p:cNvSpPr>
          <p:nvPr/>
        </p:nvSpPr>
        <p:spPr bwMode="auto">
          <a:xfrm>
            <a:off x="990600" y="2819400"/>
            <a:ext cx="3048000" cy="701675"/>
          </a:xfrm>
          <a:prstGeom prst="rect">
            <a:avLst/>
          </a:prstGeom>
          <a:noFill/>
          <a:ln w="9525">
            <a:noFill/>
            <a:miter lim="800000"/>
            <a:headEnd/>
            <a:tailEnd/>
          </a:ln>
        </p:spPr>
        <p:txBody>
          <a:bodyPr>
            <a:spAutoFit/>
          </a:bodyPr>
          <a:lstStyle/>
          <a:p>
            <a:pPr>
              <a:spcBef>
                <a:spcPct val="50000"/>
              </a:spcBef>
            </a:pPr>
            <a:r>
              <a:rPr lang="en-US" sz="4000" b="1" dirty="0">
                <a:solidFill>
                  <a:srgbClr val="0000FF"/>
                </a:solidFill>
              </a:rPr>
              <a:t> </a:t>
            </a:r>
            <a:r>
              <a:rPr lang="en-US" sz="4000" b="1" dirty="0" err="1">
                <a:solidFill>
                  <a:srgbClr val="0000FF"/>
                </a:solidFill>
              </a:rPr>
              <a:t>tề</a:t>
            </a:r>
            <a:r>
              <a:rPr lang="en-US" sz="4000" b="1" dirty="0">
                <a:solidFill>
                  <a:srgbClr val="0000FF"/>
                </a:solidFill>
              </a:rPr>
              <a:t> </a:t>
            </a:r>
            <a:r>
              <a:rPr lang="en-US" sz="4000" b="1" dirty="0" err="1">
                <a:solidFill>
                  <a:srgbClr val="0000FF"/>
                </a:solidFill>
              </a:rPr>
              <a:t>tựu</a:t>
            </a:r>
            <a:endParaRPr lang="en-US" dirty="0"/>
          </a:p>
        </p:txBody>
      </p:sp>
      <p:sp>
        <p:nvSpPr>
          <p:cNvPr id="13321" name="Rectangle 19"/>
          <p:cNvSpPr>
            <a:spLocks noChangeArrowheads="1"/>
          </p:cNvSpPr>
          <p:nvPr/>
        </p:nvSpPr>
        <p:spPr bwMode="auto">
          <a:xfrm>
            <a:off x="762000" y="3429000"/>
            <a:ext cx="4267200" cy="641350"/>
          </a:xfrm>
          <a:prstGeom prst="rect">
            <a:avLst/>
          </a:prstGeom>
          <a:noFill/>
          <a:ln w="9525">
            <a:noFill/>
            <a:miter lim="800000"/>
            <a:headEnd/>
            <a:tailEnd/>
          </a:ln>
        </p:spPr>
        <p:txBody>
          <a:bodyPr>
            <a:spAutoFit/>
          </a:bodyPr>
          <a:lstStyle/>
          <a:p>
            <a:pPr>
              <a:spcBef>
                <a:spcPct val="50000"/>
              </a:spcBef>
            </a:pPr>
            <a:r>
              <a:rPr lang="en-US" sz="3600" b="1">
                <a:solidFill>
                  <a:srgbClr val="0000FF"/>
                </a:solidFill>
              </a:rPr>
              <a:t>sưởi nắng</a:t>
            </a:r>
          </a:p>
        </p:txBody>
      </p:sp>
      <p:sp>
        <p:nvSpPr>
          <p:cNvPr id="13322" name="Rectangle 20"/>
          <p:cNvSpPr>
            <a:spLocks noChangeArrowheads="1"/>
          </p:cNvSpPr>
          <p:nvPr/>
        </p:nvSpPr>
        <p:spPr bwMode="auto">
          <a:xfrm>
            <a:off x="838200" y="4038600"/>
            <a:ext cx="3048000" cy="701675"/>
          </a:xfrm>
          <a:prstGeom prst="rect">
            <a:avLst/>
          </a:prstGeom>
          <a:noFill/>
          <a:ln w="9525">
            <a:noFill/>
            <a:miter lim="800000"/>
            <a:headEnd/>
            <a:tailEnd/>
          </a:ln>
        </p:spPr>
        <p:txBody>
          <a:bodyPr>
            <a:spAutoFit/>
          </a:bodyPr>
          <a:lstStyle/>
          <a:p>
            <a:r>
              <a:rPr lang="en-US" sz="4000" b="1">
                <a:solidFill>
                  <a:srgbClr val="0000FF"/>
                </a:solidFill>
              </a:rPr>
              <a:t>ngước lên </a:t>
            </a:r>
          </a:p>
        </p:txBody>
      </p:sp>
      <p:sp>
        <p:nvSpPr>
          <p:cNvPr id="13323" name="Rectangle 21"/>
          <p:cNvSpPr>
            <a:spLocks noChangeArrowheads="1"/>
          </p:cNvSpPr>
          <p:nvPr/>
        </p:nvSpPr>
        <p:spPr bwMode="auto">
          <a:xfrm>
            <a:off x="609600" y="5029200"/>
            <a:ext cx="2667000" cy="701675"/>
          </a:xfrm>
          <a:prstGeom prst="rect">
            <a:avLst/>
          </a:prstGeom>
          <a:noFill/>
          <a:ln w="9525">
            <a:noFill/>
            <a:miter lim="800000"/>
            <a:headEnd/>
            <a:tailEnd/>
          </a:ln>
        </p:spPr>
        <p:txBody>
          <a:bodyPr>
            <a:spAutoFit/>
          </a:bodyPr>
          <a:lstStyle/>
          <a:p>
            <a:pPr>
              <a:spcBef>
                <a:spcPct val="50000"/>
              </a:spcBef>
            </a:pPr>
            <a:endParaRPr lang="en-US" sz="4000" b="1">
              <a:solidFill>
                <a:srgbClr val="0000FF"/>
              </a:solidFill>
            </a:endParaRPr>
          </a:p>
        </p:txBody>
      </p:sp>
      <p:pic>
        <p:nvPicPr>
          <p:cNvPr id="13324" name="Picture 13" descr="A021020"/>
          <p:cNvPicPr>
            <a:picLocks noChangeAspect="1" noChangeArrowheads="1"/>
          </p:cNvPicPr>
          <p:nvPr/>
        </p:nvPicPr>
        <p:blipFill>
          <a:blip r:embed="rId3">
            <a:clrChange>
              <a:clrFrom>
                <a:srgbClr val="FAFAFD"/>
              </a:clrFrom>
              <a:clrTo>
                <a:srgbClr val="FAFAFD">
                  <a:alpha val="0"/>
                </a:srgbClr>
              </a:clrTo>
            </a:clrChange>
            <a:lum contrast="48000"/>
          </a:blip>
          <a:srcRect/>
          <a:stretch>
            <a:fillRect/>
          </a:stretch>
        </p:blipFill>
        <p:spPr bwMode="auto">
          <a:xfrm>
            <a:off x="0" y="0"/>
            <a:ext cx="1447800" cy="3276600"/>
          </a:xfrm>
          <a:prstGeom prst="rect">
            <a:avLst/>
          </a:prstGeom>
          <a:noFill/>
          <a:ln w="9525">
            <a:noFill/>
            <a:miter lim="800000"/>
            <a:headEnd/>
            <a:tailEnd/>
          </a:ln>
        </p:spPr>
      </p:pic>
      <p:pic>
        <p:nvPicPr>
          <p:cNvPr id="13325" name="Picture 14" descr="1 (1567)"/>
          <p:cNvPicPr>
            <a:picLocks noChangeAspect="1" noChangeArrowheads="1" noCrop="1"/>
          </p:cNvPicPr>
          <p:nvPr/>
        </p:nvPicPr>
        <p:blipFill>
          <a:blip r:embed="rId4"/>
          <a:srcRect/>
          <a:stretch>
            <a:fillRect/>
          </a:stretch>
        </p:blipFill>
        <p:spPr bwMode="auto">
          <a:xfrm>
            <a:off x="0" y="4876800"/>
            <a:ext cx="1219200" cy="1981200"/>
          </a:xfrm>
          <a:prstGeom prst="rect">
            <a:avLst/>
          </a:prstGeom>
          <a:noFill/>
          <a:ln w="9525">
            <a:noFill/>
            <a:miter lim="800000"/>
            <a:headEnd/>
            <a:tailEnd/>
          </a:ln>
        </p:spPr>
      </p:pic>
      <p:pic>
        <p:nvPicPr>
          <p:cNvPr id="13326" name="Picture 15" descr="1 (1567)"/>
          <p:cNvPicPr>
            <a:picLocks noChangeAspect="1" noChangeArrowheads="1" noCrop="1"/>
          </p:cNvPicPr>
          <p:nvPr/>
        </p:nvPicPr>
        <p:blipFill>
          <a:blip r:embed="rId4"/>
          <a:srcRect/>
          <a:stretch>
            <a:fillRect/>
          </a:stretch>
        </p:blipFill>
        <p:spPr bwMode="auto">
          <a:xfrm>
            <a:off x="7924800" y="4876800"/>
            <a:ext cx="1219200" cy="1981200"/>
          </a:xfrm>
          <a:prstGeom prst="rect">
            <a:avLst/>
          </a:prstGeom>
          <a:noFill/>
          <a:ln w="9525">
            <a:noFill/>
            <a:miter lim="800000"/>
            <a:headEnd/>
            <a:tailEnd/>
          </a:ln>
        </p:spPr>
      </p:pic>
      <p:pic>
        <p:nvPicPr>
          <p:cNvPr id="13327" name="Picture 16" descr="A021020"/>
          <p:cNvPicPr>
            <a:picLocks noChangeAspect="1" noChangeArrowheads="1"/>
          </p:cNvPicPr>
          <p:nvPr/>
        </p:nvPicPr>
        <p:blipFill>
          <a:blip r:embed="rId3">
            <a:clrChange>
              <a:clrFrom>
                <a:srgbClr val="FAFAFD"/>
              </a:clrFrom>
              <a:clrTo>
                <a:srgbClr val="FAFAFD">
                  <a:alpha val="0"/>
                </a:srgbClr>
              </a:clrTo>
            </a:clrChange>
            <a:lum contrast="48000"/>
          </a:blip>
          <a:srcRect/>
          <a:stretch>
            <a:fillRect/>
          </a:stretch>
        </p:blipFill>
        <p:spPr bwMode="auto">
          <a:xfrm>
            <a:off x="7696200" y="0"/>
            <a:ext cx="1447800" cy="3276600"/>
          </a:xfrm>
          <a:prstGeom prst="rect">
            <a:avLst/>
          </a:prstGeom>
          <a:noFill/>
          <a:ln w="9525">
            <a:noFill/>
            <a:miter lim="800000"/>
            <a:headEnd/>
            <a:tailEnd/>
          </a:ln>
        </p:spPr>
      </p:pic>
      <p:sp>
        <p:nvSpPr>
          <p:cNvPr id="14353" name="Rectangle 17"/>
          <p:cNvSpPr>
            <a:spLocks noChangeArrowheads="1"/>
          </p:cNvSpPr>
          <p:nvPr/>
        </p:nvSpPr>
        <p:spPr bwMode="auto">
          <a:xfrm>
            <a:off x="4495800" y="3048000"/>
            <a:ext cx="4343400" cy="2409825"/>
          </a:xfrm>
          <a:prstGeom prst="rect">
            <a:avLst/>
          </a:prstGeom>
          <a:noFill/>
          <a:ln w="9525">
            <a:noFill/>
            <a:miter lim="800000"/>
            <a:headEnd/>
            <a:tailEnd/>
          </a:ln>
        </p:spPr>
        <p:txBody>
          <a:bodyPr>
            <a:spAutoFit/>
          </a:bodyPr>
          <a:lstStyle/>
          <a:p>
            <a:r>
              <a:rPr lang="en-US" sz="3600" b="1">
                <a:solidFill>
                  <a:srgbClr val="FF0000"/>
                </a:solidFill>
              </a:rPr>
              <a:t>Ý đoạn 1:</a:t>
            </a:r>
            <a:r>
              <a:rPr lang="en-US" sz="3600">
                <a:solidFill>
                  <a:srgbClr val="FF0000"/>
                </a:solidFill>
              </a:rPr>
              <a:t>Tình cảm của học trò đối với thầy </a:t>
            </a:r>
            <a:r>
              <a:rPr lang="en-US" sz="4000" b="1" i="1">
                <a:solidFill>
                  <a:srgbClr val="FF0000"/>
                </a:solidFill>
              </a:rPr>
              <a:t>gi</a:t>
            </a:r>
            <a:r>
              <a:rPr lang="en-US" sz="4000">
                <a:solidFill>
                  <a:srgbClr val="FF0000"/>
                </a:solidFill>
              </a:rPr>
              <a:t>áo Chu.</a:t>
            </a:r>
          </a:p>
          <a:p>
            <a:endParaRPr lang="en-US" sz="4000" b="1">
              <a:solidFill>
                <a:srgbClr val="FF0000"/>
              </a:solidFill>
            </a:endParaRPr>
          </a:p>
        </p:txBody>
      </p:sp>
      <p:pic>
        <p:nvPicPr>
          <p:cNvPr id="13329" name="Picture 18" descr="sunflowers_wave_hb"/>
          <p:cNvPicPr>
            <a:picLocks noChangeAspect="1" noChangeArrowheads="1" noCrop="1"/>
          </p:cNvPicPr>
          <p:nvPr/>
        </p:nvPicPr>
        <p:blipFill>
          <a:blip r:embed="rId5"/>
          <a:srcRect/>
          <a:stretch>
            <a:fillRect/>
          </a:stretch>
        </p:blipFill>
        <p:spPr bwMode="auto">
          <a:xfrm>
            <a:off x="2514600" y="5264150"/>
            <a:ext cx="3657600" cy="1593850"/>
          </a:xfrm>
          <a:prstGeom prst="rect">
            <a:avLst/>
          </a:prstGeom>
          <a:noFill/>
          <a:ln w="9525">
            <a:noFill/>
            <a:miter lim="800000"/>
            <a:headEnd/>
            <a:tailEnd/>
          </a:ln>
        </p:spPr>
      </p:pic>
      <p:pic>
        <p:nvPicPr>
          <p:cNvPr id="13330" name="Picture 7" descr="lollipop[1]"/>
          <p:cNvPicPr>
            <a:picLocks noChangeAspect="1" noChangeArrowheads="1" noCrop="1"/>
          </p:cNvPicPr>
          <p:nvPr/>
        </p:nvPicPr>
        <p:blipFill>
          <a:blip r:embed="rId6"/>
          <a:srcRect/>
          <a:stretch>
            <a:fillRect/>
          </a:stretch>
        </p:blipFill>
        <p:spPr bwMode="auto">
          <a:xfrm rot="5400000" flipV="1">
            <a:off x="-3429000" y="3276600"/>
            <a:ext cx="6858000" cy="304800"/>
          </a:xfrm>
          <a:prstGeom prst="rect">
            <a:avLst/>
          </a:prstGeom>
          <a:noFill/>
          <a:ln w="9525">
            <a:noFill/>
            <a:miter lim="800000"/>
            <a:headEnd/>
            <a:tailEnd/>
          </a:ln>
        </p:spPr>
      </p:pic>
      <p:pic>
        <p:nvPicPr>
          <p:cNvPr id="13331" name="Picture 7" descr="lollipop[1]"/>
          <p:cNvPicPr>
            <a:picLocks noChangeAspect="1" noChangeArrowheads="1" noCrop="1"/>
          </p:cNvPicPr>
          <p:nvPr/>
        </p:nvPicPr>
        <p:blipFill>
          <a:blip r:embed="rId6"/>
          <a:srcRect/>
          <a:stretch>
            <a:fillRect/>
          </a:stretch>
        </p:blipFill>
        <p:spPr bwMode="auto">
          <a:xfrm rot="5400000" flipV="1">
            <a:off x="5715000" y="3276600"/>
            <a:ext cx="6858000" cy="3048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4353"/>
                                        </p:tgtEl>
                                        <p:attrNameLst>
                                          <p:attrName>style.visibility</p:attrName>
                                        </p:attrNameLst>
                                      </p:cBhvr>
                                      <p:to>
                                        <p:strVal val="visible"/>
                                      </p:to>
                                    </p:set>
                                    <p:animEffect transition="in" filter="box(in)">
                                      <p:cBhvr>
                                        <p:cTn id="7" dur="500"/>
                                        <p:tgtEl>
                                          <p:spTgt spid="143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5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21"/>
          <p:cNvSpPr txBox="1">
            <a:spLocks noChangeArrowheads="1"/>
          </p:cNvSpPr>
          <p:nvPr/>
        </p:nvSpPr>
        <p:spPr bwMode="auto">
          <a:xfrm>
            <a:off x="-228600" y="2895600"/>
            <a:ext cx="9677400" cy="646113"/>
          </a:xfrm>
          <a:prstGeom prst="rect">
            <a:avLst/>
          </a:prstGeom>
          <a:noFill/>
          <a:ln w="9525">
            <a:noFill/>
            <a:miter lim="800000"/>
            <a:headEnd/>
            <a:tailEnd/>
          </a:ln>
        </p:spPr>
        <p:txBody>
          <a:bodyPr>
            <a:spAutoFit/>
          </a:bodyPr>
          <a:lstStyle/>
          <a:p>
            <a:pPr marL="304800" indent="-304800"/>
            <a:r>
              <a:rPr lang="en-US" sz="3600" b="1" i="1">
                <a:solidFill>
                  <a:srgbClr val="0000FF"/>
                </a:solidFill>
              </a:rPr>
              <a:t>      </a:t>
            </a:r>
          </a:p>
        </p:txBody>
      </p:sp>
      <p:sp>
        <p:nvSpPr>
          <p:cNvPr id="16387" name="AutoShape 3"/>
          <p:cNvSpPr>
            <a:spLocks noChangeArrowheads="1"/>
          </p:cNvSpPr>
          <p:nvPr/>
        </p:nvSpPr>
        <p:spPr bwMode="auto">
          <a:xfrm>
            <a:off x="304800" y="0"/>
            <a:ext cx="8839200" cy="1524000"/>
          </a:xfrm>
          <a:prstGeom prst="cloudCallout">
            <a:avLst>
              <a:gd name="adj1" fmla="val -44093"/>
              <a:gd name="adj2" fmla="val 41458"/>
            </a:avLst>
          </a:prstGeom>
          <a:solidFill>
            <a:srgbClr val="FFFFCC"/>
          </a:solidFill>
          <a:ln w="9525">
            <a:solidFill>
              <a:schemeClr val="tx1"/>
            </a:solidFill>
            <a:round/>
            <a:headEnd/>
            <a:tailEnd/>
          </a:ln>
        </p:spPr>
        <p:txBody>
          <a:bodyPr/>
          <a:lstStyle/>
          <a:p>
            <a:pPr algn="ctr"/>
            <a:r>
              <a:rPr lang="en-US" sz="3200" b="1" i="1">
                <a:solidFill>
                  <a:srgbClr val="0000FF"/>
                </a:solidFill>
              </a:rPr>
              <a:t>Mời em đọc đoạn 2 </a:t>
            </a:r>
          </a:p>
        </p:txBody>
      </p:sp>
      <p:pic>
        <p:nvPicPr>
          <p:cNvPr id="14340" name="Picture 4" descr="A021020"/>
          <p:cNvPicPr>
            <a:picLocks noChangeAspect="1" noChangeArrowheads="1"/>
          </p:cNvPicPr>
          <p:nvPr/>
        </p:nvPicPr>
        <p:blipFill>
          <a:blip r:embed="rId2">
            <a:clrChange>
              <a:clrFrom>
                <a:srgbClr val="FAFAFD"/>
              </a:clrFrom>
              <a:clrTo>
                <a:srgbClr val="FAFAFD">
                  <a:alpha val="0"/>
                </a:srgbClr>
              </a:clrTo>
            </a:clrChange>
            <a:lum contrast="48000"/>
          </a:blip>
          <a:srcRect/>
          <a:stretch>
            <a:fillRect/>
          </a:stretch>
        </p:blipFill>
        <p:spPr bwMode="auto">
          <a:xfrm>
            <a:off x="0" y="0"/>
            <a:ext cx="808038" cy="2590800"/>
          </a:xfrm>
          <a:prstGeom prst="rect">
            <a:avLst/>
          </a:prstGeom>
          <a:noFill/>
          <a:ln w="9525">
            <a:noFill/>
            <a:miter lim="800000"/>
            <a:headEnd/>
            <a:tailEnd/>
          </a:ln>
        </p:spPr>
      </p:pic>
      <p:pic>
        <p:nvPicPr>
          <p:cNvPr id="14341" name="Picture 5" descr="A021020"/>
          <p:cNvPicPr>
            <a:picLocks noChangeAspect="1" noChangeArrowheads="1"/>
          </p:cNvPicPr>
          <p:nvPr/>
        </p:nvPicPr>
        <p:blipFill>
          <a:blip r:embed="rId3">
            <a:clrChange>
              <a:clrFrom>
                <a:srgbClr val="FAFAFD"/>
              </a:clrFrom>
              <a:clrTo>
                <a:srgbClr val="FAFAFD">
                  <a:alpha val="0"/>
                </a:srgbClr>
              </a:clrTo>
            </a:clrChange>
            <a:lum contrast="48000"/>
          </a:blip>
          <a:srcRect/>
          <a:stretch>
            <a:fillRect/>
          </a:stretch>
        </p:blipFill>
        <p:spPr bwMode="auto">
          <a:xfrm>
            <a:off x="8269288" y="0"/>
            <a:ext cx="874712" cy="1981200"/>
          </a:xfrm>
          <a:prstGeom prst="rect">
            <a:avLst/>
          </a:prstGeom>
          <a:noFill/>
          <a:ln w="9525">
            <a:noFill/>
            <a:miter lim="800000"/>
            <a:headEnd/>
            <a:tailEnd/>
          </a:ln>
        </p:spPr>
      </p:pic>
      <p:pic>
        <p:nvPicPr>
          <p:cNvPr id="14342" name="Picture 6" descr="1 (1567)"/>
          <p:cNvPicPr>
            <a:picLocks noChangeAspect="1" noChangeArrowheads="1" noCrop="1"/>
          </p:cNvPicPr>
          <p:nvPr/>
        </p:nvPicPr>
        <p:blipFill>
          <a:blip r:embed="rId4"/>
          <a:srcRect/>
          <a:stretch>
            <a:fillRect/>
          </a:stretch>
        </p:blipFill>
        <p:spPr bwMode="auto">
          <a:xfrm>
            <a:off x="0" y="4876800"/>
            <a:ext cx="1219200" cy="1981200"/>
          </a:xfrm>
          <a:prstGeom prst="rect">
            <a:avLst/>
          </a:prstGeom>
          <a:noFill/>
          <a:ln w="9525">
            <a:noFill/>
            <a:miter lim="800000"/>
            <a:headEnd/>
            <a:tailEnd/>
          </a:ln>
        </p:spPr>
      </p:pic>
      <p:pic>
        <p:nvPicPr>
          <p:cNvPr id="14343" name="Picture 7" descr="1 (1567)"/>
          <p:cNvPicPr>
            <a:picLocks noChangeAspect="1" noChangeArrowheads="1" noCrop="1"/>
          </p:cNvPicPr>
          <p:nvPr/>
        </p:nvPicPr>
        <p:blipFill>
          <a:blip r:embed="rId4"/>
          <a:srcRect/>
          <a:stretch>
            <a:fillRect/>
          </a:stretch>
        </p:blipFill>
        <p:spPr bwMode="auto">
          <a:xfrm>
            <a:off x="7924800" y="4876800"/>
            <a:ext cx="1219200" cy="1981200"/>
          </a:xfrm>
          <a:prstGeom prst="rect">
            <a:avLst/>
          </a:prstGeom>
          <a:noFill/>
          <a:ln w="9525">
            <a:noFill/>
            <a:miter lim="800000"/>
            <a:headEnd/>
            <a:tailEnd/>
          </a:ln>
        </p:spPr>
      </p:pic>
      <p:sp>
        <p:nvSpPr>
          <p:cNvPr id="14344" name="Rectangle 10"/>
          <p:cNvSpPr>
            <a:spLocks noChangeArrowheads="1"/>
          </p:cNvSpPr>
          <p:nvPr/>
        </p:nvSpPr>
        <p:spPr bwMode="auto">
          <a:xfrm>
            <a:off x="0" y="7239000"/>
            <a:ext cx="9144000" cy="1077913"/>
          </a:xfrm>
          <a:prstGeom prst="rect">
            <a:avLst/>
          </a:prstGeom>
          <a:noFill/>
          <a:ln w="9525" algn="ctr">
            <a:noFill/>
            <a:miter lim="800000"/>
            <a:headEnd/>
            <a:tailEnd/>
          </a:ln>
        </p:spPr>
        <p:txBody>
          <a:bodyPr>
            <a:spAutoFit/>
          </a:bodyPr>
          <a:lstStyle/>
          <a:p>
            <a:pPr algn="just" eaLnBrk="0" hangingPunct="0">
              <a:spcBef>
                <a:spcPct val="50000"/>
              </a:spcBef>
            </a:pPr>
            <a:r>
              <a:rPr lang="en-US" sz="3200">
                <a:solidFill>
                  <a:srgbClr val="000000"/>
                </a:solidFill>
              </a:rPr>
              <a:t>4/ Tìm những chi tiết biểu hiện tình cảm của cụ giáo Chu đối với  thầy. </a:t>
            </a:r>
          </a:p>
        </p:txBody>
      </p:sp>
      <p:pic>
        <p:nvPicPr>
          <p:cNvPr id="14345" name="Picture 7" descr="lollipop[1]"/>
          <p:cNvPicPr>
            <a:picLocks noChangeAspect="1" noChangeArrowheads="1" noCrop="1"/>
          </p:cNvPicPr>
          <p:nvPr/>
        </p:nvPicPr>
        <p:blipFill>
          <a:blip r:embed="rId5"/>
          <a:srcRect/>
          <a:stretch>
            <a:fillRect/>
          </a:stretch>
        </p:blipFill>
        <p:spPr bwMode="auto">
          <a:xfrm rot="5400000" flipV="1">
            <a:off x="-3429000" y="3276600"/>
            <a:ext cx="6858000" cy="304800"/>
          </a:xfrm>
          <a:prstGeom prst="rect">
            <a:avLst/>
          </a:prstGeom>
          <a:noFill/>
          <a:ln w="9525">
            <a:noFill/>
            <a:miter lim="800000"/>
            <a:headEnd/>
            <a:tailEnd/>
          </a:ln>
        </p:spPr>
      </p:pic>
      <p:pic>
        <p:nvPicPr>
          <p:cNvPr id="14346" name="Picture 7" descr="lollipop[1]"/>
          <p:cNvPicPr>
            <a:picLocks noChangeAspect="1" noChangeArrowheads="1" noCrop="1"/>
          </p:cNvPicPr>
          <p:nvPr/>
        </p:nvPicPr>
        <p:blipFill>
          <a:blip r:embed="rId5"/>
          <a:srcRect/>
          <a:stretch>
            <a:fillRect/>
          </a:stretch>
        </p:blipFill>
        <p:spPr bwMode="auto">
          <a:xfrm rot="5400000" flipV="1">
            <a:off x="5715000" y="3276600"/>
            <a:ext cx="6858000" cy="304800"/>
          </a:xfrm>
          <a:prstGeom prst="rect">
            <a:avLst/>
          </a:prstGeom>
          <a:noFill/>
          <a:ln w="9525">
            <a:noFill/>
            <a:miter lim="800000"/>
            <a:headEnd/>
            <a:tailEnd/>
          </a:ln>
        </p:spPr>
      </p:pic>
      <p:sp>
        <p:nvSpPr>
          <p:cNvPr id="16399" name="Text Box 15"/>
          <p:cNvSpPr txBox="1">
            <a:spLocks noChangeArrowheads="1"/>
          </p:cNvSpPr>
          <p:nvPr/>
        </p:nvSpPr>
        <p:spPr bwMode="auto">
          <a:xfrm>
            <a:off x="381000" y="2362200"/>
            <a:ext cx="8382000" cy="2586038"/>
          </a:xfrm>
          <a:prstGeom prst="rect">
            <a:avLst/>
          </a:prstGeom>
          <a:noFill/>
          <a:ln w="9525">
            <a:noFill/>
            <a:miter lim="800000"/>
            <a:headEnd/>
            <a:tailEnd/>
          </a:ln>
        </p:spPr>
        <p:txBody>
          <a:bodyPr>
            <a:spAutoFit/>
          </a:bodyPr>
          <a:lstStyle/>
          <a:p>
            <a:pPr algn="ctr">
              <a:spcBef>
                <a:spcPct val="50000"/>
              </a:spcBef>
            </a:pPr>
            <a:r>
              <a:rPr lang="en-US" sz="3600" b="1">
                <a:solidFill>
                  <a:srgbClr val="FF0000"/>
                </a:solidFill>
              </a:rPr>
              <a:t>Câu hỏi thảo luận: N4 </a:t>
            </a:r>
          </a:p>
          <a:p>
            <a:pPr algn="just" eaLnBrk="0" hangingPunct="0">
              <a:spcBef>
                <a:spcPct val="50000"/>
              </a:spcBef>
            </a:pPr>
            <a:r>
              <a:rPr lang="en-US" sz="2800">
                <a:solidFill>
                  <a:srgbClr val="000000"/>
                </a:solidFill>
              </a:rPr>
              <a:t>Tình cảm của cụ giáo Chu đối với người thầy đã dạy cho cụ từ thuở học vỡ lòng như thế nào? Tìm những chi tiết biểu hiện tình cảm của cụ giáo Chu đối với  thầy. </a:t>
            </a:r>
            <a:endParaRPr lang="en-US" sz="2800" b="1">
              <a:solidFill>
                <a:srgbClr val="FF0000"/>
              </a:solidFill>
            </a:endParaRPr>
          </a:p>
        </p:txBody>
      </p:sp>
      <p:sp>
        <p:nvSpPr>
          <p:cNvPr id="16400" name="Rectangle 16"/>
          <p:cNvSpPr>
            <a:spLocks noChangeArrowheads="1"/>
          </p:cNvSpPr>
          <p:nvPr/>
        </p:nvSpPr>
        <p:spPr bwMode="auto">
          <a:xfrm>
            <a:off x="381000" y="1752600"/>
            <a:ext cx="8001000" cy="1077913"/>
          </a:xfrm>
          <a:prstGeom prst="rect">
            <a:avLst/>
          </a:prstGeom>
          <a:noFill/>
          <a:ln w="9525" algn="ctr">
            <a:noFill/>
            <a:miter lim="800000"/>
            <a:headEnd/>
            <a:tailEnd/>
          </a:ln>
        </p:spPr>
        <p:txBody>
          <a:bodyPr>
            <a:spAutoFit/>
          </a:bodyPr>
          <a:lstStyle/>
          <a:p>
            <a:pPr algn="just" eaLnBrk="0" hangingPunct="0">
              <a:spcBef>
                <a:spcPct val="50000"/>
              </a:spcBef>
            </a:pPr>
            <a:r>
              <a:rPr lang="en-US" sz="3200">
                <a:solidFill>
                  <a:srgbClr val="FF0000"/>
                </a:solidFill>
              </a:rPr>
              <a:t>     Thầy giáo Chu rất tôn kính cụ đồ đã dạy thầy từ thuở vỡ lòng. </a:t>
            </a:r>
          </a:p>
        </p:txBody>
      </p:sp>
      <p:sp>
        <p:nvSpPr>
          <p:cNvPr id="16401" name="Rectangle 17"/>
          <p:cNvSpPr>
            <a:spLocks noChangeArrowheads="1"/>
          </p:cNvSpPr>
          <p:nvPr/>
        </p:nvSpPr>
        <p:spPr bwMode="auto">
          <a:xfrm>
            <a:off x="609600" y="2667000"/>
            <a:ext cx="8229600" cy="3046413"/>
          </a:xfrm>
          <a:prstGeom prst="rect">
            <a:avLst/>
          </a:prstGeom>
          <a:noFill/>
          <a:ln w="9525" algn="ctr">
            <a:noFill/>
            <a:miter lim="800000"/>
            <a:headEnd/>
            <a:tailEnd/>
          </a:ln>
        </p:spPr>
        <p:txBody>
          <a:bodyPr>
            <a:spAutoFit/>
          </a:bodyPr>
          <a:lstStyle/>
          <a:p>
            <a:pPr algn="just" eaLnBrk="0" hangingPunct="0">
              <a:spcBef>
                <a:spcPct val="50000"/>
              </a:spcBef>
            </a:pPr>
            <a:r>
              <a:rPr lang="en-US" sz="3200">
                <a:solidFill>
                  <a:srgbClr val="FF0000"/>
                </a:solidFill>
              </a:rPr>
              <a:t>     Những chi tiết biểu hiện sự tôn kính đó: Thầy mời học trò cùng tới thăm một người mà thầy mang ơn rất nặng. Thầy chắp tay cung kính vái cụ đồ. Thầy cung kính thưa với cụ: “Lạy thầy ! Hôm nay con đem tất cả các môn sinh đến tạ ơn thầy”.</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6387"/>
                                        </p:tgtEl>
                                        <p:attrNameLst>
                                          <p:attrName>style.visibility</p:attrName>
                                        </p:attrNameLst>
                                      </p:cBhvr>
                                      <p:to>
                                        <p:strVal val="visible"/>
                                      </p:to>
                                    </p:set>
                                    <p:animEffect transition="in" filter="checkerboard(across)">
                                      <p:cBhvr>
                                        <p:cTn id="7" dur="500"/>
                                        <p:tgtEl>
                                          <p:spTgt spid="1638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6399"/>
                                        </p:tgtEl>
                                        <p:attrNameLst>
                                          <p:attrName>style.visibility</p:attrName>
                                        </p:attrNameLst>
                                      </p:cBhvr>
                                      <p:to>
                                        <p:strVal val="visible"/>
                                      </p:to>
                                    </p:set>
                                    <p:animEffect transition="in" filter="checkerboard(across)">
                                      <p:cBhvr>
                                        <p:cTn id="12" dur="1000"/>
                                        <p:tgtEl>
                                          <p:spTgt spid="1639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xit" presetSubtype="16" fill="hold" grpId="1" nodeType="clickEffect">
                                  <p:stCondLst>
                                    <p:cond delay="0"/>
                                  </p:stCondLst>
                                  <p:childTnLst>
                                    <p:animEffect transition="out" filter="box(in)">
                                      <p:cBhvr>
                                        <p:cTn id="16" dur="500"/>
                                        <p:tgtEl>
                                          <p:spTgt spid="16399"/>
                                        </p:tgtEl>
                                      </p:cBhvr>
                                    </p:animEffect>
                                    <p:set>
                                      <p:cBhvr>
                                        <p:cTn id="17" dur="1" fill="hold">
                                          <p:stCondLst>
                                            <p:cond delay="499"/>
                                          </p:stCondLst>
                                        </p:cTn>
                                        <p:tgtEl>
                                          <p:spTgt spid="16399"/>
                                        </p:tgtEl>
                                        <p:attrNameLst>
                                          <p:attrName>style.visibility</p:attrName>
                                        </p:attrNameLst>
                                      </p:cBhvr>
                                      <p:to>
                                        <p:strVal val="hidden"/>
                                      </p:to>
                                    </p:se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16400"/>
                                        </p:tgtEl>
                                        <p:attrNameLst>
                                          <p:attrName>style.visibility</p:attrName>
                                        </p:attrNameLst>
                                      </p:cBhvr>
                                      <p:to>
                                        <p:strVal val="visible"/>
                                      </p:to>
                                    </p:set>
                                    <p:animEffect transition="in" filter="checkerboard(across)">
                                      <p:cBhvr>
                                        <p:cTn id="22" dur="500"/>
                                        <p:tgtEl>
                                          <p:spTgt spid="16400"/>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16401"/>
                                        </p:tgtEl>
                                        <p:attrNameLst>
                                          <p:attrName>style.visibility</p:attrName>
                                        </p:attrNameLst>
                                      </p:cBhvr>
                                      <p:to>
                                        <p:strVal val="visible"/>
                                      </p:to>
                                    </p:set>
                                    <p:animEffect transition="in" filter="box(in)">
                                      <p:cBhvr>
                                        <p:cTn id="27" dur="500"/>
                                        <p:tgtEl>
                                          <p:spTgt spid="164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7" grpId="0" animBg="1"/>
      <p:bldP spid="16399" grpId="0"/>
      <p:bldP spid="16399" grpId="1"/>
      <p:bldP spid="16400" grpId="0"/>
      <p:bldP spid="16401"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ChangeArrowheads="1"/>
          </p:cNvSpPr>
          <p:nvPr/>
        </p:nvSpPr>
        <p:spPr bwMode="auto">
          <a:xfrm>
            <a:off x="3276600" y="533400"/>
            <a:ext cx="1828800" cy="579438"/>
          </a:xfrm>
          <a:prstGeom prst="rect">
            <a:avLst/>
          </a:prstGeom>
          <a:noFill/>
          <a:ln w="9525">
            <a:noFill/>
            <a:miter lim="800000"/>
            <a:headEnd/>
            <a:tailEnd/>
          </a:ln>
        </p:spPr>
        <p:txBody>
          <a:bodyPr>
            <a:spAutoFit/>
          </a:bodyPr>
          <a:lstStyle/>
          <a:p>
            <a:pPr>
              <a:spcBef>
                <a:spcPct val="50000"/>
              </a:spcBef>
            </a:pPr>
            <a:r>
              <a:rPr lang="en-US" sz="3200" b="1" u="sng"/>
              <a:t>Tập đọc</a:t>
            </a:r>
          </a:p>
        </p:txBody>
      </p:sp>
      <p:sp>
        <p:nvSpPr>
          <p:cNvPr id="15363" name="Text Box 8"/>
          <p:cNvSpPr txBox="1">
            <a:spLocks noChangeArrowheads="1"/>
          </p:cNvSpPr>
          <p:nvPr/>
        </p:nvSpPr>
        <p:spPr bwMode="auto">
          <a:xfrm>
            <a:off x="838200" y="914400"/>
            <a:ext cx="6400800" cy="914400"/>
          </a:xfrm>
          <a:prstGeom prst="rect">
            <a:avLst/>
          </a:prstGeom>
          <a:noFill/>
          <a:ln w="9525">
            <a:noFill/>
            <a:miter lim="800000"/>
            <a:headEnd/>
            <a:tailEnd/>
          </a:ln>
        </p:spPr>
        <p:txBody>
          <a:bodyPr>
            <a:spAutoFit/>
          </a:bodyPr>
          <a:lstStyle/>
          <a:p>
            <a:pPr algn="ctr">
              <a:spcBef>
                <a:spcPct val="50000"/>
              </a:spcBef>
            </a:pPr>
            <a:r>
              <a:rPr lang="en-US" sz="5400" b="1">
                <a:solidFill>
                  <a:srgbClr val="FF0000"/>
                </a:solidFill>
              </a:rPr>
              <a:t>N</a:t>
            </a:r>
            <a:r>
              <a:rPr lang="en-US" sz="5400" b="1" i="1">
                <a:solidFill>
                  <a:srgbClr val="FF0000"/>
                </a:solidFill>
              </a:rPr>
              <a:t>gh</a:t>
            </a:r>
            <a:r>
              <a:rPr lang="en-US" sz="5400" b="1">
                <a:solidFill>
                  <a:srgbClr val="FF0000"/>
                </a:solidFill>
              </a:rPr>
              <a:t>ĩa t</a:t>
            </a:r>
            <a:r>
              <a:rPr lang="en-US" sz="5400" b="1" i="1">
                <a:solidFill>
                  <a:srgbClr val="FF0000"/>
                </a:solidFill>
              </a:rPr>
              <a:t>h</a:t>
            </a:r>
            <a:r>
              <a:rPr lang="en-US" sz="5400" b="1">
                <a:solidFill>
                  <a:srgbClr val="FF0000"/>
                </a:solidFill>
              </a:rPr>
              <a:t>ầy trò</a:t>
            </a:r>
            <a:endParaRPr lang="en-US" sz="5400" b="1" i="1">
              <a:solidFill>
                <a:srgbClr val="FF0000"/>
              </a:solidFill>
            </a:endParaRPr>
          </a:p>
        </p:txBody>
      </p:sp>
      <p:pic>
        <p:nvPicPr>
          <p:cNvPr id="15364" name="Picture 5" descr="A021020"/>
          <p:cNvPicPr>
            <a:picLocks noChangeAspect="1" noChangeArrowheads="1"/>
          </p:cNvPicPr>
          <p:nvPr/>
        </p:nvPicPr>
        <p:blipFill>
          <a:blip r:embed="rId2">
            <a:clrChange>
              <a:clrFrom>
                <a:srgbClr val="FAFAFD"/>
              </a:clrFrom>
              <a:clrTo>
                <a:srgbClr val="FAFAFD">
                  <a:alpha val="0"/>
                </a:srgbClr>
              </a:clrTo>
            </a:clrChange>
            <a:lum contrast="48000"/>
          </a:blip>
          <a:srcRect/>
          <a:stretch>
            <a:fillRect/>
          </a:stretch>
        </p:blipFill>
        <p:spPr bwMode="auto">
          <a:xfrm>
            <a:off x="0" y="0"/>
            <a:ext cx="1111250" cy="2514600"/>
          </a:xfrm>
          <a:prstGeom prst="rect">
            <a:avLst/>
          </a:prstGeom>
          <a:noFill/>
          <a:ln w="9525">
            <a:noFill/>
            <a:miter lim="800000"/>
            <a:headEnd/>
            <a:tailEnd/>
          </a:ln>
        </p:spPr>
      </p:pic>
      <p:pic>
        <p:nvPicPr>
          <p:cNvPr id="15365" name="Picture 6" descr="A021020"/>
          <p:cNvPicPr>
            <a:picLocks noChangeAspect="1" noChangeArrowheads="1"/>
          </p:cNvPicPr>
          <p:nvPr/>
        </p:nvPicPr>
        <p:blipFill>
          <a:blip r:embed="rId2">
            <a:clrChange>
              <a:clrFrom>
                <a:srgbClr val="FAFAFD"/>
              </a:clrFrom>
              <a:clrTo>
                <a:srgbClr val="FAFAFD">
                  <a:alpha val="0"/>
                </a:srgbClr>
              </a:clrTo>
            </a:clrChange>
            <a:lum contrast="48000"/>
          </a:blip>
          <a:srcRect/>
          <a:stretch>
            <a:fillRect/>
          </a:stretch>
        </p:blipFill>
        <p:spPr bwMode="auto">
          <a:xfrm>
            <a:off x="7696200" y="0"/>
            <a:ext cx="1447800" cy="3276600"/>
          </a:xfrm>
          <a:prstGeom prst="rect">
            <a:avLst/>
          </a:prstGeom>
          <a:noFill/>
          <a:ln w="9525">
            <a:noFill/>
            <a:miter lim="800000"/>
            <a:headEnd/>
            <a:tailEnd/>
          </a:ln>
        </p:spPr>
      </p:pic>
      <p:pic>
        <p:nvPicPr>
          <p:cNvPr id="15366" name="Picture 7" descr="1 (1567)"/>
          <p:cNvPicPr>
            <a:picLocks noChangeAspect="1" noChangeArrowheads="1" noCrop="1"/>
          </p:cNvPicPr>
          <p:nvPr/>
        </p:nvPicPr>
        <p:blipFill>
          <a:blip r:embed="rId3"/>
          <a:srcRect/>
          <a:stretch>
            <a:fillRect/>
          </a:stretch>
        </p:blipFill>
        <p:spPr bwMode="auto">
          <a:xfrm>
            <a:off x="7924800" y="4876800"/>
            <a:ext cx="1219200" cy="1981200"/>
          </a:xfrm>
          <a:prstGeom prst="rect">
            <a:avLst/>
          </a:prstGeom>
          <a:noFill/>
          <a:ln w="9525">
            <a:noFill/>
            <a:miter lim="800000"/>
            <a:headEnd/>
            <a:tailEnd/>
          </a:ln>
        </p:spPr>
      </p:pic>
      <p:sp>
        <p:nvSpPr>
          <p:cNvPr id="20488" name="AutoShape 8"/>
          <p:cNvSpPr>
            <a:spLocks noChangeArrowheads="1"/>
          </p:cNvSpPr>
          <p:nvPr/>
        </p:nvSpPr>
        <p:spPr bwMode="auto">
          <a:xfrm>
            <a:off x="228600" y="2133600"/>
            <a:ext cx="8686800" cy="5715000"/>
          </a:xfrm>
          <a:prstGeom prst="irregularSeal2">
            <a:avLst/>
          </a:prstGeom>
          <a:solidFill>
            <a:srgbClr val="EFF6A8"/>
          </a:solidFill>
          <a:ln w="9525">
            <a:solidFill>
              <a:schemeClr val="tx1"/>
            </a:solidFill>
            <a:miter lim="800000"/>
            <a:headEnd/>
            <a:tailEnd/>
          </a:ln>
        </p:spPr>
        <p:txBody>
          <a:bodyPr wrap="none" anchor="ctr"/>
          <a:lstStyle/>
          <a:p>
            <a:pPr algn="ctr"/>
            <a:r>
              <a:rPr lang="en-US" sz="3200">
                <a:solidFill>
                  <a:srgbClr val="000000"/>
                </a:solidFill>
              </a:rPr>
              <a:t> </a:t>
            </a:r>
          </a:p>
          <a:p>
            <a:pPr algn="ctr"/>
            <a:endParaRPr lang="en-US" sz="3200" b="1" i="1">
              <a:solidFill>
                <a:srgbClr val="0000FF"/>
              </a:solidFill>
            </a:endParaRPr>
          </a:p>
        </p:txBody>
      </p:sp>
      <p:sp>
        <p:nvSpPr>
          <p:cNvPr id="20489" name="Rectangle 9"/>
          <p:cNvSpPr>
            <a:spLocks noChangeArrowheads="1"/>
          </p:cNvSpPr>
          <p:nvPr/>
        </p:nvSpPr>
        <p:spPr bwMode="auto">
          <a:xfrm>
            <a:off x="2362200" y="3962400"/>
            <a:ext cx="4648200" cy="1739900"/>
          </a:xfrm>
          <a:prstGeom prst="rect">
            <a:avLst/>
          </a:prstGeom>
          <a:noFill/>
          <a:ln w="9525" algn="ctr">
            <a:noFill/>
            <a:miter lim="800000"/>
            <a:headEnd/>
            <a:tailEnd/>
          </a:ln>
        </p:spPr>
        <p:txBody>
          <a:bodyPr>
            <a:spAutoFit/>
          </a:bodyPr>
          <a:lstStyle/>
          <a:p>
            <a:pPr algn="just" eaLnBrk="0" hangingPunct="0">
              <a:spcBef>
                <a:spcPct val="50000"/>
              </a:spcBef>
            </a:pPr>
            <a:r>
              <a:rPr lang="en-US" sz="3600" b="1">
                <a:solidFill>
                  <a:srgbClr val="000000"/>
                </a:solidFill>
              </a:rPr>
              <a:t>Em hiểu thế nào là “Tiên học lễ, hậu học văn” ?</a:t>
            </a:r>
          </a:p>
        </p:txBody>
      </p:sp>
      <p:sp>
        <p:nvSpPr>
          <p:cNvPr id="20490" name="Rectangle 10"/>
          <p:cNvSpPr>
            <a:spLocks noChangeArrowheads="1"/>
          </p:cNvSpPr>
          <p:nvPr/>
        </p:nvSpPr>
        <p:spPr bwMode="auto">
          <a:xfrm>
            <a:off x="1828800" y="4114800"/>
            <a:ext cx="5105400" cy="1662113"/>
          </a:xfrm>
          <a:prstGeom prst="rect">
            <a:avLst/>
          </a:prstGeom>
          <a:noFill/>
          <a:ln w="9525" algn="ctr">
            <a:noFill/>
            <a:miter lim="800000"/>
            <a:headEnd/>
            <a:tailEnd/>
          </a:ln>
        </p:spPr>
        <p:txBody>
          <a:bodyPr>
            <a:spAutoFit/>
          </a:bodyPr>
          <a:lstStyle/>
          <a:p>
            <a:pPr algn="just" eaLnBrk="0" hangingPunct="0">
              <a:spcBef>
                <a:spcPct val="50000"/>
              </a:spcBef>
            </a:pPr>
            <a:r>
              <a:rPr lang="en-US" sz="3400">
                <a:solidFill>
                  <a:srgbClr val="FF0000"/>
                </a:solidFill>
              </a:rPr>
              <a:t>     Trước hết phải học lễ phép; sau mới học chữ, học văn hóa.</a:t>
            </a:r>
          </a:p>
        </p:txBody>
      </p:sp>
      <p:sp>
        <p:nvSpPr>
          <p:cNvPr id="20491" name="Rectangle 11"/>
          <p:cNvSpPr>
            <a:spLocks noChangeArrowheads="1"/>
          </p:cNvSpPr>
          <p:nvPr/>
        </p:nvSpPr>
        <p:spPr bwMode="auto">
          <a:xfrm>
            <a:off x="1905000" y="4191000"/>
            <a:ext cx="5181600" cy="1200150"/>
          </a:xfrm>
          <a:prstGeom prst="rect">
            <a:avLst/>
          </a:prstGeom>
          <a:noFill/>
          <a:ln w="9525" algn="ctr">
            <a:noFill/>
            <a:miter lim="800000"/>
            <a:headEnd/>
            <a:tailEnd/>
          </a:ln>
        </p:spPr>
        <p:txBody>
          <a:bodyPr>
            <a:spAutoFit/>
          </a:bodyPr>
          <a:lstStyle/>
          <a:p>
            <a:pPr algn="just" eaLnBrk="0" hangingPunct="0">
              <a:spcBef>
                <a:spcPct val="50000"/>
              </a:spcBef>
            </a:pPr>
            <a:r>
              <a:rPr lang="en-US" sz="3600" b="1">
                <a:solidFill>
                  <a:srgbClr val="000000"/>
                </a:solidFill>
              </a:rPr>
              <a:t> Em hiểu thế nào là “Tôn s</a:t>
            </a:r>
            <a:r>
              <a:rPr lang="vi-VN" sz="3600" b="1">
                <a:solidFill>
                  <a:srgbClr val="000000"/>
                </a:solidFill>
              </a:rPr>
              <a:t>ư</a:t>
            </a:r>
            <a:r>
              <a:rPr lang="en-US" sz="3600" b="1">
                <a:solidFill>
                  <a:srgbClr val="000000"/>
                </a:solidFill>
              </a:rPr>
              <a:t> trọng </a:t>
            </a:r>
            <a:r>
              <a:rPr lang="vi-VN" sz="3600" b="1">
                <a:solidFill>
                  <a:srgbClr val="000000"/>
                </a:solidFill>
              </a:rPr>
              <a:t>đ</a:t>
            </a:r>
            <a:r>
              <a:rPr lang="en-US" sz="3600" b="1">
                <a:solidFill>
                  <a:srgbClr val="000000"/>
                </a:solidFill>
              </a:rPr>
              <a:t>ạo”?</a:t>
            </a:r>
          </a:p>
        </p:txBody>
      </p:sp>
      <p:sp>
        <p:nvSpPr>
          <p:cNvPr id="20492" name="Rectangle 12"/>
          <p:cNvSpPr>
            <a:spLocks noChangeArrowheads="1"/>
          </p:cNvSpPr>
          <p:nvPr/>
        </p:nvSpPr>
        <p:spPr bwMode="auto">
          <a:xfrm>
            <a:off x="2209800" y="4495800"/>
            <a:ext cx="4800600" cy="1138238"/>
          </a:xfrm>
          <a:prstGeom prst="rect">
            <a:avLst/>
          </a:prstGeom>
          <a:noFill/>
          <a:ln w="9525" algn="ctr">
            <a:noFill/>
            <a:miter lim="800000"/>
            <a:headEnd/>
            <a:tailEnd/>
          </a:ln>
        </p:spPr>
        <p:txBody>
          <a:bodyPr>
            <a:spAutoFit/>
          </a:bodyPr>
          <a:lstStyle/>
          <a:p>
            <a:pPr algn="just" eaLnBrk="0" hangingPunct="0">
              <a:spcBef>
                <a:spcPct val="50000"/>
              </a:spcBef>
            </a:pPr>
            <a:r>
              <a:rPr lang="en-US" sz="3400">
                <a:solidFill>
                  <a:srgbClr val="FF0000"/>
                </a:solidFill>
              </a:rPr>
              <a:t>Tôn kính thầy giáo, trọng đạo học.</a:t>
            </a:r>
          </a:p>
        </p:txBody>
      </p:sp>
      <p:pic>
        <p:nvPicPr>
          <p:cNvPr id="15372" name="Picture 7" descr="lollipop[1]"/>
          <p:cNvPicPr>
            <a:picLocks noChangeAspect="1" noChangeArrowheads="1" noCrop="1"/>
          </p:cNvPicPr>
          <p:nvPr/>
        </p:nvPicPr>
        <p:blipFill>
          <a:blip r:embed="rId4"/>
          <a:srcRect/>
          <a:stretch>
            <a:fillRect/>
          </a:stretch>
        </p:blipFill>
        <p:spPr bwMode="auto">
          <a:xfrm rot="5400000" flipV="1">
            <a:off x="-3429000" y="3276600"/>
            <a:ext cx="6858000" cy="304800"/>
          </a:xfrm>
          <a:prstGeom prst="rect">
            <a:avLst/>
          </a:prstGeom>
          <a:noFill/>
          <a:ln w="9525">
            <a:noFill/>
            <a:miter lim="800000"/>
            <a:headEnd/>
            <a:tailEnd/>
          </a:ln>
        </p:spPr>
      </p:pic>
      <p:pic>
        <p:nvPicPr>
          <p:cNvPr id="15373" name="Picture 7" descr="lollipop[1]"/>
          <p:cNvPicPr>
            <a:picLocks noChangeAspect="1" noChangeArrowheads="1" noCrop="1"/>
          </p:cNvPicPr>
          <p:nvPr/>
        </p:nvPicPr>
        <p:blipFill>
          <a:blip r:embed="rId4"/>
          <a:srcRect/>
          <a:stretch>
            <a:fillRect/>
          </a:stretch>
        </p:blipFill>
        <p:spPr bwMode="auto">
          <a:xfrm rot="5400000" flipV="1">
            <a:off x="5562600" y="3276600"/>
            <a:ext cx="6858000" cy="304800"/>
          </a:xfrm>
          <a:prstGeom prst="rect">
            <a:avLst/>
          </a:prstGeom>
          <a:noFill/>
          <a:ln w="9525">
            <a:noFill/>
            <a:miter lim="800000"/>
            <a:headEnd/>
            <a:tailEnd/>
          </a:ln>
        </p:spPr>
      </p:pic>
      <p:sp>
        <p:nvSpPr>
          <p:cNvPr id="20495" name="AutoShape 15"/>
          <p:cNvSpPr>
            <a:spLocks noChangeArrowheads="1"/>
          </p:cNvSpPr>
          <p:nvPr/>
        </p:nvSpPr>
        <p:spPr bwMode="auto">
          <a:xfrm>
            <a:off x="228600" y="1905000"/>
            <a:ext cx="4419600" cy="1524000"/>
          </a:xfrm>
          <a:prstGeom prst="cloudCallout">
            <a:avLst>
              <a:gd name="adj1" fmla="val -48241"/>
              <a:gd name="adj2" fmla="val 81458"/>
            </a:avLst>
          </a:prstGeom>
          <a:solidFill>
            <a:srgbClr val="FFFFCC"/>
          </a:solidFill>
          <a:ln w="9525">
            <a:solidFill>
              <a:schemeClr val="tx1"/>
            </a:solidFill>
            <a:round/>
            <a:headEnd/>
            <a:tailEnd/>
          </a:ln>
        </p:spPr>
        <p:txBody>
          <a:bodyPr/>
          <a:lstStyle/>
          <a:p>
            <a:pPr algn="ctr"/>
            <a:r>
              <a:rPr lang="en-US" sz="3600" b="1" i="1">
                <a:solidFill>
                  <a:srgbClr val="0000FF"/>
                </a:solidFill>
              </a:rPr>
              <a:t>Mời em đọc đoạn 3 </a:t>
            </a:r>
          </a:p>
        </p:txBody>
      </p:sp>
      <p:pic>
        <p:nvPicPr>
          <p:cNvPr id="15375" name="Picture 16" descr="1 (1820)"/>
          <p:cNvPicPr>
            <a:picLocks noChangeAspect="1" noChangeArrowheads="1" noCrop="1"/>
          </p:cNvPicPr>
          <p:nvPr/>
        </p:nvPicPr>
        <p:blipFill>
          <a:blip r:embed="rId5"/>
          <a:srcRect/>
          <a:stretch>
            <a:fillRect/>
          </a:stretch>
        </p:blipFill>
        <p:spPr bwMode="auto">
          <a:xfrm>
            <a:off x="0" y="5257800"/>
            <a:ext cx="1600200" cy="1600200"/>
          </a:xfrm>
          <a:prstGeom prst="rect">
            <a:avLst/>
          </a:prstGeom>
          <a:noFill/>
          <a:ln w="9525">
            <a:noFill/>
            <a:miter lim="800000"/>
            <a:headEnd/>
            <a:tailEnd/>
          </a:ln>
        </p:spPr>
      </p:pic>
      <p:pic>
        <p:nvPicPr>
          <p:cNvPr id="15376" name="Picture 17" descr="1 (1820)"/>
          <p:cNvPicPr>
            <a:picLocks noChangeAspect="1" noChangeArrowheads="1" noCrop="1"/>
          </p:cNvPicPr>
          <p:nvPr/>
        </p:nvPicPr>
        <p:blipFill>
          <a:blip r:embed="rId5"/>
          <a:srcRect/>
          <a:stretch>
            <a:fillRect/>
          </a:stretch>
        </p:blipFill>
        <p:spPr bwMode="auto">
          <a:xfrm>
            <a:off x="6324600" y="5257800"/>
            <a:ext cx="1978025" cy="16002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0495"/>
                                        </p:tgtEl>
                                        <p:attrNameLst>
                                          <p:attrName>style.visibility</p:attrName>
                                        </p:attrNameLst>
                                      </p:cBhvr>
                                      <p:to>
                                        <p:strVal val="visible"/>
                                      </p:to>
                                    </p:set>
                                    <p:animEffect transition="in" filter="box(in)">
                                      <p:cBhvr>
                                        <p:cTn id="7" dur="500"/>
                                        <p:tgtEl>
                                          <p:spTgt spid="2049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20488"/>
                                        </p:tgtEl>
                                        <p:attrNameLst>
                                          <p:attrName>style.visibility</p:attrName>
                                        </p:attrNameLst>
                                      </p:cBhvr>
                                      <p:to>
                                        <p:strVal val="visible"/>
                                      </p:to>
                                    </p:set>
                                    <p:animEffect transition="in" filter="checkerboard(across)">
                                      <p:cBhvr>
                                        <p:cTn id="12" dur="500"/>
                                        <p:tgtEl>
                                          <p:spTgt spid="2048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20489"/>
                                        </p:tgtEl>
                                        <p:attrNameLst>
                                          <p:attrName>style.visibility</p:attrName>
                                        </p:attrNameLst>
                                      </p:cBhvr>
                                      <p:to>
                                        <p:strVal val="visible"/>
                                      </p:to>
                                    </p:set>
                                    <p:animEffect transition="in" filter="box(in)">
                                      <p:cBhvr>
                                        <p:cTn id="17" dur="500"/>
                                        <p:tgtEl>
                                          <p:spTgt spid="20489"/>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xit" presetSubtype="16" fill="hold" grpId="1" nodeType="clickEffect">
                                  <p:stCondLst>
                                    <p:cond delay="0"/>
                                  </p:stCondLst>
                                  <p:childTnLst>
                                    <p:animEffect transition="out" filter="box(in)">
                                      <p:cBhvr>
                                        <p:cTn id="21" dur="500"/>
                                        <p:tgtEl>
                                          <p:spTgt spid="20489"/>
                                        </p:tgtEl>
                                      </p:cBhvr>
                                    </p:animEffect>
                                    <p:set>
                                      <p:cBhvr>
                                        <p:cTn id="22" dur="1" fill="hold">
                                          <p:stCondLst>
                                            <p:cond delay="499"/>
                                          </p:stCondLst>
                                        </p:cTn>
                                        <p:tgtEl>
                                          <p:spTgt spid="20489"/>
                                        </p:tgtEl>
                                        <p:attrNameLst>
                                          <p:attrName>style.visibility</p:attrName>
                                        </p:attrNameLst>
                                      </p:cBhvr>
                                      <p:to>
                                        <p:strVal val="hidden"/>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20490"/>
                                        </p:tgtEl>
                                        <p:attrNameLst>
                                          <p:attrName>style.visibility</p:attrName>
                                        </p:attrNameLst>
                                      </p:cBhvr>
                                      <p:to>
                                        <p:strVal val="visible"/>
                                      </p:to>
                                    </p:set>
                                    <p:animEffect transition="in" filter="checkerboard(across)">
                                      <p:cBhvr>
                                        <p:cTn id="27" dur="500"/>
                                        <p:tgtEl>
                                          <p:spTgt spid="20490"/>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5" presetClass="exit" presetSubtype="10" fill="hold" grpId="1" nodeType="clickEffect">
                                  <p:stCondLst>
                                    <p:cond delay="0"/>
                                  </p:stCondLst>
                                  <p:childTnLst>
                                    <p:animEffect transition="out" filter="checkerboard(across)">
                                      <p:cBhvr>
                                        <p:cTn id="31" dur="500"/>
                                        <p:tgtEl>
                                          <p:spTgt spid="20490"/>
                                        </p:tgtEl>
                                      </p:cBhvr>
                                    </p:animEffect>
                                    <p:set>
                                      <p:cBhvr>
                                        <p:cTn id="32" dur="1" fill="hold">
                                          <p:stCondLst>
                                            <p:cond delay="499"/>
                                          </p:stCondLst>
                                        </p:cTn>
                                        <p:tgtEl>
                                          <p:spTgt spid="20490"/>
                                        </p:tgtEl>
                                        <p:attrNameLst>
                                          <p:attrName>style.visibility</p:attrName>
                                        </p:attrNameLst>
                                      </p:cBhvr>
                                      <p:to>
                                        <p:strVal val="hidden"/>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20491"/>
                                        </p:tgtEl>
                                        <p:attrNameLst>
                                          <p:attrName>style.visibility</p:attrName>
                                        </p:attrNameLst>
                                      </p:cBhvr>
                                      <p:to>
                                        <p:strVal val="visible"/>
                                      </p:to>
                                    </p:set>
                                    <p:animEffect transition="in" filter="blinds(horizontal)">
                                      <p:cBhvr>
                                        <p:cTn id="37" dur="500"/>
                                        <p:tgtEl>
                                          <p:spTgt spid="20491"/>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4" presetClass="exit" presetSubtype="16" fill="hold" grpId="1" nodeType="clickEffect">
                                  <p:stCondLst>
                                    <p:cond delay="0"/>
                                  </p:stCondLst>
                                  <p:childTnLst>
                                    <p:animEffect transition="out" filter="box(in)">
                                      <p:cBhvr>
                                        <p:cTn id="41" dur="500"/>
                                        <p:tgtEl>
                                          <p:spTgt spid="20491"/>
                                        </p:tgtEl>
                                      </p:cBhvr>
                                    </p:animEffect>
                                    <p:set>
                                      <p:cBhvr>
                                        <p:cTn id="42" dur="1" fill="hold">
                                          <p:stCondLst>
                                            <p:cond delay="499"/>
                                          </p:stCondLst>
                                        </p:cTn>
                                        <p:tgtEl>
                                          <p:spTgt spid="20491"/>
                                        </p:tgtEl>
                                        <p:attrNameLst>
                                          <p:attrName>style.visibility</p:attrName>
                                        </p:attrNameLst>
                                      </p:cBhvr>
                                      <p:to>
                                        <p:strVal val="hidden"/>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20492"/>
                                        </p:tgtEl>
                                        <p:attrNameLst>
                                          <p:attrName>style.visibility</p:attrName>
                                        </p:attrNameLst>
                                      </p:cBhvr>
                                      <p:to>
                                        <p:strVal val="visible"/>
                                      </p:to>
                                    </p:set>
                                    <p:anim calcmode="lin" valueType="num">
                                      <p:cBhvr additive="base">
                                        <p:cTn id="47" dur="500" fill="hold"/>
                                        <p:tgtEl>
                                          <p:spTgt spid="20492"/>
                                        </p:tgtEl>
                                        <p:attrNameLst>
                                          <p:attrName>ppt_x</p:attrName>
                                        </p:attrNameLst>
                                      </p:cBhvr>
                                      <p:tavLst>
                                        <p:tav tm="0">
                                          <p:val>
                                            <p:strVal val="#ppt_x"/>
                                          </p:val>
                                        </p:tav>
                                        <p:tav tm="100000">
                                          <p:val>
                                            <p:strVal val="#ppt_x"/>
                                          </p:val>
                                        </p:tav>
                                      </p:tavLst>
                                    </p:anim>
                                    <p:anim calcmode="lin" valueType="num">
                                      <p:cBhvr additive="base">
                                        <p:cTn id="48" dur="500" fill="hold"/>
                                        <p:tgtEl>
                                          <p:spTgt spid="2049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8" grpId="0" animBg="1"/>
      <p:bldP spid="20489" grpId="0"/>
      <p:bldP spid="20489" grpId="1"/>
      <p:bldP spid="20490" grpId="0"/>
      <p:bldP spid="20490" grpId="1"/>
      <p:bldP spid="20491" grpId="0"/>
      <p:bldP spid="20491" grpId="1"/>
      <p:bldP spid="20492" grpId="0"/>
      <p:bldP spid="2049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8" name="Picture 5" descr="A021020"/>
          <p:cNvPicPr>
            <a:picLocks noChangeAspect="1" noChangeArrowheads="1"/>
          </p:cNvPicPr>
          <p:nvPr/>
        </p:nvPicPr>
        <p:blipFill>
          <a:blip r:embed="rId2">
            <a:clrChange>
              <a:clrFrom>
                <a:srgbClr val="FAFAFD"/>
              </a:clrFrom>
              <a:clrTo>
                <a:srgbClr val="FAFAFD">
                  <a:alpha val="0"/>
                </a:srgbClr>
              </a:clrTo>
            </a:clrChange>
            <a:lum contrast="48000"/>
          </a:blip>
          <a:srcRect/>
          <a:stretch>
            <a:fillRect/>
          </a:stretch>
        </p:blipFill>
        <p:spPr bwMode="auto">
          <a:xfrm>
            <a:off x="0" y="0"/>
            <a:ext cx="1111250" cy="2514600"/>
          </a:xfrm>
          <a:prstGeom prst="rect">
            <a:avLst/>
          </a:prstGeom>
          <a:noFill/>
          <a:ln w="9525">
            <a:noFill/>
            <a:miter lim="800000"/>
            <a:headEnd/>
            <a:tailEnd/>
          </a:ln>
        </p:spPr>
      </p:pic>
      <p:pic>
        <p:nvPicPr>
          <p:cNvPr id="16389" name="Picture 6" descr="A021020"/>
          <p:cNvPicPr>
            <a:picLocks noChangeAspect="1" noChangeArrowheads="1"/>
          </p:cNvPicPr>
          <p:nvPr/>
        </p:nvPicPr>
        <p:blipFill>
          <a:blip r:embed="rId2">
            <a:clrChange>
              <a:clrFrom>
                <a:srgbClr val="FAFAFD"/>
              </a:clrFrom>
              <a:clrTo>
                <a:srgbClr val="FAFAFD">
                  <a:alpha val="0"/>
                </a:srgbClr>
              </a:clrTo>
            </a:clrChange>
            <a:lum contrast="48000"/>
          </a:blip>
          <a:srcRect/>
          <a:stretch>
            <a:fillRect/>
          </a:stretch>
        </p:blipFill>
        <p:spPr bwMode="auto">
          <a:xfrm>
            <a:off x="7696200" y="0"/>
            <a:ext cx="1447800" cy="3276600"/>
          </a:xfrm>
          <a:prstGeom prst="rect">
            <a:avLst/>
          </a:prstGeom>
          <a:noFill/>
          <a:ln w="9525">
            <a:noFill/>
            <a:miter lim="800000"/>
            <a:headEnd/>
            <a:tailEnd/>
          </a:ln>
        </p:spPr>
      </p:pic>
      <p:pic>
        <p:nvPicPr>
          <p:cNvPr id="16390" name="Picture 7" descr="1 (1567)"/>
          <p:cNvPicPr>
            <a:picLocks noChangeAspect="1" noChangeArrowheads="1" noCrop="1"/>
          </p:cNvPicPr>
          <p:nvPr/>
        </p:nvPicPr>
        <p:blipFill>
          <a:blip r:embed="rId3"/>
          <a:srcRect/>
          <a:stretch>
            <a:fillRect/>
          </a:stretch>
        </p:blipFill>
        <p:spPr bwMode="auto">
          <a:xfrm>
            <a:off x="7543800" y="3352800"/>
            <a:ext cx="1219200" cy="3505200"/>
          </a:xfrm>
          <a:prstGeom prst="rect">
            <a:avLst/>
          </a:prstGeom>
          <a:noFill/>
          <a:ln w="9525">
            <a:noFill/>
            <a:miter lim="800000"/>
            <a:headEnd/>
            <a:tailEnd/>
          </a:ln>
        </p:spPr>
      </p:pic>
      <p:sp>
        <p:nvSpPr>
          <p:cNvPr id="21512" name="Rectangle 8"/>
          <p:cNvSpPr>
            <a:spLocks noChangeArrowheads="1"/>
          </p:cNvSpPr>
          <p:nvPr/>
        </p:nvSpPr>
        <p:spPr bwMode="auto">
          <a:xfrm>
            <a:off x="457200" y="2376488"/>
            <a:ext cx="7620000" cy="4481512"/>
          </a:xfrm>
          <a:prstGeom prst="rect">
            <a:avLst/>
          </a:prstGeom>
          <a:noFill/>
          <a:ln w="9525">
            <a:noFill/>
            <a:miter lim="800000"/>
            <a:headEnd/>
            <a:tailEnd/>
          </a:ln>
        </p:spPr>
        <p:txBody>
          <a:bodyPr>
            <a:spAutoFit/>
          </a:bodyPr>
          <a:lstStyle/>
          <a:p>
            <a:r>
              <a:rPr lang="en-US" sz="3200">
                <a:solidFill>
                  <a:srgbClr val="000000"/>
                </a:solidFill>
              </a:rPr>
              <a:t>Những thành ngữ, tục ngữ nào nói lên bài học mà các môn sinh nhận được trong ngày mừng thọ cụ giáo Chu ? </a:t>
            </a:r>
          </a:p>
          <a:p>
            <a:pPr>
              <a:spcBef>
                <a:spcPct val="50000"/>
              </a:spcBef>
            </a:pPr>
            <a:r>
              <a:rPr lang="en-US" sz="3200">
                <a:solidFill>
                  <a:srgbClr val="FF0000"/>
                </a:solidFill>
              </a:rPr>
              <a:t>        a/Tiên học lễ, hậu học văn</a:t>
            </a:r>
          </a:p>
          <a:p>
            <a:pPr>
              <a:spcBef>
                <a:spcPct val="50000"/>
              </a:spcBef>
            </a:pPr>
            <a:r>
              <a:rPr lang="en-US" sz="3200">
                <a:solidFill>
                  <a:srgbClr val="FF0000"/>
                </a:solidFill>
              </a:rPr>
              <a:t>        b/Uống nước nhớ nguồn. </a:t>
            </a:r>
          </a:p>
          <a:p>
            <a:pPr>
              <a:spcBef>
                <a:spcPct val="50000"/>
              </a:spcBef>
            </a:pPr>
            <a:r>
              <a:rPr lang="en-US" sz="3200">
                <a:solidFill>
                  <a:srgbClr val="FF0000"/>
                </a:solidFill>
              </a:rPr>
              <a:t>         c/Tôn sư trọng đạo. </a:t>
            </a:r>
          </a:p>
          <a:p>
            <a:pPr>
              <a:spcBef>
                <a:spcPct val="50000"/>
              </a:spcBef>
            </a:pPr>
            <a:r>
              <a:rPr lang="en-US" sz="3200">
                <a:solidFill>
                  <a:srgbClr val="FF0000"/>
                </a:solidFill>
              </a:rPr>
              <a:t>         d/Nhất tự vi sư, bán tự vi sư. </a:t>
            </a:r>
          </a:p>
        </p:txBody>
      </p:sp>
      <p:pic>
        <p:nvPicPr>
          <p:cNvPr id="16392" name="Picture 9" descr="1 (1567)"/>
          <p:cNvPicPr>
            <a:picLocks noChangeAspect="1" noChangeArrowheads="1" noCrop="1"/>
          </p:cNvPicPr>
          <p:nvPr/>
        </p:nvPicPr>
        <p:blipFill>
          <a:blip r:embed="rId3"/>
          <a:srcRect/>
          <a:stretch>
            <a:fillRect/>
          </a:stretch>
        </p:blipFill>
        <p:spPr bwMode="auto">
          <a:xfrm>
            <a:off x="0" y="4038600"/>
            <a:ext cx="1219200" cy="2819400"/>
          </a:xfrm>
          <a:prstGeom prst="rect">
            <a:avLst/>
          </a:prstGeom>
          <a:noFill/>
          <a:ln w="9525">
            <a:noFill/>
            <a:miter lim="800000"/>
            <a:headEnd/>
            <a:tailEnd/>
          </a:ln>
        </p:spPr>
      </p:pic>
      <p:pic>
        <p:nvPicPr>
          <p:cNvPr id="16393" name="Picture 7" descr="lollipop[1]"/>
          <p:cNvPicPr>
            <a:picLocks noChangeAspect="1" noChangeArrowheads="1" noCrop="1"/>
          </p:cNvPicPr>
          <p:nvPr/>
        </p:nvPicPr>
        <p:blipFill>
          <a:blip r:embed="rId4"/>
          <a:srcRect/>
          <a:stretch>
            <a:fillRect/>
          </a:stretch>
        </p:blipFill>
        <p:spPr bwMode="auto">
          <a:xfrm rot="5400000" flipV="1">
            <a:off x="-3429000" y="3276600"/>
            <a:ext cx="6858000" cy="304800"/>
          </a:xfrm>
          <a:prstGeom prst="rect">
            <a:avLst/>
          </a:prstGeom>
          <a:noFill/>
          <a:ln w="9525">
            <a:noFill/>
            <a:miter lim="800000"/>
            <a:headEnd/>
            <a:tailEnd/>
          </a:ln>
        </p:spPr>
      </p:pic>
      <p:pic>
        <p:nvPicPr>
          <p:cNvPr id="16394" name="Picture 7" descr="lollipop[1]"/>
          <p:cNvPicPr>
            <a:picLocks noChangeAspect="1" noChangeArrowheads="1" noCrop="1"/>
          </p:cNvPicPr>
          <p:nvPr/>
        </p:nvPicPr>
        <p:blipFill>
          <a:blip r:embed="rId4"/>
          <a:srcRect/>
          <a:stretch>
            <a:fillRect/>
          </a:stretch>
        </p:blipFill>
        <p:spPr bwMode="auto">
          <a:xfrm rot="5400000" flipV="1">
            <a:off x="5562600" y="3276600"/>
            <a:ext cx="6858000" cy="3048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21512">
                                            <p:txEl>
                                              <p:pRg st="0" end="0"/>
                                            </p:txEl>
                                          </p:spTgt>
                                        </p:tgtEl>
                                        <p:attrNameLst>
                                          <p:attrName>style.visibility</p:attrName>
                                        </p:attrNameLst>
                                      </p:cBhvr>
                                      <p:to>
                                        <p:strVal val="visible"/>
                                      </p:to>
                                    </p:set>
                                    <p:animEffect transition="in" filter="box(in)">
                                      <p:cBhvr>
                                        <p:cTn id="7" dur="500"/>
                                        <p:tgtEl>
                                          <p:spTgt spid="21512">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nodeType="clickEffect">
                                  <p:stCondLst>
                                    <p:cond delay="0"/>
                                  </p:stCondLst>
                                  <p:childTnLst>
                                    <p:set>
                                      <p:cBhvr>
                                        <p:cTn id="11" dur="1" fill="hold">
                                          <p:stCondLst>
                                            <p:cond delay="0"/>
                                          </p:stCondLst>
                                        </p:cTn>
                                        <p:tgtEl>
                                          <p:spTgt spid="21512">
                                            <p:txEl>
                                              <p:pRg st="1" end="1"/>
                                            </p:txEl>
                                          </p:spTgt>
                                        </p:tgtEl>
                                        <p:attrNameLst>
                                          <p:attrName>style.visibility</p:attrName>
                                        </p:attrNameLst>
                                      </p:cBhvr>
                                      <p:to>
                                        <p:strVal val="visible"/>
                                      </p:to>
                                    </p:set>
                                    <p:animEffect transition="in" filter="checkerboard(across)">
                                      <p:cBhvr>
                                        <p:cTn id="12" dur="500"/>
                                        <p:tgtEl>
                                          <p:spTgt spid="21512">
                                            <p:txEl>
                                              <p:pRg st="1" end="1"/>
                                            </p:txEl>
                                          </p:spTgt>
                                        </p:tgtEl>
                                      </p:cBhvr>
                                    </p:animEffect>
                                  </p:childTnLst>
                                </p:cTn>
                              </p:par>
                              <p:par>
                                <p:cTn id="13" presetID="5" presetClass="entr" presetSubtype="10" fill="hold" nodeType="withEffect">
                                  <p:stCondLst>
                                    <p:cond delay="0"/>
                                  </p:stCondLst>
                                  <p:childTnLst>
                                    <p:set>
                                      <p:cBhvr>
                                        <p:cTn id="14" dur="1" fill="hold">
                                          <p:stCondLst>
                                            <p:cond delay="0"/>
                                          </p:stCondLst>
                                        </p:cTn>
                                        <p:tgtEl>
                                          <p:spTgt spid="21512">
                                            <p:txEl>
                                              <p:pRg st="2" end="2"/>
                                            </p:txEl>
                                          </p:spTgt>
                                        </p:tgtEl>
                                        <p:attrNameLst>
                                          <p:attrName>style.visibility</p:attrName>
                                        </p:attrNameLst>
                                      </p:cBhvr>
                                      <p:to>
                                        <p:strVal val="visible"/>
                                      </p:to>
                                    </p:set>
                                    <p:animEffect transition="in" filter="checkerboard(across)">
                                      <p:cBhvr>
                                        <p:cTn id="15" dur="500"/>
                                        <p:tgtEl>
                                          <p:spTgt spid="21512">
                                            <p:txEl>
                                              <p:pRg st="2" end="2"/>
                                            </p:txEl>
                                          </p:spTgt>
                                        </p:tgtEl>
                                      </p:cBhvr>
                                    </p:animEffect>
                                  </p:childTnLst>
                                </p:cTn>
                              </p:par>
                              <p:par>
                                <p:cTn id="16" presetID="5" presetClass="entr" presetSubtype="10" fill="hold" nodeType="withEffect">
                                  <p:stCondLst>
                                    <p:cond delay="0"/>
                                  </p:stCondLst>
                                  <p:childTnLst>
                                    <p:set>
                                      <p:cBhvr>
                                        <p:cTn id="17" dur="1" fill="hold">
                                          <p:stCondLst>
                                            <p:cond delay="0"/>
                                          </p:stCondLst>
                                        </p:cTn>
                                        <p:tgtEl>
                                          <p:spTgt spid="21512">
                                            <p:txEl>
                                              <p:pRg st="3" end="3"/>
                                            </p:txEl>
                                          </p:spTgt>
                                        </p:tgtEl>
                                        <p:attrNameLst>
                                          <p:attrName>style.visibility</p:attrName>
                                        </p:attrNameLst>
                                      </p:cBhvr>
                                      <p:to>
                                        <p:strVal val="visible"/>
                                      </p:to>
                                    </p:set>
                                    <p:animEffect transition="in" filter="checkerboard(across)">
                                      <p:cBhvr>
                                        <p:cTn id="18" dur="500"/>
                                        <p:tgtEl>
                                          <p:spTgt spid="21512">
                                            <p:txEl>
                                              <p:pRg st="3" end="3"/>
                                            </p:txEl>
                                          </p:spTgt>
                                        </p:tgtEl>
                                      </p:cBhvr>
                                    </p:animEffect>
                                  </p:childTnLst>
                                </p:cTn>
                              </p:par>
                              <p:par>
                                <p:cTn id="19" presetID="5" presetClass="entr" presetSubtype="10" fill="hold" nodeType="withEffect">
                                  <p:stCondLst>
                                    <p:cond delay="0"/>
                                  </p:stCondLst>
                                  <p:childTnLst>
                                    <p:set>
                                      <p:cBhvr>
                                        <p:cTn id="20" dur="1" fill="hold">
                                          <p:stCondLst>
                                            <p:cond delay="0"/>
                                          </p:stCondLst>
                                        </p:cTn>
                                        <p:tgtEl>
                                          <p:spTgt spid="21512">
                                            <p:txEl>
                                              <p:pRg st="4" end="4"/>
                                            </p:txEl>
                                          </p:spTgt>
                                        </p:tgtEl>
                                        <p:attrNameLst>
                                          <p:attrName>style.visibility</p:attrName>
                                        </p:attrNameLst>
                                      </p:cBhvr>
                                      <p:to>
                                        <p:strVal val="visible"/>
                                      </p:to>
                                    </p:set>
                                    <p:animEffect transition="in" filter="checkerboard(across)">
                                      <p:cBhvr>
                                        <p:cTn id="21" dur="500"/>
                                        <p:tgtEl>
                                          <p:spTgt spid="21512">
                                            <p:txEl>
                                              <p:pRg st="4" end="4"/>
                                            </p:txEl>
                                          </p:spTgt>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4" presetClass="exit" presetSubtype="16" fill="hold" nodeType="clickEffect">
                                  <p:stCondLst>
                                    <p:cond delay="0"/>
                                  </p:stCondLst>
                                  <p:childTnLst>
                                    <p:animEffect transition="out" filter="box(in)">
                                      <p:cBhvr>
                                        <p:cTn id="25" dur="500"/>
                                        <p:tgtEl>
                                          <p:spTgt spid="21512">
                                            <p:txEl>
                                              <p:pRg st="1" end="1"/>
                                            </p:txEl>
                                          </p:spTgt>
                                        </p:tgtEl>
                                      </p:cBhvr>
                                    </p:animEffect>
                                    <p:set>
                                      <p:cBhvr>
                                        <p:cTn id="26" dur="1" fill="hold">
                                          <p:stCondLst>
                                            <p:cond delay="499"/>
                                          </p:stCondLst>
                                        </p:cTn>
                                        <p:tgtEl>
                                          <p:spTgt spid="21512">
                                            <p:txEl>
                                              <p:pRg st="1" end="1"/>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ChangeArrowheads="1"/>
          </p:cNvSpPr>
          <p:nvPr/>
        </p:nvSpPr>
        <p:spPr bwMode="auto">
          <a:xfrm>
            <a:off x="1600200" y="0"/>
            <a:ext cx="7162800" cy="1676400"/>
          </a:xfrm>
          <a:prstGeom prst="rect">
            <a:avLst/>
          </a:prstGeom>
          <a:noFill/>
          <a:ln w="9525">
            <a:noFill/>
            <a:miter lim="800000"/>
            <a:headEnd/>
            <a:tailEnd/>
          </a:ln>
        </p:spPr>
        <p:txBody>
          <a:bodyPr>
            <a:spAutoFit/>
          </a:bodyPr>
          <a:lstStyle/>
          <a:p>
            <a:pPr>
              <a:spcBef>
                <a:spcPct val="50000"/>
              </a:spcBef>
            </a:pPr>
            <a:r>
              <a:rPr lang="en-US" sz="4000" b="1">
                <a:solidFill>
                  <a:srgbClr val="FF0000"/>
                </a:solidFill>
              </a:rPr>
              <a:t>*</a:t>
            </a:r>
            <a:r>
              <a:rPr lang="en-US" sz="3200">
                <a:solidFill>
                  <a:srgbClr val="000000"/>
                </a:solidFill>
              </a:rPr>
              <a:t>Em biết thêm thành ngữ, tục ngữ, ca dao hay khẩu hiệu nào có nội dung tương tự ? </a:t>
            </a:r>
            <a:endParaRPr lang="en-US" sz="3200" b="1">
              <a:solidFill>
                <a:srgbClr val="0000CC"/>
              </a:solidFill>
            </a:endParaRPr>
          </a:p>
        </p:txBody>
      </p:sp>
      <p:graphicFrame>
        <p:nvGraphicFramePr>
          <p:cNvPr id="2050" name="Object 3"/>
          <p:cNvGraphicFramePr>
            <a:graphicFrameLocks noChangeAspect="1"/>
          </p:cNvGraphicFramePr>
          <p:nvPr/>
        </p:nvGraphicFramePr>
        <p:xfrm>
          <a:off x="0" y="0"/>
          <a:ext cx="1752600" cy="6858000"/>
        </p:xfrm>
        <a:graphic>
          <a:graphicData uri="http://schemas.openxmlformats.org/presentationml/2006/ole">
            <mc:AlternateContent xmlns:mc="http://schemas.openxmlformats.org/markup-compatibility/2006">
              <mc:Choice xmlns:v="urn:schemas-microsoft-com:vml" Requires="v">
                <p:oleObj spid="_x0000_s2052" name="Clip" r:id="rId3" imgW="3532327" imgH="4445813" progId="MS_ClipArt_Gallery.2">
                  <p:embed/>
                </p:oleObj>
              </mc:Choice>
              <mc:Fallback>
                <p:oleObj name="Clip" r:id="rId3" imgW="3532327" imgH="4445813" progId="MS_ClipArt_Gallery.2">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1752600" cy="6858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2052" name="Picture 4" descr="sunflowers_wave_hb"/>
          <p:cNvPicPr>
            <a:picLocks noChangeAspect="1" noChangeArrowheads="1" noCrop="1"/>
          </p:cNvPicPr>
          <p:nvPr/>
        </p:nvPicPr>
        <p:blipFill>
          <a:blip r:embed="rId5"/>
          <a:srcRect/>
          <a:stretch>
            <a:fillRect/>
          </a:stretch>
        </p:blipFill>
        <p:spPr bwMode="auto">
          <a:xfrm>
            <a:off x="5486400" y="5105400"/>
            <a:ext cx="3657600" cy="1593850"/>
          </a:xfrm>
          <a:prstGeom prst="rect">
            <a:avLst/>
          </a:prstGeom>
          <a:noFill/>
          <a:ln w="9525">
            <a:noFill/>
            <a:miter lim="800000"/>
            <a:headEnd/>
            <a:tailEnd/>
          </a:ln>
        </p:spPr>
      </p:pic>
      <p:sp>
        <p:nvSpPr>
          <p:cNvPr id="22533" name="Rectangle 5"/>
          <p:cNvSpPr>
            <a:spLocks noChangeArrowheads="1"/>
          </p:cNvSpPr>
          <p:nvPr/>
        </p:nvSpPr>
        <p:spPr bwMode="auto">
          <a:xfrm>
            <a:off x="838200" y="1828800"/>
            <a:ext cx="8001000" cy="3702050"/>
          </a:xfrm>
          <a:prstGeom prst="rect">
            <a:avLst/>
          </a:prstGeom>
          <a:noFill/>
          <a:ln w="9525" algn="ctr">
            <a:noFill/>
            <a:miter lim="800000"/>
            <a:headEnd/>
            <a:tailEnd/>
          </a:ln>
        </p:spPr>
        <p:txBody>
          <a:bodyPr>
            <a:spAutoFit/>
          </a:bodyPr>
          <a:lstStyle/>
          <a:p>
            <a:pPr algn="just" eaLnBrk="0" hangingPunct="0">
              <a:spcBef>
                <a:spcPct val="30000"/>
              </a:spcBef>
            </a:pPr>
            <a:r>
              <a:rPr lang="en-US" sz="3400">
                <a:solidFill>
                  <a:srgbClr val="FF0000"/>
                </a:solidFill>
              </a:rPr>
              <a:t>     - Không thầy đố mày làm nên.</a:t>
            </a:r>
          </a:p>
          <a:p>
            <a:pPr algn="just" eaLnBrk="0" hangingPunct="0">
              <a:spcBef>
                <a:spcPct val="30000"/>
              </a:spcBef>
            </a:pPr>
            <a:r>
              <a:rPr lang="en-US" sz="3400">
                <a:solidFill>
                  <a:srgbClr val="FF0000"/>
                </a:solidFill>
              </a:rPr>
              <a:t>     - Muốn sang thì bắc cầu kiều, muốn con hay chữ phải yêu lấy thầy. </a:t>
            </a:r>
          </a:p>
          <a:p>
            <a:pPr algn="just" eaLnBrk="0" hangingPunct="0">
              <a:spcBef>
                <a:spcPct val="30000"/>
              </a:spcBef>
            </a:pPr>
            <a:r>
              <a:rPr lang="en-US" sz="3400">
                <a:solidFill>
                  <a:srgbClr val="FF0000"/>
                </a:solidFill>
              </a:rPr>
              <a:t>     - Kính thầy yêu bạn. </a:t>
            </a:r>
          </a:p>
          <a:p>
            <a:pPr algn="just" eaLnBrk="0" hangingPunct="0">
              <a:spcBef>
                <a:spcPct val="30000"/>
              </a:spcBef>
            </a:pPr>
            <a:r>
              <a:rPr lang="en-US" sz="3400">
                <a:solidFill>
                  <a:srgbClr val="FF0000"/>
                </a:solidFill>
              </a:rPr>
              <a:t>     - Cơm cha, áo mẹ, chữ thầy; làm sao cho bõ những ngày ước ao…</a:t>
            </a:r>
          </a:p>
        </p:txBody>
      </p:sp>
      <p:pic>
        <p:nvPicPr>
          <p:cNvPr id="2054" name="Picture 6" descr="sunflowers_wave_hb"/>
          <p:cNvPicPr>
            <a:picLocks noChangeAspect="1" noChangeArrowheads="1" noCrop="1"/>
          </p:cNvPicPr>
          <p:nvPr/>
        </p:nvPicPr>
        <p:blipFill>
          <a:blip r:embed="rId5"/>
          <a:srcRect/>
          <a:stretch>
            <a:fillRect/>
          </a:stretch>
        </p:blipFill>
        <p:spPr bwMode="auto">
          <a:xfrm>
            <a:off x="1524000" y="5264150"/>
            <a:ext cx="3657600" cy="1593850"/>
          </a:xfrm>
          <a:prstGeom prst="rect">
            <a:avLst/>
          </a:prstGeom>
          <a:noFill/>
          <a:ln w="9525">
            <a:noFill/>
            <a:miter lim="800000"/>
            <a:headEnd/>
            <a:tailEnd/>
          </a:ln>
        </p:spPr>
      </p:pic>
      <p:pic>
        <p:nvPicPr>
          <p:cNvPr id="2055" name="Picture 7" descr="lollipop[1]"/>
          <p:cNvPicPr>
            <a:picLocks noChangeAspect="1" noChangeArrowheads="1" noCrop="1"/>
          </p:cNvPicPr>
          <p:nvPr/>
        </p:nvPicPr>
        <p:blipFill>
          <a:blip r:embed="rId6"/>
          <a:srcRect/>
          <a:stretch>
            <a:fillRect/>
          </a:stretch>
        </p:blipFill>
        <p:spPr bwMode="auto">
          <a:xfrm rot="5400000" flipV="1">
            <a:off x="-3429000" y="3276600"/>
            <a:ext cx="6858000" cy="304800"/>
          </a:xfrm>
          <a:prstGeom prst="rect">
            <a:avLst/>
          </a:prstGeom>
          <a:noFill/>
          <a:ln w="9525">
            <a:noFill/>
            <a:miter lim="800000"/>
            <a:headEnd/>
            <a:tailEnd/>
          </a:ln>
        </p:spPr>
      </p:pic>
      <p:pic>
        <p:nvPicPr>
          <p:cNvPr id="2056" name="Picture 7" descr="lollipop[1]"/>
          <p:cNvPicPr>
            <a:picLocks noChangeAspect="1" noChangeArrowheads="1" noCrop="1"/>
          </p:cNvPicPr>
          <p:nvPr/>
        </p:nvPicPr>
        <p:blipFill>
          <a:blip r:embed="rId6"/>
          <a:srcRect/>
          <a:stretch>
            <a:fillRect/>
          </a:stretch>
        </p:blipFill>
        <p:spPr bwMode="auto">
          <a:xfrm rot="5400000" flipV="1">
            <a:off x="5562600" y="3276600"/>
            <a:ext cx="6858000" cy="3048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2530"/>
                                        </p:tgtEl>
                                        <p:attrNameLst>
                                          <p:attrName>style.visibility</p:attrName>
                                        </p:attrNameLst>
                                      </p:cBhvr>
                                      <p:to>
                                        <p:strVal val="visible"/>
                                      </p:to>
                                    </p:set>
                                    <p:animEffect transition="in" filter="box(in)">
                                      <p:cBhvr>
                                        <p:cTn id="7" dur="500"/>
                                        <p:tgtEl>
                                          <p:spTgt spid="2253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22533"/>
                                        </p:tgtEl>
                                        <p:attrNameLst>
                                          <p:attrName>style.visibility</p:attrName>
                                        </p:attrNameLst>
                                      </p:cBhvr>
                                      <p:to>
                                        <p:strVal val="visible"/>
                                      </p:to>
                                    </p:set>
                                    <p:animEffect transition="in" filter="checkerboard(across)">
                                      <p:cBhvr>
                                        <p:cTn id="12" dur="500"/>
                                        <p:tgtEl>
                                          <p:spTgt spid="225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0" grpId="0"/>
      <p:bldP spid="22533"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2" name="Picture 5" descr="A021020"/>
          <p:cNvPicPr>
            <a:picLocks noChangeAspect="1" noChangeArrowheads="1"/>
          </p:cNvPicPr>
          <p:nvPr/>
        </p:nvPicPr>
        <p:blipFill>
          <a:blip r:embed="rId2">
            <a:clrChange>
              <a:clrFrom>
                <a:srgbClr val="FAFAFD"/>
              </a:clrFrom>
              <a:clrTo>
                <a:srgbClr val="FAFAFD">
                  <a:alpha val="0"/>
                </a:srgbClr>
              </a:clrTo>
            </a:clrChange>
            <a:lum contrast="48000"/>
          </a:blip>
          <a:srcRect/>
          <a:stretch>
            <a:fillRect/>
          </a:stretch>
        </p:blipFill>
        <p:spPr bwMode="auto">
          <a:xfrm>
            <a:off x="0" y="0"/>
            <a:ext cx="1111250" cy="2514600"/>
          </a:xfrm>
          <a:prstGeom prst="rect">
            <a:avLst/>
          </a:prstGeom>
          <a:noFill/>
          <a:ln w="9525">
            <a:noFill/>
            <a:miter lim="800000"/>
            <a:headEnd/>
            <a:tailEnd/>
          </a:ln>
        </p:spPr>
      </p:pic>
      <p:pic>
        <p:nvPicPr>
          <p:cNvPr id="17413" name="Picture 6" descr="A021020"/>
          <p:cNvPicPr>
            <a:picLocks noChangeAspect="1" noChangeArrowheads="1"/>
          </p:cNvPicPr>
          <p:nvPr/>
        </p:nvPicPr>
        <p:blipFill>
          <a:blip r:embed="rId2">
            <a:clrChange>
              <a:clrFrom>
                <a:srgbClr val="FAFAFD"/>
              </a:clrFrom>
              <a:clrTo>
                <a:srgbClr val="FAFAFD">
                  <a:alpha val="0"/>
                </a:srgbClr>
              </a:clrTo>
            </a:clrChange>
            <a:lum contrast="48000"/>
          </a:blip>
          <a:srcRect/>
          <a:stretch>
            <a:fillRect/>
          </a:stretch>
        </p:blipFill>
        <p:spPr bwMode="auto">
          <a:xfrm>
            <a:off x="7696200" y="0"/>
            <a:ext cx="1447800" cy="3276600"/>
          </a:xfrm>
          <a:prstGeom prst="rect">
            <a:avLst/>
          </a:prstGeom>
          <a:noFill/>
          <a:ln w="9525">
            <a:noFill/>
            <a:miter lim="800000"/>
            <a:headEnd/>
            <a:tailEnd/>
          </a:ln>
        </p:spPr>
      </p:pic>
      <p:pic>
        <p:nvPicPr>
          <p:cNvPr id="17414" name="Picture 7" descr="1 (1567)"/>
          <p:cNvPicPr>
            <a:picLocks noChangeAspect="1" noChangeArrowheads="1" noCrop="1"/>
          </p:cNvPicPr>
          <p:nvPr/>
        </p:nvPicPr>
        <p:blipFill>
          <a:blip r:embed="rId3"/>
          <a:srcRect/>
          <a:stretch>
            <a:fillRect/>
          </a:stretch>
        </p:blipFill>
        <p:spPr bwMode="auto">
          <a:xfrm>
            <a:off x="7924800" y="4876800"/>
            <a:ext cx="1219200" cy="1981200"/>
          </a:xfrm>
          <a:prstGeom prst="rect">
            <a:avLst/>
          </a:prstGeom>
          <a:noFill/>
          <a:ln w="9525">
            <a:noFill/>
            <a:miter lim="800000"/>
            <a:headEnd/>
            <a:tailEnd/>
          </a:ln>
        </p:spPr>
      </p:pic>
      <p:sp>
        <p:nvSpPr>
          <p:cNvPr id="44040" name="AutoShape 8"/>
          <p:cNvSpPr>
            <a:spLocks noChangeArrowheads="1"/>
          </p:cNvSpPr>
          <p:nvPr/>
        </p:nvSpPr>
        <p:spPr bwMode="auto">
          <a:xfrm>
            <a:off x="533400" y="1676400"/>
            <a:ext cx="8915400" cy="5181600"/>
          </a:xfrm>
          <a:prstGeom prst="irregularSeal2">
            <a:avLst/>
          </a:prstGeom>
          <a:solidFill>
            <a:srgbClr val="EFF6A8"/>
          </a:solidFill>
          <a:ln w="9525">
            <a:solidFill>
              <a:schemeClr val="tx1"/>
            </a:solidFill>
            <a:miter lim="800000"/>
            <a:headEnd/>
            <a:tailEnd/>
          </a:ln>
        </p:spPr>
        <p:txBody>
          <a:bodyPr wrap="none" anchor="ctr"/>
          <a:lstStyle/>
          <a:p>
            <a:pPr algn="ctr"/>
            <a:r>
              <a:rPr lang="en-US" sz="4000" b="1" i="1">
                <a:solidFill>
                  <a:srgbClr val="0000FF"/>
                </a:solidFill>
              </a:rPr>
              <a:t>Em nào có thể rút ra</a:t>
            </a:r>
          </a:p>
          <a:p>
            <a:pPr algn="ctr"/>
            <a:r>
              <a:rPr lang="en-US" sz="4000" b="1" i="1">
                <a:solidFill>
                  <a:srgbClr val="0000FF"/>
                </a:solidFill>
              </a:rPr>
              <a:t> ý đoạn 2 , 3</a:t>
            </a:r>
          </a:p>
        </p:txBody>
      </p:sp>
      <p:pic>
        <p:nvPicPr>
          <p:cNvPr id="17416" name="Picture 9" descr="1 (1567)"/>
          <p:cNvPicPr>
            <a:picLocks noChangeAspect="1" noChangeArrowheads="1" noCrop="1"/>
          </p:cNvPicPr>
          <p:nvPr/>
        </p:nvPicPr>
        <p:blipFill>
          <a:blip r:embed="rId3"/>
          <a:srcRect/>
          <a:stretch>
            <a:fillRect/>
          </a:stretch>
        </p:blipFill>
        <p:spPr bwMode="auto">
          <a:xfrm>
            <a:off x="0" y="4876800"/>
            <a:ext cx="1219200" cy="1981200"/>
          </a:xfrm>
          <a:prstGeom prst="rect">
            <a:avLst/>
          </a:prstGeom>
          <a:noFill/>
          <a:ln w="9525">
            <a:noFill/>
            <a:miter lim="800000"/>
            <a:headEnd/>
            <a:tailEnd/>
          </a:ln>
        </p:spPr>
      </p:pic>
      <p:pic>
        <p:nvPicPr>
          <p:cNvPr id="17417" name="Picture 7" descr="lollipop[1]"/>
          <p:cNvPicPr>
            <a:picLocks noChangeAspect="1" noChangeArrowheads="1" noCrop="1"/>
          </p:cNvPicPr>
          <p:nvPr/>
        </p:nvPicPr>
        <p:blipFill>
          <a:blip r:embed="rId4"/>
          <a:srcRect/>
          <a:stretch>
            <a:fillRect/>
          </a:stretch>
        </p:blipFill>
        <p:spPr bwMode="auto">
          <a:xfrm rot="5400000" flipV="1">
            <a:off x="-3429000" y="3276600"/>
            <a:ext cx="6858000" cy="304800"/>
          </a:xfrm>
          <a:prstGeom prst="rect">
            <a:avLst/>
          </a:prstGeom>
          <a:noFill/>
          <a:ln w="9525">
            <a:noFill/>
            <a:miter lim="800000"/>
            <a:headEnd/>
            <a:tailEnd/>
          </a:ln>
        </p:spPr>
      </p:pic>
      <p:pic>
        <p:nvPicPr>
          <p:cNvPr id="17418" name="Picture 7" descr="lollipop[1]"/>
          <p:cNvPicPr>
            <a:picLocks noChangeAspect="1" noChangeArrowheads="1" noCrop="1"/>
          </p:cNvPicPr>
          <p:nvPr/>
        </p:nvPicPr>
        <p:blipFill>
          <a:blip r:embed="rId4"/>
          <a:srcRect/>
          <a:stretch>
            <a:fillRect/>
          </a:stretch>
        </p:blipFill>
        <p:spPr bwMode="auto">
          <a:xfrm rot="5400000" flipV="1">
            <a:off x="5715000" y="3276600"/>
            <a:ext cx="6858000" cy="3048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4040"/>
                                        </p:tgtEl>
                                        <p:attrNameLst>
                                          <p:attrName>style.visibility</p:attrName>
                                        </p:attrNameLst>
                                      </p:cBhvr>
                                      <p:to>
                                        <p:strVal val="visible"/>
                                      </p:to>
                                    </p:set>
                                    <p:animEffect transition="in" filter="box(in)">
                                      <p:cBhvr>
                                        <p:cTn id="7" dur="500"/>
                                        <p:tgtEl>
                                          <p:spTgt spid="440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40"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6" name="Text Box 14"/>
          <p:cNvSpPr txBox="1">
            <a:spLocks noChangeArrowheads="1"/>
          </p:cNvSpPr>
          <p:nvPr/>
        </p:nvSpPr>
        <p:spPr bwMode="auto">
          <a:xfrm>
            <a:off x="838200" y="2286000"/>
            <a:ext cx="1752600" cy="457200"/>
          </a:xfrm>
          <a:prstGeom prst="rect">
            <a:avLst/>
          </a:prstGeom>
          <a:noFill/>
          <a:ln w="9525">
            <a:noFill/>
            <a:miter lim="800000"/>
            <a:headEnd/>
            <a:tailEnd/>
          </a:ln>
        </p:spPr>
        <p:txBody>
          <a:bodyPr>
            <a:spAutoFit/>
          </a:bodyPr>
          <a:lstStyle/>
          <a:p>
            <a:pPr>
              <a:spcBef>
                <a:spcPct val="50000"/>
              </a:spcBef>
            </a:pPr>
            <a:r>
              <a:rPr lang="en-US" sz="2400" b="1">
                <a:solidFill>
                  <a:srgbClr val="FF0000"/>
                </a:solidFill>
              </a:rPr>
              <a:t>Luyện đọc</a:t>
            </a:r>
          </a:p>
        </p:txBody>
      </p:sp>
      <p:sp>
        <p:nvSpPr>
          <p:cNvPr id="18437" name="Rectangle 15"/>
          <p:cNvSpPr>
            <a:spLocks noChangeArrowheads="1"/>
          </p:cNvSpPr>
          <p:nvPr/>
        </p:nvSpPr>
        <p:spPr bwMode="auto">
          <a:xfrm>
            <a:off x="5638800" y="2209800"/>
            <a:ext cx="2971800" cy="519113"/>
          </a:xfrm>
          <a:prstGeom prst="rect">
            <a:avLst/>
          </a:prstGeom>
          <a:noFill/>
          <a:ln w="9525">
            <a:noFill/>
            <a:miter lim="800000"/>
            <a:headEnd/>
            <a:tailEnd/>
          </a:ln>
        </p:spPr>
        <p:txBody>
          <a:bodyPr>
            <a:spAutoFit/>
          </a:bodyPr>
          <a:lstStyle/>
          <a:p>
            <a:pPr>
              <a:spcBef>
                <a:spcPct val="50000"/>
              </a:spcBef>
            </a:pPr>
            <a:r>
              <a:rPr lang="en-US" sz="2800" b="1">
                <a:solidFill>
                  <a:srgbClr val="FF0000"/>
                </a:solidFill>
              </a:rPr>
              <a:t>Tìm hiểu bài</a:t>
            </a:r>
          </a:p>
        </p:txBody>
      </p:sp>
      <p:sp>
        <p:nvSpPr>
          <p:cNvPr id="18438" name="Line 16"/>
          <p:cNvSpPr>
            <a:spLocks noChangeShapeType="1"/>
          </p:cNvSpPr>
          <p:nvPr/>
        </p:nvSpPr>
        <p:spPr bwMode="auto">
          <a:xfrm>
            <a:off x="3429000" y="2667000"/>
            <a:ext cx="0" cy="3657600"/>
          </a:xfrm>
          <a:prstGeom prst="line">
            <a:avLst/>
          </a:prstGeom>
          <a:noFill/>
          <a:ln w="28575">
            <a:solidFill>
              <a:srgbClr val="FF0000"/>
            </a:solidFill>
            <a:round/>
            <a:headEnd/>
            <a:tailEnd/>
          </a:ln>
        </p:spPr>
        <p:txBody>
          <a:bodyPr/>
          <a:lstStyle/>
          <a:p>
            <a:endParaRPr lang="en-US"/>
          </a:p>
        </p:txBody>
      </p:sp>
      <p:sp>
        <p:nvSpPr>
          <p:cNvPr id="18439" name="Line 17"/>
          <p:cNvSpPr>
            <a:spLocks noChangeShapeType="1"/>
          </p:cNvSpPr>
          <p:nvPr/>
        </p:nvSpPr>
        <p:spPr bwMode="auto">
          <a:xfrm>
            <a:off x="2819400" y="2590800"/>
            <a:ext cx="2743200" cy="0"/>
          </a:xfrm>
          <a:prstGeom prst="line">
            <a:avLst/>
          </a:prstGeom>
          <a:noFill/>
          <a:ln w="28575">
            <a:solidFill>
              <a:srgbClr val="FF0066"/>
            </a:solidFill>
            <a:round/>
            <a:headEnd/>
            <a:tailEnd/>
          </a:ln>
        </p:spPr>
        <p:txBody>
          <a:bodyPr/>
          <a:lstStyle/>
          <a:p>
            <a:endParaRPr lang="en-US"/>
          </a:p>
        </p:txBody>
      </p:sp>
      <p:sp>
        <p:nvSpPr>
          <p:cNvPr id="18440" name="Rectangle 18"/>
          <p:cNvSpPr>
            <a:spLocks noChangeArrowheads="1"/>
          </p:cNvSpPr>
          <p:nvPr/>
        </p:nvSpPr>
        <p:spPr bwMode="auto">
          <a:xfrm>
            <a:off x="990600" y="2819400"/>
            <a:ext cx="3048000" cy="701675"/>
          </a:xfrm>
          <a:prstGeom prst="rect">
            <a:avLst/>
          </a:prstGeom>
          <a:noFill/>
          <a:ln w="9525">
            <a:noFill/>
            <a:miter lim="800000"/>
            <a:headEnd/>
            <a:tailEnd/>
          </a:ln>
        </p:spPr>
        <p:txBody>
          <a:bodyPr>
            <a:spAutoFit/>
          </a:bodyPr>
          <a:lstStyle/>
          <a:p>
            <a:pPr>
              <a:spcBef>
                <a:spcPct val="50000"/>
              </a:spcBef>
            </a:pPr>
            <a:r>
              <a:rPr lang="en-US" sz="4000" b="1">
                <a:solidFill>
                  <a:srgbClr val="0000FF"/>
                </a:solidFill>
              </a:rPr>
              <a:t> tề tựu</a:t>
            </a:r>
            <a:endParaRPr lang="en-US"/>
          </a:p>
        </p:txBody>
      </p:sp>
      <p:sp>
        <p:nvSpPr>
          <p:cNvPr id="18441" name="Rectangle 19"/>
          <p:cNvSpPr>
            <a:spLocks noChangeArrowheads="1"/>
          </p:cNvSpPr>
          <p:nvPr/>
        </p:nvSpPr>
        <p:spPr bwMode="auto">
          <a:xfrm>
            <a:off x="762000" y="3429000"/>
            <a:ext cx="4267200" cy="641350"/>
          </a:xfrm>
          <a:prstGeom prst="rect">
            <a:avLst/>
          </a:prstGeom>
          <a:noFill/>
          <a:ln w="9525">
            <a:noFill/>
            <a:miter lim="800000"/>
            <a:headEnd/>
            <a:tailEnd/>
          </a:ln>
        </p:spPr>
        <p:txBody>
          <a:bodyPr>
            <a:spAutoFit/>
          </a:bodyPr>
          <a:lstStyle/>
          <a:p>
            <a:pPr>
              <a:spcBef>
                <a:spcPct val="50000"/>
              </a:spcBef>
            </a:pPr>
            <a:r>
              <a:rPr lang="en-US" sz="3600" b="1">
                <a:solidFill>
                  <a:srgbClr val="0000FF"/>
                </a:solidFill>
              </a:rPr>
              <a:t>sưởi nắng</a:t>
            </a:r>
          </a:p>
        </p:txBody>
      </p:sp>
      <p:sp>
        <p:nvSpPr>
          <p:cNvPr id="18442" name="Rectangle 20"/>
          <p:cNvSpPr>
            <a:spLocks noChangeArrowheads="1"/>
          </p:cNvSpPr>
          <p:nvPr/>
        </p:nvSpPr>
        <p:spPr bwMode="auto">
          <a:xfrm>
            <a:off x="838200" y="4038600"/>
            <a:ext cx="3048000" cy="701675"/>
          </a:xfrm>
          <a:prstGeom prst="rect">
            <a:avLst/>
          </a:prstGeom>
          <a:noFill/>
          <a:ln w="9525">
            <a:noFill/>
            <a:miter lim="800000"/>
            <a:headEnd/>
            <a:tailEnd/>
          </a:ln>
        </p:spPr>
        <p:txBody>
          <a:bodyPr>
            <a:spAutoFit/>
          </a:bodyPr>
          <a:lstStyle/>
          <a:p>
            <a:r>
              <a:rPr lang="en-US" sz="4000" b="1">
                <a:solidFill>
                  <a:srgbClr val="0000FF"/>
                </a:solidFill>
              </a:rPr>
              <a:t>ngước lên </a:t>
            </a:r>
          </a:p>
        </p:txBody>
      </p:sp>
      <p:sp>
        <p:nvSpPr>
          <p:cNvPr id="18443" name="Rectangle 21"/>
          <p:cNvSpPr>
            <a:spLocks noChangeArrowheads="1"/>
          </p:cNvSpPr>
          <p:nvPr/>
        </p:nvSpPr>
        <p:spPr bwMode="auto">
          <a:xfrm>
            <a:off x="609600" y="5029200"/>
            <a:ext cx="2667000" cy="701675"/>
          </a:xfrm>
          <a:prstGeom prst="rect">
            <a:avLst/>
          </a:prstGeom>
          <a:noFill/>
          <a:ln w="9525">
            <a:noFill/>
            <a:miter lim="800000"/>
            <a:headEnd/>
            <a:tailEnd/>
          </a:ln>
        </p:spPr>
        <p:txBody>
          <a:bodyPr>
            <a:spAutoFit/>
          </a:bodyPr>
          <a:lstStyle/>
          <a:p>
            <a:pPr>
              <a:spcBef>
                <a:spcPct val="50000"/>
              </a:spcBef>
            </a:pPr>
            <a:endParaRPr lang="en-US" sz="4000" b="1">
              <a:solidFill>
                <a:srgbClr val="0000FF"/>
              </a:solidFill>
            </a:endParaRPr>
          </a:p>
        </p:txBody>
      </p:sp>
      <p:pic>
        <p:nvPicPr>
          <p:cNvPr id="18444" name="Picture 13" descr="A021020"/>
          <p:cNvPicPr>
            <a:picLocks noChangeAspect="1" noChangeArrowheads="1"/>
          </p:cNvPicPr>
          <p:nvPr/>
        </p:nvPicPr>
        <p:blipFill>
          <a:blip r:embed="rId3">
            <a:clrChange>
              <a:clrFrom>
                <a:srgbClr val="FAFAFD"/>
              </a:clrFrom>
              <a:clrTo>
                <a:srgbClr val="FAFAFD">
                  <a:alpha val="0"/>
                </a:srgbClr>
              </a:clrTo>
            </a:clrChange>
            <a:lum contrast="48000"/>
          </a:blip>
          <a:srcRect/>
          <a:stretch>
            <a:fillRect/>
          </a:stretch>
        </p:blipFill>
        <p:spPr bwMode="auto">
          <a:xfrm>
            <a:off x="0" y="0"/>
            <a:ext cx="1447800" cy="3276600"/>
          </a:xfrm>
          <a:prstGeom prst="rect">
            <a:avLst/>
          </a:prstGeom>
          <a:noFill/>
          <a:ln w="9525">
            <a:noFill/>
            <a:miter lim="800000"/>
            <a:headEnd/>
            <a:tailEnd/>
          </a:ln>
        </p:spPr>
      </p:pic>
      <p:pic>
        <p:nvPicPr>
          <p:cNvPr id="18445" name="Picture 14" descr="1 (1567)"/>
          <p:cNvPicPr>
            <a:picLocks noChangeAspect="1" noChangeArrowheads="1" noCrop="1"/>
          </p:cNvPicPr>
          <p:nvPr/>
        </p:nvPicPr>
        <p:blipFill>
          <a:blip r:embed="rId4"/>
          <a:srcRect/>
          <a:stretch>
            <a:fillRect/>
          </a:stretch>
        </p:blipFill>
        <p:spPr bwMode="auto">
          <a:xfrm>
            <a:off x="0" y="4876800"/>
            <a:ext cx="1219200" cy="1981200"/>
          </a:xfrm>
          <a:prstGeom prst="rect">
            <a:avLst/>
          </a:prstGeom>
          <a:noFill/>
          <a:ln w="9525">
            <a:noFill/>
            <a:miter lim="800000"/>
            <a:headEnd/>
            <a:tailEnd/>
          </a:ln>
        </p:spPr>
      </p:pic>
      <p:pic>
        <p:nvPicPr>
          <p:cNvPr id="18446" name="Picture 15" descr="1 (1567)"/>
          <p:cNvPicPr>
            <a:picLocks noChangeAspect="1" noChangeArrowheads="1" noCrop="1"/>
          </p:cNvPicPr>
          <p:nvPr/>
        </p:nvPicPr>
        <p:blipFill>
          <a:blip r:embed="rId4"/>
          <a:srcRect/>
          <a:stretch>
            <a:fillRect/>
          </a:stretch>
        </p:blipFill>
        <p:spPr bwMode="auto">
          <a:xfrm>
            <a:off x="7924800" y="4876800"/>
            <a:ext cx="1219200" cy="1981200"/>
          </a:xfrm>
          <a:prstGeom prst="rect">
            <a:avLst/>
          </a:prstGeom>
          <a:noFill/>
          <a:ln w="9525">
            <a:noFill/>
            <a:miter lim="800000"/>
            <a:headEnd/>
            <a:tailEnd/>
          </a:ln>
        </p:spPr>
      </p:pic>
      <p:pic>
        <p:nvPicPr>
          <p:cNvPr id="18447" name="Picture 16" descr="A021020"/>
          <p:cNvPicPr>
            <a:picLocks noChangeAspect="1" noChangeArrowheads="1"/>
          </p:cNvPicPr>
          <p:nvPr/>
        </p:nvPicPr>
        <p:blipFill>
          <a:blip r:embed="rId3">
            <a:clrChange>
              <a:clrFrom>
                <a:srgbClr val="FAFAFD"/>
              </a:clrFrom>
              <a:clrTo>
                <a:srgbClr val="FAFAFD">
                  <a:alpha val="0"/>
                </a:srgbClr>
              </a:clrTo>
            </a:clrChange>
            <a:lum contrast="48000"/>
          </a:blip>
          <a:srcRect/>
          <a:stretch>
            <a:fillRect/>
          </a:stretch>
        </p:blipFill>
        <p:spPr bwMode="auto">
          <a:xfrm>
            <a:off x="7696200" y="0"/>
            <a:ext cx="1447800" cy="3276600"/>
          </a:xfrm>
          <a:prstGeom prst="rect">
            <a:avLst/>
          </a:prstGeom>
          <a:noFill/>
          <a:ln w="9525">
            <a:noFill/>
            <a:miter lim="800000"/>
            <a:headEnd/>
            <a:tailEnd/>
          </a:ln>
        </p:spPr>
      </p:pic>
      <p:sp>
        <p:nvSpPr>
          <p:cNvPr id="18448" name="Rectangle 17"/>
          <p:cNvSpPr>
            <a:spLocks noChangeArrowheads="1"/>
          </p:cNvSpPr>
          <p:nvPr/>
        </p:nvSpPr>
        <p:spPr bwMode="auto">
          <a:xfrm>
            <a:off x="3429000" y="3048000"/>
            <a:ext cx="5410200" cy="1570038"/>
          </a:xfrm>
          <a:prstGeom prst="rect">
            <a:avLst/>
          </a:prstGeom>
          <a:noFill/>
          <a:ln w="9525">
            <a:noFill/>
            <a:miter lim="800000"/>
            <a:headEnd/>
            <a:tailEnd/>
          </a:ln>
        </p:spPr>
        <p:txBody>
          <a:bodyPr>
            <a:spAutoFit/>
          </a:bodyPr>
          <a:lstStyle/>
          <a:p>
            <a:r>
              <a:rPr lang="en-US" sz="3200" b="1">
                <a:solidFill>
                  <a:srgbClr val="FF0000"/>
                </a:solidFill>
              </a:rPr>
              <a:t>Ý đoạn 1:</a:t>
            </a:r>
            <a:r>
              <a:rPr lang="en-US" sz="3200">
                <a:solidFill>
                  <a:srgbClr val="FF0000"/>
                </a:solidFill>
              </a:rPr>
              <a:t>Tình cảm của học trò đối với thầy </a:t>
            </a:r>
            <a:r>
              <a:rPr lang="en-US" sz="3200" b="1" i="1">
                <a:solidFill>
                  <a:srgbClr val="FF0000"/>
                </a:solidFill>
              </a:rPr>
              <a:t>gi</a:t>
            </a:r>
            <a:r>
              <a:rPr lang="en-US" sz="3200">
                <a:solidFill>
                  <a:srgbClr val="FF0000"/>
                </a:solidFill>
              </a:rPr>
              <a:t>áo Chu.</a:t>
            </a:r>
          </a:p>
          <a:p>
            <a:endParaRPr lang="en-US" sz="3200" b="1">
              <a:solidFill>
                <a:srgbClr val="FF0000"/>
              </a:solidFill>
            </a:endParaRPr>
          </a:p>
        </p:txBody>
      </p:sp>
      <p:sp>
        <p:nvSpPr>
          <p:cNvPr id="45074" name="Text Box 18"/>
          <p:cNvSpPr txBox="1">
            <a:spLocks noChangeArrowheads="1"/>
          </p:cNvSpPr>
          <p:nvPr/>
        </p:nvSpPr>
        <p:spPr bwMode="auto">
          <a:xfrm>
            <a:off x="3657600" y="4267200"/>
            <a:ext cx="5105400" cy="3292475"/>
          </a:xfrm>
          <a:prstGeom prst="rect">
            <a:avLst/>
          </a:prstGeom>
          <a:noFill/>
          <a:ln w="9525">
            <a:noFill/>
            <a:miter lim="800000"/>
            <a:headEnd/>
            <a:tailEnd/>
          </a:ln>
        </p:spPr>
        <p:txBody>
          <a:bodyPr>
            <a:spAutoFit/>
          </a:bodyPr>
          <a:lstStyle/>
          <a:p>
            <a:pPr>
              <a:spcBef>
                <a:spcPct val="50000"/>
              </a:spcBef>
            </a:pPr>
            <a:r>
              <a:rPr lang="en-US" sz="2400">
                <a:solidFill>
                  <a:srgbClr val="FF0000"/>
                </a:solidFill>
              </a:rPr>
              <a:t> </a:t>
            </a:r>
            <a:r>
              <a:rPr lang="en-US" sz="3200" b="1">
                <a:solidFill>
                  <a:srgbClr val="FF0000"/>
                </a:solidFill>
              </a:rPr>
              <a:t>Ý đoạn 2 , 3 :</a:t>
            </a:r>
            <a:r>
              <a:rPr lang="en-US" sz="3200"/>
              <a:t> </a:t>
            </a:r>
            <a:r>
              <a:rPr lang="en-US" sz="3200">
                <a:solidFill>
                  <a:srgbClr val="FF0000"/>
                </a:solidFill>
              </a:rPr>
              <a:t>Tình cảm của cụ giáo Chu đối với người thầy cũ và bài học nhận được từ ngày mừng thọ thầy.</a:t>
            </a:r>
          </a:p>
          <a:p>
            <a:pPr>
              <a:spcBef>
                <a:spcPct val="50000"/>
              </a:spcBef>
            </a:pPr>
            <a:endParaRPr lang="en-US" sz="3200">
              <a:solidFill>
                <a:srgbClr val="FF0000"/>
              </a:solidFill>
            </a:endParaRPr>
          </a:p>
        </p:txBody>
      </p:sp>
      <p:pic>
        <p:nvPicPr>
          <p:cNvPr id="18450" name="Picture 7" descr="lollipop[1]"/>
          <p:cNvPicPr>
            <a:picLocks noChangeAspect="1" noChangeArrowheads="1" noCrop="1"/>
          </p:cNvPicPr>
          <p:nvPr/>
        </p:nvPicPr>
        <p:blipFill>
          <a:blip r:embed="rId5"/>
          <a:srcRect/>
          <a:stretch>
            <a:fillRect/>
          </a:stretch>
        </p:blipFill>
        <p:spPr bwMode="auto">
          <a:xfrm rot="5400000" flipV="1">
            <a:off x="-3429000" y="3276600"/>
            <a:ext cx="6858000" cy="304800"/>
          </a:xfrm>
          <a:prstGeom prst="rect">
            <a:avLst/>
          </a:prstGeom>
          <a:noFill/>
          <a:ln w="9525">
            <a:noFill/>
            <a:miter lim="800000"/>
            <a:headEnd/>
            <a:tailEnd/>
          </a:ln>
        </p:spPr>
      </p:pic>
      <p:pic>
        <p:nvPicPr>
          <p:cNvPr id="18451" name="Picture 7" descr="lollipop[1]"/>
          <p:cNvPicPr>
            <a:picLocks noChangeAspect="1" noChangeArrowheads="1" noCrop="1"/>
          </p:cNvPicPr>
          <p:nvPr/>
        </p:nvPicPr>
        <p:blipFill>
          <a:blip r:embed="rId5"/>
          <a:srcRect/>
          <a:stretch>
            <a:fillRect/>
          </a:stretch>
        </p:blipFill>
        <p:spPr bwMode="auto">
          <a:xfrm rot="5400000" flipV="1">
            <a:off x="5562600" y="3276600"/>
            <a:ext cx="6858000" cy="3048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5074"/>
                                        </p:tgtEl>
                                        <p:attrNameLst>
                                          <p:attrName>style.visibility</p:attrName>
                                        </p:attrNameLst>
                                      </p:cBhvr>
                                      <p:to>
                                        <p:strVal val="visible"/>
                                      </p:to>
                                    </p:set>
                                    <p:animEffect transition="in" filter="box(in)">
                                      <p:cBhvr>
                                        <p:cTn id="7" dur="500"/>
                                        <p:tgtEl>
                                          <p:spTgt spid="450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74"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60" name="Picture 5" descr="A021020"/>
          <p:cNvPicPr>
            <a:picLocks noChangeAspect="1" noChangeArrowheads="1"/>
          </p:cNvPicPr>
          <p:nvPr/>
        </p:nvPicPr>
        <p:blipFill>
          <a:blip r:embed="rId2">
            <a:clrChange>
              <a:clrFrom>
                <a:srgbClr val="FAFAFD"/>
              </a:clrFrom>
              <a:clrTo>
                <a:srgbClr val="FAFAFD">
                  <a:alpha val="0"/>
                </a:srgbClr>
              </a:clrTo>
            </a:clrChange>
            <a:lum contrast="48000"/>
          </a:blip>
          <a:srcRect/>
          <a:stretch>
            <a:fillRect/>
          </a:stretch>
        </p:blipFill>
        <p:spPr bwMode="auto">
          <a:xfrm>
            <a:off x="228600" y="0"/>
            <a:ext cx="1371600" cy="3810000"/>
          </a:xfrm>
          <a:prstGeom prst="rect">
            <a:avLst/>
          </a:prstGeom>
          <a:noFill/>
          <a:ln w="9525">
            <a:noFill/>
            <a:miter lim="800000"/>
            <a:headEnd/>
            <a:tailEnd/>
          </a:ln>
        </p:spPr>
      </p:pic>
      <p:pic>
        <p:nvPicPr>
          <p:cNvPr id="19461" name="Picture 6" descr="A021020"/>
          <p:cNvPicPr>
            <a:picLocks noChangeAspect="1" noChangeArrowheads="1"/>
          </p:cNvPicPr>
          <p:nvPr/>
        </p:nvPicPr>
        <p:blipFill>
          <a:blip r:embed="rId2">
            <a:clrChange>
              <a:clrFrom>
                <a:srgbClr val="FAFAFD"/>
              </a:clrFrom>
              <a:clrTo>
                <a:srgbClr val="FAFAFD">
                  <a:alpha val="0"/>
                </a:srgbClr>
              </a:clrTo>
            </a:clrChange>
            <a:lum contrast="48000"/>
          </a:blip>
          <a:srcRect/>
          <a:stretch>
            <a:fillRect/>
          </a:stretch>
        </p:blipFill>
        <p:spPr bwMode="auto">
          <a:xfrm>
            <a:off x="7696200" y="0"/>
            <a:ext cx="1447800" cy="3276600"/>
          </a:xfrm>
          <a:prstGeom prst="rect">
            <a:avLst/>
          </a:prstGeom>
          <a:noFill/>
          <a:ln w="9525">
            <a:noFill/>
            <a:miter lim="800000"/>
            <a:headEnd/>
            <a:tailEnd/>
          </a:ln>
        </p:spPr>
      </p:pic>
      <p:pic>
        <p:nvPicPr>
          <p:cNvPr id="19462" name="Picture 7" descr="1 (1567)"/>
          <p:cNvPicPr>
            <a:picLocks noChangeAspect="1" noChangeArrowheads="1" noCrop="1"/>
          </p:cNvPicPr>
          <p:nvPr/>
        </p:nvPicPr>
        <p:blipFill>
          <a:blip r:embed="rId3"/>
          <a:srcRect/>
          <a:stretch>
            <a:fillRect/>
          </a:stretch>
        </p:blipFill>
        <p:spPr bwMode="auto">
          <a:xfrm>
            <a:off x="7620000" y="3429000"/>
            <a:ext cx="1219200" cy="3429000"/>
          </a:xfrm>
          <a:prstGeom prst="rect">
            <a:avLst/>
          </a:prstGeom>
          <a:noFill/>
          <a:ln w="9525">
            <a:noFill/>
            <a:miter lim="800000"/>
            <a:headEnd/>
            <a:tailEnd/>
          </a:ln>
        </p:spPr>
      </p:pic>
      <p:sp>
        <p:nvSpPr>
          <p:cNvPr id="23560" name="AutoShape 8"/>
          <p:cNvSpPr>
            <a:spLocks noChangeArrowheads="1"/>
          </p:cNvSpPr>
          <p:nvPr/>
        </p:nvSpPr>
        <p:spPr bwMode="auto">
          <a:xfrm>
            <a:off x="228600" y="2057400"/>
            <a:ext cx="8915400" cy="5181600"/>
          </a:xfrm>
          <a:prstGeom prst="irregularSeal2">
            <a:avLst/>
          </a:prstGeom>
          <a:solidFill>
            <a:srgbClr val="EFF6A8"/>
          </a:solidFill>
          <a:ln w="9525">
            <a:solidFill>
              <a:schemeClr val="tx1"/>
            </a:solidFill>
            <a:miter lim="800000"/>
            <a:headEnd/>
            <a:tailEnd/>
          </a:ln>
        </p:spPr>
        <p:txBody>
          <a:bodyPr wrap="none" anchor="ctr"/>
          <a:lstStyle/>
          <a:p>
            <a:pPr algn="ctr"/>
            <a:r>
              <a:rPr lang="en-US" sz="4000" b="1" i="1">
                <a:solidFill>
                  <a:srgbClr val="0000FF"/>
                </a:solidFill>
              </a:rPr>
              <a:t>Em nào có thể rút ra</a:t>
            </a:r>
          </a:p>
          <a:p>
            <a:pPr algn="ctr"/>
            <a:r>
              <a:rPr lang="en-US" sz="4000" b="1" i="1">
                <a:solidFill>
                  <a:srgbClr val="0000FF"/>
                </a:solidFill>
              </a:rPr>
              <a:t>nội dun</a:t>
            </a:r>
            <a:r>
              <a:rPr lang="en-US" sz="4000" b="1">
                <a:solidFill>
                  <a:srgbClr val="0000FF"/>
                </a:solidFill>
              </a:rPr>
              <a:t>g</a:t>
            </a:r>
            <a:r>
              <a:rPr lang="en-US" sz="4000" b="1" i="1">
                <a:solidFill>
                  <a:srgbClr val="0000FF"/>
                </a:solidFill>
              </a:rPr>
              <a:t> bài ?</a:t>
            </a:r>
          </a:p>
        </p:txBody>
      </p:sp>
      <p:pic>
        <p:nvPicPr>
          <p:cNvPr id="19464" name="Picture 7" descr="lollipop[1]"/>
          <p:cNvPicPr>
            <a:picLocks noChangeAspect="1" noChangeArrowheads="1" noCrop="1"/>
          </p:cNvPicPr>
          <p:nvPr/>
        </p:nvPicPr>
        <p:blipFill>
          <a:blip r:embed="rId4"/>
          <a:srcRect/>
          <a:stretch>
            <a:fillRect/>
          </a:stretch>
        </p:blipFill>
        <p:spPr bwMode="auto">
          <a:xfrm rot="5400000" flipV="1">
            <a:off x="-3429000" y="3276600"/>
            <a:ext cx="6858000" cy="304800"/>
          </a:xfrm>
          <a:prstGeom prst="rect">
            <a:avLst/>
          </a:prstGeom>
          <a:noFill/>
          <a:ln w="9525">
            <a:noFill/>
            <a:miter lim="800000"/>
            <a:headEnd/>
            <a:tailEnd/>
          </a:ln>
        </p:spPr>
      </p:pic>
      <p:pic>
        <p:nvPicPr>
          <p:cNvPr id="19465" name="Picture 7" descr="lollipop[1]"/>
          <p:cNvPicPr>
            <a:picLocks noChangeAspect="1" noChangeArrowheads="1" noCrop="1"/>
          </p:cNvPicPr>
          <p:nvPr/>
        </p:nvPicPr>
        <p:blipFill>
          <a:blip r:embed="rId4"/>
          <a:srcRect/>
          <a:stretch>
            <a:fillRect/>
          </a:stretch>
        </p:blipFill>
        <p:spPr bwMode="auto">
          <a:xfrm rot="5400000" flipV="1">
            <a:off x="5562600" y="3276600"/>
            <a:ext cx="6858000" cy="304800"/>
          </a:xfrm>
          <a:prstGeom prst="rect">
            <a:avLst/>
          </a:prstGeom>
          <a:noFill/>
          <a:ln w="9525">
            <a:noFill/>
            <a:miter lim="800000"/>
            <a:headEnd/>
            <a:tailEnd/>
          </a:ln>
        </p:spPr>
      </p:pic>
      <p:pic>
        <p:nvPicPr>
          <p:cNvPr id="19466" name="Picture 11" descr="1 (1567)"/>
          <p:cNvPicPr>
            <a:picLocks noChangeAspect="1" noChangeArrowheads="1" noCrop="1"/>
          </p:cNvPicPr>
          <p:nvPr/>
        </p:nvPicPr>
        <p:blipFill>
          <a:blip r:embed="rId3"/>
          <a:srcRect/>
          <a:stretch>
            <a:fillRect/>
          </a:stretch>
        </p:blipFill>
        <p:spPr bwMode="auto">
          <a:xfrm>
            <a:off x="0" y="3352800"/>
            <a:ext cx="1219200" cy="35052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3560"/>
                                        </p:tgtEl>
                                        <p:attrNameLst>
                                          <p:attrName>style.visibility</p:attrName>
                                        </p:attrNameLst>
                                      </p:cBhvr>
                                      <p:to>
                                        <p:strVal val="visible"/>
                                      </p:to>
                                    </p:set>
                                    <p:animEffect transition="in" filter="box(in)">
                                      <p:cBhvr>
                                        <p:cTn id="7" dur="500"/>
                                        <p:tgtEl>
                                          <p:spTgt spid="235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60"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4" name="Text Box 14"/>
          <p:cNvSpPr txBox="1">
            <a:spLocks noChangeArrowheads="1"/>
          </p:cNvSpPr>
          <p:nvPr/>
        </p:nvSpPr>
        <p:spPr bwMode="auto">
          <a:xfrm>
            <a:off x="838200" y="2286000"/>
            <a:ext cx="1752600" cy="457200"/>
          </a:xfrm>
          <a:prstGeom prst="rect">
            <a:avLst/>
          </a:prstGeom>
          <a:noFill/>
          <a:ln w="9525">
            <a:noFill/>
            <a:miter lim="800000"/>
            <a:headEnd/>
            <a:tailEnd/>
          </a:ln>
        </p:spPr>
        <p:txBody>
          <a:bodyPr>
            <a:spAutoFit/>
          </a:bodyPr>
          <a:lstStyle/>
          <a:p>
            <a:pPr>
              <a:spcBef>
                <a:spcPct val="50000"/>
              </a:spcBef>
            </a:pPr>
            <a:r>
              <a:rPr lang="en-US" sz="2400" b="1">
                <a:solidFill>
                  <a:srgbClr val="FF0000"/>
                </a:solidFill>
              </a:rPr>
              <a:t>Luyện đọc</a:t>
            </a:r>
          </a:p>
        </p:txBody>
      </p:sp>
      <p:sp>
        <p:nvSpPr>
          <p:cNvPr id="20485" name="Rectangle 15"/>
          <p:cNvSpPr>
            <a:spLocks noChangeArrowheads="1"/>
          </p:cNvSpPr>
          <p:nvPr/>
        </p:nvSpPr>
        <p:spPr bwMode="auto">
          <a:xfrm>
            <a:off x="5638800" y="2209800"/>
            <a:ext cx="2971800" cy="519113"/>
          </a:xfrm>
          <a:prstGeom prst="rect">
            <a:avLst/>
          </a:prstGeom>
          <a:noFill/>
          <a:ln w="9525">
            <a:noFill/>
            <a:miter lim="800000"/>
            <a:headEnd/>
            <a:tailEnd/>
          </a:ln>
        </p:spPr>
        <p:txBody>
          <a:bodyPr>
            <a:spAutoFit/>
          </a:bodyPr>
          <a:lstStyle/>
          <a:p>
            <a:pPr>
              <a:spcBef>
                <a:spcPct val="50000"/>
              </a:spcBef>
            </a:pPr>
            <a:r>
              <a:rPr lang="en-US" sz="2800" b="1">
                <a:solidFill>
                  <a:srgbClr val="FF0000"/>
                </a:solidFill>
              </a:rPr>
              <a:t>Tìm hiểu bài</a:t>
            </a:r>
          </a:p>
        </p:txBody>
      </p:sp>
      <p:sp>
        <p:nvSpPr>
          <p:cNvPr id="20486" name="Line 16"/>
          <p:cNvSpPr>
            <a:spLocks noChangeShapeType="1"/>
          </p:cNvSpPr>
          <p:nvPr/>
        </p:nvSpPr>
        <p:spPr bwMode="auto">
          <a:xfrm>
            <a:off x="3429000" y="2667000"/>
            <a:ext cx="0" cy="2057400"/>
          </a:xfrm>
          <a:prstGeom prst="line">
            <a:avLst/>
          </a:prstGeom>
          <a:noFill/>
          <a:ln w="28575">
            <a:solidFill>
              <a:srgbClr val="FF0000"/>
            </a:solidFill>
            <a:round/>
            <a:headEnd/>
            <a:tailEnd/>
          </a:ln>
        </p:spPr>
        <p:txBody>
          <a:bodyPr/>
          <a:lstStyle/>
          <a:p>
            <a:endParaRPr lang="en-US"/>
          </a:p>
        </p:txBody>
      </p:sp>
      <p:sp>
        <p:nvSpPr>
          <p:cNvPr id="20487" name="Line 17"/>
          <p:cNvSpPr>
            <a:spLocks noChangeShapeType="1"/>
          </p:cNvSpPr>
          <p:nvPr/>
        </p:nvSpPr>
        <p:spPr bwMode="auto">
          <a:xfrm>
            <a:off x="2590800" y="2590800"/>
            <a:ext cx="2743200" cy="0"/>
          </a:xfrm>
          <a:prstGeom prst="line">
            <a:avLst/>
          </a:prstGeom>
          <a:noFill/>
          <a:ln w="28575">
            <a:solidFill>
              <a:srgbClr val="FF0066"/>
            </a:solidFill>
            <a:round/>
            <a:headEnd/>
            <a:tailEnd/>
          </a:ln>
        </p:spPr>
        <p:txBody>
          <a:bodyPr/>
          <a:lstStyle/>
          <a:p>
            <a:endParaRPr lang="en-US"/>
          </a:p>
        </p:txBody>
      </p:sp>
      <p:sp>
        <p:nvSpPr>
          <p:cNvPr id="20488" name="Rectangle 18"/>
          <p:cNvSpPr>
            <a:spLocks noChangeArrowheads="1"/>
          </p:cNvSpPr>
          <p:nvPr/>
        </p:nvSpPr>
        <p:spPr bwMode="auto">
          <a:xfrm>
            <a:off x="990600" y="2819400"/>
            <a:ext cx="3048000" cy="701675"/>
          </a:xfrm>
          <a:prstGeom prst="rect">
            <a:avLst/>
          </a:prstGeom>
          <a:noFill/>
          <a:ln w="9525">
            <a:noFill/>
            <a:miter lim="800000"/>
            <a:headEnd/>
            <a:tailEnd/>
          </a:ln>
        </p:spPr>
        <p:txBody>
          <a:bodyPr>
            <a:spAutoFit/>
          </a:bodyPr>
          <a:lstStyle/>
          <a:p>
            <a:pPr>
              <a:spcBef>
                <a:spcPct val="50000"/>
              </a:spcBef>
            </a:pPr>
            <a:r>
              <a:rPr lang="en-US" sz="4000" b="1">
                <a:solidFill>
                  <a:srgbClr val="0000FF"/>
                </a:solidFill>
              </a:rPr>
              <a:t> tề tựu</a:t>
            </a:r>
            <a:endParaRPr lang="en-US"/>
          </a:p>
        </p:txBody>
      </p:sp>
      <p:sp>
        <p:nvSpPr>
          <p:cNvPr id="20489" name="Rectangle 19"/>
          <p:cNvSpPr>
            <a:spLocks noChangeArrowheads="1"/>
          </p:cNvSpPr>
          <p:nvPr/>
        </p:nvSpPr>
        <p:spPr bwMode="auto">
          <a:xfrm>
            <a:off x="762000" y="3429000"/>
            <a:ext cx="4267200" cy="641350"/>
          </a:xfrm>
          <a:prstGeom prst="rect">
            <a:avLst/>
          </a:prstGeom>
          <a:noFill/>
          <a:ln w="9525">
            <a:noFill/>
            <a:miter lim="800000"/>
            <a:headEnd/>
            <a:tailEnd/>
          </a:ln>
        </p:spPr>
        <p:txBody>
          <a:bodyPr>
            <a:spAutoFit/>
          </a:bodyPr>
          <a:lstStyle/>
          <a:p>
            <a:pPr>
              <a:spcBef>
                <a:spcPct val="50000"/>
              </a:spcBef>
            </a:pPr>
            <a:r>
              <a:rPr lang="en-US" sz="3600" b="1">
                <a:solidFill>
                  <a:srgbClr val="0000FF"/>
                </a:solidFill>
              </a:rPr>
              <a:t>sưởi nắng</a:t>
            </a:r>
          </a:p>
        </p:txBody>
      </p:sp>
      <p:sp>
        <p:nvSpPr>
          <p:cNvPr id="20490" name="Rectangle 20"/>
          <p:cNvSpPr>
            <a:spLocks noChangeArrowheads="1"/>
          </p:cNvSpPr>
          <p:nvPr/>
        </p:nvSpPr>
        <p:spPr bwMode="auto">
          <a:xfrm>
            <a:off x="838200" y="4038600"/>
            <a:ext cx="3048000" cy="701675"/>
          </a:xfrm>
          <a:prstGeom prst="rect">
            <a:avLst/>
          </a:prstGeom>
          <a:noFill/>
          <a:ln w="9525">
            <a:noFill/>
            <a:miter lim="800000"/>
            <a:headEnd/>
            <a:tailEnd/>
          </a:ln>
        </p:spPr>
        <p:txBody>
          <a:bodyPr>
            <a:spAutoFit/>
          </a:bodyPr>
          <a:lstStyle/>
          <a:p>
            <a:r>
              <a:rPr lang="en-US" sz="4000" b="1">
                <a:solidFill>
                  <a:srgbClr val="0000FF"/>
                </a:solidFill>
              </a:rPr>
              <a:t>ngước lên </a:t>
            </a:r>
          </a:p>
        </p:txBody>
      </p:sp>
      <p:sp>
        <p:nvSpPr>
          <p:cNvPr id="20491" name="Rectangle 21"/>
          <p:cNvSpPr>
            <a:spLocks noChangeArrowheads="1"/>
          </p:cNvSpPr>
          <p:nvPr/>
        </p:nvSpPr>
        <p:spPr bwMode="auto">
          <a:xfrm>
            <a:off x="609600" y="5029200"/>
            <a:ext cx="2667000" cy="701675"/>
          </a:xfrm>
          <a:prstGeom prst="rect">
            <a:avLst/>
          </a:prstGeom>
          <a:noFill/>
          <a:ln w="9525">
            <a:noFill/>
            <a:miter lim="800000"/>
            <a:headEnd/>
            <a:tailEnd/>
          </a:ln>
        </p:spPr>
        <p:txBody>
          <a:bodyPr>
            <a:spAutoFit/>
          </a:bodyPr>
          <a:lstStyle/>
          <a:p>
            <a:pPr>
              <a:spcBef>
                <a:spcPct val="50000"/>
              </a:spcBef>
            </a:pPr>
            <a:endParaRPr lang="en-US" sz="4000" b="1">
              <a:solidFill>
                <a:srgbClr val="0000FF"/>
              </a:solidFill>
            </a:endParaRPr>
          </a:p>
        </p:txBody>
      </p:sp>
      <p:pic>
        <p:nvPicPr>
          <p:cNvPr id="20492" name="Picture 13" descr="A021020"/>
          <p:cNvPicPr>
            <a:picLocks noChangeAspect="1" noChangeArrowheads="1"/>
          </p:cNvPicPr>
          <p:nvPr/>
        </p:nvPicPr>
        <p:blipFill>
          <a:blip r:embed="rId3">
            <a:clrChange>
              <a:clrFrom>
                <a:srgbClr val="FAFAFD"/>
              </a:clrFrom>
              <a:clrTo>
                <a:srgbClr val="FAFAFD">
                  <a:alpha val="0"/>
                </a:srgbClr>
              </a:clrTo>
            </a:clrChange>
            <a:lum contrast="48000"/>
          </a:blip>
          <a:srcRect/>
          <a:stretch>
            <a:fillRect/>
          </a:stretch>
        </p:blipFill>
        <p:spPr bwMode="auto">
          <a:xfrm>
            <a:off x="0" y="0"/>
            <a:ext cx="1447800" cy="3276600"/>
          </a:xfrm>
          <a:prstGeom prst="rect">
            <a:avLst/>
          </a:prstGeom>
          <a:noFill/>
          <a:ln w="9525">
            <a:noFill/>
            <a:miter lim="800000"/>
            <a:headEnd/>
            <a:tailEnd/>
          </a:ln>
        </p:spPr>
      </p:pic>
      <p:pic>
        <p:nvPicPr>
          <p:cNvPr id="20493" name="Picture 14" descr="1 (1567)"/>
          <p:cNvPicPr>
            <a:picLocks noChangeAspect="1" noChangeArrowheads="1" noCrop="1"/>
          </p:cNvPicPr>
          <p:nvPr/>
        </p:nvPicPr>
        <p:blipFill>
          <a:blip r:embed="rId4"/>
          <a:srcRect/>
          <a:stretch>
            <a:fillRect/>
          </a:stretch>
        </p:blipFill>
        <p:spPr bwMode="auto">
          <a:xfrm>
            <a:off x="7924800" y="5791200"/>
            <a:ext cx="1219200" cy="1066800"/>
          </a:xfrm>
          <a:prstGeom prst="rect">
            <a:avLst/>
          </a:prstGeom>
          <a:noFill/>
          <a:ln w="9525">
            <a:noFill/>
            <a:miter lim="800000"/>
            <a:headEnd/>
            <a:tailEnd/>
          </a:ln>
        </p:spPr>
      </p:pic>
      <p:pic>
        <p:nvPicPr>
          <p:cNvPr id="20494" name="Picture 15" descr="A021020"/>
          <p:cNvPicPr>
            <a:picLocks noChangeAspect="1" noChangeArrowheads="1"/>
          </p:cNvPicPr>
          <p:nvPr/>
        </p:nvPicPr>
        <p:blipFill>
          <a:blip r:embed="rId3">
            <a:clrChange>
              <a:clrFrom>
                <a:srgbClr val="FAFAFD"/>
              </a:clrFrom>
              <a:clrTo>
                <a:srgbClr val="FAFAFD">
                  <a:alpha val="0"/>
                </a:srgbClr>
              </a:clrTo>
            </a:clrChange>
            <a:lum contrast="48000"/>
          </a:blip>
          <a:srcRect/>
          <a:stretch>
            <a:fillRect/>
          </a:stretch>
        </p:blipFill>
        <p:spPr bwMode="auto">
          <a:xfrm>
            <a:off x="7696200" y="0"/>
            <a:ext cx="1447800" cy="3276600"/>
          </a:xfrm>
          <a:prstGeom prst="rect">
            <a:avLst/>
          </a:prstGeom>
          <a:noFill/>
          <a:ln w="9525">
            <a:noFill/>
            <a:miter lim="800000"/>
            <a:headEnd/>
            <a:tailEnd/>
          </a:ln>
        </p:spPr>
      </p:pic>
      <p:sp>
        <p:nvSpPr>
          <p:cNvPr id="20495" name="Rectangle 16"/>
          <p:cNvSpPr>
            <a:spLocks noChangeArrowheads="1"/>
          </p:cNvSpPr>
          <p:nvPr/>
        </p:nvSpPr>
        <p:spPr bwMode="auto">
          <a:xfrm>
            <a:off x="3429000" y="2667000"/>
            <a:ext cx="5410200" cy="1200150"/>
          </a:xfrm>
          <a:prstGeom prst="rect">
            <a:avLst/>
          </a:prstGeom>
          <a:noFill/>
          <a:ln w="9525">
            <a:noFill/>
            <a:miter lim="800000"/>
            <a:headEnd/>
            <a:tailEnd/>
          </a:ln>
        </p:spPr>
        <p:txBody>
          <a:bodyPr>
            <a:spAutoFit/>
          </a:bodyPr>
          <a:lstStyle/>
          <a:p>
            <a:r>
              <a:rPr lang="en-US" sz="2400" b="1">
                <a:solidFill>
                  <a:srgbClr val="FF0000"/>
                </a:solidFill>
              </a:rPr>
              <a:t>Ý đoạn 1:</a:t>
            </a:r>
            <a:r>
              <a:rPr lang="en-US" sz="2400">
                <a:solidFill>
                  <a:srgbClr val="FF0000"/>
                </a:solidFill>
              </a:rPr>
              <a:t>Tình cảm của học trò đối với thầy </a:t>
            </a:r>
            <a:r>
              <a:rPr lang="en-US" sz="2400" b="1" i="1">
                <a:solidFill>
                  <a:srgbClr val="FF0000"/>
                </a:solidFill>
              </a:rPr>
              <a:t>gi</a:t>
            </a:r>
            <a:r>
              <a:rPr lang="en-US" sz="2400">
                <a:solidFill>
                  <a:srgbClr val="FF0000"/>
                </a:solidFill>
              </a:rPr>
              <a:t>áo Chu.</a:t>
            </a:r>
          </a:p>
          <a:p>
            <a:endParaRPr lang="en-US" sz="2400" b="1">
              <a:solidFill>
                <a:srgbClr val="FF0000"/>
              </a:solidFill>
            </a:endParaRPr>
          </a:p>
        </p:txBody>
      </p:sp>
      <p:sp>
        <p:nvSpPr>
          <p:cNvPr id="20496" name="Text Box 17"/>
          <p:cNvSpPr txBox="1">
            <a:spLocks noChangeArrowheads="1"/>
          </p:cNvSpPr>
          <p:nvPr/>
        </p:nvSpPr>
        <p:spPr bwMode="auto">
          <a:xfrm>
            <a:off x="3429000" y="3429000"/>
            <a:ext cx="5105400" cy="2124075"/>
          </a:xfrm>
          <a:prstGeom prst="rect">
            <a:avLst/>
          </a:prstGeom>
          <a:noFill/>
          <a:ln w="9525">
            <a:noFill/>
            <a:miter lim="800000"/>
            <a:headEnd/>
            <a:tailEnd/>
          </a:ln>
        </p:spPr>
        <p:txBody>
          <a:bodyPr>
            <a:spAutoFit/>
          </a:bodyPr>
          <a:lstStyle/>
          <a:p>
            <a:pPr>
              <a:spcBef>
                <a:spcPct val="50000"/>
              </a:spcBef>
            </a:pPr>
            <a:r>
              <a:rPr lang="en-US" sz="2400">
                <a:solidFill>
                  <a:srgbClr val="FF0000"/>
                </a:solidFill>
              </a:rPr>
              <a:t> </a:t>
            </a:r>
            <a:r>
              <a:rPr lang="en-US" sz="2400" b="1">
                <a:solidFill>
                  <a:srgbClr val="FF0000"/>
                </a:solidFill>
              </a:rPr>
              <a:t>Ý đoạn 2 ,3:</a:t>
            </a:r>
            <a:r>
              <a:rPr lang="en-US" sz="2400"/>
              <a:t> </a:t>
            </a:r>
            <a:r>
              <a:rPr lang="en-US" sz="2400">
                <a:solidFill>
                  <a:srgbClr val="FF0000"/>
                </a:solidFill>
              </a:rPr>
              <a:t>Tình cảm của cụ giáo Chu đối với người thầy cũ. và bài học nhận được từ ngày mừng thọ thầy.</a:t>
            </a:r>
          </a:p>
          <a:p>
            <a:pPr>
              <a:spcBef>
                <a:spcPct val="50000"/>
              </a:spcBef>
            </a:pPr>
            <a:endParaRPr lang="en-US" sz="2400">
              <a:solidFill>
                <a:srgbClr val="FF0000"/>
              </a:solidFill>
            </a:endParaRPr>
          </a:p>
        </p:txBody>
      </p:sp>
      <p:sp>
        <p:nvSpPr>
          <p:cNvPr id="24594" name="Rectangle 18"/>
          <p:cNvSpPr>
            <a:spLocks noChangeArrowheads="1"/>
          </p:cNvSpPr>
          <p:nvPr/>
        </p:nvSpPr>
        <p:spPr bwMode="auto">
          <a:xfrm>
            <a:off x="304800" y="4754563"/>
            <a:ext cx="8305800" cy="2124075"/>
          </a:xfrm>
          <a:prstGeom prst="rect">
            <a:avLst/>
          </a:prstGeom>
          <a:noFill/>
          <a:ln w="9525" algn="ctr">
            <a:noFill/>
            <a:miter lim="800000"/>
            <a:headEnd/>
            <a:tailEnd/>
          </a:ln>
        </p:spPr>
        <p:txBody>
          <a:bodyPr>
            <a:spAutoFit/>
          </a:bodyPr>
          <a:lstStyle/>
          <a:p>
            <a:pPr algn="just" eaLnBrk="0" hangingPunct="0">
              <a:spcBef>
                <a:spcPct val="50000"/>
              </a:spcBef>
            </a:pPr>
            <a:r>
              <a:rPr lang="en-US" sz="3600">
                <a:solidFill>
                  <a:srgbClr val="FF0000"/>
                </a:solidFill>
              </a:rPr>
              <a:t> </a:t>
            </a:r>
            <a:r>
              <a:rPr lang="en-US" sz="3200" b="1">
                <a:solidFill>
                  <a:srgbClr val="FF0000"/>
                </a:solidFill>
              </a:rPr>
              <a:t>Nội dung</a:t>
            </a:r>
            <a:r>
              <a:rPr lang="en-US"/>
              <a:t> : </a:t>
            </a:r>
            <a:r>
              <a:rPr lang="en-US" sz="3200">
                <a:solidFill>
                  <a:srgbClr val="FF0000"/>
                </a:solidFill>
              </a:rPr>
              <a:t>Ca ngợi truyền thống tôn sư trọng đạo của nhân dân ta, nhắc nhở mọi người cần giữ gìn và phát huy truyền thống tốt đẹp đó.</a:t>
            </a:r>
          </a:p>
        </p:txBody>
      </p:sp>
      <p:pic>
        <p:nvPicPr>
          <p:cNvPr id="20498" name="Picture 7" descr="lollipop[1]"/>
          <p:cNvPicPr>
            <a:picLocks noChangeAspect="1" noChangeArrowheads="1" noCrop="1"/>
          </p:cNvPicPr>
          <p:nvPr/>
        </p:nvPicPr>
        <p:blipFill>
          <a:blip r:embed="rId5"/>
          <a:srcRect/>
          <a:stretch>
            <a:fillRect/>
          </a:stretch>
        </p:blipFill>
        <p:spPr bwMode="auto">
          <a:xfrm rot="5400000" flipV="1">
            <a:off x="-3429000" y="3276600"/>
            <a:ext cx="6858000" cy="304800"/>
          </a:xfrm>
          <a:prstGeom prst="rect">
            <a:avLst/>
          </a:prstGeom>
          <a:noFill/>
          <a:ln w="9525">
            <a:noFill/>
            <a:miter lim="800000"/>
            <a:headEnd/>
            <a:tailEnd/>
          </a:ln>
        </p:spPr>
      </p:pic>
      <p:pic>
        <p:nvPicPr>
          <p:cNvPr id="20499" name="Picture 7" descr="lollipop[1]"/>
          <p:cNvPicPr>
            <a:picLocks noChangeAspect="1" noChangeArrowheads="1" noCrop="1"/>
          </p:cNvPicPr>
          <p:nvPr/>
        </p:nvPicPr>
        <p:blipFill>
          <a:blip r:embed="rId5"/>
          <a:srcRect/>
          <a:stretch>
            <a:fillRect/>
          </a:stretch>
        </p:blipFill>
        <p:spPr bwMode="auto">
          <a:xfrm rot="5400000" flipV="1">
            <a:off x="5562600" y="3276600"/>
            <a:ext cx="6858000" cy="3048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32" fill="hold" grpId="0" nodeType="clickEffect">
                                  <p:stCondLst>
                                    <p:cond delay="0"/>
                                  </p:stCondLst>
                                  <p:childTnLst>
                                    <p:set>
                                      <p:cBhvr>
                                        <p:cTn id="6" dur="1" fill="hold">
                                          <p:stCondLst>
                                            <p:cond delay="0"/>
                                          </p:stCondLst>
                                        </p:cTn>
                                        <p:tgtEl>
                                          <p:spTgt spid="24594"/>
                                        </p:tgtEl>
                                        <p:attrNameLst>
                                          <p:attrName>style.visibility</p:attrName>
                                        </p:attrNameLst>
                                      </p:cBhvr>
                                      <p:to>
                                        <p:strVal val="visible"/>
                                      </p:to>
                                    </p:set>
                                    <p:animEffect transition="in" filter="diamond(out)">
                                      <p:cBhvr>
                                        <p:cTn id="7" dur="1000"/>
                                        <p:tgtEl>
                                          <p:spTgt spid="2459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9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87" name="WordArt 19"/>
          <p:cNvSpPr>
            <a:spLocks noChangeArrowheads="1" noChangeShapeType="1" noTextEdit="1"/>
          </p:cNvSpPr>
          <p:nvPr/>
        </p:nvSpPr>
        <p:spPr bwMode="auto">
          <a:xfrm>
            <a:off x="2895600" y="990600"/>
            <a:ext cx="2505075" cy="1089025"/>
          </a:xfrm>
          <a:prstGeom prst="rect">
            <a:avLst/>
          </a:prstGeom>
        </p:spPr>
        <p:txBody>
          <a:bodyPr wrap="none" fromWordArt="1">
            <a:prstTxWarp prst="textCanUp">
              <a:avLst>
                <a:gd name="adj" fmla="val 85713"/>
              </a:avLst>
            </a:prstTxWarp>
          </a:bodyPr>
          <a:lstStyle/>
          <a:p>
            <a:pPr algn="ctr"/>
            <a:r>
              <a:rPr lang="vi-VN" sz="3200" kern="10" dirty="0" smtClean="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Arial"/>
                <a:cs typeface="Arial"/>
              </a:rPr>
              <a:t>Ôn </a:t>
            </a:r>
            <a:r>
              <a:rPr lang="en-US" sz="3200" kern="10" dirty="0" smtClean="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Arial"/>
                <a:cs typeface="Arial"/>
              </a:rPr>
              <a:t> </a:t>
            </a:r>
            <a:r>
              <a:rPr lang="en-US" sz="3200" kern="10" dirty="0" err="1">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Arial"/>
                <a:cs typeface="Arial"/>
              </a:rPr>
              <a:t>bài</a:t>
            </a:r>
            <a:r>
              <a:rPr lang="en-US" sz="3200" kern="10" dirty="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Arial"/>
                <a:cs typeface="Arial"/>
              </a:rPr>
              <a:t> </a:t>
            </a:r>
            <a:r>
              <a:rPr lang="en-US" sz="3200" kern="10" dirty="0" err="1">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Arial"/>
                <a:cs typeface="Arial"/>
              </a:rPr>
              <a:t>cũ</a:t>
            </a:r>
            <a:endParaRPr lang="en-US" sz="3200" kern="10" dirty="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Arial"/>
              <a:cs typeface="Arial"/>
            </a:endParaRPr>
          </a:p>
        </p:txBody>
      </p:sp>
      <p:sp>
        <p:nvSpPr>
          <p:cNvPr id="1030" name="Text Box 21"/>
          <p:cNvSpPr txBox="1">
            <a:spLocks noChangeArrowheads="1"/>
          </p:cNvSpPr>
          <p:nvPr/>
        </p:nvSpPr>
        <p:spPr bwMode="auto">
          <a:xfrm>
            <a:off x="1828800" y="2286000"/>
            <a:ext cx="4419600" cy="914400"/>
          </a:xfrm>
          <a:prstGeom prst="rect">
            <a:avLst/>
          </a:prstGeom>
          <a:noFill/>
          <a:ln w="9525">
            <a:noFill/>
            <a:miter lim="800000"/>
            <a:headEnd/>
            <a:tailEnd/>
          </a:ln>
        </p:spPr>
        <p:txBody>
          <a:bodyPr>
            <a:spAutoFit/>
          </a:bodyPr>
          <a:lstStyle/>
          <a:p>
            <a:r>
              <a:rPr lang="en-US" sz="5400" b="1" i="1">
                <a:solidFill>
                  <a:srgbClr val="FF0000"/>
                </a:solidFill>
              </a:rPr>
              <a:t>  Cửa sông</a:t>
            </a:r>
            <a:endParaRPr lang="vi-VN" sz="5400" b="1" i="1">
              <a:solidFill>
                <a:srgbClr val="FF0000"/>
              </a:solidFill>
            </a:endParaRPr>
          </a:p>
        </p:txBody>
      </p:sp>
      <p:pic>
        <p:nvPicPr>
          <p:cNvPr id="5124" name="Picture 5" descr="A021020"/>
          <p:cNvPicPr>
            <a:picLocks noChangeAspect="1" noChangeArrowheads="1"/>
          </p:cNvPicPr>
          <p:nvPr/>
        </p:nvPicPr>
        <p:blipFill>
          <a:blip r:embed="rId2">
            <a:clrChange>
              <a:clrFrom>
                <a:srgbClr val="FAFAFD"/>
              </a:clrFrom>
              <a:clrTo>
                <a:srgbClr val="FAFAFD">
                  <a:alpha val="0"/>
                </a:srgbClr>
              </a:clrTo>
            </a:clrChange>
            <a:lum contrast="48000"/>
          </a:blip>
          <a:srcRect/>
          <a:stretch>
            <a:fillRect/>
          </a:stretch>
        </p:blipFill>
        <p:spPr bwMode="auto">
          <a:xfrm>
            <a:off x="0" y="0"/>
            <a:ext cx="1447800" cy="3276600"/>
          </a:xfrm>
          <a:prstGeom prst="rect">
            <a:avLst/>
          </a:prstGeom>
          <a:noFill/>
          <a:ln w="9525">
            <a:noFill/>
            <a:miter lim="800000"/>
            <a:headEnd/>
            <a:tailEnd/>
          </a:ln>
        </p:spPr>
      </p:pic>
      <p:pic>
        <p:nvPicPr>
          <p:cNvPr id="5125" name="Picture 6" descr="A021020"/>
          <p:cNvPicPr>
            <a:picLocks noChangeAspect="1" noChangeArrowheads="1"/>
          </p:cNvPicPr>
          <p:nvPr/>
        </p:nvPicPr>
        <p:blipFill>
          <a:blip r:embed="rId2">
            <a:clrChange>
              <a:clrFrom>
                <a:srgbClr val="FAFAFD"/>
              </a:clrFrom>
              <a:clrTo>
                <a:srgbClr val="FAFAFD">
                  <a:alpha val="0"/>
                </a:srgbClr>
              </a:clrTo>
            </a:clrChange>
            <a:lum contrast="48000"/>
          </a:blip>
          <a:srcRect/>
          <a:stretch>
            <a:fillRect/>
          </a:stretch>
        </p:blipFill>
        <p:spPr bwMode="auto">
          <a:xfrm>
            <a:off x="7527925" y="0"/>
            <a:ext cx="1616075" cy="3657600"/>
          </a:xfrm>
          <a:prstGeom prst="rect">
            <a:avLst/>
          </a:prstGeom>
          <a:noFill/>
          <a:ln w="9525">
            <a:noFill/>
            <a:miter lim="800000"/>
            <a:headEnd/>
            <a:tailEnd/>
          </a:ln>
        </p:spPr>
      </p:pic>
      <p:pic>
        <p:nvPicPr>
          <p:cNvPr id="5126" name="Picture 7" descr="1 (1567)"/>
          <p:cNvPicPr>
            <a:picLocks noChangeAspect="1" noChangeArrowheads="1" noCrop="1"/>
          </p:cNvPicPr>
          <p:nvPr/>
        </p:nvPicPr>
        <p:blipFill>
          <a:blip r:embed="rId3"/>
          <a:srcRect/>
          <a:stretch>
            <a:fillRect/>
          </a:stretch>
        </p:blipFill>
        <p:spPr bwMode="auto">
          <a:xfrm>
            <a:off x="914400" y="4876800"/>
            <a:ext cx="1219200" cy="1981200"/>
          </a:xfrm>
          <a:prstGeom prst="rect">
            <a:avLst/>
          </a:prstGeom>
          <a:noFill/>
          <a:ln w="9525">
            <a:noFill/>
            <a:miter lim="800000"/>
            <a:headEnd/>
            <a:tailEnd/>
          </a:ln>
        </p:spPr>
      </p:pic>
      <p:pic>
        <p:nvPicPr>
          <p:cNvPr id="5127" name="Picture 8" descr="1 (1567)"/>
          <p:cNvPicPr>
            <a:picLocks noChangeAspect="1" noChangeArrowheads="1" noCrop="1"/>
          </p:cNvPicPr>
          <p:nvPr/>
        </p:nvPicPr>
        <p:blipFill>
          <a:blip r:embed="rId3"/>
          <a:srcRect/>
          <a:stretch>
            <a:fillRect/>
          </a:stretch>
        </p:blipFill>
        <p:spPr bwMode="auto">
          <a:xfrm>
            <a:off x="3810000" y="4876800"/>
            <a:ext cx="1219200" cy="1981200"/>
          </a:xfrm>
          <a:prstGeom prst="rect">
            <a:avLst/>
          </a:prstGeom>
          <a:noFill/>
          <a:ln w="9525">
            <a:noFill/>
            <a:miter lim="800000"/>
            <a:headEnd/>
            <a:tailEnd/>
          </a:ln>
        </p:spPr>
      </p:pic>
      <p:pic>
        <p:nvPicPr>
          <p:cNvPr id="5128" name="Picture 9" descr="1 (1567)"/>
          <p:cNvPicPr>
            <a:picLocks noChangeAspect="1" noChangeArrowheads="1" noCrop="1"/>
          </p:cNvPicPr>
          <p:nvPr/>
        </p:nvPicPr>
        <p:blipFill>
          <a:blip r:embed="rId3"/>
          <a:srcRect/>
          <a:stretch>
            <a:fillRect/>
          </a:stretch>
        </p:blipFill>
        <p:spPr bwMode="auto">
          <a:xfrm>
            <a:off x="7086600" y="4876800"/>
            <a:ext cx="1219200" cy="1981200"/>
          </a:xfrm>
          <a:prstGeom prst="rect">
            <a:avLst/>
          </a:prstGeom>
          <a:noFill/>
          <a:ln w="9525">
            <a:noFill/>
            <a:miter lim="800000"/>
            <a:headEnd/>
            <a:tailEnd/>
          </a:ln>
        </p:spPr>
      </p:pic>
      <p:pic>
        <p:nvPicPr>
          <p:cNvPr id="5129" name="Picture 10" descr="ImageX[49]"/>
          <p:cNvPicPr>
            <a:picLocks noChangeAspect="1" noChangeArrowheads="1" noCrop="1"/>
          </p:cNvPicPr>
          <p:nvPr/>
        </p:nvPicPr>
        <p:blipFill>
          <a:blip r:embed="rId4"/>
          <a:srcRect/>
          <a:stretch>
            <a:fillRect/>
          </a:stretch>
        </p:blipFill>
        <p:spPr bwMode="auto">
          <a:xfrm>
            <a:off x="381000" y="3962400"/>
            <a:ext cx="914400" cy="990600"/>
          </a:xfrm>
          <a:prstGeom prst="rect">
            <a:avLst/>
          </a:prstGeom>
          <a:noFill/>
          <a:ln w="9525">
            <a:noFill/>
            <a:miter lim="800000"/>
            <a:headEnd/>
            <a:tailEnd/>
          </a:ln>
        </p:spPr>
      </p:pic>
      <p:pic>
        <p:nvPicPr>
          <p:cNvPr id="5130" name="Picture 11" descr="ImageX[49]"/>
          <p:cNvPicPr>
            <a:picLocks noChangeAspect="1" noChangeArrowheads="1" noCrop="1"/>
          </p:cNvPicPr>
          <p:nvPr/>
        </p:nvPicPr>
        <p:blipFill>
          <a:blip r:embed="rId4"/>
          <a:srcRect/>
          <a:stretch>
            <a:fillRect/>
          </a:stretch>
        </p:blipFill>
        <p:spPr bwMode="auto">
          <a:xfrm>
            <a:off x="7772400" y="3962400"/>
            <a:ext cx="914400" cy="990600"/>
          </a:xfrm>
          <a:prstGeom prst="rect">
            <a:avLst/>
          </a:prstGeom>
          <a:noFill/>
          <a:ln w="9525">
            <a:noFill/>
            <a:miter lim="800000"/>
            <a:headEnd/>
            <a:tailEnd/>
          </a:ln>
        </p:spPr>
      </p:pic>
      <p:pic>
        <p:nvPicPr>
          <p:cNvPr id="5131" name="Picture 7" descr="lollipop[1]"/>
          <p:cNvPicPr>
            <a:picLocks noChangeAspect="1" noChangeArrowheads="1" noCrop="1"/>
          </p:cNvPicPr>
          <p:nvPr/>
        </p:nvPicPr>
        <p:blipFill>
          <a:blip r:embed="rId5"/>
          <a:srcRect/>
          <a:stretch>
            <a:fillRect/>
          </a:stretch>
        </p:blipFill>
        <p:spPr bwMode="auto">
          <a:xfrm rot="5400000" flipV="1">
            <a:off x="-3429000" y="3276600"/>
            <a:ext cx="6858000" cy="304800"/>
          </a:xfrm>
          <a:prstGeom prst="rect">
            <a:avLst/>
          </a:prstGeom>
          <a:noFill/>
          <a:ln w="9525">
            <a:noFill/>
            <a:miter lim="800000"/>
            <a:headEnd/>
            <a:tailEnd/>
          </a:ln>
        </p:spPr>
      </p:pic>
      <p:pic>
        <p:nvPicPr>
          <p:cNvPr id="5132" name="Picture 7" descr="lollipop[1]"/>
          <p:cNvPicPr>
            <a:picLocks noChangeAspect="1" noChangeArrowheads="1" noCrop="1"/>
          </p:cNvPicPr>
          <p:nvPr/>
        </p:nvPicPr>
        <p:blipFill>
          <a:blip r:embed="rId5"/>
          <a:srcRect/>
          <a:stretch>
            <a:fillRect/>
          </a:stretch>
        </p:blipFill>
        <p:spPr bwMode="auto">
          <a:xfrm rot="5400000" flipV="1">
            <a:off x="5562600" y="3276600"/>
            <a:ext cx="6858000" cy="304800"/>
          </a:xfrm>
          <a:prstGeom prst="rect">
            <a:avLst/>
          </a:prstGeom>
          <a:noFill/>
          <a:ln w="9525">
            <a:noFill/>
            <a:miter lim="800000"/>
            <a:headEnd/>
            <a:tailEnd/>
          </a:ln>
        </p:spPr>
      </p:pic>
      <p:sp>
        <p:nvSpPr>
          <p:cNvPr id="4110" name="AutoShape 14"/>
          <p:cNvSpPr>
            <a:spLocks noChangeArrowheads="1"/>
          </p:cNvSpPr>
          <p:nvPr/>
        </p:nvSpPr>
        <p:spPr bwMode="auto">
          <a:xfrm>
            <a:off x="1371600" y="2743200"/>
            <a:ext cx="7467600" cy="3581400"/>
          </a:xfrm>
          <a:prstGeom prst="irregularSeal1">
            <a:avLst/>
          </a:prstGeom>
          <a:solidFill>
            <a:srgbClr val="FFFF99"/>
          </a:solidFill>
          <a:ln w="9525">
            <a:solidFill>
              <a:schemeClr val="tx1"/>
            </a:solidFill>
            <a:miter lim="800000"/>
            <a:headEnd/>
            <a:tailEnd/>
          </a:ln>
        </p:spPr>
        <p:txBody>
          <a:bodyPr wrap="none" anchor="ctr"/>
          <a:lstStyle/>
          <a:p>
            <a:pPr marL="342900" indent="-342900" algn="ctr">
              <a:buFontTx/>
              <a:buAutoNum type="arabicPeriod"/>
            </a:pPr>
            <a:r>
              <a:rPr lang="en-US" sz="3200" b="1">
                <a:solidFill>
                  <a:srgbClr val="FF0000"/>
                </a:solidFill>
              </a:rPr>
              <a:t>Học t</a:t>
            </a:r>
            <a:r>
              <a:rPr lang="en-US" sz="3200" b="1" i="1">
                <a:solidFill>
                  <a:srgbClr val="FF0000"/>
                </a:solidFill>
              </a:rPr>
              <a:t>h</a:t>
            </a:r>
            <a:r>
              <a:rPr lang="en-US" sz="3200" b="1">
                <a:solidFill>
                  <a:srgbClr val="FF0000"/>
                </a:solidFill>
              </a:rPr>
              <a:t>uộc lòn</a:t>
            </a:r>
            <a:r>
              <a:rPr lang="en-US" sz="3200" b="1" i="1">
                <a:solidFill>
                  <a:srgbClr val="FF0000"/>
                </a:solidFill>
              </a:rPr>
              <a:t>g</a:t>
            </a:r>
            <a:r>
              <a:rPr lang="en-US" sz="3200" b="1">
                <a:solidFill>
                  <a:srgbClr val="FF0000"/>
                </a:solidFill>
              </a:rPr>
              <a:t> bài</a:t>
            </a:r>
          </a:p>
          <a:p>
            <a:pPr marL="342900" indent="-342900" algn="ctr"/>
            <a:r>
              <a:rPr lang="en-US" sz="3200" b="1">
                <a:solidFill>
                  <a:srgbClr val="FF0000"/>
                </a:solidFill>
              </a:rPr>
              <a:t> t</a:t>
            </a:r>
            <a:r>
              <a:rPr lang="en-US" sz="3200" b="1" i="1">
                <a:solidFill>
                  <a:srgbClr val="FF0000"/>
                </a:solidFill>
              </a:rPr>
              <a:t>h</a:t>
            </a:r>
            <a:r>
              <a:rPr lang="en-US" sz="3200" b="1">
                <a:solidFill>
                  <a:srgbClr val="FF0000"/>
                </a:solidFill>
              </a:rPr>
              <a:t>ơ </a:t>
            </a:r>
            <a:r>
              <a:rPr lang="en-US" sz="3200" b="1" i="1">
                <a:solidFill>
                  <a:srgbClr val="FF0000"/>
                </a:solidFill>
              </a:rPr>
              <a:t>Cửa sông</a:t>
            </a:r>
          </a:p>
          <a:p>
            <a:pPr marL="342900" indent="-342900" algn="ctr"/>
            <a:endParaRPr lang="en-US" sz="3200" b="1" i="1">
              <a:solidFill>
                <a:srgbClr val="FF0000"/>
              </a:solidFill>
            </a:endParaRPr>
          </a:p>
        </p:txBody>
      </p:sp>
      <p:sp>
        <p:nvSpPr>
          <p:cNvPr id="4113" name="AutoShape 17"/>
          <p:cNvSpPr>
            <a:spLocks noChangeArrowheads="1"/>
          </p:cNvSpPr>
          <p:nvPr/>
        </p:nvSpPr>
        <p:spPr bwMode="auto">
          <a:xfrm>
            <a:off x="3276600" y="3505200"/>
            <a:ext cx="4724400" cy="1828800"/>
          </a:xfrm>
          <a:prstGeom prst="cloudCallout">
            <a:avLst>
              <a:gd name="adj1" fmla="val -61625"/>
              <a:gd name="adj2" fmla="val 88630"/>
            </a:avLst>
          </a:prstGeom>
          <a:solidFill>
            <a:srgbClr val="FFCCCC"/>
          </a:solidFill>
          <a:ln w="9525">
            <a:solidFill>
              <a:schemeClr val="tx1"/>
            </a:solidFill>
            <a:round/>
            <a:headEnd/>
            <a:tailEnd/>
          </a:ln>
        </p:spPr>
        <p:txBody>
          <a:bodyPr/>
          <a:lstStyle/>
          <a:p>
            <a:pPr algn="ctr"/>
            <a:r>
              <a:rPr lang="en-US" sz="3200" b="1" i="1">
                <a:solidFill>
                  <a:srgbClr val="0000FF"/>
                </a:solidFill>
              </a:rPr>
              <a:t>2.Nêu nội dung của bài?</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32787"/>
                                        </p:tgtEl>
                                        <p:attrNameLst>
                                          <p:attrName>style.visibility</p:attrName>
                                        </p:attrNameLst>
                                      </p:cBhvr>
                                      <p:to>
                                        <p:strVal val="visible"/>
                                      </p:to>
                                    </p:set>
                                    <p:anim calcmode="lin" valueType="num">
                                      <p:cBhvr>
                                        <p:cTn id="7" dur="1000" fill="hold"/>
                                        <p:tgtEl>
                                          <p:spTgt spid="32787"/>
                                        </p:tgtEl>
                                        <p:attrNameLst>
                                          <p:attrName>ppt_w</p:attrName>
                                        </p:attrNameLst>
                                      </p:cBhvr>
                                      <p:tavLst>
                                        <p:tav tm="0">
                                          <p:val>
                                            <p:strVal val="#ppt_w+.3"/>
                                          </p:val>
                                        </p:tav>
                                        <p:tav tm="100000">
                                          <p:val>
                                            <p:strVal val="#ppt_w"/>
                                          </p:val>
                                        </p:tav>
                                      </p:tavLst>
                                    </p:anim>
                                    <p:anim calcmode="lin" valueType="num">
                                      <p:cBhvr>
                                        <p:cTn id="8" dur="1000" fill="hold"/>
                                        <p:tgtEl>
                                          <p:spTgt spid="32787"/>
                                        </p:tgtEl>
                                        <p:attrNameLst>
                                          <p:attrName>ppt_h</p:attrName>
                                        </p:attrNameLst>
                                      </p:cBhvr>
                                      <p:tavLst>
                                        <p:tav tm="0">
                                          <p:val>
                                            <p:strVal val="#ppt_h"/>
                                          </p:val>
                                        </p:tav>
                                        <p:tav tm="100000">
                                          <p:val>
                                            <p:strVal val="#ppt_h"/>
                                          </p:val>
                                        </p:tav>
                                      </p:tavLst>
                                    </p:anim>
                                    <p:animEffect transition="in" filter="fade">
                                      <p:cBhvr>
                                        <p:cTn id="9" dur="1000"/>
                                        <p:tgtEl>
                                          <p:spTgt spid="32787"/>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1030"/>
                                        </p:tgtEl>
                                        <p:attrNameLst>
                                          <p:attrName>style.visibility</p:attrName>
                                        </p:attrNameLst>
                                      </p:cBhvr>
                                      <p:to>
                                        <p:strVal val="visible"/>
                                      </p:to>
                                    </p:set>
                                    <p:anim calcmode="lin" valueType="num">
                                      <p:cBhvr additive="base">
                                        <p:cTn id="14" dur="500" fill="hold"/>
                                        <p:tgtEl>
                                          <p:spTgt spid="1030"/>
                                        </p:tgtEl>
                                        <p:attrNameLst>
                                          <p:attrName>ppt_x</p:attrName>
                                        </p:attrNameLst>
                                      </p:cBhvr>
                                      <p:tavLst>
                                        <p:tav tm="0">
                                          <p:val>
                                            <p:strVal val="#ppt_x"/>
                                          </p:val>
                                        </p:tav>
                                        <p:tav tm="100000">
                                          <p:val>
                                            <p:strVal val="#ppt_x"/>
                                          </p:val>
                                        </p:tav>
                                      </p:tavLst>
                                    </p:anim>
                                    <p:anim calcmode="lin" valueType="num">
                                      <p:cBhvr additive="base">
                                        <p:cTn id="15" dur="500" fill="hold"/>
                                        <p:tgtEl>
                                          <p:spTgt spid="1030"/>
                                        </p:tgtEl>
                                        <p:attrNameLst>
                                          <p:attrName>ppt_y</p:attrName>
                                        </p:attrNameLst>
                                      </p:cBhvr>
                                      <p:tavLst>
                                        <p:tav tm="0">
                                          <p:val>
                                            <p:strVal val="1+#ppt_h/2"/>
                                          </p:val>
                                        </p:tav>
                                        <p:tav tm="100000">
                                          <p:val>
                                            <p:strVal val="#ppt_y"/>
                                          </p:val>
                                        </p:tav>
                                      </p:tavLst>
                                    </p:anim>
                                  </p:childTnLst>
                                </p:cTn>
                              </p:par>
                            </p:childTnLst>
                          </p:cTn>
                        </p:par>
                      </p:childTnLst>
                    </p:cTn>
                  </p:par>
                  <p:par>
                    <p:cTn id="16" fill="hold" nodeType="clickPar">
                      <p:stCondLst>
                        <p:cond delay="indefinite"/>
                      </p:stCondLst>
                      <p:childTnLst>
                        <p:par>
                          <p:cTn id="17" fill="hold" nodeType="withGroup">
                            <p:stCondLst>
                              <p:cond delay="0"/>
                            </p:stCondLst>
                            <p:childTnLst>
                              <p:par>
                                <p:cTn id="18" presetID="4" presetClass="entr" presetSubtype="16" fill="hold" grpId="0" nodeType="clickEffect">
                                  <p:stCondLst>
                                    <p:cond delay="0"/>
                                  </p:stCondLst>
                                  <p:childTnLst>
                                    <p:set>
                                      <p:cBhvr>
                                        <p:cTn id="19" dur="1" fill="hold">
                                          <p:stCondLst>
                                            <p:cond delay="0"/>
                                          </p:stCondLst>
                                        </p:cTn>
                                        <p:tgtEl>
                                          <p:spTgt spid="4110"/>
                                        </p:tgtEl>
                                        <p:attrNameLst>
                                          <p:attrName>style.visibility</p:attrName>
                                        </p:attrNameLst>
                                      </p:cBhvr>
                                      <p:to>
                                        <p:strVal val="visible"/>
                                      </p:to>
                                    </p:set>
                                    <p:animEffect transition="in" filter="box(in)">
                                      <p:cBhvr>
                                        <p:cTn id="20" dur="500"/>
                                        <p:tgtEl>
                                          <p:spTgt spid="4110"/>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5" presetClass="exit" presetSubtype="10" fill="hold" grpId="1" nodeType="clickEffect">
                                  <p:stCondLst>
                                    <p:cond delay="0"/>
                                  </p:stCondLst>
                                  <p:childTnLst>
                                    <p:animEffect transition="out" filter="checkerboard(across)">
                                      <p:cBhvr>
                                        <p:cTn id="24" dur="500"/>
                                        <p:tgtEl>
                                          <p:spTgt spid="4110"/>
                                        </p:tgtEl>
                                      </p:cBhvr>
                                    </p:animEffect>
                                    <p:set>
                                      <p:cBhvr>
                                        <p:cTn id="25" dur="1" fill="hold">
                                          <p:stCondLst>
                                            <p:cond delay="499"/>
                                          </p:stCondLst>
                                        </p:cTn>
                                        <p:tgtEl>
                                          <p:spTgt spid="4110"/>
                                        </p:tgtEl>
                                        <p:attrNameLst>
                                          <p:attrName>style.visibility</p:attrName>
                                        </p:attrNameLst>
                                      </p:cBhvr>
                                      <p:to>
                                        <p:strVal val="hidden"/>
                                      </p:to>
                                    </p:set>
                                  </p:childTnLst>
                                </p:cTn>
                              </p:par>
                            </p:childTnLst>
                          </p:cTn>
                        </p:par>
                      </p:childTnLst>
                    </p:cTn>
                  </p:par>
                  <p:par>
                    <p:cTn id="26" fill="hold" nodeType="clickPar">
                      <p:stCondLst>
                        <p:cond delay="indefinite"/>
                      </p:stCondLst>
                      <p:childTnLst>
                        <p:par>
                          <p:cTn id="27" fill="hold" nodeType="withGroup">
                            <p:stCondLst>
                              <p:cond delay="0"/>
                            </p:stCondLst>
                            <p:childTnLst>
                              <p:par>
                                <p:cTn id="28" presetID="5" presetClass="entr" presetSubtype="10" fill="hold" grpId="0" nodeType="clickEffect">
                                  <p:stCondLst>
                                    <p:cond delay="0"/>
                                  </p:stCondLst>
                                  <p:childTnLst>
                                    <p:set>
                                      <p:cBhvr>
                                        <p:cTn id="29" dur="1" fill="hold">
                                          <p:stCondLst>
                                            <p:cond delay="0"/>
                                          </p:stCondLst>
                                        </p:cTn>
                                        <p:tgtEl>
                                          <p:spTgt spid="4113"/>
                                        </p:tgtEl>
                                        <p:attrNameLst>
                                          <p:attrName>style.visibility</p:attrName>
                                        </p:attrNameLst>
                                      </p:cBhvr>
                                      <p:to>
                                        <p:strVal val="visible"/>
                                      </p:to>
                                    </p:set>
                                    <p:animEffect transition="in" filter="checkerboard(across)">
                                      <p:cBhvr>
                                        <p:cTn id="30" dur="500"/>
                                        <p:tgtEl>
                                          <p:spTgt spid="41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87" grpId="0" animBg="1"/>
      <p:bldP spid="1030" grpId="0"/>
      <p:bldP spid="4110" grpId="0" animBg="1"/>
      <p:bldP spid="4110" grpId="1" animBg="1"/>
      <p:bldP spid="4113"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ChangeArrowheads="1"/>
          </p:cNvSpPr>
          <p:nvPr/>
        </p:nvSpPr>
        <p:spPr bwMode="auto">
          <a:xfrm>
            <a:off x="5943600" y="0"/>
            <a:ext cx="3200400" cy="3276600"/>
          </a:xfrm>
          <a:prstGeom prst="rect">
            <a:avLst/>
          </a:prstGeom>
          <a:solidFill>
            <a:schemeClr val="bg1"/>
          </a:solidFill>
          <a:ln w="9525">
            <a:solidFill>
              <a:schemeClr val="bg1"/>
            </a:solidFill>
            <a:miter lim="800000"/>
            <a:headEnd/>
            <a:tailEnd/>
          </a:ln>
        </p:spPr>
        <p:txBody>
          <a:bodyPr wrap="none" anchor="ctr"/>
          <a:lstStyle/>
          <a:p>
            <a:endParaRPr lang="en-US"/>
          </a:p>
        </p:txBody>
      </p:sp>
      <p:sp>
        <p:nvSpPr>
          <p:cNvPr id="26627" name="Text Box 3"/>
          <p:cNvSpPr txBox="1">
            <a:spLocks noChangeArrowheads="1"/>
          </p:cNvSpPr>
          <p:nvPr/>
        </p:nvSpPr>
        <p:spPr bwMode="auto">
          <a:xfrm>
            <a:off x="381000" y="1866900"/>
            <a:ext cx="8686800" cy="4457700"/>
          </a:xfrm>
          <a:prstGeom prst="rect">
            <a:avLst/>
          </a:prstGeom>
          <a:noFill/>
          <a:ln w="9525">
            <a:noFill/>
            <a:miter lim="800000"/>
            <a:headEnd/>
            <a:tailEnd/>
          </a:ln>
        </p:spPr>
        <p:txBody>
          <a:bodyPr>
            <a:spAutoFit/>
          </a:bodyPr>
          <a:lstStyle/>
          <a:p>
            <a:pPr>
              <a:spcBef>
                <a:spcPct val="50000"/>
              </a:spcBef>
            </a:pPr>
            <a:r>
              <a:rPr lang="en-US" sz="2400" b="1" u="sng">
                <a:solidFill>
                  <a:srgbClr val="FF0000"/>
                </a:solidFill>
              </a:rPr>
              <a:t>Luyện đọc diễn cảm:N2</a:t>
            </a:r>
          </a:p>
          <a:p>
            <a:pPr>
              <a:spcBef>
                <a:spcPct val="50000"/>
              </a:spcBef>
            </a:pPr>
            <a:r>
              <a:rPr lang="en-US" sz="2500"/>
              <a:t>Từ sáng sớm, các môn sinh đã tề tựu</a:t>
            </a:r>
            <a:r>
              <a:rPr lang="en-US" sz="2500" i="1"/>
              <a:t> </a:t>
            </a:r>
            <a:r>
              <a:rPr lang="en-US" sz="2500"/>
              <a:t> trước sân nhà cụ giáo Chu  để mừng thọ thầy.Cụ giáo đội khăn ngay</a:t>
            </a:r>
            <a:r>
              <a:rPr lang="en-US" sz="2500" b="1"/>
              <a:t> </a:t>
            </a:r>
            <a:r>
              <a:rPr lang="en-US" sz="2500"/>
              <a:t>ngắn, mặc áo dài thâm  ngồi trên sập .Mấy học trò cũ từ xa về  dâng biếu thầy những cuốn sách quý. Cụ giáo hỏi thăm công việc của từng người ,bảo ban các học trò nhỏ, rồi nói:</a:t>
            </a:r>
          </a:p>
          <a:p>
            <a:pPr>
              <a:spcBef>
                <a:spcPct val="50000"/>
              </a:spcBef>
              <a:buFontTx/>
              <a:buChar char="-"/>
            </a:pPr>
            <a:r>
              <a:rPr lang="en-US" sz="2500"/>
              <a:t>Thầy cảm ơn các anh. Bây giờ,nhân có đông đủ môn sinh, thầy muốn mời tất cả các anh  theo thầy đến thăm một người  mà thầy mang ơn rất nặng.</a:t>
            </a:r>
          </a:p>
          <a:p>
            <a:pPr>
              <a:spcBef>
                <a:spcPct val="50000"/>
              </a:spcBef>
            </a:pPr>
            <a:r>
              <a:rPr lang="en-US" sz="2500"/>
              <a:t>Các môn sinh đồng thanh dạ ran.</a:t>
            </a:r>
          </a:p>
        </p:txBody>
      </p:sp>
      <p:sp>
        <p:nvSpPr>
          <p:cNvPr id="26628" name="Line 4"/>
          <p:cNvSpPr>
            <a:spLocks noChangeShapeType="1"/>
          </p:cNvSpPr>
          <p:nvPr/>
        </p:nvSpPr>
        <p:spPr bwMode="auto">
          <a:xfrm flipH="1">
            <a:off x="1752600" y="2819400"/>
            <a:ext cx="152400" cy="457200"/>
          </a:xfrm>
          <a:prstGeom prst="line">
            <a:avLst/>
          </a:prstGeom>
          <a:noFill/>
          <a:ln w="38100">
            <a:solidFill>
              <a:srgbClr val="FF0000"/>
            </a:solidFill>
            <a:round/>
            <a:headEnd/>
            <a:tailEnd/>
          </a:ln>
        </p:spPr>
        <p:txBody>
          <a:bodyPr/>
          <a:lstStyle/>
          <a:p>
            <a:endParaRPr lang="en-US"/>
          </a:p>
        </p:txBody>
      </p:sp>
      <p:sp>
        <p:nvSpPr>
          <p:cNvPr id="26629" name="Line 5"/>
          <p:cNvSpPr>
            <a:spLocks noChangeShapeType="1"/>
          </p:cNvSpPr>
          <p:nvPr/>
        </p:nvSpPr>
        <p:spPr bwMode="auto">
          <a:xfrm flipH="1">
            <a:off x="5791200" y="2438400"/>
            <a:ext cx="152400" cy="457200"/>
          </a:xfrm>
          <a:prstGeom prst="line">
            <a:avLst/>
          </a:prstGeom>
          <a:noFill/>
          <a:ln w="38100">
            <a:solidFill>
              <a:srgbClr val="FF0000"/>
            </a:solidFill>
            <a:round/>
            <a:headEnd/>
            <a:tailEnd/>
          </a:ln>
        </p:spPr>
        <p:txBody>
          <a:bodyPr/>
          <a:lstStyle/>
          <a:p>
            <a:endParaRPr lang="en-US"/>
          </a:p>
        </p:txBody>
      </p:sp>
      <p:sp>
        <p:nvSpPr>
          <p:cNvPr id="26630" name="Line 6"/>
          <p:cNvSpPr>
            <a:spLocks noChangeShapeType="1"/>
          </p:cNvSpPr>
          <p:nvPr/>
        </p:nvSpPr>
        <p:spPr bwMode="auto">
          <a:xfrm flipH="1">
            <a:off x="8382000" y="3200400"/>
            <a:ext cx="152400" cy="457200"/>
          </a:xfrm>
          <a:prstGeom prst="line">
            <a:avLst/>
          </a:prstGeom>
          <a:noFill/>
          <a:ln w="38100">
            <a:solidFill>
              <a:srgbClr val="FF0000"/>
            </a:solidFill>
            <a:round/>
            <a:headEnd/>
            <a:tailEnd/>
          </a:ln>
        </p:spPr>
        <p:txBody>
          <a:bodyPr/>
          <a:lstStyle/>
          <a:p>
            <a:endParaRPr lang="en-US"/>
          </a:p>
        </p:txBody>
      </p:sp>
      <p:sp>
        <p:nvSpPr>
          <p:cNvPr id="26631" name="Line 7"/>
          <p:cNvSpPr>
            <a:spLocks noChangeShapeType="1"/>
          </p:cNvSpPr>
          <p:nvPr/>
        </p:nvSpPr>
        <p:spPr bwMode="auto">
          <a:xfrm flipH="1">
            <a:off x="2833688" y="3214688"/>
            <a:ext cx="152400" cy="457200"/>
          </a:xfrm>
          <a:prstGeom prst="line">
            <a:avLst/>
          </a:prstGeom>
          <a:noFill/>
          <a:ln w="38100">
            <a:solidFill>
              <a:srgbClr val="FF0000"/>
            </a:solidFill>
            <a:round/>
            <a:headEnd/>
            <a:tailEnd/>
          </a:ln>
        </p:spPr>
        <p:txBody>
          <a:bodyPr/>
          <a:lstStyle/>
          <a:p>
            <a:endParaRPr lang="en-US"/>
          </a:p>
        </p:txBody>
      </p:sp>
      <p:sp>
        <p:nvSpPr>
          <p:cNvPr id="26632" name="Line 8"/>
          <p:cNvSpPr>
            <a:spLocks noChangeShapeType="1"/>
          </p:cNvSpPr>
          <p:nvPr/>
        </p:nvSpPr>
        <p:spPr bwMode="auto">
          <a:xfrm flipH="1">
            <a:off x="1295400" y="5334000"/>
            <a:ext cx="152400" cy="457200"/>
          </a:xfrm>
          <a:prstGeom prst="line">
            <a:avLst/>
          </a:prstGeom>
          <a:noFill/>
          <a:ln w="38100">
            <a:solidFill>
              <a:srgbClr val="FF0000"/>
            </a:solidFill>
            <a:round/>
            <a:headEnd/>
            <a:tailEnd/>
          </a:ln>
        </p:spPr>
        <p:txBody>
          <a:bodyPr/>
          <a:lstStyle/>
          <a:p>
            <a:endParaRPr lang="en-US"/>
          </a:p>
        </p:txBody>
      </p:sp>
      <p:sp>
        <p:nvSpPr>
          <p:cNvPr id="26633" name="Line 9"/>
          <p:cNvSpPr>
            <a:spLocks noChangeShapeType="1"/>
          </p:cNvSpPr>
          <p:nvPr/>
        </p:nvSpPr>
        <p:spPr bwMode="auto">
          <a:xfrm flipH="1">
            <a:off x="4648200" y="4953000"/>
            <a:ext cx="152400" cy="457200"/>
          </a:xfrm>
          <a:prstGeom prst="line">
            <a:avLst/>
          </a:prstGeom>
          <a:noFill/>
          <a:ln w="38100">
            <a:solidFill>
              <a:srgbClr val="FF0000"/>
            </a:solidFill>
            <a:round/>
            <a:headEnd/>
            <a:tailEnd/>
          </a:ln>
        </p:spPr>
        <p:txBody>
          <a:bodyPr/>
          <a:lstStyle/>
          <a:p>
            <a:endParaRPr lang="en-US"/>
          </a:p>
        </p:txBody>
      </p:sp>
      <p:sp>
        <p:nvSpPr>
          <p:cNvPr id="26634" name="Line 10"/>
          <p:cNvSpPr>
            <a:spLocks noChangeShapeType="1"/>
          </p:cNvSpPr>
          <p:nvPr/>
        </p:nvSpPr>
        <p:spPr bwMode="auto">
          <a:xfrm>
            <a:off x="4953000" y="2819400"/>
            <a:ext cx="762000" cy="0"/>
          </a:xfrm>
          <a:prstGeom prst="line">
            <a:avLst/>
          </a:prstGeom>
          <a:noFill/>
          <a:ln w="38100">
            <a:solidFill>
              <a:srgbClr val="0000FF"/>
            </a:solidFill>
            <a:round/>
            <a:headEnd/>
            <a:tailEnd/>
          </a:ln>
        </p:spPr>
        <p:txBody>
          <a:bodyPr/>
          <a:lstStyle/>
          <a:p>
            <a:endParaRPr lang="en-US"/>
          </a:p>
        </p:txBody>
      </p:sp>
      <p:sp>
        <p:nvSpPr>
          <p:cNvPr id="26635" name="Line 11"/>
          <p:cNvSpPr>
            <a:spLocks noChangeShapeType="1"/>
          </p:cNvSpPr>
          <p:nvPr/>
        </p:nvSpPr>
        <p:spPr bwMode="auto">
          <a:xfrm>
            <a:off x="2362200" y="3228975"/>
            <a:ext cx="1371600" cy="0"/>
          </a:xfrm>
          <a:prstGeom prst="line">
            <a:avLst/>
          </a:prstGeom>
          <a:noFill/>
          <a:ln w="38100">
            <a:solidFill>
              <a:srgbClr val="0000FF"/>
            </a:solidFill>
            <a:round/>
            <a:headEnd/>
            <a:tailEnd/>
          </a:ln>
        </p:spPr>
        <p:txBody>
          <a:bodyPr/>
          <a:lstStyle/>
          <a:p>
            <a:endParaRPr lang="en-US"/>
          </a:p>
        </p:txBody>
      </p:sp>
      <p:sp>
        <p:nvSpPr>
          <p:cNvPr id="26636" name="Line 12"/>
          <p:cNvSpPr>
            <a:spLocks noChangeShapeType="1"/>
          </p:cNvSpPr>
          <p:nvPr/>
        </p:nvSpPr>
        <p:spPr bwMode="auto">
          <a:xfrm>
            <a:off x="6948488" y="3228975"/>
            <a:ext cx="1447800" cy="0"/>
          </a:xfrm>
          <a:prstGeom prst="line">
            <a:avLst/>
          </a:prstGeom>
          <a:noFill/>
          <a:ln w="38100">
            <a:solidFill>
              <a:srgbClr val="0000FF"/>
            </a:solidFill>
            <a:round/>
            <a:headEnd/>
            <a:tailEnd/>
          </a:ln>
        </p:spPr>
        <p:txBody>
          <a:bodyPr/>
          <a:lstStyle/>
          <a:p>
            <a:endParaRPr lang="en-US"/>
          </a:p>
        </p:txBody>
      </p:sp>
      <p:sp>
        <p:nvSpPr>
          <p:cNvPr id="26637" name="Line 13"/>
          <p:cNvSpPr>
            <a:spLocks noChangeShapeType="1"/>
          </p:cNvSpPr>
          <p:nvPr/>
        </p:nvSpPr>
        <p:spPr bwMode="auto">
          <a:xfrm>
            <a:off x="2995613" y="3609975"/>
            <a:ext cx="609600" cy="0"/>
          </a:xfrm>
          <a:prstGeom prst="line">
            <a:avLst/>
          </a:prstGeom>
          <a:noFill/>
          <a:ln w="38100">
            <a:solidFill>
              <a:srgbClr val="0000FF"/>
            </a:solidFill>
            <a:round/>
            <a:headEnd/>
            <a:tailEnd/>
          </a:ln>
        </p:spPr>
        <p:txBody>
          <a:bodyPr/>
          <a:lstStyle/>
          <a:p>
            <a:endParaRPr lang="en-US"/>
          </a:p>
        </p:txBody>
      </p:sp>
      <p:sp>
        <p:nvSpPr>
          <p:cNvPr id="26638" name="Line 14"/>
          <p:cNvSpPr>
            <a:spLocks noChangeShapeType="1"/>
          </p:cNvSpPr>
          <p:nvPr/>
        </p:nvSpPr>
        <p:spPr bwMode="auto">
          <a:xfrm>
            <a:off x="533400" y="3976688"/>
            <a:ext cx="1295400" cy="0"/>
          </a:xfrm>
          <a:prstGeom prst="line">
            <a:avLst/>
          </a:prstGeom>
          <a:noFill/>
          <a:ln w="38100">
            <a:solidFill>
              <a:srgbClr val="0000FF"/>
            </a:solidFill>
            <a:round/>
            <a:headEnd/>
            <a:tailEnd/>
          </a:ln>
        </p:spPr>
        <p:txBody>
          <a:bodyPr/>
          <a:lstStyle/>
          <a:p>
            <a:endParaRPr lang="en-US"/>
          </a:p>
        </p:txBody>
      </p:sp>
      <p:sp>
        <p:nvSpPr>
          <p:cNvPr id="26639" name="Line 15"/>
          <p:cNvSpPr>
            <a:spLocks noChangeShapeType="1"/>
          </p:cNvSpPr>
          <p:nvPr/>
        </p:nvSpPr>
        <p:spPr bwMode="auto">
          <a:xfrm>
            <a:off x="4267200" y="4357688"/>
            <a:ext cx="1066800" cy="0"/>
          </a:xfrm>
          <a:prstGeom prst="line">
            <a:avLst/>
          </a:prstGeom>
          <a:noFill/>
          <a:ln w="38100">
            <a:solidFill>
              <a:srgbClr val="0000FF"/>
            </a:solidFill>
            <a:round/>
            <a:headEnd/>
            <a:tailEnd/>
          </a:ln>
        </p:spPr>
        <p:txBody>
          <a:bodyPr/>
          <a:lstStyle/>
          <a:p>
            <a:endParaRPr lang="en-US"/>
          </a:p>
        </p:txBody>
      </p:sp>
      <p:sp>
        <p:nvSpPr>
          <p:cNvPr id="26640" name="Line 16"/>
          <p:cNvSpPr>
            <a:spLocks noChangeShapeType="1"/>
          </p:cNvSpPr>
          <p:nvPr/>
        </p:nvSpPr>
        <p:spPr bwMode="auto">
          <a:xfrm>
            <a:off x="7058025" y="3976688"/>
            <a:ext cx="1219200" cy="0"/>
          </a:xfrm>
          <a:prstGeom prst="line">
            <a:avLst/>
          </a:prstGeom>
          <a:noFill/>
          <a:ln w="38100">
            <a:solidFill>
              <a:srgbClr val="0000FF"/>
            </a:solidFill>
            <a:round/>
            <a:headEnd/>
            <a:tailEnd/>
          </a:ln>
        </p:spPr>
        <p:txBody>
          <a:bodyPr/>
          <a:lstStyle/>
          <a:p>
            <a:endParaRPr lang="en-US"/>
          </a:p>
        </p:txBody>
      </p:sp>
      <p:sp>
        <p:nvSpPr>
          <p:cNvPr id="26641" name="Line 17"/>
          <p:cNvSpPr>
            <a:spLocks noChangeShapeType="1"/>
          </p:cNvSpPr>
          <p:nvPr/>
        </p:nvSpPr>
        <p:spPr bwMode="auto">
          <a:xfrm>
            <a:off x="1371600" y="4953000"/>
            <a:ext cx="914400" cy="0"/>
          </a:xfrm>
          <a:prstGeom prst="line">
            <a:avLst/>
          </a:prstGeom>
          <a:noFill/>
          <a:ln w="38100">
            <a:solidFill>
              <a:srgbClr val="0000FF"/>
            </a:solidFill>
            <a:round/>
            <a:headEnd/>
            <a:tailEnd/>
          </a:ln>
        </p:spPr>
        <p:txBody>
          <a:bodyPr/>
          <a:lstStyle/>
          <a:p>
            <a:endParaRPr lang="en-US"/>
          </a:p>
        </p:txBody>
      </p:sp>
      <p:sp>
        <p:nvSpPr>
          <p:cNvPr id="26642" name="Line 18"/>
          <p:cNvSpPr>
            <a:spLocks noChangeShapeType="1"/>
          </p:cNvSpPr>
          <p:nvPr/>
        </p:nvSpPr>
        <p:spPr bwMode="auto">
          <a:xfrm>
            <a:off x="2057400" y="5334000"/>
            <a:ext cx="1295400" cy="0"/>
          </a:xfrm>
          <a:prstGeom prst="line">
            <a:avLst/>
          </a:prstGeom>
          <a:noFill/>
          <a:ln w="38100">
            <a:solidFill>
              <a:srgbClr val="0000FF"/>
            </a:solidFill>
            <a:round/>
            <a:headEnd/>
            <a:tailEnd/>
          </a:ln>
        </p:spPr>
        <p:txBody>
          <a:bodyPr/>
          <a:lstStyle/>
          <a:p>
            <a:endParaRPr lang="en-US"/>
          </a:p>
        </p:txBody>
      </p:sp>
      <p:sp>
        <p:nvSpPr>
          <p:cNvPr id="26643" name="Line 19"/>
          <p:cNvSpPr>
            <a:spLocks noChangeShapeType="1"/>
          </p:cNvSpPr>
          <p:nvPr/>
        </p:nvSpPr>
        <p:spPr bwMode="auto">
          <a:xfrm>
            <a:off x="2743200" y="5715000"/>
            <a:ext cx="2438400" cy="0"/>
          </a:xfrm>
          <a:prstGeom prst="line">
            <a:avLst/>
          </a:prstGeom>
          <a:noFill/>
          <a:ln w="38100">
            <a:solidFill>
              <a:srgbClr val="0000FF"/>
            </a:solidFill>
            <a:round/>
            <a:headEnd/>
            <a:tailEnd/>
          </a:ln>
        </p:spPr>
        <p:txBody>
          <a:bodyPr/>
          <a:lstStyle/>
          <a:p>
            <a:endParaRPr lang="en-US"/>
          </a:p>
        </p:txBody>
      </p:sp>
      <p:sp>
        <p:nvSpPr>
          <p:cNvPr id="26644" name="Line 20"/>
          <p:cNvSpPr>
            <a:spLocks noChangeShapeType="1"/>
          </p:cNvSpPr>
          <p:nvPr/>
        </p:nvSpPr>
        <p:spPr bwMode="auto">
          <a:xfrm>
            <a:off x="2514600" y="6324600"/>
            <a:ext cx="2590800" cy="0"/>
          </a:xfrm>
          <a:prstGeom prst="line">
            <a:avLst/>
          </a:prstGeom>
          <a:noFill/>
          <a:ln w="38100">
            <a:solidFill>
              <a:srgbClr val="0000FF"/>
            </a:solidFill>
            <a:round/>
            <a:headEnd/>
            <a:tailEnd/>
          </a:ln>
        </p:spPr>
        <p:txBody>
          <a:bodyPr/>
          <a:lstStyle/>
          <a:p>
            <a:endParaRPr lang="en-US"/>
          </a:p>
        </p:txBody>
      </p:sp>
      <p:pic>
        <p:nvPicPr>
          <p:cNvPr id="21527" name="Picture 24" descr="A021020"/>
          <p:cNvPicPr>
            <a:picLocks noChangeAspect="1" noChangeArrowheads="1"/>
          </p:cNvPicPr>
          <p:nvPr/>
        </p:nvPicPr>
        <p:blipFill>
          <a:blip r:embed="rId2">
            <a:clrChange>
              <a:clrFrom>
                <a:srgbClr val="FAFAFD"/>
              </a:clrFrom>
              <a:clrTo>
                <a:srgbClr val="FAFAFD">
                  <a:alpha val="0"/>
                </a:srgbClr>
              </a:clrTo>
            </a:clrChange>
            <a:lum contrast="48000"/>
          </a:blip>
          <a:srcRect/>
          <a:stretch>
            <a:fillRect/>
          </a:stretch>
        </p:blipFill>
        <p:spPr bwMode="auto">
          <a:xfrm>
            <a:off x="0" y="0"/>
            <a:ext cx="1477963" cy="1828800"/>
          </a:xfrm>
          <a:prstGeom prst="rect">
            <a:avLst/>
          </a:prstGeom>
          <a:noFill/>
          <a:ln w="9525">
            <a:noFill/>
            <a:miter lim="800000"/>
            <a:headEnd/>
            <a:tailEnd/>
          </a:ln>
        </p:spPr>
      </p:pic>
      <p:pic>
        <p:nvPicPr>
          <p:cNvPr id="21528" name="Picture 25" descr="A021020"/>
          <p:cNvPicPr>
            <a:picLocks noChangeAspect="1" noChangeArrowheads="1"/>
          </p:cNvPicPr>
          <p:nvPr/>
        </p:nvPicPr>
        <p:blipFill>
          <a:blip r:embed="rId2">
            <a:clrChange>
              <a:clrFrom>
                <a:srgbClr val="FAFAFD"/>
              </a:clrFrom>
              <a:clrTo>
                <a:srgbClr val="FAFAFD">
                  <a:alpha val="0"/>
                </a:srgbClr>
              </a:clrTo>
            </a:clrChange>
            <a:lum contrast="48000"/>
          </a:blip>
          <a:srcRect/>
          <a:stretch>
            <a:fillRect/>
          </a:stretch>
        </p:blipFill>
        <p:spPr bwMode="auto">
          <a:xfrm>
            <a:off x="7696200" y="0"/>
            <a:ext cx="1447800" cy="2438400"/>
          </a:xfrm>
          <a:prstGeom prst="rect">
            <a:avLst/>
          </a:prstGeom>
          <a:noFill/>
          <a:ln w="9525">
            <a:noFill/>
            <a:miter lim="800000"/>
            <a:headEnd/>
            <a:tailEnd/>
          </a:ln>
        </p:spPr>
      </p:pic>
      <p:pic>
        <p:nvPicPr>
          <p:cNvPr id="21529" name="Picture 26" descr="1 (1567)"/>
          <p:cNvPicPr>
            <a:picLocks noChangeAspect="1" noChangeArrowheads="1" noCrop="1"/>
          </p:cNvPicPr>
          <p:nvPr/>
        </p:nvPicPr>
        <p:blipFill>
          <a:blip r:embed="rId3"/>
          <a:srcRect/>
          <a:stretch>
            <a:fillRect/>
          </a:stretch>
        </p:blipFill>
        <p:spPr bwMode="auto">
          <a:xfrm>
            <a:off x="7924800" y="4038600"/>
            <a:ext cx="1219200" cy="2819400"/>
          </a:xfrm>
          <a:prstGeom prst="rect">
            <a:avLst/>
          </a:prstGeom>
          <a:noFill/>
          <a:ln w="9525">
            <a:noFill/>
            <a:miter lim="800000"/>
            <a:headEnd/>
            <a:tailEnd/>
          </a:ln>
        </p:spPr>
      </p:pic>
      <p:pic>
        <p:nvPicPr>
          <p:cNvPr id="21530" name="Picture 7" descr="lollipop[1]"/>
          <p:cNvPicPr>
            <a:picLocks noChangeAspect="1" noChangeArrowheads="1" noCrop="1"/>
          </p:cNvPicPr>
          <p:nvPr/>
        </p:nvPicPr>
        <p:blipFill>
          <a:blip r:embed="rId4"/>
          <a:srcRect/>
          <a:stretch>
            <a:fillRect/>
          </a:stretch>
        </p:blipFill>
        <p:spPr bwMode="auto">
          <a:xfrm rot="5400000" flipV="1">
            <a:off x="-3429000" y="3276600"/>
            <a:ext cx="6858000" cy="304800"/>
          </a:xfrm>
          <a:prstGeom prst="rect">
            <a:avLst/>
          </a:prstGeom>
          <a:noFill/>
          <a:ln w="9525">
            <a:noFill/>
            <a:miter lim="800000"/>
            <a:headEnd/>
            <a:tailEnd/>
          </a:ln>
        </p:spPr>
      </p:pic>
      <p:pic>
        <p:nvPicPr>
          <p:cNvPr id="21531" name="Picture 7" descr="lollipop[1]"/>
          <p:cNvPicPr>
            <a:picLocks noChangeAspect="1" noChangeArrowheads="1" noCrop="1"/>
          </p:cNvPicPr>
          <p:nvPr/>
        </p:nvPicPr>
        <p:blipFill>
          <a:blip r:embed="rId4"/>
          <a:srcRect/>
          <a:stretch>
            <a:fillRect/>
          </a:stretch>
        </p:blipFill>
        <p:spPr bwMode="auto">
          <a:xfrm rot="5400000" flipV="1">
            <a:off x="5562600" y="3276600"/>
            <a:ext cx="6858000" cy="304800"/>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6627"/>
                                        </p:tgtEl>
                                        <p:attrNameLst>
                                          <p:attrName>style.visibility</p:attrName>
                                        </p:attrNameLst>
                                      </p:cBhvr>
                                      <p:to>
                                        <p:strVal val="visible"/>
                                      </p:to>
                                    </p:set>
                                    <p:animEffect transition="in" filter="diamond(in)">
                                      <p:cBhvr>
                                        <p:cTn id="7" dur="2000"/>
                                        <p:tgtEl>
                                          <p:spTgt spid="2662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26628"/>
                                        </p:tgtEl>
                                        <p:attrNameLst>
                                          <p:attrName>style.visibility</p:attrName>
                                        </p:attrNameLst>
                                      </p:cBhvr>
                                      <p:to>
                                        <p:strVal val="visible"/>
                                      </p:to>
                                    </p:set>
                                    <p:animEffect transition="in" filter="diamond(in)">
                                      <p:cBhvr>
                                        <p:cTn id="12" dur="2000"/>
                                        <p:tgtEl>
                                          <p:spTgt spid="26628"/>
                                        </p:tgtEl>
                                      </p:cBhvr>
                                    </p:animEffect>
                                  </p:childTnLst>
                                </p:cTn>
                              </p:par>
                              <p:par>
                                <p:cTn id="13" presetID="8" presetClass="entr" presetSubtype="16" fill="hold" grpId="0" nodeType="withEffect">
                                  <p:stCondLst>
                                    <p:cond delay="0"/>
                                  </p:stCondLst>
                                  <p:childTnLst>
                                    <p:set>
                                      <p:cBhvr>
                                        <p:cTn id="14" dur="1" fill="hold">
                                          <p:stCondLst>
                                            <p:cond delay="0"/>
                                          </p:stCondLst>
                                        </p:cTn>
                                        <p:tgtEl>
                                          <p:spTgt spid="26629"/>
                                        </p:tgtEl>
                                        <p:attrNameLst>
                                          <p:attrName>style.visibility</p:attrName>
                                        </p:attrNameLst>
                                      </p:cBhvr>
                                      <p:to>
                                        <p:strVal val="visible"/>
                                      </p:to>
                                    </p:set>
                                    <p:animEffect transition="in" filter="diamond(in)">
                                      <p:cBhvr>
                                        <p:cTn id="15" dur="2000"/>
                                        <p:tgtEl>
                                          <p:spTgt spid="26629"/>
                                        </p:tgtEl>
                                      </p:cBhvr>
                                    </p:animEffect>
                                  </p:childTnLst>
                                </p:cTn>
                              </p:par>
                              <p:par>
                                <p:cTn id="16" presetID="8" presetClass="entr" presetSubtype="16" fill="hold" grpId="0" nodeType="withEffect">
                                  <p:stCondLst>
                                    <p:cond delay="0"/>
                                  </p:stCondLst>
                                  <p:childTnLst>
                                    <p:set>
                                      <p:cBhvr>
                                        <p:cTn id="17" dur="1" fill="hold">
                                          <p:stCondLst>
                                            <p:cond delay="0"/>
                                          </p:stCondLst>
                                        </p:cTn>
                                        <p:tgtEl>
                                          <p:spTgt spid="26630"/>
                                        </p:tgtEl>
                                        <p:attrNameLst>
                                          <p:attrName>style.visibility</p:attrName>
                                        </p:attrNameLst>
                                      </p:cBhvr>
                                      <p:to>
                                        <p:strVal val="visible"/>
                                      </p:to>
                                    </p:set>
                                    <p:animEffect transition="in" filter="diamond(in)">
                                      <p:cBhvr>
                                        <p:cTn id="18" dur="2000"/>
                                        <p:tgtEl>
                                          <p:spTgt spid="26630"/>
                                        </p:tgtEl>
                                      </p:cBhvr>
                                    </p:animEffect>
                                  </p:childTnLst>
                                </p:cTn>
                              </p:par>
                              <p:par>
                                <p:cTn id="19" presetID="8" presetClass="entr" presetSubtype="16" fill="hold" grpId="0" nodeType="withEffect">
                                  <p:stCondLst>
                                    <p:cond delay="0"/>
                                  </p:stCondLst>
                                  <p:childTnLst>
                                    <p:set>
                                      <p:cBhvr>
                                        <p:cTn id="20" dur="1" fill="hold">
                                          <p:stCondLst>
                                            <p:cond delay="0"/>
                                          </p:stCondLst>
                                        </p:cTn>
                                        <p:tgtEl>
                                          <p:spTgt spid="26631"/>
                                        </p:tgtEl>
                                        <p:attrNameLst>
                                          <p:attrName>style.visibility</p:attrName>
                                        </p:attrNameLst>
                                      </p:cBhvr>
                                      <p:to>
                                        <p:strVal val="visible"/>
                                      </p:to>
                                    </p:set>
                                    <p:animEffect transition="in" filter="diamond(in)">
                                      <p:cBhvr>
                                        <p:cTn id="21" dur="2000"/>
                                        <p:tgtEl>
                                          <p:spTgt spid="26631"/>
                                        </p:tgtEl>
                                      </p:cBhvr>
                                    </p:animEffect>
                                  </p:childTnLst>
                                </p:cTn>
                              </p:par>
                              <p:par>
                                <p:cTn id="22" presetID="8" presetClass="entr" presetSubtype="16" fill="hold" grpId="0" nodeType="withEffect">
                                  <p:stCondLst>
                                    <p:cond delay="0"/>
                                  </p:stCondLst>
                                  <p:childTnLst>
                                    <p:set>
                                      <p:cBhvr>
                                        <p:cTn id="23" dur="1" fill="hold">
                                          <p:stCondLst>
                                            <p:cond delay="0"/>
                                          </p:stCondLst>
                                        </p:cTn>
                                        <p:tgtEl>
                                          <p:spTgt spid="26632"/>
                                        </p:tgtEl>
                                        <p:attrNameLst>
                                          <p:attrName>style.visibility</p:attrName>
                                        </p:attrNameLst>
                                      </p:cBhvr>
                                      <p:to>
                                        <p:strVal val="visible"/>
                                      </p:to>
                                    </p:set>
                                    <p:animEffect transition="in" filter="diamond(in)">
                                      <p:cBhvr>
                                        <p:cTn id="24" dur="2000"/>
                                        <p:tgtEl>
                                          <p:spTgt spid="26632"/>
                                        </p:tgtEl>
                                      </p:cBhvr>
                                    </p:animEffect>
                                  </p:childTnLst>
                                </p:cTn>
                              </p:par>
                              <p:par>
                                <p:cTn id="25" presetID="8" presetClass="entr" presetSubtype="16" fill="hold" grpId="0" nodeType="withEffect">
                                  <p:stCondLst>
                                    <p:cond delay="0"/>
                                  </p:stCondLst>
                                  <p:childTnLst>
                                    <p:set>
                                      <p:cBhvr>
                                        <p:cTn id="26" dur="1" fill="hold">
                                          <p:stCondLst>
                                            <p:cond delay="0"/>
                                          </p:stCondLst>
                                        </p:cTn>
                                        <p:tgtEl>
                                          <p:spTgt spid="26633"/>
                                        </p:tgtEl>
                                        <p:attrNameLst>
                                          <p:attrName>style.visibility</p:attrName>
                                        </p:attrNameLst>
                                      </p:cBhvr>
                                      <p:to>
                                        <p:strVal val="visible"/>
                                      </p:to>
                                    </p:set>
                                    <p:animEffect transition="in" filter="diamond(in)">
                                      <p:cBhvr>
                                        <p:cTn id="27" dur="2000"/>
                                        <p:tgtEl>
                                          <p:spTgt spid="26633"/>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 presetClass="entr" presetSubtype="8" fill="hold" grpId="0" nodeType="clickEffect">
                                  <p:stCondLst>
                                    <p:cond delay="0"/>
                                  </p:stCondLst>
                                  <p:childTnLst>
                                    <p:set>
                                      <p:cBhvr>
                                        <p:cTn id="31" dur="1" fill="hold">
                                          <p:stCondLst>
                                            <p:cond delay="0"/>
                                          </p:stCondLst>
                                        </p:cTn>
                                        <p:tgtEl>
                                          <p:spTgt spid="26634"/>
                                        </p:tgtEl>
                                        <p:attrNameLst>
                                          <p:attrName>style.visibility</p:attrName>
                                        </p:attrNameLst>
                                      </p:cBhvr>
                                      <p:to>
                                        <p:strVal val="visible"/>
                                      </p:to>
                                    </p:set>
                                    <p:anim calcmode="lin" valueType="num">
                                      <p:cBhvr additive="base">
                                        <p:cTn id="32" dur="500" fill="hold"/>
                                        <p:tgtEl>
                                          <p:spTgt spid="26634"/>
                                        </p:tgtEl>
                                        <p:attrNameLst>
                                          <p:attrName>ppt_x</p:attrName>
                                        </p:attrNameLst>
                                      </p:cBhvr>
                                      <p:tavLst>
                                        <p:tav tm="0">
                                          <p:val>
                                            <p:strVal val="0-#ppt_w/2"/>
                                          </p:val>
                                        </p:tav>
                                        <p:tav tm="100000">
                                          <p:val>
                                            <p:strVal val="#ppt_x"/>
                                          </p:val>
                                        </p:tav>
                                      </p:tavLst>
                                    </p:anim>
                                    <p:anim calcmode="lin" valueType="num">
                                      <p:cBhvr additive="base">
                                        <p:cTn id="33" dur="500" fill="hold"/>
                                        <p:tgtEl>
                                          <p:spTgt spid="26634"/>
                                        </p:tgtEl>
                                        <p:attrNameLst>
                                          <p:attrName>ppt_y</p:attrName>
                                        </p:attrNameLst>
                                      </p:cBhvr>
                                      <p:tavLst>
                                        <p:tav tm="0">
                                          <p:val>
                                            <p:strVal val="#ppt_y"/>
                                          </p:val>
                                        </p:tav>
                                        <p:tav tm="100000">
                                          <p:val>
                                            <p:strVal val="#ppt_y"/>
                                          </p:val>
                                        </p:tav>
                                      </p:tavLst>
                                    </p:anim>
                                  </p:childTnLst>
                                </p:cTn>
                              </p:par>
                            </p:childTnLst>
                          </p:cTn>
                        </p:par>
                      </p:childTnLst>
                    </p:cTn>
                  </p:par>
                  <p:par>
                    <p:cTn id="34" fill="hold" nodeType="clickPar">
                      <p:stCondLst>
                        <p:cond delay="indefinite"/>
                      </p:stCondLst>
                      <p:childTnLst>
                        <p:par>
                          <p:cTn id="35" fill="hold" nodeType="withGroup">
                            <p:stCondLst>
                              <p:cond delay="0"/>
                            </p:stCondLst>
                            <p:childTnLst>
                              <p:par>
                                <p:cTn id="36" presetID="5" presetClass="entr" presetSubtype="10" fill="hold" grpId="0" nodeType="clickEffect">
                                  <p:stCondLst>
                                    <p:cond delay="0"/>
                                  </p:stCondLst>
                                  <p:childTnLst>
                                    <p:set>
                                      <p:cBhvr>
                                        <p:cTn id="37" dur="1" fill="hold">
                                          <p:stCondLst>
                                            <p:cond delay="0"/>
                                          </p:stCondLst>
                                        </p:cTn>
                                        <p:tgtEl>
                                          <p:spTgt spid="26635"/>
                                        </p:tgtEl>
                                        <p:attrNameLst>
                                          <p:attrName>style.visibility</p:attrName>
                                        </p:attrNameLst>
                                      </p:cBhvr>
                                      <p:to>
                                        <p:strVal val="visible"/>
                                      </p:to>
                                    </p:set>
                                    <p:animEffect transition="in" filter="checkerboard(across)">
                                      <p:cBhvr>
                                        <p:cTn id="38" dur="500"/>
                                        <p:tgtEl>
                                          <p:spTgt spid="26635"/>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5" presetClass="entr" presetSubtype="10" fill="hold" grpId="0" nodeType="clickEffect">
                                  <p:stCondLst>
                                    <p:cond delay="0"/>
                                  </p:stCondLst>
                                  <p:childTnLst>
                                    <p:set>
                                      <p:cBhvr>
                                        <p:cTn id="42" dur="1" fill="hold">
                                          <p:stCondLst>
                                            <p:cond delay="0"/>
                                          </p:stCondLst>
                                        </p:cTn>
                                        <p:tgtEl>
                                          <p:spTgt spid="26636"/>
                                        </p:tgtEl>
                                        <p:attrNameLst>
                                          <p:attrName>style.visibility</p:attrName>
                                        </p:attrNameLst>
                                      </p:cBhvr>
                                      <p:to>
                                        <p:strVal val="visible"/>
                                      </p:to>
                                    </p:set>
                                    <p:animEffect transition="in" filter="checkerboard(across)">
                                      <p:cBhvr>
                                        <p:cTn id="43" dur="500"/>
                                        <p:tgtEl>
                                          <p:spTgt spid="26636"/>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5" presetClass="entr" presetSubtype="10" fill="hold" grpId="0" nodeType="clickEffect">
                                  <p:stCondLst>
                                    <p:cond delay="0"/>
                                  </p:stCondLst>
                                  <p:childTnLst>
                                    <p:set>
                                      <p:cBhvr>
                                        <p:cTn id="47" dur="1" fill="hold">
                                          <p:stCondLst>
                                            <p:cond delay="0"/>
                                          </p:stCondLst>
                                        </p:cTn>
                                        <p:tgtEl>
                                          <p:spTgt spid="26637"/>
                                        </p:tgtEl>
                                        <p:attrNameLst>
                                          <p:attrName>style.visibility</p:attrName>
                                        </p:attrNameLst>
                                      </p:cBhvr>
                                      <p:to>
                                        <p:strVal val="visible"/>
                                      </p:to>
                                    </p:set>
                                    <p:animEffect transition="in" filter="checkerboard(across)">
                                      <p:cBhvr>
                                        <p:cTn id="48" dur="500"/>
                                        <p:tgtEl>
                                          <p:spTgt spid="26637"/>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5" presetClass="entr" presetSubtype="10" fill="hold" grpId="0" nodeType="clickEffect">
                                  <p:stCondLst>
                                    <p:cond delay="0"/>
                                  </p:stCondLst>
                                  <p:childTnLst>
                                    <p:set>
                                      <p:cBhvr>
                                        <p:cTn id="52" dur="1" fill="hold">
                                          <p:stCondLst>
                                            <p:cond delay="0"/>
                                          </p:stCondLst>
                                        </p:cTn>
                                        <p:tgtEl>
                                          <p:spTgt spid="26638"/>
                                        </p:tgtEl>
                                        <p:attrNameLst>
                                          <p:attrName>style.visibility</p:attrName>
                                        </p:attrNameLst>
                                      </p:cBhvr>
                                      <p:to>
                                        <p:strVal val="visible"/>
                                      </p:to>
                                    </p:set>
                                    <p:animEffect transition="in" filter="checkerboard(across)">
                                      <p:cBhvr>
                                        <p:cTn id="53" dur="500"/>
                                        <p:tgtEl>
                                          <p:spTgt spid="26638"/>
                                        </p:tgtEl>
                                      </p:cBhvr>
                                    </p:animEffect>
                                  </p:childTnLst>
                                </p:cTn>
                              </p:par>
                            </p:childTnLst>
                          </p:cTn>
                        </p:par>
                      </p:childTnLst>
                    </p:cTn>
                  </p:par>
                  <p:par>
                    <p:cTn id="54" fill="hold" nodeType="clickPar">
                      <p:stCondLst>
                        <p:cond delay="indefinite"/>
                      </p:stCondLst>
                      <p:childTnLst>
                        <p:par>
                          <p:cTn id="55" fill="hold" nodeType="withGroup">
                            <p:stCondLst>
                              <p:cond delay="0"/>
                            </p:stCondLst>
                            <p:childTnLst>
                              <p:par>
                                <p:cTn id="56" presetID="5" presetClass="entr" presetSubtype="10" fill="hold" grpId="0" nodeType="clickEffect">
                                  <p:stCondLst>
                                    <p:cond delay="0"/>
                                  </p:stCondLst>
                                  <p:childTnLst>
                                    <p:set>
                                      <p:cBhvr>
                                        <p:cTn id="57" dur="1" fill="hold">
                                          <p:stCondLst>
                                            <p:cond delay="0"/>
                                          </p:stCondLst>
                                        </p:cTn>
                                        <p:tgtEl>
                                          <p:spTgt spid="26640"/>
                                        </p:tgtEl>
                                        <p:attrNameLst>
                                          <p:attrName>style.visibility</p:attrName>
                                        </p:attrNameLst>
                                      </p:cBhvr>
                                      <p:to>
                                        <p:strVal val="visible"/>
                                      </p:to>
                                    </p:set>
                                    <p:animEffect transition="in" filter="checkerboard(across)">
                                      <p:cBhvr>
                                        <p:cTn id="58" dur="500"/>
                                        <p:tgtEl>
                                          <p:spTgt spid="26640"/>
                                        </p:tgtEl>
                                      </p:cBhvr>
                                    </p:animEffect>
                                  </p:childTnLst>
                                </p:cTn>
                              </p:par>
                            </p:childTnLst>
                          </p:cTn>
                        </p:par>
                      </p:childTnLst>
                    </p:cTn>
                  </p:par>
                  <p:par>
                    <p:cTn id="59" fill="hold" nodeType="clickPar">
                      <p:stCondLst>
                        <p:cond delay="indefinite"/>
                      </p:stCondLst>
                      <p:childTnLst>
                        <p:par>
                          <p:cTn id="60" fill="hold" nodeType="withGroup">
                            <p:stCondLst>
                              <p:cond delay="0"/>
                            </p:stCondLst>
                            <p:childTnLst>
                              <p:par>
                                <p:cTn id="61" presetID="5" presetClass="entr" presetSubtype="10" fill="hold" grpId="0" nodeType="clickEffect">
                                  <p:stCondLst>
                                    <p:cond delay="0"/>
                                  </p:stCondLst>
                                  <p:childTnLst>
                                    <p:set>
                                      <p:cBhvr>
                                        <p:cTn id="62" dur="1" fill="hold">
                                          <p:stCondLst>
                                            <p:cond delay="0"/>
                                          </p:stCondLst>
                                        </p:cTn>
                                        <p:tgtEl>
                                          <p:spTgt spid="26639"/>
                                        </p:tgtEl>
                                        <p:attrNameLst>
                                          <p:attrName>style.visibility</p:attrName>
                                        </p:attrNameLst>
                                      </p:cBhvr>
                                      <p:to>
                                        <p:strVal val="visible"/>
                                      </p:to>
                                    </p:set>
                                    <p:animEffect transition="in" filter="checkerboard(across)">
                                      <p:cBhvr>
                                        <p:cTn id="63" dur="500"/>
                                        <p:tgtEl>
                                          <p:spTgt spid="26639"/>
                                        </p:tgtEl>
                                      </p:cBhvr>
                                    </p:animEffect>
                                  </p:childTnLst>
                                </p:cTn>
                              </p:par>
                            </p:childTnLst>
                          </p:cTn>
                        </p:par>
                      </p:childTnLst>
                    </p:cTn>
                  </p:par>
                  <p:par>
                    <p:cTn id="64" fill="hold" nodeType="clickPar">
                      <p:stCondLst>
                        <p:cond delay="indefinite"/>
                      </p:stCondLst>
                      <p:childTnLst>
                        <p:par>
                          <p:cTn id="65" fill="hold" nodeType="withGroup">
                            <p:stCondLst>
                              <p:cond delay="0"/>
                            </p:stCondLst>
                            <p:childTnLst>
                              <p:par>
                                <p:cTn id="66" presetID="5" presetClass="entr" presetSubtype="10" fill="hold" grpId="0" nodeType="clickEffect">
                                  <p:stCondLst>
                                    <p:cond delay="0"/>
                                  </p:stCondLst>
                                  <p:childTnLst>
                                    <p:set>
                                      <p:cBhvr>
                                        <p:cTn id="67" dur="1" fill="hold">
                                          <p:stCondLst>
                                            <p:cond delay="0"/>
                                          </p:stCondLst>
                                        </p:cTn>
                                        <p:tgtEl>
                                          <p:spTgt spid="26641"/>
                                        </p:tgtEl>
                                        <p:attrNameLst>
                                          <p:attrName>style.visibility</p:attrName>
                                        </p:attrNameLst>
                                      </p:cBhvr>
                                      <p:to>
                                        <p:strVal val="visible"/>
                                      </p:to>
                                    </p:set>
                                    <p:animEffect transition="in" filter="checkerboard(across)">
                                      <p:cBhvr>
                                        <p:cTn id="68" dur="500"/>
                                        <p:tgtEl>
                                          <p:spTgt spid="26641"/>
                                        </p:tgtEl>
                                      </p:cBhvr>
                                    </p:animEffect>
                                  </p:childTnLst>
                                </p:cTn>
                              </p:par>
                            </p:childTnLst>
                          </p:cTn>
                        </p:par>
                      </p:childTnLst>
                    </p:cTn>
                  </p:par>
                  <p:par>
                    <p:cTn id="69" fill="hold" nodeType="clickPar">
                      <p:stCondLst>
                        <p:cond delay="indefinite"/>
                      </p:stCondLst>
                      <p:childTnLst>
                        <p:par>
                          <p:cTn id="70" fill="hold" nodeType="withGroup">
                            <p:stCondLst>
                              <p:cond delay="0"/>
                            </p:stCondLst>
                            <p:childTnLst>
                              <p:par>
                                <p:cTn id="71" presetID="5" presetClass="entr" presetSubtype="10" fill="hold" grpId="0" nodeType="clickEffect">
                                  <p:stCondLst>
                                    <p:cond delay="0"/>
                                  </p:stCondLst>
                                  <p:childTnLst>
                                    <p:set>
                                      <p:cBhvr>
                                        <p:cTn id="72" dur="1" fill="hold">
                                          <p:stCondLst>
                                            <p:cond delay="0"/>
                                          </p:stCondLst>
                                        </p:cTn>
                                        <p:tgtEl>
                                          <p:spTgt spid="26642"/>
                                        </p:tgtEl>
                                        <p:attrNameLst>
                                          <p:attrName>style.visibility</p:attrName>
                                        </p:attrNameLst>
                                      </p:cBhvr>
                                      <p:to>
                                        <p:strVal val="visible"/>
                                      </p:to>
                                    </p:set>
                                    <p:animEffect transition="in" filter="checkerboard(across)">
                                      <p:cBhvr>
                                        <p:cTn id="73" dur="500"/>
                                        <p:tgtEl>
                                          <p:spTgt spid="26642"/>
                                        </p:tgtEl>
                                      </p:cBhvr>
                                    </p:animEffect>
                                  </p:childTnLst>
                                </p:cTn>
                              </p:par>
                            </p:childTnLst>
                          </p:cTn>
                        </p:par>
                      </p:childTnLst>
                    </p:cTn>
                  </p:par>
                  <p:par>
                    <p:cTn id="74" fill="hold" nodeType="clickPar">
                      <p:stCondLst>
                        <p:cond delay="indefinite"/>
                      </p:stCondLst>
                      <p:childTnLst>
                        <p:par>
                          <p:cTn id="75" fill="hold" nodeType="withGroup">
                            <p:stCondLst>
                              <p:cond delay="0"/>
                            </p:stCondLst>
                            <p:childTnLst>
                              <p:par>
                                <p:cTn id="76" presetID="5" presetClass="entr" presetSubtype="10" fill="hold" grpId="0" nodeType="clickEffect">
                                  <p:stCondLst>
                                    <p:cond delay="0"/>
                                  </p:stCondLst>
                                  <p:childTnLst>
                                    <p:set>
                                      <p:cBhvr>
                                        <p:cTn id="77" dur="1" fill="hold">
                                          <p:stCondLst>
                                            <p:cond delay="0"/>
                                          </p:stCondLst>
                                        </p:cTn>
                                        <p:tgtEl>
                                          <p:spTgt spid="26643"/>
                                        </p:tgtEl>
                                        <p:attrNameLst>
                                          <p:attrName>style.visibility</p:attrName>
                                        </p:attrNameLst>
                                      </p:cBhvr>
                                      <p:to>
                                        <p:strVal val="visible"/>
                                      </p:to>
                                    </p:set>
                                    <p:animEffect transition="in" filter="checkerboard(across)">
                                      <p:cBhvr>
                                        <p:cTn id="78" dur="500"/>
                                        <p:tgtEl>
                                          <p:spTgt spid="26643"/>
                                        </p:tgtEl>
                                      </p:cBhvr>
                                    </p:animEffect>
                                  </p:childTnLst>
                                </p:cTn>
                              </p:par>
                            </p:childTnLst>
                          </p:cTn>
                        </p:par>
                      </p:childTnLst>
                    </p:cTn>
                  </p:par>
                  <p:par>
                    <p:cTn id="79" fill="hold" nodeType="clickPar">
                      <p:stCondLst>
                        <p:cond delay="indefinite"/>
                      </p:stCondLst>
                      <p:childTnLst>
                        <p:par>
                          <p:cTn id="80" fill="hold" nodeType="withGroup">
                            <p:stCondLst>
                              <p:cond delay="0"/>
                            </p:stCondLst>
                            <p:childTnLst>
                              <p:par>
                                <p:cTn id="81" presetID="5" presetClass="entr" presetSubtype="10" fill="hold" grpId="0" nodeType="clickEffect">
                                  <p:stCondLst>
                                    <p:cond delay="0"/>
                                  </p:stCondLst>
                                  <p:childTnLst>
                                    <p:set>
                                      <p:cBhvr>
                                        <p:cTn id="82" dur="1" fill="hold">
                                          <p:stCondLst>
                                            <p:cond delay="0"/>
                                          </p:stCondLst>
                                        </p:cTn>
                                        <p:tgtEl>
                                          <p:spTgt spid="26644"/>
                                        </p:tgtEl>
                                        <p:attrNameLst>
                                          <p:attrName>style.visibility</p:attrName>
                                        </p:attrNameLst>
                                      </p:cBhvr>
                                      <p:to>
                                        <p:strVal val="visible"/>
                                      </p:to>
                                    </p:set>
                                    <p:animEffect transition="in" filter="checkerboard(across)">
                                      <p:cBhvr>
                                        <p:cTn id="83" dur="500"/>
                                        <p:tgtEl>
                                          <p:spTgt spid="266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7" grpId="0"/>
      <p:bldP spid="26628" grpId="0" animBg="1"/>
      <p:bldP spid="26629" grpId="0" animBg="1"/>
      <p:bldP spid="26630" grpId="0" animBg="1"/>
      <p:bldP spid="26631" grpId="0" animBg="1"/>
      <p:bldP spid="26632" grpId="0" animBg="1"/>
      <p:bldP spid="26633" grpId="0" animBg="1"/>
      <p:bldP spid="26634" grpId="0" animBg="1"/>
      <p:bldP spid="26635" grpId="0" animBg="1"/>
      <p:bldP spid="26636" grpId="0" animBg="1"/>
      <p:bldP spid="26637" grpId="0" animBg="1"/>
      <p:bldP spid="26638" grpId="0" animBg="1"/>
      <p:bldP spid="26639" grpId="0" animBg="1"/>
      <p:bldP spid="26640" grpId="0" animBg="1"/>
      <p:bldP spid="26641" grpId="0" animBg="1"/>
      <p:bldP spid="26642" grpId="0" animBg="1"/>
      <p:bldP spid="26643" grpId="0" animBg="1"/>
      <p:bldP spid="26644"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ChangeArrowheads="1"/>
          </p:cNvSpPr>
          <p:nvPr/>
        </p:nvSpPr>
        <p:spPr bwMode="auto">
          <a:xfrm>
            <a:off x="5943600" y="0"/>
            <a:ext cx="3200400" cy="3276600"/>
          </a:xfrm>
          <a:prstGeom prst="rect">
            <a:avLst/>
          </a:prstGeom>
          <a:solidFill>
            <a:schemeClr val="bg1"/>
          </a:solidFill>
          <a:ln w="9525">
            <a:solidFill>
              <a:schemeClr val="bg1"/>
            </a:solidFill>
            <a:miter lim="800000"/>
            <a:headEnd/>
            <a:tailEnd/>
          </a:ln>
        </p:spPr>
        <p:txBody>
          <a:bodyPr wrap="none" anchor="ctr"/>
          <a:lstStyle/>
          <a:p>
            <a:endParaRPr lang="en-US"/>
          </a:p>
        </p:txBody>
      </p:sp>
      <p:pic>
        <p:nvPicPr>
          <p:cNvPr id="22533" name="Picture 6" descr="A021020"/>
          <p:cNvPicPr>
            <a:picLocks noChangeAspect="1" noChangeArrowheads="1"/>
          </p:cNvPicPr>
          <p:nvPr/>
        </p:nvPicPr>
        <p:blipFill>
          <a:blip r:embed="rId2">
            <a:clrChange>
              <a:clrFrom>
                <a:srgbClr val="FAFAFD"/>
              </a:clrFrom>
              <a:clrTo>
                <a:srgbClr val="FAFAFD">
                  <a:alpha val="0"/>
                </a:srgbClr>
              </a:clrTo>
            </a:clrChange>
            <a:lum contrast="48000"/>
          </a:blip>
          <a:srcRect/>
          <a:stretch>
            <a:fillRect/>
          </a:stretch>
        </p:blipFill>
        <p:spPr bwMode="auto">
          <a:xfrm>
            <a:off x="0" y="0"/>
            <a:ext cx="1477963" cy="1828800"/>
          </a:xfrm>
          <a:prstGeom prst="rect">
            <a:avLst/>
          </a:prstGeom>
          <a:noFill/>
          <a:ln w="9525">
            <a:noFill/>
            <a:miter lim="800000"/>
            <a:headEnd/>
            <a:tailEnd/>
          </a:ln>
        </p:spPr>
      </p:pic>
      <p:pic>
        <p:nvPicPr>
          <p:cNvPr id="22534" name="Picture 7" descr="A021020"/>
          <p:cNvPicPr>
            <a:picLocks noChangeAspect="1" noChangeArrowheads="1"/>
          </p:cNvPicPr>
          <p:nvPr/>
        </p:nvPicPr>
        <p:blipFill>
          <a:blip r:embed="rId2">
            <a:clrChange>
              <a:clrFrom>
                <a:srgbClr val="FAFAFD"/>
              </a:clrFrom>
              <a:clrTo>
                <a:srgbClr val="FAFAFD">
                  <a:alpha val="0"/>
                </a:srgbClr>
              </a:clrTo>
            </a:clrChange>
            <a:lum contrast="48000"/>
          </a:blip>
          <a:srcRect/>
          <a:stretch>
            <a:fillRect/>
          </a:stretch>
        </p:blipFill>
        <p:spPr bwMode="auto">
          <a:xfrm>
            <a:off x="7696200" y="0"/>
            <a:ext cx="1447800" cy="2438400"/>
          </a:xfrm>
          <a:prstGeom prst="rect">
            <a:avLst/>
          </a:prstGeom>
          <a:noFill/>
          <a:ln w="9525">
            <a:noFill/>
            <a:miter lim="800000"/>
            <a:headEnd/>
            <a:tailEnd/>
          </a:ln>
        </p:spPr>
      </p:pic>
      <p:pic>
        <p:nvPicPr>
          <p:cNvPr id="22535" name="Picture 8" descr="1 (1567)"/>
          <p:cNvPicPr>
            <a:picLocks noChangeAspect="1" noChangeArrowheads="1" noCrop="1"/>
          </p:cNvPicPr>
          <p:nvPr/>
        </p:nvPicPr>
        <p:blipFill>
          <a:blip r:embed="rId3"/>
          <a:srcRect/>
          <a:stretch>
            <a:fillRect/>
          </a:stretch>
        </p:blipFill>
        <p:spPr bwMode="auto">
          <a:xfrm>
            <a:off x="7620000" y="4038600"/>
            <a:ext cx="1219200" cy="2819400"/>
          </a:xfrm>
          <a:prstGeom prst="rect">
            <a:avLst/>
          </a:prstGeom>
          <a:noFill/>
          <a:ln w="9525">
            <a:noFill/>
            <a:miter lim="800000"/>
            <a:headEnd/>
            <a:tailEnd/>
          </a:ln>
        </p:spPr>
      </p:pic>
      <p:sp>
        <p:nvSpPr>
          <p:cNvPr id="86020" name="WordArt 4"/>
          <p:cNvSpPr>
            <a:spLocks noChangeArrowheads="1" noChangeShapeType="1" noTextEdit="1"/>
          </p:cNvSpPr>
          <p:nvPr/>
        </p:nvSpPr>
        <p:spPr bwMode="auto">
          <a:xfrm>
            <a:off x="304800" y="1905000"/>
            <a:ext cx="2438400" cy="1981200"/>
          </a:xfrm>
          <a:prstGeom prst="rect">
            <a:avLst/>
          </a:prstGeom>
        </p:spPr>
        <p:txBody>
          <a:bodyPr wrap="none" fromWordArt="1">
            <a:prstTxWarp prst="textWave1">
              <a:avLst>
                <a:gd name="adj1" fmla="val 13005"/>
                <a:gd name="adj2" fmla="val 0"/>
              </a:avLst>
            </a:prstTxWarp>
          </a:bodyPr>
          <a:lstStyle/>
          <a:p>
            <a:pPr algn="ctr"/>
            <a:r>
              <a:rPr lang="en-US" sz="3600" kern="10">
                <a:ln w="9525">
                  <a:noFill/>
                  <a:round/>
                  <a:headEnd/>
                  <a:tailEnd/>
                </a:ln>
                <a:solidFill>
                  <a:srgbClr val="0000FF"/>
                </a:solidFill>
                <a:effectLst>
                  <a:outerShdw dist="35921" dir="2700000" algn="ctr" rotWithShape="0">
                    <a:srgbClr val="C0C0C0">
                      <a:alpha val="79999"/>
                    </a:srgbClr>
                  </a:outerShdw>
                </a:effectLst>
                <a:latin typeface="Arial"/>
                <a:cs typeface="Arial"/>
              </a:rPr>
              <a:t>Củng cố</a:t>
            </a:r>
          </a:p>
        </p:txBody>
      </p:sp>
      <p:sp>
        <p:nvSpPr>
          <p:cNvPr id="27658" name="AutoShape 10"/>
          <p:cNvSpPr>
            <a:spLocks noChangeArrowheads="1"/>
          </p:cNvSpPr>
          <p:nvPr/>
        </p:nvSpPr>
        <p:spPr bwMode="auto">
          <a:xfrm>
            <a:off x="3581400" y="1981200"/>
            <a:ext cx="5181600" cy="2590800"/>
          </a:xfrm>
          <a:prstGeom prst="cloudCallout">
            <a:avLst>
              <a:gd name="adj1" fmla="val -38602"/>
              <a:gd name="adj2" fmla="val 69426"/>
            </a:avLst>
          </a:prstGeom>
          <a:solidFill>
            <a:srgbClr val="FFFF99"/>
          </a:solidFill>
          <a:ln w="9525">
            <a:solidFill>
              <a:schemeClr val="tx1"/>
            </a:solidFill>
            <a:round/>
            <a:headEnd/>
            <a:tailEnd/>
          </a:ln>
        </p:spPr>
        <p:txBody>
          <a:bodyPr/>
          <a:lstStyle/>
          <a:p>
            <a:r>
              <a:rPr lang="en-US" sz="3600" b="1" i="1">
                <a:solidFill>
                  <a:srgbClr val="0000FF"/>
                </a:solidFill>
              </a:rPr>
              <a:t>Nhắc lại</a:t>
            </a:r>
          </a:p>
          <a:p>
            <a:r>
              <a:rPr lang="en-US" sz="3600" b="1" i="1">
                <a:solidFill>
                  <a:srgbClr val="0000FF"/>
                </a:solidFill>
              </a:rPr>
              <a:t>nội dun</a:t>
            </a:r>
            <a:r>
              <a:rPr lang="en-US" sz="3600" b="1">
                <a:solidFill>
                  <a:srgbClr val="0000FF"/>
                </a:solidFill>
              </a:rPr>
              <a:t>g</a:t>
            </a:r>
            <a:r>
              <a:rPr lang="en-US" sz="3600" b="1" i="1">
                <a:solidFill>
                  <a:srgbClr val="0000FF"/>
                </a:solidFill>
              </a:rPr>
              <a:t> bài ?</a:t>
            </a:r>
          </a:p>
          <a:p>
            <a:pPr algn="ctr"/>
            <a:endParaRPr lang="en-US" sz="3600"/>
          </a:p>
        </p:txBody>
      </p:sp>
      <p:sp>
        <p:nvSpPr>
          <p:cNvPr id="27659" name="AutoShape 11"/>
          <p:cNvSpPr>
            <a:spLocks noChangeArrowheads="1"/>
          </p:cNvSpPr>
          <p:nvPr/>
        </p:nvSpPr>
        <p:spPr bwMode="auto">
          <a:xfrm>
            <a:off x="0" y="5029200"/>
            <a:ext cx="8458200" cy="1371600"/>
          </a:xfrm>
          <a:prstGeom prst="horizontalScroll">
            <a:avLst>
              <a:gd name="adj" fmla="val 12500"/>
            </a:avLst>
          </a:prstGeom>
          <a:solidFill>
            <a:srgbClr val="EDB1DD"/>
          </a:solidFill>
          <a:ln w="9525">
            <a:solidFill>
              <a:schemeClr val="tx1"/>
            </a:solidFill>
            <a:round/>
            <a:headEnd/>
            <a:tailEnd/>
          </a:ln>
        </p:spPr>
        <p:txBody>
          <a:bodyPr wrap="none" anchor="ctr"/>
          <a:lstStyle/>
          <a:p>
            <a:pPr algn="ctr">
              <a:buFontTx/>
              <a:buChar char="-"/>
            </a:pPr>
            <a:r>
              <a:rPr lang="en-US" sz="3200" b="1">
                <a:solidFill>
                  <a:srgbClr val="008000"/>
                </a:solidFill>
              </a:rPr>
              <a:t> Là một  học sinh em có thái độ như thế </a:t>
            </a:r>
          </a:p>
          <a:p>
            <a:pPr algn="ctr"/>
            <a:r>
              <a:rPr lang="en-US" sz="3200" b="1">
                <a:solidFill>
                  <a:srgbClr val="008000"/>
                </a:solidFill>
              </a:rPr>
              <a:t>nào đối với thầy cô giáo ?</a:t>
            </a:r>
          </a:p>
        </p:txBody>
      </p:sp>
      <p:pic>
        <p:nvPicPr>
          <p:cNvPr id="22539" name="Picture 7" descr="lollipop[1]"/>
          <p:cNvPicPr>
            <a:picLocks noChangeAspect="1" noChangeArrowheads="1" noCrop="1"/>
          </p:cNvPicPr>
          <p:nvPr/>
        </p:nvPicPr>
        <p:blipFill>
          <a:blip r:embed="rId4"/>
          <a:srcRect/>
          <a:stretch>
            <a:fillRect/>
          </a:stretch>
        </p:blipFill>
        <p:spPr bwMode="auto">
          <a:xfrm rot="5400000" flipV="1">
            <a:off x="-3429000" y="3276600"/>
            <a:ext cx="6858000" cy="304800"/>
          </a:xfrm>
          <a:prstGeom prst="rect">
            <a:avLst/>
          </a:prstGeom>
          <a:noFill/>
          <a:ln w="9525">
            <a:noFill/>
            <a:miter lim="800000"/>
            <a:headEnd/>
            <a:tailEnd/>
          </a:ln>
        </p:spPr>
      </p:pic>
      <p:pic>
        <p:nvPicPr>
          <p:cNvPr id="22540" name="Picture 7" descr="lollipop[1]"/>
          <p:cNvPicPr>
            <a:picLocks noChangeAspect="1" noChangeArrowheads="1" noCrop="1"/>
          </p:cNvPicPr>
          <p:nvPr/>
        </p:nvPicPr>
        <p:blipFill>
          <a:blip r:embed="rId4"/>
          <a:srcRect/>
          <a:stretch>
            <a:fillRect/>
          </a:stretch>
        </p:blipFill>
        <p:spPr bwMode="auto">
          <a:xfrm rot="5400000" flipV="1">
            <a:off x="5562600" y="3276600"/>
            <a:ext cx="6858000" cy="304800"/>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86020"/>
                                        </p:tgtEl>
                                        <p:attrNameLst>
                                          <p:attrName>style.visibility</p:attrName>
                                        </p:attrNameLst>
                                      </p:cBhvr>
                                      <p:to>
                                        <p:strVal val="visible"/>
                                      </p:to>
                                    </p:set>
                                    <p:animEffect transition="in" filter="wheel(4)">
                                      <p:cBhvr>
                                        <p:cTn id="7" dur="2000"/>
                                        <p:tgtEl>
                                          <p:spTgt spid="8602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27658"/>
                                        </p:tgtEl>
                                        <p:attrNameLst>
                                          <p:attrName>style.visibility</p:attrName>
                                        </p:attrNameLst>
                                      </p:cBhvr>
                                      <p:to>
                                        <p:strVal val="visible"/>
                                      </p:to>
                                    </p:set>
                                    <p:animEffect transition="in" filter="box(in)">
                                      <p:cBhvr>
                                        <p:cTn id="12" dur="500"/>
                                        <p:tgtEl>
                                          <p:spTgt spid="2765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27659"/>
                                        </p:tgtEl>
                                        <p:attrNameLst>
                                          <p:attrName>style.visibility</p:attrName>
                                        </p:attrNameLst>
                                      </p:cBhvr>
                                      <p:to>
                                        <p:strVal val="visible"/>
                                      </p:to>
                                    </p:set>
                                    <p:animEffect transition="in" filter="checkerboard(across)">
                                      <p:cBhvr>
                                        <p:cTn id="17" dur="500"/>
                                        <p:tgtEl>
                                          <p:spTgt spid="276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020" grpId="0" animBg="1"/>
      <p:bldP spid="27658" grpId="0" animBg="1"/>
      <p:bldP spid="27659"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6"/>
          <p:cNvSpPr>
            <a:spLocks noChangeArrowheads="1"/>
          </p:cNvSpPr>
          <p:nvPr/>
        </p:nvSpPr>
        <p:spPr bwMode="auto">
          <a:xfrm>
            <a:off x="3505200" y="533400"/>
            <a:ext cx="1563688" cy="523875"/>
          </a:xfrm>
          <a:prstGeom prst="rect">
            <a:avLst/>
          </a:prstGeom>
          <a:noFill/>
          <a:ln w="9525">
            <a:noFill/>
            <a:miter lim="800000"/>
            <a:headEnd/>
            <a:tailEnd/>
          </a:ln>
        </p:spPr>
        <p:txBody>
          <a:bodyPr wrap="none">
            <a:spAutoFit/>
          </a:bodyPr>
          <a:lstStyle/>
          <a:p>
            <a:pPr>
              <a:spcBef>
                <a:spcPct val="50000"/>
              </a:spcBef>
            </a:pPr>
            <a:r>
              <a:rPr lang="en-US" sz="2800" b="1" u="sng"/>
              <a:t>Tập đọc</a:t>
            </a:r>
          </a:p>
        </p:txBody>
      </p:sp>
      <p:sp>
        <p:nvSpPr>
          <p:cNvPr id="23555" name="Text Box 7"/>
          <p:cNvSpPr txBox="1">
            <a:spLocks noChangeArrowheads="1"/>
          </p:cNvSpPr>
          <p:nvPr/>
        </p:nvSpPr>
        <p:spPr bwMode="auto">
          <a:xfrm>
            <a:off x="1295400" y="1066800"/>
            <a:ext cx="5486400" cy="914400"/>
          </a:xfrm>
          <a:prstGeom prst="rect">
            <a:avLst/>
          </a:prstGeom>
          <a:noFill/>
          <a:ln w="9525">
            <a:noFill/>
            <a:miter lim="800000"/>
            <a:headEnd/>
            <a:tailEnd/>
          </a:ln>
        </p:spPr>
        <p:txBody>
          <a:bodyPr>
            <a:spAutoFit/>
          </a:bodyPr>
          <a:lstStyle/>
          <a:p>
            <a:r>
              <a:rPr lang="en-US" sz="5400" b="1">
                <a:solidFill>
                  <a:srgbClr val="FF0000"/>
                </a:solidFill>
              </a:rPr>
              <a:t>N</a:t>
            </a:r>
            <a:r>
              <a:rPr lang="en-US" sz="5400" b="1" i="1">
                <a:solidFill>
                  <a:srgbClr val="FF0000"/>
                </a:solidFill>
              </a:rPr>
              <a:t>gh</a:t>
            </a:r>
            <a:r>
              <a:rPr lang="en-US" sz="5400" b="1">
                <a:solidFill>
                  <a:srgbClr val="FF0000"/>
                </a:solidFill>
              </a:rPr>
              <a:t>ĩa t</a:t>
            </a:r>
            <a:r>
              <a:rPr lang="en-US" sz="5400" b="1" i="1">
                <a:solidFill>
                  <a:srgbClr val="FF0000"/>
                </a:solidFill>
              </a:rPr>
              <a:t>h</a:t>
            </a:r>
            <a:r>
              <a:rPr lang="en-US" sz="5400" b="1">
                <a:solidFill>
                  <a:srgbClr val="FF0000"/>
                </a:solidFill>
              </a:rPr>
              <a:t>ầy trò</a:t>
            </a:r>
            <a:endParaRPr lang="vi-VN" sz="5400" b="1" i="1">
              <a:solidFill>
                <a:srgbClr val="FF0000"/>
              </a:solidFill>
            </a:endParaRPr>
          </a:p>
        </p:txBody>
      </p:sp>
      <p:sp>
        <p:nvSpPr>
          <p:cNvPr id="23556" name="Rectangle 21"/>
          <p:cNvSpPr>
            <a:spLocks noChangeArrowheads="1"/>
          </p:cNvSpPr>
          <p:nvPr/>
        </p:nvSpPr>
        <p:spPr bwMode="auto">
          <a:xfrm>
            <a:off x="609600" y="5029200"/>
            <a:ext cx="2667000" cy="701675"/>
          </a:xfrm>
          <a:prstGeom prst="rect">
            <a:avLst/>
          </a:prstGeom>
          <a:noFill/>
          <a:ln w="9525">
            <a:noFill/>
            <a:miter lim="800000"/>
            <a:headEnd/>
            <a:tailEnd/>
          </a:ln>
        </p:spPr>
        <p:txBody>
          <a:bodyPr>
            <a:spAutoFit/>
          </a:bodyPr>
          <a:lstStyle/>
          <a:p>
            <a:pPr>
              <a:spcBef>
                <a:spcPct val="50000"/>
              </a:spcBef>
            </a:pPr>
            <a:endParaRPr lang="en-US" sz="4000" b="1">
              <a:solidFill>
                <a:srgbClr val="0000FF"/>
              </a:solidFill>
            </a:endParaRPr>
          </a:p>
        </p:txBody>
      </p:sp>
      <p:pic>
        <p:nvPicPr>
          <p:cNvPr id="23557" name="Picture 6" descr="A021020"/>
          <p:cNvPicPr>
            <a:picLocks noChangeAspect="1" noChangeArrowheads="1"/>
          </p:cNvPicPr>
          <p:nvPr/>
        </p:nvPicPr>
        <p:blipFill>
          <a:blip r:embed="rId3">
            <a:clrChange>
              <a:clrFrom>
                <a:srgbClr val="FAFAFD"/>
              </a:clrFrom>
              <a:clrTo>
                <a:srgbClr val="FAFAFD">
                  <a:alpha val="0"/>
                </a:srgbClr>
              </a:clrTo>
            </a:clrChange>
            <a:lum contrast="48000"/>
          </a:blip>
          <a:srcRect/>
          <a:stretch>
            <a:fillRect/>
          </a:stretch>
        </p:blipFill>
        <p:spPr bwMode="auto">
          <a:xfrm>
            <a:off x="0" y="0"/>
            <a:ext cx="1447800" cy="3276600"/>
          </a:xfrm>
          <a:prstGeom prst="rect">
            <a:avLst/>
          </a:prstGeom>
          <a:noFill/>
          <a:ln w="9525">
            <a:noFill/>
            <a:miter lim="800000"/>
            <a:headEnd/>
            <a:tailEnd/>
          </a:ln>
        </p:spPr>
      </p:pic>
      <p:pic>
        <p:nvPicPr>
          <p:cNvPr id="23558" name="Picture 7" descr="1 (1567)"/>
          <p:cNvPicPr>
            <a:picLocks noChangeAspect="1" noChangeArrowheads="1" noCrop="1"/>
          </p:cNvPicPr>
          <p:nvPr/>
        </p:nvPicPr>
        <p:blipFill>
          <a:blip r:embed="rId4"/>
          <a:srcRect/>
          <a:stretch>
            <a:fillRect/>
          </a:stretch>
        </p:blipFill>
        <p:spPr bwMode="auto">
          <a:xfrm>
            <a:off x="0" y="4572000"/>
            <a:ext cx="1219200" cy="2286000"/>
          </a:xfrm>
          <a:prstGeom prst="rect">
            <a:avLst/>
          </a:prstGeom>
          <a:noFill/>
          <a:ln w="9525">
            <a:noFill/>
            <a:miter lim="800000"/>
            <a:headEnd/>
            <a:tailEnd/>
          </a:ln>
        </p:spPr>
      </p:pic>
      <p:pic>
        <p:nvPicPr>
          <p:cNvPr id="23559" name="Picture 8" descr="1 (1567)"/>
          <p:cNvPicPr>
            <a:picLocks noChangeAspect="1" noChangeArrowheads="1" noCrop="1"/>
          </p:cNvPicPr>
          <p:nvPr/>
        </p:nvPicPr>
        <p:blipFill>
          <a:blip r:embed="rId4"/>
          <a:srcRect/>
          <a:stretch>
            <a:fillRect/>
          </a:stretch>
        </p:blipFill>
        <p:spPr bwMode="auto">
          <a:xfrm>
            <a:off x="7391400" y="4800600"/>
            <a:ext cx="1219200" cy="2057400"/>
          </a:xfrm>
          <a:prstGeom prst="rect">
            <a:avLst/>
          </a:prstGeom>
          <a:noFill/>
          <a:ln w="9525">
            <a:noFill/>
            <a:miter lim="800000"/>
            <a:headEnd/>
            <a:tailEnd/>
          </a:ln>
        </p:spPr>
      </p:pic>
      <p:pic>
        <p:nvPicPr>
          <p:cNvPr id="23560" name="Picture 9" descr="A021020"/>
          <p:cNvPicPr>
            <a:picLocks noChangeAspect="1" noChangeArrowheads="1"/>
          </p:cNvPicPr>
          <p:nvPr/>
        </p:nvPicPr>
        <p:blipFill>
          <a:blip r:embed="rId3">
            <a:clrChange>
              <a:clrFrom>
                <a:srgbClr val="FAFAFD"/>
              </a:clrFrom>
              <a:clrTo>
                <a:srgbClr val="FAFAFD">
                  <a:alpha val="0"/>
                </a:srgbClr>
              </a:clrTo>
            </a:clrChange>
            <a:lum contrast="48000"/>
          </a:blip>
          <a:srcRect/>
          <a:stretch>
            <a:fillRect/>
          </a:stretch>
        </p:blipFill>
        <p:spPr bwMode="auto">
          <a:xfrm>
            <a:off x="7696200" y="0"/>
            <a:ext cx="1447800" cy="3276600"/>
          </a:xfrm>
          <a:prstGeom prst="rect">
            <a:avLst/>
          </a:prstGeom>
          <a:noFill/>
          <a:ln w="9525">
            <a:noFill/>
            <a:miter lim="800000"/>
            <a:headEnd/>
            <a:tailEnd/>
          </a:ln>
        </p:spPr>
      </p:pic>
      <p:sp>
        <p:nvSpPr>
          <p:cNvPr id="86020" name="WordArt 4"/>
          <p:cNvSpPr>
            <a:spLocks noChangeArrowheads="1" noChangeShapeType="1" noTextEdit="1"/>
          </p:cNvSpPr>
          <p:nvPr/>
        </p:nvSpPr>
        <p:spPr bwMode="auto">
          <a:xfrm>
            <a:off x="838200" y="2286000"/>
            <a:ext cx="4724400" cy="2187575"/>
          </a:xfrm>
          <a:prstGeom prst="rect">
            <a:avLst/>
          </a:prstGeom>
        </p:spPr>
        <p:txBody>
          <a:bodyPr wrap="none" fromWordArt="1">
            <a:prstTxWarp prst="textWave1">
              <a:avLst>
                <a:gd name="adj1" fmla="val 13005"/>
                <a:gd name="adj2" fmla="val 0"/>
              </a:avLst>
            </a:prstTxWarp>
          </a:bodyPr>
          <a:lstStyle/>
          <a:p>
            <a:pPr algn="ctr"/>
            <a:r>
              <a:rPr lang="en-US" sz="3600" kern="10">
                <a:ln w="9525">
                  <a:noFill/>
                  <a:round/>
                  <a:headEnd/>
                  <a:tailEnd/>
                </a:ln>
                <a:solidFill>
                  <a:srgbClr val="FF0000"/>
                </a:solidFill>
                <a:effectLst>
                  <a:outerShdw dist="35921" dir="2700000" algn="ctr" rotWithShape="0">
                    <a:srgbClr val="C0C0C0">
                      <a:alpha val="79999"/>
                    </a:srgbClr>
                  </a:outerShdw>
                </a:effectLst>
                <a:latin typeface="Arial"/>
                <a:cs typeface="Arial"/>
              </a:rPr>
              <a:t> Dặn dò</a:t>
            </a:r>
          </a:p>
        </p:txBody>
      </p:sp>
      <p:sp>
        <p:nvSpPr>
          <p:cNvPr id="20488" name="Text Box 8"/>
          <p:cNvSpPr txBox="1">
            <a:spLocks noChangeArrowheads="1"/>
          </p:cNvSpPr>
          <p:nvPr/>
        </p:nvSpPr>
        <p:spPr bwMode="auto">
          <a:xfrm>
            <a:off x="381000" y="4191000"/>
            <a:ext cx="8534400" cy="1311275"/>
          </a:xfrm>
          <a:prstGeom prst="rect">
            <a:avLst/>
          </a:prstGeom>
          <a:noFill/>
          <a:ln w="9525">
            <a:noFill/>
            <a:miter lim="800000"/>
            <a:headEnd/>
            <a:tailEnd/>
          </a:ln>
        </p:spPr>
        <p:txBody>
          <a:bodyPr>
            <a:spAutoFit/>
          </a:bodyPr>
          <a:lstStyle/>
          <a:p>
            <a:pPr algn="ctr">
              <a:spcBef>
                <a:spcPct val="50000"/>
              </a:spcBef>
            </a:pPr>
            <a:r>
              <a:rPr lang="en-US" sz="4000" b="1">
                <a:solidFill>
                  <a:srgbClr val="0000FF"/>
                </a:solidFill>
              </a:rPr>
              <a:t>Chuẩn bị bài: hội thổi cơm thi ở Đồn</a:t>
            </a:r>
            <a:r>
              <a:rPr lang="en-US" sz="3600" b="1">
                <a:solidFill>
                  <a:srgbClr val="0000FF"/>
                </a:solidFill>
              </a:rPr>
              <a:t>g</a:t>
            </a:r>
            <a:r>
              <a:rPr lang="en-US" sz="4000" b="1">
                <a:solidFill>
                  <a:srgbClr val="0000FF"/>
                </a:solidFill>
              </a:rPr>
              <a:t> Vân.</a:t>
            </a:r>
          </a:p>
        </p:txBody>
      </p:sp>
      <p:pic>
        <p:nvPicPr>
          <p:cNvPr id="23563" name="Picture 7" descr="lollipop[1]"/>
          <p:cNvPicPr>
            <a:picLocks noChangeAspect="1" noChangeArrowheads="1" noCrop="1"/>
          </p:cNvPicPr>
          <p:nvPr/>
        </p:nvPicPr>
        <p:blipFill>
          <a:blip r:embed="rId5"/>
          <a:srcRect/>
          <a:stretch>
            <a:fillRect/>
          </a:stretch>
        </p:blipFill>
        <p:spPr bwMode="auto">
          <a:xfrm rot="5400000" flipV="1">
            <a:off x="-3429000" y="3276600"/>
            <a:ext cx="6858000" cy="304800"/>
          </a:xfrm>
          <a:prstGeom prst="rect">
            <a:avLst/>
          </a:prstGeom>
          <a:noFill/>
          <a:ln w="9525">
            <a:noFill/>
            <a:miter lim="800000"/>
            <a:headEnd/>
            <a:tailEnd/>
          </a:ln>
        </p:spPr>
      </p:pic>
      <p:pic>
        <p:nvPicPr>
          <p:cNvPr id="23564" name="Picture 7" descr="lollipop[1]"/>
          <p:cNvPicPr>
            <a:picLocks noChangeAspect="1" noChangeArrowheads="1" noCrop="1"/>
          </p:cNvPicPr>
          <p:nvPr/>
        </p:nvPicPr>
        <p:blipFill>
          <a:blip r:embed="rId5"/>
          <a:srcRect/>
          <a:stretch>
            <a:fillRect/>
          </a:stretch>
        </p:blipFill>
        <p:spPr bwMode="auto">
          <a:xfrm rot="5400000" flipV="1">
            <a:off x="5562600" y="3276600"/>
            <a:ext cx="6858000" cy="3048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86020"/>
                                        </p:tgtEl>
                                        <p:attrNameLst>
                                          <p:attrName>style.visibility</p:attrName>
                                        </p:attrNameLst>
                                      </p:cBhvr>
                                      <p:to>
                                        <p:strVal val="visible"/>
                                      </p:to>
                                    </p:set>
                                    <p:animEffect transition="in" filter="wheel(4)">
                                      <p:cBhvr>
                                        <p:cTn id="7" dur="2000"/>
                                        <p:tgtEl>
                                          <p:spTgt spid="8602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20488"/>
                                        </p:tgtEl>
                                        <p:attrNameLst>
                                          <p:attrName>style.visibility</p:attrName>
                                        </p:attrNameLst>
                                      </p:cBhvr>
                                      <p:to>
                                        <p:strVal val="visible"/>
                                      </p:to>
                                    </p:set>
                                    <p:anim calcmode="lin" valueType="num">
                                      <p:cBhvr additive="base">
                                        <p:cTn id="12" dur="500" fill="hold"/>
                                        <p:tgtEl>
                                          <p:spTgt spid="20488"/>
                                        </p:tgtEl>
                                        <p:attrNameLst>
                                          <p:attrName>ppt_x</p:attrName>
                                        </p:attrNameLst>
                                      </p:cBhvr>
                                      <p:tavLst>
                                        <p:tav tm="0">
                                          <p:val>
                                            <p:strVal val="#ppt_x"/>
                                          </p:val>
                                        </p:tav>
                                        <p:tav tm="100000">
                                          <p:val>
                                            <p:strVal val="#ppt_x"/>
                                          </p:val>
                                        </p:tav>
                                      </p:tavLst>
                                    </p:anim>
                                    <p:anim calcmode="lin" valueType="num">
                                      <p:cBhvr additive="base">
                                        <p:cTn id="13" dur="500" fill="hold"/>
                                        <p:tgtEl>
                                          <p:spTgt spid="2048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020" grpId="0" animBg="1"/>
      <p:bldP spid="20488"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6"/>
          <p:cNvSpPr>
            <a:spLocks noChangeArrowheads="1"/>
          </p:cNvSpPr>
          <p:nvPr/>
        </p:nvSpPr>
        <p:spPr bwMode="auto">
          <a:xfrm>
            <a:off x="3505200" y="533400"/>
            <a:ext cx="1563688" cy="523875"/>
          </a:xfrm>
          <a:prstGeom prst="rect">
            <a:avLst/>
          </a:prstGeom>
          <a:noFill/>
          <a:ln w="9525">
            <a:noFill/>
            <a:miter lim="800000"/>
            <a:headEnd/>
            <a:tailEnd/>
          </a:ln>
        </p:spPr>
        <p:txBody>
          <a:bodyPr wrap="none">
            <a:spAutoFit/>
          </a:bodyPr>
          <a:lstStyle/>
          <a:p>
            <a:pPr>
              <a:spcBef>
                <a:spcPct val="50000"/>
              </a:spcBef>
            </a:pPr>
            <a:r>
              <a:rPr lang="en-US" sz="2800" b="1" u="sng"/>
              <a:t>Tập đọc</a:t>
            </a:r>
          </a:p>
        </p:txBody>
      </p:sp>
      <p:sp>
        <p:nvSpPr>
          <p:cNvPr id="24579" name="Text Box 7"/>
          <p:cNvSpPr txBox="1">
            <a:spLocks noChangeArrowheads="1"/>
          </p:cNvSpPr>
          <p:nvPr/>
        </p:nvSpPr>
        <p:spPr bwMode="auto">
          <a:xfrm>
            <a:off x="1295400" y="1066800"/>
            <a:ext cx="5486400" cy="914400"/>
          </a:xfrm>
          <a:prstGeom prst="rect">
            <a:avLst/>
          </a:prstGeom>
          <a:noFill/>
          <a:ln w="9525">
            <a:noFill/>
            <a:miter lim="800000"/>
            <a:headEnd/>
            <a:tailEnd/>
          </a:ln>
        </p:spPr>
        <p:txBody>
          <a:bodyPr>
            <a:spAutoFit/>
          </a:bodyPr>
          <a:lstStyle/>
          <a:p>
            <a:r>
              <a:rPr lang="en-US" sz="5400" b="1">
                <a:solidFill>
                  <a:srgbClr val="FF0000"/>
                </a:solidFill>
              </a:rPr>
              <a:t>N</a:t>
            </a:r>
            <a:r>
              <a:rPr lang="en-US" sz="5400" b="1" i="1">
                <a:solidFill>
                  <a:srgbClr val="FF0000"/>
                </a:solidFill>
              </a:rPr>
              <a:t>gh</a:t>
            </a:r>
            <a:r>
              <a:rPr lang="en-US" sz="5400" b="1">
                <a:solidFill>
                  <a:srgbClr val="FF0000"/>
                </a:solidFill>
              </a:rPr>
              <a:t>ĩa t</a:t>
            </a:r>
            <a:r>
              <a:rPr lang="en-US" sz="5400" b="1" i="1">
                <a:solidFill>
                  <a:srgbClr val="FF0000"/>
                </a:solidFill>
              </a:rPr>
              <a:t>h</a:t>
            </a:r>
            <a:r>
              <a:rPr lang="en-US" sz="5400" b="1">
                <a:solidFill>
                  <a:srgbClr val="FF0000"/>
                </a:solidFill>
              </a:rPr>
              <a:t>ầy trò</a:t>
            </a:r>
            <a:endParaRPr lang="vi-VN" sz="5400" b="1" i="1">
              <a:solidFill>
                <a:srgbClr val="FF0000"/>
              </a:solidFill>
            </a:endParaRPr>
          </a:p>
        </p:txBody>
      </p:sp>
      <p:sp>
        <p:nvSpPr>
          <p:cNvPr id="24580" name="Text Box 14"/>
          <p:cNvSpPr txBox="1">
            <a:spLocks noChangeArrowheads="1"/>
          </p:cNvSpPr>
          <p:nvPr/>
        </p:nvSpPr>
        <p:spPr bwMode="auto">
          <a:xfrm>
            <a:off x="838200" y="2286000"/>
            <a:ext cx="1752600" cy="457200"/>
          </a:xfrm>
          <a:prstGeom prst="rect">
            <a:avLst/>
          </a:prstGeom>
          <a:noFill/>
          <a:ln w="9525">
            <a:noFill/>
            <a:miter lim="800000"/>
            <a:headEnd/>
            <a:tailEnd/>
          </a:ln>
        </p:spPr>
        <p:txBody>
          <a:bodyPr>
            <a:spAutoFit/>
          </a:bodyPr>
          <a:lstStyle/>
          <a:p>
            <a:pPr>
              <a:spcBef>
                <a:spcPct val="50000"/>
              </a:spcBef>
            </a:pPr>
            <a:r>
              <a:rPr lang="en-US" sz="2400" b="1">
                <a:solidFill>
                  <a:srgbClr val="FF0000"/>
                </a:solidFill>
              </a:rPr>
              <a:t>Luyện đọc</a:t>
            </a:r>
          </a:p>
        </p:txBody>
      </p:sp>
      <p:sp>
        <p:nvSpPr>
          <p:cNvPr id="24581" name="Rectangle 15"/>
          <p:cNvSpPr>
            <a:spLocks noChangeArrowheads="1"/>
          </p:cNvSpPr>
          <p:nvPr/>
        </p:nvSpPr>
        <p:spPr bwMode="auto">
          <a:xfrm>
            <a:off x="5638800" y="2209800"/>
            <a:ext cx="2971800" cy="519113"/>
          </a:xfrm>
          <a:prstGeom prst="rect">
            <a:avLst/>
          </a:prstGeom>
          <a:noFill/>
          <a:ln w="9525">
            <a:noFill/>
            <a:miter lim="800000"/>
            <a:headEnd/>
            <a:tailEnd/>
          </a:ln>
        </p:spPr>
        <p:txBody>
          <a:bodyPr>
            <a:spAutoFit/>
          </a:bodyPr>
          <a:lstStyle/>
          <a:p>
            <a:pPr>
              <a:spcBef>
                <a:spcPct val="50000"/>
              </a:spcBef>
            </a:pPr>
            <a:r>
              <a:rPr lang="en-US" sz="2800" b="1">
                <a:solidFill>
                  <a:srgbClr val="FF0000"/>
                </a:solidFill>
              </a:rPr>
              <a:t>Tìm hiểu bài</a:t>
            </a:r>
          </a:p>
        </p:txBody>
      </p:sp>
      <p:sp>
        <p:nvSpPr>
          <p:cNvPr id="24582" name="Line 16"/>
          <p:cNvSpPr>
            <a:spLocks noChangeShapeType="1"/>
          </p:cNvSpPr>
          <p:nvPr/>
        </p:nvSpPr>
        <p:spPr bwMode="auto">
          <a:xfrm>
            <a:off x="3429000" y="2667000"/>
            <a:ext cx="0" cy="2057400"/>
          </a:xfrm>
          <a:prstGeom prst="line">
            <a:avLst/>
          </a:prstGeom>
          <a:noFill/>
          <a:ln w="28575">
            <a:solidFill>
              <a:srgbClr val="FF0000"/>
            </a:solidFill>
            <a:round/>
            <a:headEnd/>
            <a:tailEnd/>
          </a:ln>
        </p:spPr>
        <p:txBody>
          <a:bodyPr/>
          <a:lstStyle/>
          <a:p>
            <a:endParaRPr lang="en-US"/>
          </a:p>
        </p:txBody>
      </p:sp>
      <p:sp>
        <p:nvSpPr>
          <p:cNvPr id="24583" name="Line 17"/>
          <p:cNvSpPr>
            <a:spLocks noChangeShapeType="1"/>
          </p:cNvSpPr>
          <p:nvPr/>
        </p:nvSpPr>
        <p:spPr bwMode="auto">
          <a:xfrm>
            <a:off x="2590800" y="2590800"/>
            <a:ext cx="2743200" cy="0"/>
          </a:xfrm>
          <a:prstGeom prst="line">
            <a:avLst/>
          </a:prstGeom>
          <a:noFill/>
          <a:ln w="28575">
            <a:solidFill>
              <a:srgbClr val="FF0066"/>
            </a:solidFill>
            <a:round/>
            <a:headEnd/>
            <a:tailEnd/>
          </a:ln>
        </p:spPr>
        <p:txBody>
          <a:bodyPr/>
          <a:lstStyle/>
          <a:p>
            <a:endParaRPr lang="en-US"/>
          </a:p>
        </p:txBody>
      </p:sp>
      <p:sp>
        <p:nvSpPr>
          <p:cNvPr id="24584" name="Rectangle 18"/>
          <p:cNvSpPr>
            <a:spLocks noChangeArrowheads="1"/>
          </p:cNvSpPr>
          <p:nvPr/>
        </p:nvSpPr>
        <p:spPr bwMode="auto">
          <a:xfrm>
            <a:off x="990600" y="2819400"/>
            <a:ext cx="3048000" cy="701675"/>
          </a:xfrm>
          <a:prstGeom prst="rect">
            <a:avLst/>
          </a:prstGeom>
          <a:noFill/>
          <a:ln w="9525">
            <a:noFill/>
            <a:miter lim="800000"/>
            <a:headEnd/>
            <a:tailEnd/>
          </a:ln>
        </p:spPr>
        <p:txBody>
          <a:bodyPr>
            <a:spAutoFit/>
          </a:bodyPr>
          <a:lstStyle/>
          <a:p>
            <a:pPr>
              <a:spcBef>
                <a:spcPct val="50000"/>
              </a:spcBef>
            </a:pPr>
            <a:r>
              <a:rPr lang="en-US" sz="4000" b="1">
                <a:solidFill>
                  <a:srgbClr val="0000FF"/>
                </a:solidFill>
              </a:rPr>
              <a:t> tề tựu</a:t>
            </a:r>
            <a:endParaRPr lang="en-US"/>
          </a:p>
        </p:txBody>
      </p:sp>
      <p:sp>
        <p:nvSpPr>
          <p:cNvPr id="24585" name="Rectangle 19"/>
          <p:cNvSpPr>
            <a:spLocks noChangeArrowheads="1"/>
          </p:cNvSpPr>
          <p:nvPr/>
        </p:nvSpPr>
        <p:spPr bwMode="auto">
          <a:xfrm>
            <a:off x="762000" y="3429000"/>
            <a:ext cx="4267200" cy="641350"/>
          </a:xfrm>
          <a:prstGeom prst="rect">
            <a:avLst/>
          </a:prstGeom>
          <a:noFill/>
          <a:ln w="9525">
            <a:noFill/>
            <a:miter lim="800000"/>
            <a:headEnd/>
            <a:tailEnd/>
          </a:ln>
        </p:spPr>
        <p:txBody>
          <a:bodyPr>
            <a:spAutoFit/>
          </a:bodyPr>
          <a:lstStyle/>
          <a:p>
            <a:pPr>
              <a:spcBef>
                <a:spcPct val="50000"/>
              </a:spcBef>
            </a:pPr>
            <a:r>
              <a:rPr lang="en-US" sz="3600" b="1">
                <a:solidFill>
                  <a:srgbClr val="0000FF"/>
                </a:solidFill>
              </a:rPr>
              <a:t>sưởi nắng</a:t>
            </a:r>
          </a:p>
        </p:txBody>
      </p:sp>
      <p:sp>
        <p:nvSpPr>
          <p:cNvPr id="24586" name="Rectangle 20"/>
          <p:cNvSpPr>
            <a:spLocks noChangeArrowheads="1"/>
          </p:cNvSpPr>
          <p:nvPr/>
        </p:nvSpPr>
        <p:spPr bwMode="auto">
          <a:xfrm>
            <a:off x="838200" y="4038600"/>
            <a:ext cx="3048000" cy="701675"/>
          </a:xfrm>
          <a:prstGeom prst="rect">
            <a:avLst/>
          </a:prstGeom>
          <a:noFill/>
          <a:ln w="9525">
            <a:noFill/>
            <a:miter lim="800000"/>
            <a:headEnd/>
            <a:tailEnd/>
          </a:ln>
        </p:spPr>
        <p:txBody>
          <a:bodyPr>
            <a:spAutoFit/>
          </a:bodyPr>
          <a:lstStyle/>
          <a:p>
            <a:r>
              <a:rPr lang="en-US" sz="4000" b="1">
                <a:solidFill>
                  <a:srgbClr val="0000FF"/>
                </a:solidFill>
              </a:rPr>
              <a:t>n</a:t>
            </a:r>
            <a:r>
              <a:rPr lang="en-US" sz="3600" b="1">
                <a:solidFill>
                  <a:srgbClr val="0000FF"/>
                </a:solidFill>
              </a:rPr>
              <a:t>g</a:t>
            </a:r>
            <a:r>
              <a:rPr lang="en-US" sz="4000" b="1">
                <a:solidFill>
                  <a:srgbClr val="0000FF"/>
                </a:solidFill>
              </a:rPr>
              <a:t>ước lên </a:t>
            </a:r>
          </a:p>
        </p:txBody>
      </p:sp>
      <p:sp>
        <p:nvSpPr>
          <p:cNvPr id="24587" name="Rectangle 21"/>
          <p:cNvSpPr>
            <a:spLocks noChangeArrowheads="1"/>
          </p:cNvSpPr>
          <p:nvPr/>
        </p:nvSpPr>
        <p:spPr bwMode="auto">
          <a:xfrm>
            <a:off x="609600" y="5029200"/>
            <a:ext cx="2667000" cy="701675"/>
          </a:xfrm>
          <a:prstGeom prst="rect">
            <a:avLst/>
          </a:prstGeom>
          <a:noFill/>
          <a:ln w="9525">
            <a:noFill/>
            <a:miter lim="800000"/>
            <a:headEnd/>
            <a:tailEnd/>
          </a:ln>
        </p:spPr>
        <p:txBody>
          <a:bodyPr>
            <a:spAutoFit/>
          </a:bodyPr>
          <a:lstStyle/>
          <a:p>
            <a:pPr>
              <a:spcBef>
                <a:spcPct val="50000"/>
              </a:spcBef>
            </a:pPr>
            <a:endParaRPr lang="en-US" sz="4000" b="1">
              <a:solidFill>
                <a:srgbClr val="0000FF"/>
              </a:solidFill>
            </a:endParaRPr>
          </a:p>
        </p:txBody>
      </p:sp>
      <p:pic>
        <p:nvPicPr>
          <p:cNvPr id="24588" name="Picture 13" descr="A021020"/>
          <p:cNvPicPr>
            <a:picLocks noChangeAspect="1" noChangeArrowheads="1"/>
          </p:cNvPicPr>
          <p:nvPr/>
        </p:nvPicPr>
        <p:blipFill>
          <a:blip r:embed="rId3">
            <a:clrChange>
              <a:clrFrom>
                <a:srgbClr val="FAFAFD"/>
              </a:clrFrom>
              <a:clrTo>
                <a:srgbClr val="FAFAFD">
                  <a:alpha val="0"/>
                </a:srgbClr>
              </a:clrTo>
            </a:clrChange>
            <a:lum contrast="48000"/>
          </a:blip>
          <a:srcRect/>
          <a:stretch>
            <a:fillRect/>
          </a:stretch>
        </p:blipFill>
        <p:spPr bwMode="auto">
          <a:xfrm>
            <a:off x="0" y="0"/>
            <a:ext cx="1447800" cy="3276600"/>
          </a:xfrm>
          <a:prstGeom prst="rect">
            <a:avLst/>
          </a:prstGeom>
          <a:noFill/>
          <a:ln w="9525">
            <a:noFill/>
            <a:miter lim="800000"/>
            <a:headEnd/>
            <a:tailEnd/>
          </a:ln>
        </p:spPr>
      </p:pic>
      <p:pic>
        <p:nvPicPr>
          <p:cNvPr id="24589" name="Picture 14" descr="1 (1567)"/>
          <p:cNvPicPr>
            <a:picLocks noChangeAspect="1" noChangeArrowheads="1" noCrop="1"/>
          </p:cNvPicPr>
          <p:nvPr/>
        </p:nvPicPr>
        <p:blipFill>
          <a:blip r:embed="rId4"/>
          <a:srcRect/>
          <a:stretch>
            <a:fillRect/>
          </a:stretch>
        </p:blipFill>
        <p:spPr bwMode="auto">
          <a:xfrm>
            <a:off x="0" y="5562600"/>
            <a:ext cx="1219200" cy="1295400"/>
          </a:xfrm>
          <a:prstGeom prst="rect">
            <a:avLst/>
          </a:prstGeom>
          <a:noFill/>
          <a:ln w="9525">
            <a:noFill/>
            <a:miter lim="800000"/>
            <a:headEnd/>
            <a:tailEnd/>
          </a:ln>
        </p:spPr>
      </p:pic>
      <p:pic>
        <p:nvPicPr>
          <p:cNvPr id="24590" name="Picture 15" descr="1 (1567)"/>
          <p:cNvPicPr>
            <a:picLocks noChangeAspect="1" noChangeArrowheads="1" noCrop="1"/>
          </p:cNvPicPr>
          <p:nvPr/>
        </p:nvPicPr>
        <p:blipFill>
          <a:blip r:embed="rId4"/>
          <a:srcRect/>
          <a:stretch>
            <a:fillRect/>
          </a:stretch>
        </p:blipFill>
        <p:spPr bwMode="auto">
          <a:xfrm>
            <a:off x="7924800" y="5791200"/>
            <a:ext cx="1219200" cy="1066800"/>
          </a:xfrm>
          <a:prstGeom prst="rect">
            <a:avLst/>
          </a:prstGeom>
          <a:noFill/>
          <a:ln w="9525">
            <a:noFill/>
            <a:miter lim="800000"/>
            <a:headEnd/>
            <a:tailEnd/>
          </a:ln>
        </p:spPr>
      </p:pic>
      <p:pic>
        <p:nvPicPr>
          <p:cNvPr id="24591" name="Picture 16" descr="A021020"/>
          <p:cNvPicPr>
            <a:picLocks noChangeAspect="1" noChangeArrowheads="1"/>
          </p:cNvPicPr>
          <p:nvPr/>
        </p:nvPicPr>
        <p:blipFill>
          <a:blip r:embed="rId3">
            <a:clrChange>
              <a:clrFrom>
                <a:srgbClr val="FAFAFD"/>
              </a:clrFrom>
              <a:clrTo>
                <a:srgbClr val="FAFAFD">
                  <a:alpha val="0"/>
                </a:srgbClr>
              </a:clrTo>
            </a:clrChange>
            <a:lum contrast="48000"/>
          </a:blip>
          <a:srcRect/>
          <a:stretch>
            <a:fillRect/>
          </a:stretch>
        </p:blipFill>
        <p:spPr bwMode="auto">
          <a:xfrm>
            <a:off x="7696200" y="0"/>
            <a:ext cx="1447800" cy="3276600"/>
          </a:xfrm>
          <a:prstGeom prst="rect">
            <a:avLst/>
          </a:prstGeom>
          <a:noFill/>
          <a:ln w="9525">
            <a:noFill/>
            <a:miter lim="800000"/>
            <a:headEnd/>
            <a:tailEnd/>
          </a:ln>
        </p:spPr>
      </p:pic>
      <p:sp>
        <p:nvSpPr>
          <p:cNvPr id="24592" name="Rectangle 17"/>
          <p:cNvSpPr>
            <a:spLocks noChangeArrowheads="1"/>
          </p:cNvSpPr>
          <p:nvPr/>
        </p:nvSpPr>
        <p:spPr bwMode="auto">
          <a:xfrm>
            <a:off x="3429000" y="2667000"/>
            <a:ext cx="5410200" cy="1200150"/>
          </a:xfrm>
          <a:prstGeom prst="rect">
            <a:avLst/>
          </a:prstGeom>
          <a:noFill/>
          <a:ln w="9525">
            <a:noFill/>
            <a:miter lim="800000"/>
            <a:headEnd/>
            <a:tailEnd/>
          </a:ln>
        </p:spPr>
        <p:txBody>
          <a:bodyPr>
            <a:spAutoFit/>
          </a:bodyPr>
          <a:lstStyle/>
          <a:p>
            <a:r>
              <a:rPr lang="en-US" sz="2400" b="1">
                <a:solidFill>
                  <a:srgbClr val="FF0000"/>
                </a:solidFill>
              </a:rPr>
              <a:t>Ý đoạn 1:</a:t>
            </a:r>
            <a:r>
              <a:rPr lang="en-US" sz="2400">
                <a:solidFill>
                  <a:srgbClr val="FF0000"/>
                </a:solidFill>
              </a:rPr>
              <a:t>Tình cảm của học trò đối với thầy </a:t>
            </a:r>
            <a:r>
              <a:rPr lang="en-US" sz="2400" b="1" i="1">
                <a:solidFill>
                  <a:srgbClr val="FF0000"/>
                </a:solidFill>
              </a:rPr>
              <a:t>gi</a:t>
            </a:r>
            <a:r>
              <a:rPr lang="en-US" sz="2400">
                <a:solidFill>
                  <a:srgbClr val="FF0000"/>
                </a:solidFill>
              </a:rPr>
              <a:t>áo Chu.</a:t>
            </a:r>
          </a:p>
          <a:p>
            <a:endParaRPr lang="en-US" sz="2400" b="1">
              <a:solidFill>
                <a:srgbClr val="FF0000"/>
              </a:solidFill>
            </a:endParaRPr>
          </a:p>
        </p:txBody>
      </p:sp>
      <p:sp>
        <p:nvSpPr>
          <p:cNvPr id="24593" name="Text Box 18"/>
          <p:cNvSpPr txBox="1">
            <a:spLocks noChangeArrowheads="1"/>
          </p:cNvSpPr>
          <p:nvPr/>
        </p:nvSpPr>
        <p:spPr bwMode="auto">
          <a:xfrm>
            <a:off x="3352800" y="3352800"/>
            <a:ext cx="5105400" cy="2124075"/>
          </a:xfrm>
          <a:prstGeom prst="rect">
            <a:avLst/>
          </a:prstGeom>
          <a:noFill/>
          <a:ln w="9525">
            <a:noFill/>
            <a:miter lim="800000"/>
            <a:headEnd/>
            <a:tailEnd/>
          </a:ln>
        </p:spPr>
        <p:txBody>
          <a:bodyPr>
            <a:spAutoFit/>
          </a:bodyPr>
          <a:lstStyle/>
          <a:p>
            <a:pPr>
              <a:spcBef>
                <a:spcPct val="50000"/>
              </a:spcBef>
            </a:pPr>
            <a:r>
              <a:rPr lang="en-US" sz="2400">
                <a:solidFill>
                  <a:srgbClr val="FF0000"/>
                </a:solidFill>
              </a:rPr>
              <a:t> </a:t>
            </a:r>
            <a:r>
              <a:rPr lang="en-US" sz="2400" b="1">
                <a:solidFill>
                  <a:srgbClr val="FF0000"/>
                </a:solidFill>
              </a:rPr>
              <a:t>Ý đoạn 2 ,3:</a:t>
            </a:r>
            <a:r>
              <a:rPr lang="en-US" sz="2400"/>
              <a:t> </a:t>
            </a:r>
            <a:r>
              <a:rPr lang="en-US" sz="2400">
                <a:solidFill>
                  <a:srgbClr val="FF0000"/>
                </a:solidFill>
              </a:rPr>
              <a:t>Tình cảm của cụ giáo Chu đối với người thầy cũ. và bài học nhận được từ ngày mừng thọ thầy.</a:t>
            </a:r>
          </a:p>
          <a:p>
            <a:pPr>
              <a:spcBef>
                <a:spcPct val="50000"/>
              </a:spcBef>
            </a:pPr>
            <a:endParaRPr lang="en-US" sz="2400">
              <a:solidFill>
                <a:srgbClr val="FF0000"/>
              </a:solidFill>
            </a:endParaRPr>
          </a:p>
        </p:txBody>
      </p:sp>
      <p:sp>
        <p:nvSpPr>
          <p:cNvPr id="24594" name="Rectangle 19"/>
          <p:cNvSpPr>
            <a:spLocks noChangeArrowheads="1"/>
          </p:cNvSpPr>
          <p:nvPr/>
        </p:nvSpPr>
        <p:spPr bwMode="auto">
          <a:xfrm>
            <a:off x="304800" y="4648200"/>
            <a:ext cx="8534400" cy="2124075"/>
          </a:xfrm>
          <a:prstGeom prst="rect">
            <a:avLst/>
          </a:prstGeom>
          <a:noFill/>
          <a:ln w="9525" algn="ctr">
            <a:noFill/>
            <a:miter lim="800000"/>
            <a:headEnd/>
            <a:tailEnd/>
          </a:ln>
        </p:spPr>
        <p:txBody>
          <a:bodyPr>
            <a:spAutoFit/>
          </a:bodyPr>
          <a:lstStyle/>
          <a:p>
            <a:pPr algn="just" eaLnBrk="0" hangingPunct="0">
              <a:spcBef>
                <a:spcPct val="50000"/>
              </a:spcBef>
            </a:pPr>
            <a:r>
              <a:rPr lang="en-US" sz="3600">
                <a:solidFill>
                  <a:srgbClr val="FF0000"/>
                </a:solidFill>
              </a:rPr>
              <a:t> </a:t>
            </a:r>
            <a:r>
              <a:rPr lang="en-US" sz="3200" b="1">
                <a:solidFill>
                  <a:srgbClr val="FF0000"/>
                </a:solidFill>
              </a:rPr>
              <a:t>Nội dung</a:t>
            </a:r>
            <a:r>
              <a:rPr lang="en-US"/>
              <a:t> : </a:t>
            </a:r>
            <a:r>
              <a:rPr lang="en-US" sz="3200">
                <a:solidFill>
                  <a:srgbClr val="FF0000"/>
                </a:solidFill>
              </a:rPr>
              <a:t>Ca ngợi truyền thống tôn sư trọng đạo của nhân dân ta, nhắc nhở mọi người cần giữ gìn và phát huy truyền thống tốt đẹp đó.</a:t>
            </a:r>
          </a:p>
        </p:txBody>
      </p:sp>
      <p:pic>
        <p:nvPicPr>
          <p:cNvPr id="24595" name="Picture 7" descr="lollipop[1]"/>
          <p:cNvPicPr>
            <a:picLocks noChangeAspect="1" noChangeArrowheads="1" noCrop="1"/>
          </p:cNvPicPr>
          <p:nvPr/>
        </p:nvPicPr>
        <p:blipFill>
          <a:blip r:embed="rId5"/>
          <a:srcRect/>
          <a:stretch>
            <a:fillRect/>
          </a:stretch>
        </p:blipFill>
        <p:spPr bwMode="auto">
          <a:xfrm rot="5400000" flipV="1">
            <a:off x="-3429000" y="3276600"/>
            <a:ext cx="6858000" cy="304800"/>
          </a:xfrm>
          <a:prstGeom prst="rect">
            <a:avLst/>
          </a:prstGeom>
          <a:noFill/>
          <a:ln w="9525">
            <a:noFill/>
            <a:miter lim="800000"/>
            <a:headEnd/>
            <a:tailEnd/>
          </a:ln>
        </p:spPr>
      </p:pic>
      <p:pic>
        <p:nvPicPr>
          <p:cNvPr id="24596" name="Picture 7" descr="lollipop[1]"/>
          <p:cNvPicPr>
            <a:picLocks noChangeAspect="1" noChangeArrowheads="1" noCrop="1"/>
          </p:cNvPicPr>
          <p:nvPr/>
        </p:nvPicPr>
        <p:blipFill>
          <a:blip r:embed="rId5"/>
          <a:srcRect/>
          <a:stretch>
            <a:fillRect/>
          </a:stretch>
        </p:blipFill>
        <p:spPr bwMode="auto">
          <a:xfrm rot="5400000" flipV="1">
            <a:off x="5562600" y="3581400"/>
            <a:ext cx="6858000" cy="304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WordArt 19"/>
          <p:cNvSpPr>
            <a:spLocks noChangeArrowheads="1" noChangeShapeType="1" noTextEdit="1"/>
          </p:cNvSpPr>
          <p:nvPr/>
        </p:nvSpPr>
        <p:spPr bwMode="auto">
          <a:xfrm>
            <a:off x="2895600" y="990600"/>
            <a:ext cx="2505075" cy="1089025"/>
          </a:xfrm>
          <a:prstGeom prst="rect">
            <a:avLst/>
          </a:prstGeom>
        </p:spPr>
        <p:txBody>
          <a:bodyPr wrap="none" fromWordArt="1">
            <a:prstTxWarp prst="textCanUp">
              <a:avLst>
                <a:gd name="adj" fmla="val 85713"/>
              </a:avLst>
            </a:prstTxWarp>
          </a:bodyPr>
          <a:lstStyle/>
          <a:p>
            <a:pPr algn="ctr"/>
            <a:r>
              <a:rPr lang="vi-VN" sz="3200" kern="10" dirty="0" smtClean="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Arial"/>
                <a:cs typeface="Arial"/>
              </a:rPr>
              <a:t>Ôn </a:t>
            </a:r>
            <a:r>
              <a:rPr lang="en-US" sz="3200" kern="10" dirty="0" err="1" smtClean="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Arial"/>
                <a:cs typeface="Arial"/>
              </a:rPr>
              <a:t>bài</a:t>
            </a:r>
            <a:r>
              <a:rPr lang="en-US" sz="3200" kern="10" dirty="0" smtClean="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Arial"/>
                <a:cs typeface="Arial"/>
              </a:rPr>
              <a:t> </a:t>
            </a:r>
            <a:r>
              <a:rPr lang="en-US" sz="3200" kern="10" dirty="0" err="1">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Arial"/>
                <a:cs typeface="Arial"/>
              </a:rPr>
              <a:t>cũ</a:t>
            </a:r>
            <a:endParaRPr lang="en-US" sz="3200" kern="10" dirty="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Arial"/>
              <a:cs typeface="Arial"/>
            </a:endParaRPr>
          </a:p>
        </p:txBody>
      </p:sp>
      <p:sp>
        <p:nvSpPr>
          <p:cNvPr id="6147" name="Text Box 21"/>
          <p:cNvSpPr txBox="1">
            <a:spLocks noChangeArrowheads="1"/>
          </p:cNvSpPr>
          <p:nvPr/>
        </p:nvSpPr>
        <p:spPr bwMode="auto">
          <a:xfrm>
            <a:off x="2057400" y="2209800"/>
            <a:ext cx="4419600" cy="914400"/>
          </a:xfrm>
          <a:prstGeom prst="rect">
            <a:avLst/>
          </a:prstGeom>
          <a:noFill/>
          <a:ln w="9525">
            <a:noFill/>
            <a:miter lim="800000"/>
            <a:headEnd/>
            <a:tailEnd/>
          </a:ln>
        </p:spPr>
        <p:txBody>
          <a:bodyPr>
            <a:spAutoFit/>
          </a:bodyPr>
          <a:lstStyle/>
          <a:p>
            <a:r>
              <a:rPr lang="en-US" sz="5400" b="1" i="1">
                <a:solidFill>
                  <a:srgbClr val="FF0000"/>
                </a:solidFill>
              </a:rPr>
              <a:t>  Cửa sông</a:t>
            </a:r>
            <a:endParaRPr lang="vi-VN" sz="5400" b="1" i="1">
              <a:solidFill>
                <a:srgbClr val="FF0000"/>
              </a:solidFill>
            </a:endParaRPr>
          </a:p>
        </p:txBody>
      </p:sp>
      <p:pic>
        <p:nvPicPr>
          <p:cNvPr id="6148" name="Picture 5" descr="A021020"/>
          <p:cNvPicPr>
            <a:picLocks noChangeAspect="1" noChangeArrowheads="1"/>
          </p:cNvPicPr>
          <p:nvPr/>
        </p:nvPicPr>
        <p:blipFill>
          <a:blip r:embed="rId2">
            <a:clrChange>
              <a:clrFrom>
                <a:srgbClr val="FAFAFD"/>
              </a:clrFrom>
              <a:clrTo>
                <a:srgbClr val="FAFAFD">
                  <a:alpha val="0"/>
                </a:srgbClr>
              </a:clrTo>
            </a:clrChange>
            <a:lum contrast="48000"/>
          </a:blip>
          <a:srcRect/>
          <a:stretch>
            <a:fillRect/>
          </a:stretch>
        </p:blipFill>
        <p:spPr bwMode="auto">
          <a:xfrm>
            <a:off x="0" y="0"/>
            <a:ext cx="1447800" cy="3276600"/>
          </a:xfrm>
          <a:prstGeom prst="rect">
            <a:avLst/>
          </a:prstGeom>
          <a:noFill/>
          <a:ln w="9525">
            <a:noFill/>
            <a:miter lim="800000"/>
            <a:headEnd/>
            <a:tailEnd/>
          </a:ln>
        </p:spPr>
      </p:pic>
      <p:pic>
        <p:nvPicPr>
          <p:cNvPr id="6149" name="Picture 6" descr="A021020"/>
          <p:cNvPicPr>
            <a:picLocks noChangeAspect="1" noChangeArrowheads="1"/>
          </p:cNvPicPr>
          <p:nvPr/>
        </p:nvPicPr>
        <p:blipFill>
          <a:blip r:embed="rId2">
            <a:clrChange>
              <a:clrFrom>
                <a:srgbClr val="FAFAFD"/>
              </a:clrFrom>
              <a:clrTo>
                <a:srgbClr val="FAFAFD">
                  <a:alpha val="0"/>
                </a:srgbClr>
              </a:clrTo>
            </a:clrChange>
            <a:lum contrast="48000"/>
          </a:blip>
          <a:srcRect/>
          <a:stretch>
            <a:fillRect/>
          </a:stretch>
        </p:blipFill>
        <p:spPr bwMode="auto">
          <a:xfrm>
            <a:off x="7527925" y="0"/>
            <a:ext cx="1616075" cy="3657600"/>
          </a:xfrm>
          <a:prstGeom prst="rect">
            <a:avLst/>
          </a:prstGeom>
          <a:noFill/>
          <a:ln w="9525">
            <a:noFill/>
            <a:miter lim="800000"/>
            <a:headEnd/>
            <a:tailEnd/>
          </a:ln>
        </p:spPr>
      </p:pic>
      <p:pic>
        <p:nvPicPr>
          <p:cNvPr id="6150" name="Picture 7" descr="1 (1567)"/>
          <p:cNvPicPr>
            <a:picLocks noChangeAspect="1" noChangeArrowheads="1" noCrop="1"/>
          </p:cNvPicPr>
          <p:nvPr/>
        </p:nvPicPr>
        <p:blipFill>
          <a:blip r:embed="rId3"/>
          <a:srcRect/>
          <a:stretch>
            <a:fillRect/>
          </a:stretch>
        </p:blipFill>
        <p:spPr bwMode="auto">
          <a:xfrm>
            <a:off x="914400" y="4876800"/>
            <a:ext cx="1219200" cy="1981200"/>
          </a:xfrm>
          <a:prstGeom prst="rect">
            <a:avLst/>
          </a:prstGeom>
          <a:noFill/>
          <a:ln w="9525">
            <a:noFill/>
            <a:miter lim="800000"/>
            <a:headEnd/>
            <a:tailEnd/>
          </a:ln>
        </p:spPr>
      </p:pic>
      <p:pic>
        <p:nvPicPr>
          <p:cNvPr id="6151" name="Picture 8" descr="1 (1567)"/>
          <p:cNvPicPr>
            <a:picLocks noChangeAspect="1" noChangeArrowheads="1" noCrop="1"/>
          </p:cNvPicPr>
          <p:nvPr/>
        </p:nvPicPr>
        <p:blipFill>
          <a:blip r:embed="rId3"/>
          <a:srcRect/>
          <a:stretch>
            <a:fillRect/>
          </a:stretch>
        </p:blipFill>
        <p:spPr bwMode="auto">
          <a:xfrm>
            <a:off x="3810000" y="4876800"/>
            <a:ext cx="1219200" cy="1981200"/>
          </a:xfrm>
          <a:prstGeom prst="rect">
            <a:avLst/>
          </a:prstGeom>
          <a:noFill/>
          <a:ln w="9525">
            <a:noFill/>
            <a:miter lim="800000"/>
            <a:headEnd/>
            <a:tailEnd/>
          </a:ln>
        </p:spPr>
      </p:pic>
      <p:pic>
        <p:nvPicPr>
          <p:cNvPr id="6152" name="Picture 9" descr="1 (1567)"/>
          <p:cNvPicPr>
            <a:picLocks noChangeAspect="1" noChangeArrowheads="1" noCrop="1"/>
          </p:cNvPicPr>
          <p:nvPr/>
        </p:nvPicPr>
        <p:blipFill>
          <a:blip r:embed="rId3"/>
          <a:srcRect/>
          <a:stretch>
            <a:fillRect/>
          </a:stretch>
        </p:blipFill>
        <p:spPr bwMode="auto">
          <a:xfrm>
            <a:off x="7086600" y="4876800"/>
            <a:ext cx="1219200" cy="1981200"/>
          </a:xfrm>
          <a:prstGeom prst="rect">
            <a:avLst/>
          </a:prstGeom>
          <a:noFill/>
          <a:ln w="9525">
            <a:noFill/>
            <a:miter lim="800000"/>
            <a:headEnd/>
            <a:tailEnd/>
          </a:ln>
        </p:spPr>
      </p:pic>
      <p:pic>
        <p:nvPicPr>
          <p:cNvPr id="6153" name="Picture 10" descr="ImageX[49]"/>
          <p:cNvPicPr>
            <a:picLocks noChangeAspect="1" noChangeArrowheads="1" noCrop="1"/>
          </p:cNvPicPr>
          <p:nvPr/>
        </p:nvPicPr>
        <p:blipFill>
          <a:blip r:embed="rId4"/>
          <a:srcRect/>
          <a:stretch>
            <a:fillRect/>
          </a:stretch>
        </p:blipFill>
        <p:spPr bwMode="auto">
          <a:xfrm>
            <a:off x="381000" y="3962400"/>
            <a:ext cx="914400" cy="990600"/>
          </a:xfrm>
          <a:prstGeom prst="rect">
            <a:avLst/>
          </a:prstGeom>
          <a:noFill/>
          <a:ln w="9525">
            <a:noFill/>
            <a:miter lim="800000"/>
            <a:headEnd/>
            <a:tailEnd/>
          </a:ln>
        </p:spPr>
      </p:pic>
      <p:pic>
        <p:nvPicPr>
          <p:cNvPr id="6154" name="Picture 11" descr="ImageX[49]"/>
          <p:cNvPicPr>
            <a:picLocks noChangeAspect="1" noChangeArrowheads="1" noCrop="1"/>
          </p:cNvPicPr>
          <p:nvPr/>
        </p:nvPicPr>
        <p:blipFill>
          <a:blip r:embed="rId4"/>
          <a:srcRect/>
          <a:stretch>
            <a:fillRect/>
          </a:stretch>
        </p:blipFill>
        <p:spPr bwMode="auto">
          <a:xfrm>
            <a:off x="7772400" y="3962400"/>
            <a:ext cx="914400" cy="990600"/>
          </a:xfrm>
          <a:prstGeom prst="rect">
            <a:avLst/>
          </a:prstGeom>
          <a:noFill/>
          <a:ln w="9525">
            <a:noFill/>
            <a:miter lim="800000"/>
            <a:headEnd/>
            <a:tailEnd/>
          </a:ln>
        </p:spPr>
      </p:pic>
      <p:pic>
        <p:nvPicPr>
          <p:cNvPr id="6155" name="Picture 7" descr="lollipop[1]"/>
          <p:cNvPicPr>
            <a:picLocks noChangeAspect="1" noChangeArrowheads="1" noCrop="1"/>
          </p:cNvPicPr>
          <p:nvPr/>
        </p:nvPicPr>
        <p:blipFill>
          <a:blip r:embed="rId5"/>
          <a:srcRect/>
          <a:stretch>
            <a:fillRect/>
          </a:stretch>
        </p:blipFill>
        <p:spPr bwMode="auto">
          <a:xfrm rot="5400000" flipV="1">
            <a:off x="-3429000" y="3276600"/>
            <a:ext cx="6858000" cy="304800"/>
          </a:xfrm>
          <a:prstGeom prst="rect">
            <a:avLst/>
          </a:prstGeom>
          <a:noFill/>
          <a:ln w="9525">
            <a:noFill/>
            <a:miter lim="800000"/>
            <a:headEnd/>
            <a:tailEnd/>
          </a:ln>
        </p:spPr>
      </p:pic>
      <p:pic>
        <p:nvPicPr>
          <p:cNvPr id="6156" name="Picture 7" descr="lollipop[1]"/>
          <p:cNvPicPr>
            <a:picLocks noChangeAspect="1" noChangeArrowheads="1" noCrop="1"/>
          </p:cNvPicPr>
          <p:nvPr/>
        </p:nvPicPr>
        <p:blipFill>
          <a:blip r:embed="rId5"/>
          <a:srcRect/>
          <a:stretch>
            <a:fillRect/>
          </a:stretch>
        </p:blipFill>
        <p:spPr bwMode="auto">
          <a:xfrm rot="5400000" flipV="1">
            <a:off x="5562600" y="3276600"/>
            <a:ext cx="6858000" cy="304800"/>
          </a:xfrm>
          <a:prstGeom prst="rect">
            <a:avLst/>
          </a:prstGeom>
          <a:noFill/>
          <a:ln w="9525">
            <a:noFill/>
            <a:miter lim="800000"/>
            <a:headEnd/>
            <a:tailEnd/>
          </a:ln>
        </p:spPr>
      </p:pic>
      <p:sp>
        <p:nvSpPr>
          <p:cNvPr id="39950" name="AutoShape 14"/>
          <p:cNvSpPr>
            <a:spLocks noChangeArrowheads="1"/>
          </p:cNvSpPr>
          <p:nvPr/>
        </p:nvSpPr>
        <p:spPr bwMode="auto">
          <a:xfrm>
            <a:off x="1371600" y="2743200"/>
            <a:ext cx="7467600" cy="3581400"/>
          </a:xfrm>
          <a:prstGeom prst="irregularSeal1">
            <a:avLst/>
          </a:prstGeom>
          <a:solidFill>
            <a:srgbClr val="FFFF99"/>
          </a:solidFill>
          <a:ln w="9525">
            <a:solidFill>
              <a:schemeClr val="tx1"/>
            </a:solidFill>
            <a:miter lim="800000"/>
            <a:headEnd/>
            <a:tailEnd/>
          </a:ln>
        </p:spPr>
        <p:txBody>
          <a:bodyPr wrap="none" anchor="ctr"/>
          <a:lstStyle/>
          <a:p>
            <a:pPr marL="342900" indent="-342900" algn="ctr">
              <a:buFontTx/>
              <a:buAutoNum type="arabicPeriod"/>
            </a:pPr>
            <a:r>
              <a:rPr lang="en-US" sz="3200" b="1">
                <a:solidFill>
                  <a:srgbClr val="FF0000"/>
                </a:solidFill>
              </a:rPr>
              <a:t>Học t</a:t>
            </a:r>
            <a:r>
              <a:rPr lang="en-US" sz="3200" b="1" i="1">
                <a:solidFill>
                  <a:srgbClr val="FF0000"/>
                </a:solidFill>
              </a:rPr>
              <a:t>h</a:t>
            </a:r>
            <a:r>
              <a:rPr lang="en-US" sz="3200" b="1">
                <a:solidFill>
                  <a:srgbClr val="FF0000"/>
                </a:solidFill>
              </a:rPr>
              <a:t>uộc lòn</a:t>
            </a:r>
            <a:r>
              <a:rPr lang="en-US" sz="3200" b="1" i="1">
                <a:solidFill>
                  <a:srgbClr val="FF0000"/>
                </a:solidFill>
              </a:rPr>
              <a:t>g</a:t>
            </a:r>
            <a:r>
              <a:rPr lang="en-US" sz="3200" b="1">
                <a:solidFill>
                  <a:srgbClr val="FF0000"/>
                </a:solidFill>
              </a:rPr>
              <a:t> bài</a:t>
            </a:r>
          </a:p>
          <a:p>
            <a:pPr marL="342900" indent="-342900" algn="ctr"/>
            <a:r>
              <a:rPr lang="en-US" sz="3200" b="1">
                <a:solidFill>
                  <a:srgbClr val="FF0000"/>
                </a:solidFill>
              </a:rPr>
              <a:t> t</a:t>
            </a:r>
            <a:r>
              <a:rPr lang="en-US" sz="3200" b="1" i="1">
                <a:solidFill>
                  <a:srgbClr val="FF0000"/>
                </a:solidFill>
              </a:rPr>
              <a:t>h</a:t>
            </a:r>
            <a:r>
              <a:rPr lang="en-US" sz="3200" b="1">
                <a:solidFill>
                  <a:srgbClr val="FF0000"/>
                </a:solidFill>
              </a:rPr>
              <a:t>ơ </a:t>
            </a:r>
            <a:r>
              <a:rPr lang="en-US" sz="3200" b="1" i="1">
                <a:solidFill>
                  <a:srgbClr val="FF0000"/>
                </a:solidFill>
              </a:rPr>
              <a:t>Cửa sông</a:t>
            </a:r>
          </a:p>
          <a:p>
            <a:pPr marL="342900" indent="-342900" algn="ctr"/>
            <a:endParaRPr lang="en-US" sz="3200" b="1" i="1">
              <a:solidFill>
                <a:srgbClr val="FF0000"/>
              </a:solidFill>
            </a:endParaRPr>
          </a:p>
        </p:txBody>
      </p:sp>
      <p:sp>
        <p:nvSpPr>
          <p:cNvPr id="39952" name="AutoShape 16"/>
          <p:cNvSpPr>
            <a:spLocks noChangeArrowheads="1"/>
          </p:cNvSpPr>
          <p:nvPr/>
        </p:nvSpPr>
        <p:spPr bwMode="auto">
          <a:xfrm>
            <a:off x="1524000" y="3429000"/>
            <a:ext cx="7315200" cy="2590800"/>
          </a:xfrm>
          <a:prstGeom prst="cloudCallout">
            <a:avLst>
              <a:gd name="adj1" fmla="val -35917"/>
              <a:gd name="adj2" fmla="val 54778"/>
            </a:avLst>
          </a:prstGeom>
          <a:solidFill>
            <a:srgbClr val="FFCCCC"/>
          </a:solidFill>
          <a:ln w="9525">
            <a:solidFill>
              <a:schemeClr val="tx1"/>
            </a:solidFill>
            <a:round/>
            <a:headEnd/>
            <a:tailEnd/>
          </a:ln>
        </p:spPr>
        <p:txBody>
          <a:bodyPr/>
          <a:lstStyle/>
          <a:p>
            <a:pPr algn="just" eaLnBrk="0" hangingPunct="0">
              <a:spcBef>
                <a:spcPct val="50000"/>
              </a:spcBef>
            </a:pPr>
            <a:r>
              <a:rPr lang="en-US" sz="2800" b="1">
                <a:solidFill>
                  <a:srgbClr val="000000"/>
                </a:solidFill>
              </a:rPr>
              <a:t>Phép nhân hóa ở khổ thơ cuối giúp tác gỉa nói điều gì về “tấm lòng” của cửa sông đối với cội nguồn?</a:t>
            </a:r>
          </a:p>
          <a:p>
            <a:pPr algn="ctr"/>
            <a:endParaRPr lang="en-US" sz="2800" b="1" i="1">
              <a:solidFill>
                <a:srgbClr val="0000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9950"/>
                                        </p:tgtEl>
                                        <p:attrNameLst>
                                          <p:attrName>style.visibility</p:attrName>
                                        </p:attrNameLst>
                                      </p:cBhvr>
                                      <p:to>
                                        <p:strVal val="visible"/>
                                      </p:to>
                                    </p:set>
                                    <p:animEffect transition="in" filter="box(in)">
                                      <p:cBhvr>
                                        <p:cTn id="7" dur="500"/>
                                        <p:tgtEl>
                                          <p:spTgt spid="3995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xit" presetSubtype="10" fill="hold" grpId="1" nodeType="clickEffect">
                                  <p:stCondLst>
                                    <p:cond delay="0"/>
                                  </p:stCondLst>
                                  <p:childTnLst>
                                    <p:animEffect transition="out" filter="checkerboard(across)">
                                      <p:cBhvr>
                                        <p:cTn id="11" dur="500"/>
                                        <p:tgtEl>
                                          <p:spTgt spid="39950"/>
                                        </p:tgtEl>
                                      </p:cBhvr>
                                    </p:animEffect>
                                    <p:set>
                                      <p:cBhvr>
                                        <p:cTn id="12" dur="1" fill="hold">
                                          <p:stCondLst>
                                            <p:cond delay="499"/>
                                          </p:stCondLst>
                                        </p:cTn>
                                        <p:tgtEl>
                                          <p:spTgt spid="39950"/>
                                        </p:tgtEl>
                                        <p:attrNameLst>
                                          <p:attrName>style.visibility</p:attrName>
                                        </p:attrNameLst>
                                      </p:cBhvr>
                                      <p:to>
                                        <p:strVal val="hidden"/>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39952"/>
                                        </p:tgtEl>
                                        <p:attrNameLst>
                                          <p:attrName>style.visibility</p:attrName>
                                        </p:attrNameLst>
                                      </p:cBhvr>
                                      <p:to>
                                        <p:strVal val="visible"/>
                                      </p:to>
                                    </p:set>
                                    <p:animEffect transition="in" filter="checkerboard(across)">
                                      <p:cBhvr>
                                        <p:cTn id="17" dur="500"/>
                                        <p:tgtEl>
                                          <p:spTgt spid="3995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1" nodeType="clickEffect">
                                  <p:stCondLst>
                                    <p:cond delay="0"/>
                                  </p:stCondLst>
                                  <p:childTnLst>
                                    <p:set>
                                      <p:cBhvr>
                                        <p:cTn id="21" dur="1" fill="hold">
                                          <p:stCondLst>
                                            <p:cond delay="0"/>
                                          </p:stCondLst>
                                        </p:cTn>
                                        <p:tgtEl>
                                          <p:spTgt spid="39952"/>
                                        </p:tgtEl>
                                        <p:attrNameLst>
                                          <p:attrName>style.visibility</p:attrName>
                                        </p:attrNameLst>
                                      </p:cBhvr>
                                      <p:to>
                                        <p:strVal val="visible"/>
                                      </p:to>
                                    </p:set>
                                    <p:animEffect transition="in" filter="box(in)">
                                      <p:cBhvr>
                                        <p:cTn id="22" dur="500"/>
                                        <p:tgtEl>
                                          <p:spTgt spid="399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50" grpId="0" animBg="1"/>
      <p:bldP spid="39950" grpId="1" animBg="1"/>
      <p:bldP spid="39952" grpId="0" animBg="1"/>
      <p:bldP spid="39952" grpId="1"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thay tro"/>
          <p:cNvPicPr>
            <a:picLocks noChangeAspect="1" noChangeArrowheads="1"/>
          </p:cNvPicPr>
          <p:nvPr/>
        </p:nvPicPr>
        <p:blipFill>
          <a:blip r:embed="rId2"/>
          <a:srcRect/>
          <a:stretch>
            <a:fillRect/>
          </a:stretch>
        </p:blipFill>
        <p:spPr bwMode="auto">
          <a:xfrm>
            <a:off x="76200" y="0"/>
            <a:ext cx="8991600" cy="6858000"/>
          </a:xfrm>
          <a:prstGeom prst="rect">
            <a:avLst/>
          </a:prstGeom>
          <a:noFill/>
          <a:ln w="38100" cmpd="dbl">
            <a:solidFill>
              <a:srgbClr val="FF0000"/>
            </a:solid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nodeType="click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box(out)">
                                      <p:cBhvr>
                                        <p:cTn id="7" dur="1000"/>
                                        <p:tgtEl>
                                          <p:spTgt spid="61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WordArt 19"/>
          <p:cNvSpPr>
            <a:spLocks noChangeArrowheads="1" noChangeShapeType="1" noTextEdit="1"/>
          </p:cNvSpPr>
          <p:nvPr/>
        </p:nvSpPr>
        <p:spPr bwMode="auto">
          <a:xfrm>
            <a:off x="2209800" y="990600"/>
            <a:ext cx="4648200" cy="1981200"/>
          </a:xfrm>
          <a:prstGeom prst="rect">
            <a:avLst/>
          </a:prstGeom>
        </p:spPr>
        <p:txBody>
          <a:bodyPr wrap="none" fromWordArt="1">
            <a:prstTxWarp prst="textCanUp">
              <a:avLst>
                <a:gd name="adj" fmla="val 85713"/>
              </a:avLst>
            </a:prstTxWarp>
          </a:bodyPr>
          <a:lstStyle/>
          <a:p>
            <a:pPr algn="ctr"/>
            <a:endParaRPr lang="en-US" sz="3600" kern="1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Arial"/>
              <a:cs typeface="Arial"/>
            </a:endParaRPr>
          </a:p>
        </p:txBody>
      </p:sp>
      <p:sp>
        <p:nvSpPr>
          <p:cNvPr id="1030" name="Text Box 21"/>
          <p:cNvSpPr txBox="1">
            <a:spLocks noChangeArrowheads="1"/>
          </p:cNvSpPr>
          <p:nvPr/>
        </p:nvSpPr>
        <p:spPr bwMode="auto">
          <a:xfrm>
            <a:off x="1981200" y="1295400"/>
            <a:ext cx="5305425" cy="914400"/>
          </a:xfrm>
          <a:prstGeom prst="rect">
            <a:avLst/>
          </a:prstGeom>
          <a:noFill/>
          <a:ln w="9525">
            <a:noFill/>
            <a:miter lim="800000"/>
            <a:headEnd/>
            <a:tailEnd/>
          </a:ln>
        </p:spPr>
        <p:txBody>
          <a:bodyPr>
            <a:spAutoFit/>
          </a:bodyPr>
          <a:lstStyle/>
          <a:p>
            <a:r>
              <a:rPr lang="en-US" sz="5400" b="1">
                <a:solidFill>
                  <a:srgbClr val="FF0000"/>
                </a:solidFill>
              </a:rPr>
              <a:t>N</a:t>
            </a:r>
            <a:r>
              <a:rPr lang="en-US" sz="5400" b="1" i="1">
                <a:solidFill>
                  <a:srgbClr val="FF0000"/>
                </a:solidFill>
              </a:rPr>
              <a:t>gh</a:t>
            </a:r>
            <a:r>
              <a:rPr lang="en-US" sz="5400" b="1">
                <a:solidFill>
                  <a:srgbClr val="FF0000"/>
                </a:solidFill>
              </a:rPr>
              <a:t>ĩa t</a:t>
            </a:r>
            <a:r>
              <a:rPr lang="en-US" sz="5400" b="1" i="1">
                <a:solidFill>
                  <a:srgbClr val="FF0000"/>
                </a:solidFill>
              </a:rPr>
              <a:t>h</a:t>
            </a:r>
            <a:r>
              <a:rPr lang="en-US" sz="5400" b="1">
                <a:solidFill>
                  <a:srgbClr val="FF0000"/>
                </a:solidFill>
              </a:rPr>
              <a:t>ầy trò</a:t>
            </a:r>
            <a:endParaRPr lang="vi-VN" sz="5400" b="1" i="1">
              <a:solidFill>
                <a:srgbClr val="FF0000"/>
              </a:solidFill>
            </a:endParaRPr>
          </a:p>
        </p:txBody>
      </p:sp>
      <p:sp>
        <p:nvSpPr>
          <p:cNvPr id="8196" name="Text Box 21"/>
          <p:cNvSpPr txBox="1">
            <a:spLocks noChangeArrowheads="1"/>
          </p:cNvSpPr>
          <p:nvPr/>
        </p:nvSpPr>
        <p:spPr bwMode="auto">
          <a:xfrm>
            <a:off x="3200400" y="685800"/>
            <a:ext cx="2514600" cy="701675"/>
          </a:xfrm>
          <a:prstGeom prst="rect">
            <a:avLst/>
          </a:prstGeom>
          <a:noFill/>
          <a:ln w="9525">
            <a:noFill/>
            <a:miter lim="800000"/>
            <a:headEnd/>
            <a:tailEnd/>
          </a:ln>
        </p:spPr>
        <p:txBody>
          <a:bodyPr>
            <a:spAutoFit/>
          </a:bodyPr>
          <a:lstStyle/>
          <a:p>
            <a:r>
              <a:rPr lang="vi-VN" sz="4000" b="1" i="1"/>
              <a:t>T</a:t>
            </a:r>
            <a:r>
              <a:rPr lang="en-US" sz="4000" b="1" i="1"/>
              <a:t>ập đọc :</a:t>
            </a:r>
            <a:endParaRPr lang="vi-VN" sz="4000" b="1" i="1"/>
          </a:p>
        </p:txBody>
      </p:sp>
      <p:sp>
        <p:nvSpPr>
          <p:cNvPr id="86020" name="WordArt 4"/>
          <p:cNvSpPr>
            <a:spLocks noChangeArrowheads="1" noChangeShapeType="1" noTextEdit="1"/>
          </p:cNvSpPr>
          <p:nvPr/>
        </p:nvSpPr>
        <p:spPr bwMode="auto">
          <a:xfrm>
            <a:off x="2514600" y="2438400"/>
            <a:ext cx="2133600" cy="1676400"/>
          </a:xfrm>
          <a:prstGeom prst="rect">
            <a:avLst/>
          </a:prstGeom>
        </p:spPr>
        <p:txBody>
          <a:bodyPr wrap="none" fromWordArt="1">
            <a:prstTxWarp prst="textWave1">
              <a:avLst>
                <a:gd name="adj1" fmla="val 13005"/>
                <a:gd name="adj2" fmla="val 0"/>
              </a:avLst>
            </a:prstTxWarp>
          </a:bodyPr>
          <a:lstStyle/>
          <a:p>
            <a:pPr algn="ctr"/>
            <a:r>
              <a:rPr lang="vi-VN" sz="3600" kern="10">
                <a:ln w="9525">
                  <a:noFill/>
                  <a:round/>
                  <a:headEnd/>
                  <a:tailEnd/>
                </a:ln>
                <a:solidFill>
                  <a:srgbClr val="0000FF"/>
                </a:solidFill>
                <a:effectLst>
                  <a:outerShdw dist="35921" dir="2700000" algn="ctr" rotWithShape="0">
                    <a:srgbClr val="C0C0C0">
                      <a:alpha val="79999"/>
                    </a:srgbClr>
                  </a:outerShdw>
                </a:effectLst>
                <a:latin typeface="Arial"/>
                <a:cs typeface="Arial"/>
              </a:rPr>
              <a:t>Luyện đọc</a:t>
            </a:r>
            <a:endParaRPr lang="en-US" sz="3600" kern="10">
              <a:ln w="9525">
                <a:noFill/>
                <a:round/>
                <a:headEnd/>
                <a:tailEnd/>
              </a:ln>
              <a:solidFill>
                <a:srgbClr val="0000FF"/>
              </a:solidFill>
              <a:effectLst>
                <a:outerShdw dist="35921" dir="2700000" algn="ctr" rotWithShape="0">
                  <a:srgbClr val="C0C0C0">
                    <a:alpha val="79999"/>
                  </a:srgbClr>
                </a:outerShdw>
              </a:effectLst>
              <a:latin typeface="Arial"/>
              <a:cs typeface="Arial"/>
            </a:endParaRPr>
          </a:p>
        </p:txBody>
      </p:sp>
      <p:sp>
        <p:nvSpPr>
          <p:cNvPr id="7175" name="AutoShape 7"/>
          <p:cNvSpPr>
            <a:spLocks noChangeArrowheads="1"/>
          </p:cNvSpPr>
          <p:nvPr/>
        </p:nvSpPr>
        <p:spPr bwMode="auto">
          <a:xfrm>
            <a:off x="5257800" y="2286000"/>
            <a:ext cx="3429000" cy="2514600"/>
          </a:xfrm>
          <a:prstGeom prst="cloudCallout">
            <a:avLst>
              <a:gd name="adj1" fmla="val -45000"/>
              <a:gd name="adj2" fmla="val 80301"/>
            </a:avLst>
          </a:prstGeom>
          <a:solidFill>
            <a:schemeClr val="accent1"/>
          </a:solidFill>
          <a:ln w="9525">
            <a:solidFill>
              <a:schemeClr val="tx1"/>
            </a:solidFill>
            <a:round/>
            <a:headEnd/>
            <a:tailEnd/>
          </a:ln>
        </p:spPr>
        <p:txBody>
          <a:bodyPr/>
          <a:lstStyle/>
          <a:p>
            <a:pPr algn="ctr"/>
            <a:r>
              <a:rPr lang="en-US" sz="4000" b="1">
                <a:solidFill>
                  <a:srgbClr val="0000FF"/>
                </a:solidFill>
              </a:rPr>
              <a:t>Một em đọc bài</a:t>
            </a:r>
          </a:p>
        </p:txBody>
      </p:sp>
      <p:sp>
        <p:nvSpPr>
          <p:cNvPr id="7176" name="AutoShape 8"/>
          <p:cNvSpPr>
            <a:spLocks noChangeArrowheads="1"/>
          </p:cNvSpPr>
          <p:nvPr/>
        </p:nvSpPr>
        <p:spPr bwMode="auto">
          <a:xfrm>
            <a:off x="1143000" y="4572000"/>
            <a:ext cx="6781800" cy="2286000"/>
          </a:xfrm>
          <a:prstGeom prst="horizontalScroll">
            <a:avLst>
              <a:gd name="adj" fmla="val 12500"/>
            </a:avLst>
          </a:prstGeom>
          <a:solidFill>
            <a:schemeClr val="bg1"/>
          </a:solidFill>
          <a:ln w="9525">
            <a:solidFill>
              <a:schemeClr val="bg1"/>
            </a:solidFill>
            <a:round/>
            <a:headEnd/>
            <a:tailEnd/>
          </a:ln>
        </p:spPr>
        <p:txBody>
          <a:bodyPr wrap="none" anchor="ctr"/>
          <a:lstStyle/>
          <a:p>
            <a:pPr algn="ctr"/>
            <a:r>
              <a:rPr lang="en-US" sz="3200" b="1">
                <a:solidFill>
                  <a:srgbClr val="0000FF"/>
                </a:solidFill>
              </a:rPr>
              <a:t>Qua bài bạn vừa đọc bài được </a:t>
            </a:r>
          </a:p>
          <a:p>
            <a:pPr algn="ctr"/>
            <a:r>
              <a:rPr lang="en-US" sz="3200" b="1">
                <a:solidFill>
                  <a:srgbClr val="0000FF"/>
                </a:solidFill>
              </a:rPr>
              <a:t>chia làm mấy đoạn ?</a:t>
            </a:r>
          </a:p>
        </p:txBody>
      </p:sp>
      <p:pic>
        <p:nvPicPr>
          <p:cNvPr id="8200" name="Picture 9" descr="A021020"/>
          <p:cNvPicPr>
            <a:picLocks noChangeAspect="1" noChangeArrowheads="1"/>
          </p:cNvPicPr>
          <p:nvPr/>
        </p:nvPicPr>
        <p:blipFill>
          <a:blip r:embed="rId2">
            <a:clrChange>
              <a:clrFrom>
                <a:srgbClr val="FAFAFD"/>
              </a:clrFrom>
              <a:clrTo>
                <a:srgbClr val="FAFAFD">
                  <a:alpha val="0"/>
                </a:srgbClr>
              </a:clrTo>
            </a:clrChange>
            <a:lum contrast="48000"/>
          </a:blip>
          <a:srcRect/>
          <a:stretch>
            <a:fillRect/>
          </a:stretch>
        </p:blipFill>
        <p:spPr bwMode="auto">
          <a:xfrm>
            <a:off x="0" y="0"/>
            <a:ext cx="1447800" cy="3276600"/>
          </a:xfrm>
          <a:prstGeom prst="rect">
            <a:avLst/>
          </a:prstGeom>
          <a:noFill/>
          <a:ln w="9525">
            <a:noFill/>
            <a:miter lim="800000"/>
            <a:headEnd/>
            <a:tailEnd/>
          </a:ln>
        </p:spPr>
      </p:pic>
      <p:pic>
        <p:nvPicPr>
          <p:cNvPr id="8201" name="Picture 10" descr="1 (1567)"/>
          <p:cNvPicPr>
            <a:picLocks noChangeAspect="1" noChangeArrowheads="1" noCrop="1"/>
          </p:cNvPicPr>
          <p:nvPr/>
        </p:nvPicPr>
        <p:blipFill>
          <a:blip r:embed="rId3"/>
          <a:srcRect/>
          <a:stretch>
            <a:fillRect/>
          </a:stretch>
        </p:blipFill>
        <p:spPr bwMode="auto">
          <a:xfrm>
            <a:off x="7924800" y="4876800"/>
            <a:ext cx="1219200" cy="1981200"/>
          </a:xfrm>
          <a:prstGeom prst="rect">
            <a:avLst/>
          </a:prstGeom>
          <a:noFill/>
          <a:ln w="9525">
            <a:noFill/>
            <a:miter lim="800000"/>
            <a:headEnd/>
            <a:tailEnd/>
          </a:ln>
        </p:spPr>
      </p:pic>
      <p:pic>
        <p:nvPicPr>
          <p:cNvPr id="8202" name="Picture 11" descr="1 (1567)"/>
          <p:cNvPicPr>
            <a:picLocks noChangeAspect="1" noChangeArrowheads="1" noCrop="1"/>
          </p:cNvPicPr>
          <p:nvPr/>
        </p:nvPicPr>
        <p:blipFill>
          <a:blip r:embed="rId3"/>
          <a:srcRect/>
          <a:stretch>
            <a:fillRect/>
          </a:stretch>
        </p:blipFill>
        <p:spPr bwMode="auto">
          <a:xfrm>
            <a:off x="0" y="4876800"/>
            <a:ext cx="1219200" cy="1981200"/>
          </a:xfrm>
          <a:prstGeom prst="rect">
            <a:avLst/>
          </a:prstGeom>
          <a:noFill/>
          <a:ln w="9525">
            <a:noFill/>
            <a:miter lim="800000"/>
            <a:headEnd/>
            <a:tailEnd/>
          </a:ln>
        </p:spPr>
      </p:pic>
      <p:pic>
        <p:nvPicPr>
          <p:cNvPr id="8203" name="Picture 12" descr="A021020"/>
          <p:cNvPicPr>
            <a:picLocks noChangeAspect="1" noChangeArrowheads="1"/>
          </p:cNvPicPr>
          <p:nvPr/>
        </p:nvPicPr>
        <p:blipFill>
          <a:blip r:embed="rId2">
            <a:clrChange>
              <a:clrFrom>
                <a:srgbClr val="FAFAFD"/>
              </a:clrFrom>
              <a:clrTo>
                <a:srgbClr val="FAFAFD">
                  <a:alpha val="0"/>
                </a:srgbClr>
              </a:clrTo>
            </a:clrChange>
            <a:lum contrast="48000"/>
          </a:blip>
          <a:srcRect/>
          <a:stretch>
            <a:fillRect/>
          </a:stretch>
        </p:blipFill>
        <p:spPr bwMode="auto">
          <a:xfrm>
            <a:off x="8077200" y="0"/>
            <a:ext cx="1066800" cy="3124200"/>
          </a:xfrm>
          <a:prstGeom prst="rect">
            <a:avLst/>
          </a:prstGeom>
          <a:noFill/>
          <a:ln w="9525">
            <a:noFill/>
            <a:miter lim="800000"/>
            <a:headEnd/>
            <a:tailEnd/>
          </a:ln>
        </p:spPr>
      </p:pic>
      <p:pic>
        <p:nvPicPr>
          <p:cNvPr id="8204" name="Picture 13" descr="ImageX[49]"/>
          <p:cNvPicPr>
            <a:picLocks noChangeAspect="1" noChangeArrowheads="1" noCrop="1"/>
          </p:cNvPicPr>
          <p:nvPr/>
        </p:nvPicPr>
        <p:blipFill>
          <a:blip r:embed="rId4"/>
          <a:srcRect/>
          <a:stretch>
            <a:fillRect/>
          </a:stretch>
        </p:blipFill>
        <p:spPr bwMode="auto">
          <a:xfrm>
            <a:off x="304800" y="3429000"/>
            <a:ext cx="914400" cy="990600"/>
          </a:xfrm>
          <a:prstGeom prst="rect">
            <a:avLst/>
          </a:prstGeom>
          <a:noFill/>
          <a:ln w="9525">
            <a:noFill/>
            <a:miter lim="800000"/>
            <a:headEnd/>
            <a:tailEnd/>
          </a:ln>
        </p:spPr>
      </p:pic>
      <p:pic>
        <p:nvPicPr>
          <p:cNvPr id="8205" name="Picture 7" descr="lollipop[1]"/>
          <p:cNvPicPr>
            <a:picLocks noChangeAspect="1" noChangeArrowheads="1" noCrop="1"/>
          </p:cNvPicPr>
          <p:nvPr/>
        </p:nvPicPr>
        <p:blipFill>
          <a:blip r:embed="rId5"/>
          <a:srcRect/>
          <a:stretch>
            <a:fillRect/>
          </a:stretch>
        </p:blipFill>
        <p:spPr bwMode="auto">
          <a:xfrm rot="5400000" flipV="1">
            <a:off x="-3429000" y="3276600"/>
            <a:ext cx="6858000" cy="304800"/>
          </a:xfrm>
          <a:prstGeom prst="rect">
            <a:avLst/>
          </a:prstGeom>
          <a:noFill/>
          <a:ln w="9525">
            <a:noFill/>
            <a:miter lim="800000"/>
            <a:headEnd/>
            <a:tailEnd/>
          </a:ln>
        </p:spPr>
      </p:pic>
      <p:pic>
        <p:nvPicPr>
          <p:cNvPr id="8206" name="Picture 7" descr="lollipop[1]"/>
          <p:cNvPicPr>
            <a:picLocks noChangeAspect="1" noChangeArrowheads="1" noCrop="1"/>
          </p:cNvPicPr>
          <p:nvPr/>
        </p:nvPicPr>
        <p:blipFill>
          <a:blip r:embed="rId5"/>
          <a:srcRect/>
          <a:stretch>
            <a:fillRect/>
          </a:stretch>
        </p:blipFill>
        <p:spPr bwMode="auto">
          <a:xfrm rot="5400000" flipV="1">
            <a:off x="5562600" y="3276600"/>
            <a:ext cx="6858000" cy="3048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30"/>
                                        </p:tgtEl>
                                        <p:attrNameLst>
                                          <p:attrName>style.visibility</p:attrName>
                                        </p:attrNameLst>
                                      </p:cBhvr>
                                      <p:to>
                                        <p:strVal val="visible"/>
                                      </p:to>
                                    </p:set>
                                    <p:anim calcmode="lin" valueType="num">
                                      <p:cBhvr additive="base">
                                        <p:cTn id="7" dur="500" fill="hold"/>
                                        <p:tgtEl>
                                          <p:spTgt spid="1030"/>
                                        </p:tgtEl>
                                        <p:attrNameLst>
                                          <p:attrName>ppt_x</p:attrName>
                                        </p:attrNameLst>
                                      </p:cBhvr>
                                      <p:tavLst>
                                        <p:tav tm="0">
                                          <p:val>
                                            <p:strVal val="#ppt_x"/>
                                          </p:val>
                                        </p:tav>
                                        <p:tav tm="100000">
                                          <p:val>
                                            <p:strVal val="#ppt_x"/>
                                          </p:val>
                                        </p:tav>
                                      </p:tavLst>
                                    </p:anim>
                                    <p:anim calcmode="lin" valueType="num">
                                      <p:cBhvr additive="base">
                                        <p:cTn id="8" dur="500" fill="hold"/>
                                        <p:tgtEl>
                                          <p:spTgt spid="1030"/>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1" presetClass="entr" presetSubtype="4" fill="hold" grpId="0" nodeType="clickEffect">
                                  <p:stCondLst>
                                    <p:cond delay="0"/>
                                  </p:stCondLst>
                                  <p:childTnLst>
                                    <p:set>
                                      <p:cBhvr>
                                        <p:cTn id="12" dur="1" fill="hold">
                                          <p:stCondLst>
                                            <p:cond delay="0"/>
                                          </p:stCondLst>
                                        </p:cTn>
                                        <p:tgtEl>
                                          <p:spTgt spid="86020"/>
                                        </p:tgtEl>
                                        <p:attrNameLst>
                                          <p:attrName>style.visibility</p:attrName>
                                        </p:attrNameLst>
                                      </p:cBhvr>
                                      <p:to>
                                        <p:strVal val="visible"/>
                                      </p:to>
                                    </p:set>
                                    <p:animEffect transition="in" filter="wheel(4)">
                                      <p:cBhvr>
                                        <p:cTn id="13" dur="2000"/>
                                        <p:tgtEl>
                                          <p:spTgt spid="86020"/>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4" presetClass="entr" presetSubtype="16" fill="hold" grpId="0" nodeType="clickEffect">
                                  <p:stCondLst>
                                    <p:cond delay="0"/>
                                  </p:stCondLst>
                                  <p:childTnLst>
                                    <p:set>
                                      <p:cBhvr>
                                        <p:cTn id="17" dur="1" fill="hold">
                                          <p:stCondLst>
                                            <p:cond delay="0"/>
                                          </p:stCondLst>
                                        </p:cTn>
                                        <p:tgtEl>
                                          <p:spTgt spid="7175"/>
                                        </p:tgtEl>
                                        <p:attrNameLst>
                                          <p:attrName>style.visibility</p:attrName>
                                        </p:attrNameLst>
                                      </p:cBhvr>
                                      <p:to>
                                        <p:strVal val="visible"/>
                                      </p:to>
                                    </p:set>
                                    <p:animEffect transition="in" filter="box(in)">
                                      <p:cBhvr>
                                        <p:cTn id="18" dur="500"/>
                                        <p:tgtEl>
                                          <p:spTgt spid="7175"/>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7176"/>
                                        </p:tgtEl>
                                        <p:attrNameLst>
                                          <p:attrName>style.visibility</p:attrName>
                                        </p:attrNameLst>
                                      </p:cBhvr>
                                      <p:to>
                                        <p:strVal val="visible"/>
                                      </p:to>
                                    </p:set>
                                    <p:animEffect transition="in" filter="blinds(horizontal)">
                                      <p:cBhvr>
                                        <p:cTn id="23" dur="500"/>
                                        <p:tgtEl>
                                          <p:spTgt spid="71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0" grpId="0"/>
      <p:bldP spid="86020" grpId="0" animBg="1"/>
      <p:bldP spid="7175" grpId="0" animBg="1"/>
      <p:bldP spid="717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Text Box 21"/>
          <p:cNvSpPr txBox="1">
            <a:spLocks noChangeArrowheads="1"/>
          </p:cNvSpPr>
          <p:nvPr/>
        </p:nvSpPr>
        <p:spPr bwMode="auto">
          <a:xfrm>
            <a:off x="762000" y="0"/>
            <a:ext cx="7696200" cy="3046413"/>
          </a:xfrm>
          <a:prstGeom prst="rect">
            <a:avLst/>
          </a:prstGeom>
          <a:noFill/>
          <a:ln w="9525">
            <a:noFill/>
            <a:miter lim="800000"/>
            <a:headEnd/>
            <a:tailEnd/>
          </a:ln>
        </p:spPr>
        <p:txBody>
          <a:bodyPr>
            <a:spAutoFit/>
          </a:bodyPr>
          <a:lstStyle/>
          <a:p>
            <a:pPr marL="304800" indent="-304800"/>
            <a:r>
              <a:rPr lang="en-US" sz="4000" b="1" i="1">
                <a:solidFill>
                  <a:srgbClr val="FF0000"/>
                </a:solidFill>
              </a:rPr>
              <a:t>    </a:t>
            </a:r>
            <a:r>
              <a:rPr lang="en-US" sz="3600" b="1" i="1">
                <a:solidFill>
                  <a:srgbClr val="FF0000"/>
                </a:solidFill>
              </a:rPr>
              <a:t>Chia đoạn:  3 đoạn</a:t>
            </a:r>
          </a:p>
          <a:p>
            <a:pPr marL="304800" indent="-304800"/>
            <a:r>
              <a:rPr lang="en-US" sz="3600" b="1" i="1">
                <a:solidFill>
                  <a:srgbClr val="0000FF"/>
                </a:solidFill>
              </a:rPr>
              <a:t>    Đoạn 1 :Từ đầu…rất nặn</a:t>
            </a:r>
            <a:r>
              <a:rPr lang="en-US" sz="3600" b="1">
                <a:solidFill>
                  <a:srgbClr val="0000FF"/>
                </a:solidFill>
              </a:rPr>
              <a:t>g</a:t>
            </a:r>
            <a:endParaRPr lang="en-US" sz="3600" b="1" i="1">
              <a:solidFill>
                <a:srgbClr val="0000FF"/>
              </a:solidFill>
            </a:endParaRPr>
          </a:p>
          <a:p>
            <a:pPr marL="304800" indent="-304800"/>
            <a:r>
              <a:rPr lang="en-US" sz="3600" b="1" i="1">
                <a:solidFill>
                  <a:srgbClr val="0000FF"/>
                </a:solidFill>
              </a:rPr>
              <a:t>    Đoạn2: tiếp theo…tạ ơn thầy</a:t>
            </a:r>
          </a:p>
          <a:p>
            <a:pPr marL="304800" indent="-304800"/>
            <a:r>
              <a:rPr lang="en-US" sz="3600" b="1" i="1">
                <a:solidFill>
                  <a:srgbClr val="0000FF"/>
                </a:solidFill>
              </a:rPr>
              <a:t>    Đoạn 3: Phần còn lại </a:t>
            </a:r>
          </a:p>
          <a:p>
            <a:pPr marL="304800" indent="-304800"/>
            <a:r>
              <a:rPr lang="en-US" sz="4000" b="1" i="1">
                <a:solidFill>
                  <a:srgbClr val="0000FF"/>
                </a:solidFill>
              </a:rPr>
              <a:t>   </a:t>
            </a:r>
          </a:p>
        </p:txBody>
      </p:sp>
      <p:sp>
        <p:nvSpPr>
          <p:cNvPr id="8195" name="AutoShape 3"/>
          <p:cNvSpPr>
            <a:spLocks noChangeArrowheads="1"/>
          </p:cNvSpPr>
          <p:nvPr/>
        </p:nvSpPr>
        <p:spPr bwMode="auto">
          <a:xfrm>
            <a:off x="1524000" y="2667000"/>
            <a:ext cx="7620000" cy="3048000"/>
          </a:xfrm>
          <a:prstGeom prst="irregularSeal2">
            <a:avLst/>
          </a:prstGeom>
          <a:solidFill>
            <a:srgbClr val="FFFF99"/>
          </a:solidFill>
          <a:ln w="9525">
            <a:solidFill>
              <a:schemeClr val="tx1"/>
            </a:solidFill>
            <a:miter lim="800000"/>
            <a:headEnd/>
            <a:tailEnd/>
          </a:ln>
        </p:spPr>
        <p:txBody>
          <a:bodyPr wrap="none" anchor="ctr"/>
          <a:lstStyle/>
          <a:p>
            <a:pPr algn="ctr"/>
            <a:r>
              <a:rPr lang="en-US" sz="3600" b="1">
                <a:solidFill>
                  <a:srgbClr val="0000FF"/>
                </a:solidFill>
              </a:rPr>
              <a:t>  </a:t>
            </a:r>
          </a:p>
          <a:p>
            <a:pPr algn="ctr"/>
            <a:r>
              <a:rPr lang="en-US" sz="3200" b="1">
                <a:solidFill>
                  <a:srgbClr val="0000FF"/>
                </a:solidFill>
              </a:rPr>
              <a:t>Các em hãy đọc nối tiếp </a:t>
            </a:r>
          </a:p>
          <a:p>
            <a:pPr algn="ctr"/>
            <a:r>
              <a:rPr lang="en-US" sz="3200" b="1">
                <a:solidFill>
                  <a:srgbClr val="0000FF"/>
                </a:solidFill>
              </a:rPr>
              <a:t>bài theo đoạn</a:t>
            </a:r>
          </a:p>
          <a:p>
            <a:pPr algn="ctr"/>
            <a:endParaRPr lang="en-US" sz="3600"/>
          </a:p>
        </p:txBody>
      </p:sp>
      <p:pic>
        <p:nvPicPr>
          <p:cNvPr id="9220" name="Picture 4" descr="A021020"/>
          <p:cNvPicPr>
            <a:picLocks noChangeAspect="1" noChangeArrowheads="1"/>
          </p:cNvPicPr>
          <p:nvPr/>
        </p:nvPicPr>
        <p:blipFill>
          <a:blip r:embed="rId2">
            <a:clrChange>
              <a:clrFrom>
                <a:srgbClr val="FAFAFD"/>
              </a:clrFrom>
              <a:clrTo>
                <a:srgbClr val="FAFAFD">
                  <a:alpha val="0"/>
                </a:srgbClr>
              </a:clrTo>
            </a:clrChange>
            <a:lum contrast="48000"/>
          </a:blip>
          <a:srcRect/>
          <a:stretch>
            <a:fillRect/>
          </a:stretch>
        </p:blipFill>
        <p:spPr bwMode="auto">
          <a:xfrm>
            <a:off x="0" y="0"/>
            <a:ext cx="1447800" cy="3276600"/>
          </a:xfrm>
          <a:prstGeom prst="rect">
            <a:avLst/>
          </a:prstGeom>
          <a:noFill/>
          <a:ln w="9525">
            <a:noFill/>
            <a:miter lim="800000"/>
            <a:headEnd/>
            <a:tailEnd/>
          </a:ln>
        </p:spPr>
      </p:pic>
      <p:pic>
        <p:nvPicPr>
          <p:cNvPr id="9221" name="Picture 5" descr="1 (1567)"/>
          <p:cNvPicPr>
            <a:picLocks noChangeAspect="1" noChangeArrowheads="1" noCrop="1"/>
          </p:cNvPicPr>
          <p:nvPr/>
        </p:nvPicPr>
        <p:blipFill>
          <a:blip r:embed="rId3"/>
          <a:srcRect/>
          <a:stretch>
            <a:fillRect/>
          </a:stretch>
        </p:blipFill>
        <p:spPr bwMode="auto">
          <a:xfrm>
            <a:off x="228600" y="3581400"/>
            <a:ext cx="1219200" cy="3276600"/>
          </a:xfrm>
          <a:prstGeom prst="rect">
            <a:avLst/>
          </a:prstGeom>
          <a:noFill/>
          <a:ln w="9525">
            <a:noFill/>
            <a:miter lim="800000"/>
            <a:headEnd/>
            <a:tailEnd/>
          </a:ln>
        </p:spPr>
      </p:pic>
      <p:pic>
        <p:nvPicPr>
          <p:cNvPr id="9222" name="Picture 6" descr="1 (1820)"/>
          <p:cNvPicPr>
            <a:picLocks noChangeAspect="1" noChangeArrowheads="1" noCrop="1"/>
          </p:cNvPicPr>
          <p:nvPr/>
        </p:nvPicPr>
        <p:blipFill>
          <a:blip r:embed="rId4"/>
          <a:srcRect/>
          <a:stretch>
            <a:fillRect/>
          </a:stretch>
        </p:blipFill>
        <p:spPr bwMode="auto">
          <a:xfrm>
            <a:off x="7165975" y="5257800"/>
            <a:ext cx="1978025" cy="1600200"/>
          </a:xfrm>
          <a:prstGeom prst="rect">
            <a:avLst/>
          </a:prstGeom>
          <a:noFill/>
          <a:ln w="9525">
            <a:noFill/>
            <a:miter lim="800000"/>
            <a:headEnd/>
            <a:tailEnd/>
          </a:ln>
        </p:spPr>
      </p:pic>
      <p:pic>
        <p:nvPicPr>
          <p:cNvPr id="9223" name="Picture 7" descr="1 (1820)"/>
          <p:cNvPicPr>
            <a:picLocks noChangeAspect="1" noChangeArrowheads="1" noCrop="1"/>
          </p:cNvPicPr>
          <p:nvPr/>
        </p:nvPicPr>
        <p:blipFill>
          <a:blip r:embed="rId4"/>
          <a:srcRect/>
          <a:stretch>
            <a:fillRect/>
          </a:stretch>
        </p:blipFill>
        <p:spPr bwMode="auto">
          <a:xfrm>
            <a:off x="3733800" y="5257800"/>
            <a:ext cx="1978025" cy="1600200"/>
          </a:xfrm>
          <a:prstGeom prst="rect">
            <a:avLst/>
          </a:prstGeom>
          <a:noFill/>
          <a:ln w="9525">
            <a:noFill/>
            <a:miter lim="800000"/>
            <a:headEnd/>
            <a:tailEnd/>
          </a:ln>
        </p:spPr>
      </p:pic>
      <p:pic>
        <p:nvPicPr>
          <p:cNvPr id="9224" name="Picture 8" descr="A021020"/>
          <p:cNvPicPr>
            <a:picLocks noChangeAspect="1" noChangeArrowheads="1"/>
          </p:cNvPicPr>
          <p:nvPr/>
        </p:nvPicPr>
        <p:blipFill>
          <a:blip r:embed="rId2">
            <a:clrChange>
              <a:clrFrom>
                <a:srgbClr val="FAFAFD"/>
              </a:clrFrom>
              <a:clrTo>
                <a:srgbClr val="FAFAFD">
                  <a:alpha val="0"/>
                </a:srgbClr>
              </a:clrTo>
            </a:clrChange>
            <a:lum contrast="48000"/>
          </a:blip>
          <a:srcRect/>
          <a:stretch>
            <a:fillRect/>
          </a:stretch>
        </p:blipFill>
        <p:spPr bwMode="auto">
          <a:xfrm>
            <a:off x="8382000" y="0"/>
            <a:ext cx="762000" cy="3276600"/>
          </a:xfrm>
          <a:prstGeom prst="rect">
            <a:avLst/>
          </a:prstGeom>
          <a:noFill/>
          <a:ln w="9525">
            <a:noFill/>
            <a:miter lim="800000"/>
            <a:headEnd/>
            <a:tailEnd/>
          </a:ln>
        </p:spPr>
      </p:pic>
      <p:pic>
        <p:nvPicPr>
          <p:cNvPr id="9225" name="Picture 7" descr="lollipop[1]"/>
          <p:cNvPicPr>
            <a:picLocks noChangeAspect="1" noChangeArrowheads="1" noCrop="1"/>
          </p:cNvPicPr>
          <p:nvPr/>
        </p:nvPicPr>
        <p:blipFill>
          <a:blip r:embed="rId5"/>
          <a:srcRect/>
          <a:stretch>
            <a:fillRect/>
          </a:stretch>
        </p:blipFill>
        <p:spPr bwMode="auto">
          <a:xfrm rot="5400000" flipV="1">
            <a:off x="-3429000" y="3276600"/>
            <a:ext cx="6858000" cy="304800"/>
          </a:xfrm>
          <a:prstGeom prst="rect">
            <a:avLst/>
          </a:prstGeom>
          <a:noFill/>
          <a:ln w="9525">
            <a:noFill/>
            <a:miter lim="800000"/>
            <a:headEnd/>
            <a:tailEnd/>
          </a:ln>
        </p:spPr>
      </p:pic>
      <p:pic>
        <p:nvPicPr>
          <p:cNvPr id="9226" name="Picture 7" descr="lollipop[1]"/>
          <p:cNvPicPr>
            <a:picLocks noChangeAspect="1" noChangeArrowheads="1" noCrop="1"/>
          </p:cNvPicPr>
          <p:nvPr/>
        </p:nvPicPr>
        <p:blipFill>
          <a:blip r:embed="rId5"/>
          <a:srcRect/>
          <a:stretch>
            <a:fillRect/>
          </a:stretch>
        </p:blipFill>
        <p:spPr bwMode="auto">
          <a:xfrm rot="5400000" flipV="1">
            <a:off x="5562600" y="3276600"/>
            <a:ext cx="6858000" cy="3048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1747"/>
                                        </p:tgtEl>
                                        <p:attrNameLst>
                                          <p:attrName>style.visibility</p:attrName>
                                        </p:attrNameLst>
                                      </p:cBhvr>
                                      <p:to>
                                        <p:strVal val="visible"/>
                                      </p:to>
                                    </p:set>
                                    <p:anim calcmode="lin" valueType="num">
                                      <p:cBhvr additive="base">
                                        <p:cTn id="7" dur="500" fill="hold"/>
                                        <p:tgtEl>
                                          <p:spTgt spid="31747"/>
                                        </p:tgtEl>
                                        <p:attrNameLst>
                                          <p:attrName>ppt_x</p:attrName>
                                        </p:attrNameLst>
                                      </p:cBhvr>
                                      <p:tavLst>
                                        <p:tav tm="0">
                                          <p:val>
                                            <p:strVal val="#ppt_x"/>
                                          </p:val>
                                        </p:tav>
                                        <p:tav tm="100000">
                                          <p:val>
                                            <p:strVal val="#ppt_x"/>
                                          </p:val>
                                        </p:tav>
                                      </p:tavLst>
                                    </p:anim>
                                    <p:anim calcmode="lin" valueType="num">
                                      <p:cBhvr additive="base">
                                        <p:cTn id="8" dur="500" fill="hold"/>
                                        <p:tgtEl>
                                          <p:spTgt spid="31747"/>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5" presetClass="entr" presetSubtype="10" fill="hold" grpId="0" nodeType="clickEffect">
                                  <p:stCondLst>
                                    <p:cond delay="0"/>
                                  </p:stCondLst>
                                  <p:childTnLst>
                                    <p:set>
                                      <p:cBhvr>
                                        <p:cTn id="12" dur="1" fill="hold">
                                          <p:stCondLst>
                                            <p:cond delay="0"/>
                                          </p:stCondLst>
                                        </p:cTn>
                                        <p:tgtEl>
                                          <p:spTgt spid="8195"/>
                                        </p:tgtEl>
                                        <p:attrNameLst>
                                          <p:attrName>style.visibility</p:attrName>
                                        </p:attrNameLst>
                                      </p:cBhvr>
                                      <p:to>
                                        <p:strVal val="visible"/>
                                      </p:to>
                                    </p:set>
                                    <p:animEffect transition="in" filter="checkerboard(across)">
                                      <p:cBhvr>
                                        <p:cTn id="13" dur="500"/>
                                        <p:tgtEl>
                                          <p:spTgt spid="81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7" grpId="0"/>
      <p:bldP spid="819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6"/>
          <p:cNvSpPr>
            <a:spLocks noChangeArrowheads="1"/>
          </p:cNvSpPr>
          <p:nvPr/>
        </p:nvSpPr>
        <p:spPr bwMode="auto">
          <a:xfrm>
            <a:off x="3505200" y="533400"/>
            <a:ext cx="1563688" cy="523875"/>
          </a:xfrm>
          <a:prstGeom prst="rect">
            <a:avLst/>
          </a:prstGeom>
          <a:noFill/>
          <a:ln w="9525">
            <a:noFill/>
            <a:miter lim="800000"/>
            <a:headEnd/>
            <a:tailEnd/>
          </a:ln>
        </p:spPr>
        <p:txBody>
          <a:bodyPr wrap="none">
            <a:spAutoFit/>
          </a:bodyPr>
          <a:lstStyle/>
          <a:p>
            <a:pPr>
              <a:spcBef>
                <a:spcPct val="50000"/>
              </a:spcBef>
            </a:pPr>
            <a:r>
              <a:rPr lang="en-US" sz="2800" b="1" u="sng"/>
              <a:t>Tập đọc</a:t>
            </a:r>
          </a:p>
        </p:txBody>
      </p:sp>
      <p:sp>
        <p:nvSpPr>
          <p:cNvPr id="10243" name="Text Box 7"/>
          <p:cNvSpPr txBox="1">
            <a:spLocks noChangeArrowheads="1"/>
          </p:cNvSpPr>
          <p:nvPr/>
        </p:nvSpPr>
        <p:spPr bwMode="auto">
          <a:xfrm>
            <a:off x="1295400" y="1447800"/>
            <a:ext cx="5486400" cy="914400"/>
          </a:xfrm>
          <a:prstGeom prst="rect">
            <a:avLst/>
          </a:prstGeom>
          <a:noFill/>
          <a:ln w="9525">
            <a:noFill/>
            <a:miter lim="800000"/>
            <a:headEnd/>
            <a:tailEnd/>
          </a:ln>
        </p:spPr>
        <p:txBody>
          <a:bodyPr>
            <a:spAutoFit/>
          </a:bodyPr>
          <a:lstStyle/>
          <a:p>
            <a:r>
              <a:rPr lang="en-US" sz="5400" b="1">
                <a:solidFill>
                  <a:srgbClr val="FF0000"/>
                </a:solidFill>
              </a:rPr>
              <a:t>N</a:t>
            </a:r>
            <a:r>
              <a:rPr lang="en-US" sz="5400" b="1" i="1">
                <a:solidFill>
                  <a:srgbClr val="FF0000"/>
                </a:solidFill>
              </a:rPr>
              <a:t>gh</a:t>
            </a:r>
            <a:r>
              <a:rPr lang="en-US" sz="5400" b="1">
                <a:solidFill>
                  <a:srgbClr val="FF0000"/>
                </a:solidFill>
              </a:rPr>
              <a:t>ĩa t</a:t>
            </a:r>
            <a:r>
              <a:rPr lang="en-US" sz="5400" b="1" i="1">
                <a:solidFill>
                  <a:srgbClr val="FF0000"/>
                </a:solidFill>
              </a:rPr>
              <a:t>h</a:t>
            </a:r>
            <a:r>
              <a:rPr lang="en-US" sz="5400" b="1">
                <a:solidFill>
                  <a:srgbClr val="FF0000"/>
                </a:solidFill>
              </a:rPr>
              <a:t>ầy trò</a:t>
            </a:r>
            <a:endParaRPr lang="vi-VN" sz="5400" b="1" i="1">
              <a:solidFill>
                <a:srgbClr val="FF0000"/>
              </a:solidFill>
            </a:endParaRPr>
          </a:p>
        </p:txBody>
      </p:sp>
      <p:sp>
        <p:nvSpPr>
          <p:cNvPr id="10244" name="Text Box 14"/>
          <p:cNvSpPr txBox="1">
            <a:spLocks noChangeArrowheads="1"/>
          </p:cNvSpPr>
          <p:nvPr/>
        </p:nvSpPr>
        <p:spPr bwMode="auto">
          <a:xfrm>
            <a:off x="838200" y="2286000"/>
            <a:ext cx="1752600" cy="457200"/>
          </a:xfrm>
          <a:prstGeom prst="rect">
            <a:avLst/>
          </a:prstGeom>
          <a:noFill/>
          <a:ln w="9525">
            <a:noFill/>
            <a:miter lim="800000"/>
            <a:headEnd/>
            <a:tailEnd/>
          </a:ln>
        </p:spPr>
        <p:txBody>
          <a:bodyPr>
            <a:spAutoFit/>
          </a:bodyPr>
          <a:lstStyle/>
          <a:p>
            <a:pPr>
              <a:spcBef>
                <a:spcPct val="50000"/>
              </a:spcBef>
            </a:pPr>
            <a:r>
              <a:rPr lang="en-US" sz="2400" b="1">
                <a:solidFill>
                  <a:srgbClr val="FF0000"/>
                </a:solidFill>
              </a:rPr>
              <a:t>Luyện đọc</a:t>
            </a:r>
          </a:p>
        </p:txBody>
      </p:sp>
      <p:sp>
        <p:nvSpPr>
          <p:cNvPr id="10245" name="Rectangle 15"/>
          <p:cNvSpPr>
            <a:spLocks noChangeArrowheads="1"/>
          </p:cNvSpPr>
          <p:nvPr/>
        </p:nvSpPr>
        <p:spPr bwMode="auto">
          <a:xfrm>
            <a:off x="5638800" y="2209800"/>
            <a:ext cx="2971800" cy="519113"/>
          </a:xfrm>
          <a:prstGeom prst="rect">
            <a:avLst/>
          </a:prstGeom>
          <a:noFill/>
          <a:ln w="9525">
            <a:noFill/>
            <a:miter lim="800000"/>
            <a:headEnd/>
            <a:tailEnd/>
          </a:ln>
        </p:spPr>
        <p:txBody>
          <a:bodyPr>
            <a:spAutoFit/>
          </a:bodyPr>
          <a:lstStyle/>
          <a:p>
            <a:pPr>
              <a:spcBef>
                <a:spcPct val="50000"/>
              </a:spcBef>
            </a:pPr>
            <a:r>
              <a:rPr lang="en-US" sz="2800" b="1">
                <a:solidFill>
                  <a:srgbClr val="FF0000"/>
                </a:solidFill>
              </a:rPr>
              <a:t>Tìm hiểu bài</a:t>
            </a:r>
          </a:p>
        </p:txBody>
      </p:sp>
      <p:sp>
        <p:nvSpPr>
          <p:cNvPr id="10246" name="Line 16"/>
          <p:cNvSpPr>
            <a:spLocks noChangeShapeType="1"/>
          </p:cNvSpPr>
          <p:nvPr/>
        </p:nvSpPr>
        <p:spPr bwMode="auto">
          <a:xfrm>
            <a:off x="4876800" y="2590800"/>
            <a:ext cx="0" cy="2057400"/>
          </a:xfrm>
          <a:prstGeom prst="line">
            <a:avLst/>
          </a:prstGeom>
          <a:noFill/>
          <a:ln w="28575">
            <a:solidFill>
              <a:srgbClr val="FF0000"/>
            </a:solidFill>
            <a:round/>
            <a:headEnd/>
            <a:tailEnd/>
          </a:ln>
        </p:spPr>
        <p:txBody>
          <a:bodyPr/>
          <a:lstStyle/>
          <a:p>
            <a:endParaRPr lang="en-US"/>
          </a:p>
        </p:txBody>
      </p:sp>
      <p:sp>
        <p:nvSpPr>
          <p:cNvPr id="10247" name="Line 17"/>
          <p:cNvSpPr>
            <a:spLocks noChangeShapeType="1"/>
          </p:cNvSpPr>
          <p:nvPr/>
        </p:nvSpPr>
        <p:spPr bwMode="auto">
          <a:xfrm>
            <a:off x="2819400" y="2590800"/>
            <a:ext cx="2743200" cy="0"/>
          </a:xfrm>
          <a:prstGeom prst="line">
            <a:avLst/>
          </a:prstGeom>
          <a:noFill/>
          <a:ln w="28575">
            <a:solidFill>
              <a:srgbClr val="FF0066"/>
            </a:solidFill>
            <a:round/>
            <a:headEnd/>
            <a:tailEnd/>
          </a:ln>
        </p:spPr>
        <p:txBody>
          <a:bodyPr/>
          <a:lstStyle/>
          <a:p>
            <a:endParaRPr lang="en-US"/>
          </a:p>
        </p:txBody>
      </p:sp>
      <p:sp>
        <p:nvSpPr>
          <p:cNvPr id="50194" name="Rectangle 18"/>
          <p:cNvSpPr>
            <a:spLocks noChangeArrowheads="1"/>
          </p:cNvSpPr>
          <p:nvPr/>
        </p:nvSpPr>
        <p:spPr bwMode="auto">
          <a:xfrm>
            <a:off x="990600" y="2819400"/>
            <a:ext cx="3048000" cy="701675"/>
          </a:xfrm>
          <a:prstGeom prst="rect">
            <a:avLst/>
          </a:prstGeom>
          <a:noFill/>
          <a:ln w="9525">
            <a:noFill/>
            <a:miter lim="800000"/>
            <a:headEnd/>
            <a:tailEnd/>
          </a:ln>
        </p:spPr>
        <p:txBody>
          <a:bodyPr>
            <a:spAutoFit/>
          </a:bodyPr>
          <a:lstStyle/>
          <a:p>
            <a:pPr>
              <a:spcBef>
                <a:spcPct val="50000"/>
              </a:spcBef>
            </a:pPr>
            <a:r>
              <a:rPr lang="en-US" sz="4000" b="1">
                <a:solidFill>
                  <a:srgbClr val="0000FF"/>
                </a:solidFill>
              </a:rPr>
              <a:t> tề tựu</a:t>
            </a:r>
            <a:endParaRPr lang="en-US"/>
          </a:p>
        </p:txBody>
      </p:sp>
      <p:sp>
        <p:nvSpPr>
          <p:cNvPr id="50195" name="Rectangle 19"/>
          <p:cNvSpPr>
            <a:spLocks noChangeArrowheads="1"/>
          </p:cNvSpPr>
          <p:nvPr/>
        </p:nvSpPr>
        <p:spPr bwMode="auto">
          <a:xfrm>
            <a:off x="762000" y="3429000"/>
            <a:ext cx="4267200" cy="641350"/>
          </a:xfrm>
          <a:prstGeom prst="rect">
            <a:avLst/>
          </a:prstGeom>
          <a:noFill/>
          <a:ln w="9525">
            <a:noFill/>
            <a:miter lim="800000"/>
            <a:headEnd/>
            <a:tailEnd/>
          </a:ln>
        </p:spPr>
        <p:txBody>
          <a:bodyPr>
            <a:spAutoFit/>
          </a:bodyPr>
          <a:lstStyle/>
          <a:p>
            <a:pPr>
              <a:spcBef>
                <a:spcPct val="50000"/>
              </a:spcBef>
            </a:pPr>
            <a:r>
              <a:rPr lang="en-US" sz="3600" b="1">
                <a:solidFill>
                  <a:srgbClr val="0000FF"/>
                </a:solidFill>
              </a:rPr>
              <a:t>sưởi nắn</a:t>
            </a:r>
            <a:r>
              <a:rPr lang="en-US" sz="3200" b="1">
                <a:solidFill>
                  <a:srgbClr val="0000FF"/>
                </a:solidFill>
              </a:rPr>
              <a:t>g</a:t>
            </a:r>
          </a:p>
        </p:txBody>
      </p:sp>
      <p:sp>
        <p:nvSpPr>
          <p:cNvPr id="50196" name="Rectangle 20"/>
          <p:cNvSpPr>
            <a:spLocks noChangeArrowheads="1"/>
          </p:cNvSpPr>
          <p:nvPr/>
        </p:nvSpPr>
        <p:spPr bwMode="auto">
          <a:xfrm>
            <a:off x="838200" y="3962400"/>
            <a:ext cx="3048000" cy="701675"/>
          </a:xfrm>
          <a:prstGeom prst="rect">
            <a:avLst/>
          </a:prstGeom>
          <a:noFill/>
          <a:ln w="9525">
            <a:noFill/>
            <a:miter lim="800000"/>
            <a:headEnd/>
            <a:tailEnd/>
          </a:ln>
        </p:spPr>
        <p:txBody>
          <a:bodyPr>
            <a:spAutoFit/>
          </a:bodyPr>
          <a:lstStyle/>
          <a:p>
            <a:r>
              <a:rPr lang="en-US" sz="3600" b="1">
                <a:solidFill>
                  <a:srgbClr val="0000FF"/>
                </a:solidFill>
              </a:rPr>
              <a:t>n</a:t>
            </a:r>
            <a:r>
              <a:rPr lang="en-US" sz="3200" b="1">
                <a:solidFill>
                  <a:srgbClr val="0000FF"/>
                </a:solidFill>
              </a:rPr>
              <a:t>g</a:t>
            </a:r>
            <a:r>
              <a:rPr lang="en-US" sz="3600" b="1">
                <a:solidFill>
                  <a:srgbClr val="0000FF"/>
                </a:solidFill>
              </a:rPr>
              <a:t>ước lên</a:t>
            </a:r>
            <a:r>
              <a:rPr lang="en-US" sz="4000" b="1">
                <a:solidFill>
                  <a:srgbClr val="0000FF"/>
                </a:solidFill>
              </a:rPr>
              <a:t> </a:t>
            </a:r>
          </a:p>
        </p:txBody>
      </p:sp>
      <p:sp>
        <p:nvSpPr>
          <p:cNvPr id="10251" name="Rectangle 21"/>
          <p:cNvSpPr>
            <a:spLocks noChangeArrowheads="1"/>
          </p:cNvSpPr>
          <p:nvPr/>
        </p:nvSpPr>
        <p:spPr bwMode="auto">
          <a:xfrm>
            <a:off x="609600" y="5029200"/>
            <a:ext cx="2667000" cy="701675"/>
          </a:xfrm>
          <a:prstGeom prst="rect">
            <a:avLst/>
          </a:prstGeom>
          <a:noFill/>
          <a:ln w="9525">
            <a:noFill/>
            <a:miter lim="800000"/>
            <a:headEnd/>
            <a:tailEnd/>
          </a:ln>
        </p:spPr>
        <p:txBody>
          <a:bodyPr>
            <a:spAutoFit/>
          </a:bodyPr>
          <a:lstStyle/>
          <a:p>
            <a:pPr>
              <a:spcBef>
                <a:spcPct val="50000"/>
              </a:spcBef>
            </a:pPr>
            <a:endParaRPr lang="en-US" sz="4000" b="1">
              <a:solidFill>
                <a:srgbClr val="0000FF"/>
              </a:solidFill>
            </a:endParaRPr>
          </a:p>
        </p:txBody>
      </p:sp>
      <p:pic>
        <p:nvPicPr>
          <p:cNvPr id="10252" name="Picture 13" descr="A021020"/>
          <p:cNvPicPr>
            <a:picLocks noChangeAspect="1" noChangeArrowheads="1"/>
          </p:cNvPicPr>
          <p:nvPr/>
        </p:nvPicPr>
        <p:blipFill>
          <a:blip r:embed="rId3">
            <a:clrChange>
              <a:clrFrom>
                <a:srgbClr val="FAFAFD"/>
              </a:clrFrom>
              <a:clrTo>
                <a:srgbClr val="FAFAFD">
                  <a:alpha val="0"/>
                </a:srgbClr>
              </a:clrTo>
            </a:clrChange>
            <a:lum contrast="48000"/>
          </a:blip>
          <a:srcRect/>
          <a:stretch>
            <a:fillRect/>
          </a:stretch>
        </p:blipFill>
        <p:spPr bwMode="auto">
          <a:xfrm>
            <a:off x="0" y="0"/>
            <a:ext cx="1447800" cy="3276600"/>
          </a:xfrm>
          <a:prstGeom prst="rect">
            <a:avLst/>
          </a:prstGeom>
          <a:noFill/>
          <a:ln w="9525">
            <a:noFill/>
            <a:miter lim="800000"/>
            <a:headEnd/>
            <a:tailEnd/>
          </a:ln>
        </p:spPr>
      </p:pic>
      <p:pic>
        <p:nvPicPr>
          <p:cNvPr id="10253" name="Picture 14" descr="1 (1567)"/>
          <p:cNvPicPr>
            <a:picLocks noChangeAspect="1" noChangeArrowheads="1" noCrop="1"/>
          </p:cNvPicPr>
          <p:nvPr/>
        </p:nvPicPr>
        <p:blipFill>
          <a:blip r:embed="rId4"/>
          <a:srcRect/>
          <a:stretch>
            <a:fillRect/>
          </a:stretch>
        </p:blipFill>
        <p:spPr bwMode="auto">
          <a:xfrm>
            <a:off x="7924800" y="4876800"/>
            <a:ext cx="1219200" cy="1981200"/>
          </a:xfrm>
          <a:prstGeom prst="rect">
            <a:avLst/>
          </a:prstGeom>
          <a:noFill/>
          <a:ln w="9525">
            <a:noFill/>
            <a:miter lim="800000"/>
            <a:headEnd/>
            <a:tailEnd/>
          </a:ln>
        </p:spPr>
      </p:pic>
      <p:pic>
        <p:nvPicPr>
          <p:cNvPr id="10254" name="Picture 15" descr="A021020"/>
          <p:cNvPicPr>
            <a:picLocks noChangeAspect="1" noChangeArrowheads="1"/>
          </p:cNvPicPr>
          <p:nvPr/>
        </p:nvPicPr>
        <p:blipFill>
          <a:blip r:embed="rId3">
            <a:clrChange>
              <a:clrFrom>
                <a:srgbClr val="FAFAFD"/>
              </a:clrFrom>
              <a:clrTo>
                <a:srgbClr val="FAFAFD">
                  <a:alpha val="0"/>
                </a:srgbClr>
              </a:clrTo>
            </a:clrChange>
            <a:lum contrast="48000"/>
          </a:blip>
          <a:srcRect/>
          <a:stretch>
            <a:fillRect/>
          </a:stretch>
        </p:blipFill>
        <p:spPr bwMode="auto">
          <a:xfrm>
            <a:off x="7696200" y="0"/>
            <a:ext cx="1447800" cy="3276600"/>
          </a:xfrm>
          <a:prstGeom prst="rect">
            <a:avLst/>
          </a:prstGeom>
          <a:noFill/>
          <a:ln w="9525">
            <a:noFill/>
            <a:miter lim="800000"/>
            <a:headEnd/>
            <a:tailEnd/>
          </a:ln>
        </p:spPr>
      </p:pic>
      <p:sp>
        <p:nvSpPr>
          <p:cNvPr id="9232" name="Text Box 16"/>
          <p:cNvSpPr txBox="1">
            <a:spLocks noChangeArrowheads="1"/>
          </p:cNvSpPr>
          <p:nvPr/>
        </p:nvSpPr>
        <p:spPr bwMode="auto">
          <a:xfrm>
            <a:off x="457200" y="4630738"/>
            <a:ext cx="5943600" cy="2227262"/>
          </a:xfrm>
          <a:prstGeom prst="rect">
            <a:avLst/>
          </a:prstGeom>
          <a:noFill/>
          <a:ln w="9525">
            <a:noFill/>
            <a:miter lim="800000"/>
            <a:headEnd/>
            <a:tailEnd/>
          </a:ln>
        </p:spPr>
        <p:txBody>
          <a:bodyPr>
            <a:spAutoFit/>
          </a:bodyPr>
          <a:lstStyle/>
          <a:p>
            <a:pPr>
              <a:spcBef>
                <a:spcPct val="50000"/>
              </a:spcBef>
            </a:pPr>
            <a:r>
              <a:rPr lang="en-US" sz="2400"/>
              <a:t> </a:t>
            </a:r>
            <a:r>
              <a:rPr lang="en-US" sz="2800">
                <a:solidFill>
                  <a:srgbClr val="000066"/>
                </a:solidFill>
              </a:rPr>
              <a:t>- Thầy cảm ơn các anh. Bây giờ, nhân có đông đủ môn sinh, thầy muốn mời tất cả các anh  theo thầy tới thăm một người  mà thầy mang ơn rất nặng</a:t>
            </a:r>
            <a:r>
              <a:rPr lang="en-US" sz="2800"/>
              <a:t>.</a:t>
            </a:r>
            <a:r>
              <a:rPr lang="en-US" sz="2800">
                <a:solidFill>
                  <a:srgbClr val="000066"/>
                </a:solidFill>
              </a:rPr>
              <a:t>  </a:t>
            </a:r>
          </a:p>
        </p:txBody>
      </p:sp>
      <p:sp>
        <p:nvSpPr>
          <p:cNvPr id="9233" name="Line 17"/>
          <p:cNvSpPr>
            <a:spLocks noChangeShapeType="1"/>
          </p:cNvSpPr>
          <p:nvPr/>
        </p:nvSpPr>
        <p:spPr bwMode="auto">
          <a:xfrm flipH="1">
            <a:off x="4495800" y="5562600"/>
            <a:ext cx="152400" cy="304800"/>
          </a:xfrm>
          <a:prstGeom prst="line">
            <a:avLst/>
          </a:prstGeom>
          <a:noFill/>
          <a:ln w="38100">
            <a:solidFill>
              <a:srgbClr val="FF0000"/>
            </a:solidFill>
            <a:round/>
            <a:headEnd/>
            <a:tailEnd/>
          </a:ln>
        </p:spPr>
        <p:txBody>
          <a:bodyPr/>
          <a:lstStyle/>
          <a:p>
            <a:endParaRPr lang="en-US"/>
          </a:p>
        </p:txBody>
      </p:sp>
      <p:sp>
        <p:nvSpPr>
          <p:cNvPr id="9234" name="Line 18"/>
          <p:cNvSpPr>
            <a:spLocks noChangeShapeType="1"/>
          </p:cNvSpPr>
          <p:nvPr/>
        </p:nvSpPr>
        <p:spPr bwMode="auto">
          <a:xfrm flipH="1">
            <a:off x="3657600" y="6019800"/>
            <a:ext cx="152400" cy="304800"/>
          </a:xfrm>
          <a:prstGeom prst="line">
            <a:avLst/>
          </a:prstGeom>
          <a:noFill/>
          <a:ln w="38100">
            <a:solidFill>
              <a:srgbClr val="FF0000"/>
            </a:solidFill>
            <a:round/>
            <a:headEnd/>
            <a:tailEnd/>
          </a:ln>
        </p:spPr>
        <p:txBody>
          <a:bodyPr/>
          <a:lstStyle/>
          <a:p>
            <a:endParaRPr lang="en-US"/>
          </a:p>
        </p:txBody>
      </p:sp>
      <p:pic>
        <p:nvPicPr>
          <p:cNvPr id="10258" name="Picture 19" descr="ImageX[49]"/>
          <p:cNvPicPr>
            <a:picLocks noChangeAspect="1" noChangeArrowheads="1" noCrop="1"/>
          </p:cNvPicPr>
          <p:nvPr/>
        </p:nvPicPr>
        <p:blipFill>
          <a:blip r:embed="rId5"/>
          <a:srcRect/>
          <a:stretch>
            <a:fillRect/>
          </a:stretch>
        </p:blipFill>
        <p:spPr bwMode="auto">
          <a:xfrm>
            <a:off x="7772400" y="3657600"/>
            <a:ext cx="914400" cy="990600"/>
          </a:xfrm>
          <a:prstGeom prst="rect">
            <a:avLst/>
          </a:prstGeom>
          <a:noFill/>
          <a:ln w="9525">
            <a:noFill/>
            <a:miter lim="800000"/>
            <a:headEnd/>
            <a:tailEnd/>
          </a:ln>
        </p:spPr>
      </p:pic>
      <p:pic>
        <p:nvPicPr>
          <p:cNvPr id="10259" name="Picture 7" descr="lollipop[1]"/>
          <p:cNvPicPr>
            <a:picLocks noChangeAspect="1" noChangeArrowheads="1" noCrop="1"/>
          </p:cNvPicPr>
          <p:nvPr/>
        </p:nvPicPr>
        <p:blipFill>
          <a:blip r:embed="rId6"/>
          <a:srcRect/>
          <a:stretch>
            <a:fillRect/>
          </a:stretch>
        </p:blipFill>
        <p:spPr bwMode="auto">
          <a:xfrm rot="5400000" flipV="1">
            <a:off x="-3429000" y="3276600"/>
            <a:ext cx="6858000" cy="304800"/>
          </a:xfrm>
          <a:prstGeom prst="rect">
            <a:avLst/>
          </a:prstGeom>
          <a:noFill/>
          <a:ln w="9525">
            <a:noFill/>
            <a:miter lim="800000"/>
            <a:headEnd/>
            <a:tailEnd/>
          </a:ln>
        </p:spPr>
      </p:pic>
      <p:pic>
        <p:nvPicPr>
          <p:cNvPr id="10260" name="Picture 7" descr="lollipop[1]"/>
          <p:cNvPicPr>
            <a:picLocks noChangeAspect="1" noChangeArrowheads="1" noCrop="1"/>
          </p:cNvPicPr>
          <p:nvPr/>
        </p:nvPicPr>
        <p:blipFill>
          <a:blip r:embed="rId6"/>
          <a:srcRect/>
          <a:stretch>
            <a:fillRect/>
          </a:stretch>
        </p:blipFill>
        <p:spPr bwMode="auto">
          <a:xfrm rot="5400000" flipV="1">
            <a:off x="5562600" y="3276600"/>
            <a:ext cx="6858000" cy="3048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0194"/>
                                        </p:tgtEl>
                                        <p:attrNameLst>
                                          <p:attrName>style.visibility</p:attrName>
                                        </p:attrNameLst>
                                      </p:cBhvr>
                                      <p:to>
                                        <p:strVal val="visible"/>
                                      </p:to>
                                    </p:set>
                                    <p:anim calcmode="lin" valueType="num">
                                      <p:cBhvr additive="base">
                                        <p:cTn id="7" dur="500" fill="hold"/>
                                        <p:tgtEl>
                                          <p:spTgt spid="50194"/>
                                        </p:tgtEl>
                                        <p:attrNameLst>
                                          <p:attrName>ppt_x</p:attrName>
                                        </p:attrNameLst>
                                      </p:cBhvr>
                                      <p:tavLst>
                                        <p:tav tm="0">
                                          <p:val>
                                            <p:strVal val="#ppt_x"/>
                                          </p:val>
                                        </p:tav>
                                        <p:tav tm="100000">
                                          <p:val>
                                            <p:strVal val="#ppt_x"/>
                                          </p:val>
                                        </p:tav>
                                      </p:tavLst>
                                    </p:anim>
                                    <p:anim calcmode="lin" valueType="num">
                                      <p:cBhvr additive="base">
                                        <p:cTn id="8" dur="500" fill="hold"/>
                                        <p:tgtEl>
                                          <p:spTgt spid="50194"/>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0195"/>
                                        </p:tgtEl>
                                        <p:attrNameLst>
                                          <p:attrName>style.visibility</p:attrName>
                                        </p:attrNameLst>
                                      </p:cBhvr>
                                      <p:to>
                                        <p:strVal val="visible"/>
                                      </p:to>
                                    </p:set>
                                    <p:anim calcmode="lin" valueType="num">
                                      <p:cBhvr additive="base">
                                        <p:cTn id="13" dur="500" fill="hold"/>
                                        <p:tgtEl>
                                          <p:spTgt spid="50195"/>
                                        </p:tgtEl>
                                        <p:attrNameLst>
                                          <p:attrName>ppt_x</p:attrName>
                                        </p:attrNameLst>
                                      </p:cBhvr>
                                      <p:tavLst>
                                        <p:tav tm="0">
                                          <p:val>
                                            <p:strVal val="#ppt_x"/>
                                          </p:val>
                                        </p:tav>
                                        <p:tav tm="100000">
                                          <p:val>
                                            <p:strVal val="#ppt_x"/>
                                          </p:val>
                                        </p:tav>
                                      </p:tavLst>
                                    </p:anim>
                                    <p:anim calcmode="lin" valueType="num">
                                      <p:cBhvr additive="base">
                                        <p:cTn id="14" dur="500" fill="hold"/>
                                        <p:tgtEl>
                                          <p:spTgt spid="50195"/>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0196"/>
                                        </p:tgtEl>
                                        <p:attrNameLst>
                                          <p:attrName>style.visibility</p:attrName>
                                        </p:attrNameLst>
                                      </p:cBhvr>
                                      <p:to>
                                        <p:strVal val="visible"/>
                                      </p:to>
                                    </p:set>
                                    <p:anim calcmode="lin" valueType="num">
                                      <p:cBhvr additive="base">
                                        <p:cTn id="19" dur="500" fill="hold"/>
                                        <p:tgtEl>
                                          <p:spTgt spid="50196"/>
                                        </p:tgtEl>
                                        <p:attrNameLst>
                                          <p:attrName>ppt_x</p:attrName>
                                        </p:attrNameLst>
                                      </p:cBhvr>
                                      <p:tavLst>
                                        <p:tav tm="0">
                                          <p:val>
                                            <p:strVal val="#ppt_x"/>
                                          </p:val>
                                        </p:tav>
                                        <p:tav tm="100000">
                                          <p:val>
                                            <p:strVal val="#ppt_x"/>
                                          </p:val>
                                        </p:tav>
                                      </p:tavLst>
                                    </p:anim>
                                    <p:anim calcmode="lin" valueType="num">
                                      <p:cBhvr additive="base">
                                        <p:cTn id="20" dur="500" fill="hold"/>
                                        <p:tgtEl>
                                          <p:spTgt spid="50196"/>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7" presetClass="entr" presetSubtype="0" fill="hold" grpId="0" nodeType="clickEffect">
                                  <p:stCondLst>
                                    <p:cond delay="0"/>
                                  </p:stCondLst>
                                  <p:iterate type="lt">
                                    <p:tmPct val="50000"/>
                                  </p:iterate>
                                  <p:childTnLst>
                                    <p:set>
                                      <p:cBhvr>
                                        <p:cTn id="24" dur="1" fill="hold">
                                          <p:stCondLst>
                                            <p:cond delay="0"/>
                                          </p:stCondLst>
                                        </p:cTn>
                                        <p:tgtEl>
                                          <p:spTgt spid="9232">
                                            <p:txEl>
                                              <p:pRg st="0" end="0"/>
                                            </p:txEl>
                                          </p:spTgt>
                                        </p:tgtEl>
                                        <p:attrNameLst>
                                          <p:attrName>style.visibility</p:attrName>
                                        </p:attrNameLst>
                                      </p:cBhvr>
                                      <p:to>
                                        <p:strVal val="visible"/>
                                      </p:to>
                                    </p:set>
                                    <p:anim calcmode="discrete" valueType="clr">
                                      <p:cBhvr override="childStyle">
                                        <p:cTn id="25" dur="80"/>
                                        <p:tgtEl>
                                          <p:spTgt spid="9232">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6" dur="80"/>
                                        <p:tgtEl>
                                          <p:spTgt spid="9232">
                                            <p:txEl>
                                              <p:pRg st="0" end="0"/>
                                            </p:txEl>
                                          </p:spTgt>
                                        </p:tgtEl>
                                        <p:attrNameLst>
                                          <p:attrName>fillcolor</p:attrName>
                                        </p:attrNameLst>
                                      </p:cBhvr>
                                      <p:tavLst>
                                        <p:tav tm="0">
                                          <p:val>
                                            <p:clrVal>
                                              <a:schemeClr val="accent2"/>
                                            </p:clrVal>
                                          </p:val>
                                        </p:tav>
                                        <p:tav tm="50000">
                                          <p:val>
                                            <p:clrVal>
                                              <a:schemeClr val="hlink"/>
                                            </p:clrVal>
                                          </p:val>
                                        </p:tav>
                                      </p:tavLst>
                                    </p:anim>
                                    <p:set>
                                      <p:cBhvr>
                                        <p:cTn id="27" dur="80"/>
                                        <p:tgtEl>
                                          <p:spTgt spid="9232">
                                            <p:txEl>
                                              <p:pRg st="0" end="0"/>
                                            </p:txEl>
                                          </p:spTgt>
                                        </p:tgtEl>
                                        <p:attrNameLst>
                                          <p:attrName>fill.type</p:attrName>
                                        </p:attrNameLst>
                                      </p:cBhvr>
                                      <p:to>
                                        <p:strVal val="solid"/>
                                      </p:to>
                                    </p:set>
                                  </p:childTnLst>
                                </p:cTn>
                              </p:par>
                            </p:childTnLst>
                          </p:cTn>
                        </p:par>
                      </p:childTnLst>
                    </p:cTn>
                  </p:par>
                  <p:par>
                    <p:cTn id="28" fill="hold" nodeType="clickPar">
                      <p:stCondLst>
                        <p:cond delay="indefinite"/>
                      </p:stCondLst>
                      <p:childTnLst>
                        <p:par>
                          <p:cTn id="29" fill="hold" nodeType="withGroup">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9233"/>
                                        </p:tgtEl>
                                        <p:attrNameLst>
                                          <p:attrName>style.visibility</p:attrName>
                                        </p:attrNameLst>
                                      </p:cBhvr>
                                      <p:to>
                                        <p:strVal val="visible"/>
                                      </p:to>
                                    </p:set>
                                    <p:animEffect transition="in" filter="dissolve">
                                      <p:cBhvr>
                                        <p:cTn id="32" dur="500"/>
                                        <p:tgtEl>
                                          <p:spTgt spid="9233"/>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9234"/>
                                        </p:tgtEl>
                                        <p:attrNameLst>
                                          <p:attrName>style.visibility</p:attrName>
                                        </p:attrNameLst>
                                      </p:cBhvr>
                                      <p:to>
                                        <p:strVal val="visible"/>
                                      </p:to>
                                    </p:set>
                                    <p:animEffect transition="in" filter="dissolve">
                                      <p:cBhvr>
                                        <p:cTn id="37" dur="500"/>
                                        <p:tgtEl>
                                          <p:spTgt spid="92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94" grpId="0"/>
      <p:bldP spid="50195" grpId="0"/>
      <p:bldP spid="50196" grpId="0"/>
      <p:bldP spid="9232" grpId="0" build="allAtOnce"/>
      <p:bldP spid="9233" grpId="0" animBg="1"/>
      <p:bldP spid="923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descr="A021020"/>
          <p:cNvPicPr>
            <a:picLocks noChangeAspect="1" noChangeArrowheads="1"/>
          </p:cNvPicPr>
          <p:nvPr/>
        </p:nvPicPr>
        <p:blipFill>
          <a:blip r:embed="rId2">
            <a:clrChange>
              <a:clrFrom>
                <a:srgbClr val="FAFAFD"/>
              </a:clrFrom>
              <a:clrTo>
                <a:srgbClr val="FAFAFD">
                  <a:alpha val="0"/>
                </a:srgbClr>
              </a:clrTo>
            </a:clrChange>
            <a:lum contrast="48000"/>
          </a:blip>
          <a:srcRect/>
          <a:stretch>
            <a:fillRect/>
          </a:stretch>
        </p:blipFill>
        <p:spPr bwMode="auto">
          <a:xfrm>
            <a:off x="0" y="0"/>
            <a:ext cx="2087563" cy="4724400"/>
          </a:xfrm>
          <a:prstGeom prst="rect">
            <a:avLst/>
          </a:prstGeom>
          <a:noFill/>
          <a:ln w="9525">
            <a:noFill/>
            <a:miter lim="800000"/>
            <a:headEnd/>
            <a:tailEnd/>
          </a:ln>
        </p:spPr>
      </p:pic>
      <p:pic>
        <p:nvPicPr>
          <p:cNvPr id="11267" name="Picture 3" descr="1 (1567)"/>
          <p:cNvPicPr>
            <a:picLocks noChangeAspect="1" noChangeArrowheads="1" noCrop="1"/>
          </p:cNvPicPr>
          <p:nvPr/>
        </p:nvPicPr>
        <p:blipFill>
          <a:blip r:embed="rId3"/>
          <a:srcRect/>
          <a:stretch>
            <a:fillRect/>
          </a:stretch>
        </p:blipFill>
        <p:spPr bwMode="auto">
          <a:xfrm>
            <a:off x="228600" y="3581400"/>
            <a:ext cx="1219200" cy="3276600"/>
          </a:xfrm>
          <a:prstGeom prst="rect">
            <a:avLst/>
          </a:prstGeom>
          <a:noFill/>
          <a:ln w="9525">
            <a:noFill/>
            <a:miter lim="800000"/>
            <a:headEnd/>
            <a:tailEnd/>
          </a:ln>
        </p:spPr>
      </p:pic>
      <p:pic>
        <p:nvPicPr>
          <p:cNvPr id="11268" name="Picture 4" descr="1 (1820)"/>
          <p:cNvPicPr>
            <a:picLocks noChangeAspect="1" noChangeArrowheads="1" noCrop="1"/>
          </p:cNvPicPr>
          <p:nvPr/>
        </p:nvPicPr>
        <p:blipFill>
          <a:blip r:embed="rId4"/>
          <a:srcRect/>
          <a:stretch>
            <a:fillRect/>
          </a:stretch>
        </p:blipFill>
        <p:spPr bwMode="auto">
          <a:xfrm>
            <a:off x="7165975" y="5257800"/>
            <a:ext cx="1978025" cy="1600200"/>
          </a:xfrm>
          <a:prstGeom prst="rect">
            <a:avLst/>
          </a:prstGeom>
          <a:noFill/>
          <a:ln w="9525">
            <a:noFill/>
            <a:miter lim="800000"/>
            <a:headEnd/>
            <a:tailEnd/>
          </a:ln>
        </p:spPr>
      </p:pic>
      <p:pic>
        <p:nvPicPr>
          <p:cNvPr id="11269" name="Picture 5" descr="1 (1820)"/>
          <p:cNvPicPr>
            <a:picLocks noChangeAspect="1" noChangeArrowheads="1" noCrop="1"/>
          </p:cNvPicPr>
          <p:nvPr/>
        </p:nvPicPr>
        <p:blipFill>
          <a:blip r:embed="rId4"/>
          <a:srcRect/>
          <a:stretch>
            <a:fillRect/>
          </a:stretch>
        </p:blipFill>
        <p:spPr bwMode="auto">
          <a:xfrm>
            <a:off x="3733800" y="5943600"/>
            <a:ext cx="1978025" cy="914400"/>
          </a:xfrm>
          <a:prstGeom prst="rect">
            <a:avLst/>
          </a:prstGeom>
          <a:noFill/>
          <a:ln w="9525">
            <a:noFill/>
            <a:miter lim="800000"/>
            <a:headEnd/>
            <a:tailEnd/>
          </a:ln>
        </p:spPr>
      </p:pic>
      <p:pic>
        <p:nvPicPr>
          <p:cNvPr id="11270" name="Picture 6" descr="A021020"/>
          <p:cNvPicPr>
            <a:picLocks noChangeAspect="1" noChangeArrowheads="1"/>
          </p:cNvPicPr>
          <p:nvPr/>
        </p:nvPicPr>
        <p:blipFill>
          <a:blip r:embed="rId2">
            <a:clrChange>
              <a:clrFrom>
                <a:srgbClr val="FAFAFD"/>
              </a:clrFrom>
              <a:clrTo>
                <a:srgbClr val="FAFAFD">
                  <a:alpha val="0"/>
                </a:srgbClr>
              </a:clrTo>
            </a:clrChange>
            <a:lum contrast="48000"/>
          </a:blip>
          <a:srcRect/>
          <a:stretch>
            <a:fillRect/>
          </a:stretch>
        </p:blipFill>
        <p:spPr bwMode="auto">
          <a:xfrm>
            <a:off x="7461250" y="0"/>
            <a:ext cx="1682750" cy="7239000"/>
          </a:xfrm>
          <a:prstGeom prst="rect">
            <a:avLst/>
          </a:prstGeom>
          <a:noFill/>
          <a:ln w="9525">
            <a:noFill/>
            <a:miter lim="800000"/>
            <a:headEnd/>
            <a:tailEnd/>
          </a:ln>
        </p:spPr>
      </p:pic>
      <p:pic>
        <p:nvPicPr>
          <p:cNvPr id="11271" name="Picture 7" descr="lollipop[1]"/>
          <p:cNvPicPr>
            <a:picLocks noChangeAspect="1" noChangeArrowheads="1" noCrop="1"/>
          </p:cNvPicPr>
          <p:nvPr/>
        </p:nvPicPr>
        <p:blipFill>
          <a:blip r:embed="rId5"/>
          <a:srcRect/>
          <a:stretch>
            <a:fillRect/>
          </a:stretch>
        </p:blipFill>
        <p:spPr bwMode="auto">
          <a:xfrm rot="5400000" flipV="1">
            <a:off x="-3429000" y="3276600"/>
            <a:ext cx="6858000" cy="304800"/>
          </a:xfrm>
          <a:prstGeom prst="rect">
            <a:avLst/>
          </a:prstGeom>
          <a:noFill/>
          <a:ln w="9525">
            <a:noFill/>
            <a:miter lim="800000"/>
            <a:headEnd/>
            <a:tailEnd/>
          </a:ln>
        </p:spPr>
      </p:pic>
      <p:pic>
        <p:nvPicPr>
          <p:cNvPr id="11272" name="Picture 7" descr="lollipop[1]"/>
          <p:cNvPicPr>
            <a:picLocks noChangeAspect="1" noChangeArrowheads="1" noCrop="1"/>
          </p:cNvPicPr>
          <p:nvPr/>
        </p:nvPicPr>
        <p:blipFill>
          <a:blip r:embed="rId5"/>
          <a:srcRect/>
          <a:stretch>
            <a:fillRect/>
          </a:stretch>
        </p:blipFill>
        <p:spPr bwMode="auto">
          <a:xfrm rot="5400000" flipV="1">
            <a:off x="5562600" y="3276600"/>
            <a:ext cx="6858000" cy="304800"/>
          </a:xfrm>
          <a:prstGeom prst="rect">
            <a:avLst/>
          </a:prstGeom>
          <a:noFill/>
          <a:ln w="9525">
            <a:noFill/>
            <a:miter lim="800000"/>
            <a:headEnd/>
            <a:tailEnd/>
          </a:ln>
        </p:spPr>
      </p:pic>
      <p:pic>
        <p:nvPicPr>
          <p:cNvPr id="11273" name="Picture 9" descr="1217290629_Chuvanan"/>
          <p:cNvPicPr>
            <a:picLocks noChangeAspect="1" noChangeArrowheads="1"/>
          </p:cNvPicPr>
          <p:nvPr/>
        </p:nvPicPr>
        <p:blipFill>
          <a:blip r:embed="rId6"/>
          <a:srcRect/>
          <a:stretch>
            <a:fillRect/>
          </a:stretch>
        </p:blipFill>
        <p:spPr bwMode="auto">
          <a:xfrm>
            <a:off x="2362200" y="0"/>
            <a:ext cx="4114800" cy="5105400"/>
          </a:xfrm>
          <a:prstGeom prst="rect">
            <a:avLst/>
          </a:prstGeom>
          <a:noFill/>
          <a:ln w="57150">
            <a:solidFill>
              <a:srgbClr val="FFCC00"/>
            </a:solidFill>
            <a:miter lim="800000"/>
            <a:headEnd/>
            <a:tailEnd/>
          </a:ln>
        </p:spPr>
      </p:pic>
      <p:sp>
        <p:nvSpPr>
          <p:cNvPr id="11274" name="Text Box 10"/>
          <p:cNvSpPr txBox="1">
            <a:spLocks noChangeArrowheads="1"/>
          </p:cNvSpPr>
          <p:nvPr/>
        </p:nvSpPr>
        <p:spPr bwMode="auto">
          <a:xfrm>
            <a:off x="1752600" y="5334000"/>
            <a:ext cx="6324600" cy="579438"/>
          </a:xfrm>
          <a:prstGeom prst="rect">
            <a:avLst/>
          </a:prstGeom>
          <a:noFill/>
          <a:ln w="9525">
            <a:noFill/>
            <a:miter lim="800000"/>
            <a:headEnd/>
            <a:tailEnd/>
          </a:ln>
        </p:spPr>
        <p:txBody>
          <a:bodyPr>
            <a:spAutoFit/>
          </a:bodyPr>
          <a:lstStyle/>
          <a:p>
            <a:pPr>
              <a:spcBef>
                <a:spcPct val="50000"/>
              </a:spcBef>
            </a:pPr>
            <a:r>
              <a:rPr lang="en-US" sz="3200" b="1">
                <a:solidFill>
                  <a:schemeClr val="tx2"/>
                </a:solidFill>
              </a:rPr>
              <a:t>Cụ giáo Chu ( 1292 – 1370)</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20" name="WordArt 4"/>
          <p:cNvSpPr>
            <a:spLocks noChangeArrowheads="1" noChangeShapeType="1" noTextEdit="1"/>
          </p:cNvSpPr>
          <p:nvPr/>
        </p:nvSpPr>
        <p:spPr bwMode="auto">
          <a:xfrm>
            <a:off x="2362200" y="2590800"/>
            <a:ext cx="4724400" cy="2187575"/>
          </a:xfrm>
          <a:prstGeom prst="rect">
            <a:avLst/>
          </a:prstGeom>
        </p:spPr>
        <p:txBody>
          <a:bodyPr wrap="none" fromWordArt="1">
            <a:prstTxWarp prst="textWave1">
              <a:avLst>
                <a:gd name="adj1" fmla="val 13005"/>
                <a:gd name="adj2" fmla="val 0"/>
              </a:avLst>
            </a:prstTxWarp>
          </a:bodyPr>
          <a:lstStyle/>
          <a:p>
            <a:pPr algn="ctr"/>
            <a:r>
              <a:rPr lang="en-US" sz="3600" kern="10">
                <a:ln w="9525">
                  <a:noFill/>
                  <a:round/>
                  <a:headEnd/>
                  <a:tailEnd/>
                </a:ln>
                <a:solidFill>
                  <a:srgbClr val="0000FF"/>
                </a:solidFill>
                <a:effectLst>
                  <a:outerShdw dist="35921" dir="2700000" algn="ctr" rotWithShape="0">
                    <a:srgbClr val="C0C0C0">
                      <a:alpha val="79999"/>
                    </a:srgbClr>
                  </a:outerShdw>
                </a:effectLst>
                <a:latin typeface="Arial"/>
                <a:cs typeface="Arial"/>
              </a:rPr>
              <a:t>Tìm hiểu bài</a:t>
            </a:r>
          </a:p>
        </p:txBody>
      </p:sp>
      <p:sp>
        <p:nvSpPr>
          <p:cNvPr id="1028" name="Rectangle 7"/>
          <p:cNvSpPr>
            <a:spLocks noChangeArrowheads="1"/>
          </p:cNvSpPr>
          <p:nvPr/>
        </p:nvSpPr>
        <p:spPr bwMode="auto">
          <a:xfrm>
            <a:off x="3429000" y="762000"/>
            <a:ext cx="1828800" cy="519113"/>
          </a:xfrm>
          <a:prstGeom prst="rect">
            <a:avLst/>
          </a:prstGeom>
          <a:noFill/>
          <a:ln w="9525">
            <a:noFill/>
            <a:miter lim="800000"/>
            <a:headEnd/>
            <a:tailEnd/>
          </a:ln>
        </p:spPr>
        <p:txBody>
          <a:bodyPr>
            <a:spAutoFit/>
          </a:bodyPr>
          <a:lstStyle/>
          <a:p>
            <a:pPr>
              <a:spcBef>
                <a:spcPct val="50000"/>
              </a:spcBef>
            </a:pPr>
            <a:r>
              <a:rPr lang="en-US" sz="2800" b="1" u="sng"/>
              <a:t>Tập đọc</a:t>
            </a:r>
          </a:p>
        </p:txBody>
      </p:sp>
      <p:sp>
        <p:nvSpPr>
          <p:cNvPr id="1029" name="Text Box 8"/>
          <p:cNvSpPr txBox="1">
            <a:spLocks noChangeArrowheads="1"/>
          </p:cNvSpPr>
          <p:nvPr/>
        </p:nvSpPr>
        <p:spPr bwMode="auto">
          <a:xfrm>
            <a:off x="2590800" y="1447800"/>
            <a:ext cx="6096000" cy="1754188"/>
          </a:xfrm>
          <a:prstGeom prst="rect">
            <a:avLst/>
          </a:prstGeom>
          <a:noFill/>
          <a:ln w="9525">
            <a:noFill/>
            <a:miter lim="800000"/>
            <a:headEnd/>
            <a:tailEnd/>
          </a:ln>
        </p:spPr>
        <p:txBody>
          <a:bodyPr>
            <a:spAutoFit/>
          </a:bodyPr>
          <a:lstStyle/>
          <a:p>
            <a:r>
              <a:rPr lang="en-US" sz="5400" b="1">
                <a:solidFill>
                  <a:srgbClr val="FF0000"/>
                </a:solidFill>
              </a:rPr>
              <a:t>N</a:t>
            </a:r>
            <a:r>
              <a:rPr lang="en-US" sz="5400" b="1" i="1">
                <a:solidFill>
                  <a:srgbClr val="FF0000"/>
                </a:solidFill>
              </a:rPr>
              <a:t>gh</a:t>
            </a:r>
            <a:r>
              <a:rPr lang="en-US" sz="5400" b="1">
                <a:solidFill>
                  <a:srgbClr val="FF0000"/>
                </a:solidFill>
              </a:rPr>
              <a:t>ĩa t</a:t>
            </a:r>
            <a:r>
              <a:rPr lang="en-US" sz="5400" b="1" i="1">
                <a:solidFill>
                  <a:srgbClr val="FF0000"/>
                </a:solidFill>
              </a:rPr>
              <a:t>h</a:t>
            </a:r>
            <a:r>
              <a:rPr lang="en-US" sz="5400" b="1">
                <a:solidFill>
                  <a:srgbClr val="FF0000"/>
                </a:solidFill>
              </a:rPr>
              <a:t>ầy trò</a:t>
            </a:r>
            <a:endParaRPr lang="vi-VN" sz="5400" b="1" i="1">
              <a:solidFill>
                <a:srgbClr val="FF0000"/>
              </a:solidFill>
            </a:endParaRPr>
          </a:p>
          <a:p>
            <a:endParaRPr lang="en-US" sz="5400" b="1">
              <a:solidFill>
                <a:srgbClr val="FF0000"/>
              </a:solidFill>
            </a:endParaRPr>
          </a:p>
        </p:txBody>
      </p:sp>
      <p:pic>
        <p:nvPicPr>
          <p:cNvPr id="1030" name="Picture 6" descr="1 (1820)"/>
          <p:cNvPicPr>
            <a:picLocks noChangeAspect="1" noChangeArrowheads="1" noCrop="1"/>
          </p:cNvPicPr>
          <p:nvPr/>
        </p:nvPicPr>
        <p:blipFill>
          <a:blip r:embed="rId3"/>
          <a:srcRect/>
          <a:stretch>
            <a:fillRect/>
          </a:stretch>
        </p:blipFill>
        <p:spPr bwMode="auto">
          <a:xfrm>
            <a:off x="7165975" y="5257800"/>
            <a:ext cx="1978025" cy="1600200"/>
          </a:xfrm>
          <a:prstGeom prst="rect">
            <a:avLst/>
          </a:prstGeom>
          <a:noFill/>
          <a:ln w="9525">
            <a:noFill/>
            <a:miter lim="800000"/>
            <a:headEnd/>
            <a:tailEnd/>
          </a:ln>
        </p:spPr>
      </p:pic>
      <p:pic>
        <p:nvPicPr>
          <p:cNvPr id="1031" name="Picture 7" descr="1 (1820)"/>
          <p:cNvPicPr>
            <a:picLocks noChangeAspect="1" noChangeArrowheads="1" noCrop="1"/>
          </p:cNvPicPr>
          <p:nvPr/>
        </p:nvPicPr>
        <p:blipFill>
          <a:blip r:embed="rId3"/>
          <a:srcRect/>
          <a:stretch>
            <a:fillRect/>
          </a:stretch>
        </p:blipFill>
        <p:spPr bwMode="auto">
          <a:xfrm>
            <a:off x="3200400" y="5257800"/>
            <a:ext cx="1978025" cy="1600200"/>
          </a:xfrm>
          <a:prstGeom prst="rect">
            <a:avLst/>
          </a:prstGeom>
          <a:noFill/>
          <a:ln w="9525">
            <a:noFill/>
            <a:miter lim="800000"/>
            <a:headEnd/>
            <a:tailEnd/>
          </a:ln>
        </p:spPr>
      </p:pic>
      <p:pic>
        <p:nvPicPr>
          <p:cNvPr id="1032" name="Picture 8" descr="1 (1820)"/>
          <p:cNvPicPr>
            <a:picLocks noChangeAspect="1" noChangeArrowheads="1" noCrop="1"/>
          </p:cNvPicPr>
          <p:nvPr/>
        </p:nvPicPr>
        <p:blipFill>
          <a:blip r:embed="rId3"/>
          <a:srcRect/>
          <a:stretch>
            <a:fillRect/>
          </a:stretch>
        </p:blipFill>
        <p:spPr bwMode="auto">
          <a:xfrm>
            <a:off x="0" y="5257800"/>
            <a:ext cx="1978025" cy="1600200"/>
          </a:xfrm>
          <a:prstGeom prst="rect">
            <a:avLst/>
          </a:prstGeom>
          <a:noFill/>
          <a:ln w="9525">
            <a:noFill/>
            <a:miter lim="800000"/>
            <a:headEnd/>
            <a:tailEnd/>
          </a:ln>
        </p:spPr>
      </p:pic>
      <p:graphicFrame>
        <p:nvGraphicFramePr>
          <p:cNvPr id="1026" name="Object 9"/>
          <p:cNvGraphicFramePr>
            <a:graphicFrameLocks noChangeAspect="1"/>
          </p:cNvGraphicFramePr>
          <p:nvPr/>
        </p:nvGraphicFramePr>
        <p:xfrm>
          <a:off x="0" y="0"/>
          <a:ext cx="2286000" cy="6858000"/>
        </p:xfrm>
        <a:graphic>
          <a:graphicData uri="http://schemas.openxmlformats.org/presentationml/2006/ole">
            <mc:AlternateContent xmlns:mc="http://schemas.openxmlformats.org/markup-compatibility/2006">
              <mc:Choice xmlns:v="urn:schemas-microsoft-com:vml" Requires="v">
                <p:oleObj spid="_x0000_s1028" name="Clip" r:id="rId4" imgW="3532327" imgH="4445813" progId="MS_ClipArt_Gallery.2">
                  <p:embed/>
                </p:oleObj>
              </mc:Choice>
              <mc:Fallback>
                <p:oleObj name="Clip" r:id="rId4" imgW="3532327" imgH="4445813" progId="MS_ClipArt_Gallery.2">
                  <p:embed/>
                  <p:pic>
                    <p:nvPicPr>
                      <p:cNvPr id="0" name="Object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2286000" cy="6858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1033" name="Picture 10" descr="A021020"/>
          <p:cNvPicPr>
            <a:picLocks noChangeAspect="1" noChangeArrowheads="1"/>
          </p:cNvPicPr>
          <p:nvPr/>
        </p:nvPicPr>
        <p:blipFill>
          <a:blip r:embed="rId6">
            <a:clrChange>
              <a:clrFrom>
                <a:srgbClr val="FAFAFD"/>
              </a:clrFrom>
              <a:clrTo>
                <a:srgbClr val="FAFAFD">
                  <a:alpha val="0"/>
                </a:srgbClr>
              </a:clrTo>
            </a:clrChange>
            <a:lum contrast="48000"/>
          </a:blip>
          <a:srcRect/>
          <a:stretch>
            <a:fillRect/>
          </a:stretch>
        </p:blipFill>
        <p:spPr bwMode="auto">
          <a:xfrm>
            <a:off x="7527925" y="0"/>
            <a:ext cx="1616075" cy="3657600"/>
          </a:xfrm>
          <a:prstGeom prst="rect">
            <a:avLst/>
          </a:prstGeom>
          <a:noFill/>
          <a:ln w="9525">
            <a:noFill/>
            <a:miter lim="800000"/>
            <a:headEnd/>
            <a:tailEnd/>
          </a:ln>
        </p:spPr>
      </p:pic>
      <p:pic>
        <p:nvPicPr>
          <p:cNvPr id="1034" name="Picture 11" descr="ImageX[49]"/>
          <p:cNvPicPr>
            <a:picLocks noChangeAspect="1" noChangeArrowheads="1" noCrop="1"/>
          </p:cNvPicPr>
          <p:nvPr/>
        </p:nvPicPr>
        <p:blipFill>
          <a:blip r:embed="rId7"/>
          <a:srcRect/>
          <a:stretch>
            <a:fillRect/>
          </a:stretch>
        </p:blipFill>
        <p:spPr bwMode="auto">
          <a:xfrm>
            <a:off x="1066800" y="1981200"/>
            <a:ext cx="914400" cy="990600"/>
          </a:xfrm>
          <a:prstGeom prst="rect">
            <a:avLst/>
          </a:prstGeom>
          <a:noFill/>
          <a:ln w="9525">
            <a:noFill/>
            <a:miter lim="800000"/>
            <a:headEnd/>
            <a:tailEnd/>
          </a:ln>
        </p:spPr>
      </p:pic>
      <p:pic>
        <p:nvPicPr>
          <p:cNvPr id="1035" name="Picture 7" descr="lollipop[1]"/>
          <p:cNvPicPr>
            <a:picLocks noChangeAspect="1" noChangeArrowheads="1" noCrop="1"/>
          </p:cNvPicPr>
          <p:nvPr/>
        </p:nvPicPr>
        <p:blipFill>
          <a:blip r:embed="rId8"/>
          <a:srcRect/>
          <a:stretch>
            <a:fillRect/>
          </a:stretch>
        </p:blipFill>
        <p:spPr bwMode="auto">
          <a:xfrm rot="5400000" flipV="1">
            <a:off x="-3429000" y="3276600"/>
            <a:ext cx="6858000" cy="304800"/>
          </a:xfrm>
          <a:prstGeom prst="rect">
            <a:avLst/>
          </a:prstGeom>
          <a:noFill/>
          <a:ln w="9525">
            <a:noFill/>
            <a:miter lim="800000"/>
            <a:headEnd/>
            <a:tailEnd/>
          </a:ln>
        </p:spPr>
      </p:pic>
      <p:pic>
        <p:nvPicPr>
          <p:cNvPr id="1036" name="Picture 7" descr="lollipop[1]"/>
          <p:cNvPicPr>
            <a:picLocks noChangeAspect="1" noChangeArrowheads="1" noCrop="1"/>
          </p:cNvPicPr>
          <p:nvPr/>
        </p:nvPicPr>
        <p:blipFill>
          <a:blip r:embed="rId8"/>
          <a:srcRect/>
          <a:stretch>
            <a:fillRect/>
          </a:stretch>
        </p:blipFill>
        <p:spPr bwMode="auto">
          <a:xfrm rot="5400000" flipV="1">
            <a:off x="5715000" y="3276600"/>
            <a:ext cx="6858000" cy="3048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86020"/>
                                        </p:tgtEl>
                                        <p:attrNameLst>
                                          <p:attrName>style.visibility</p:attrName>
                                        </p:attrNameLst>
                                      </p:cBhvr>
                                      <p:to>
                                        <p:strVal val="visible"/>
                                      </p:to>
                                    </p:set>
                                    <p:animEffect transition="in" filter="wheel(4)">
                                      <p:cBhvr>
                                        <p:cTn id="7" dur="2000"/>
                                        <p:tgtEl>
                                          <p:spTgt spid="860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020"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5&quot;&gt;&lt;property id=&quot;20148&quot; value=&quot;5&quot;/&gt;&lt;property id=&quot;20300&quot; value=&quot;Slide 2&quot;/&gt;&lt;property id=&quot;20307&quot; value=&quot;367&quot;/&gt;&lt;/object&gt;&lt;object type=&quot;3&quot; unique_id=&quot;10007&quot;&gt;&lt;property id=&quot;20148&quot; value=&quot;5&quot;/&gt;&lt;property id=&quot;20300&quot; value=&quot;Slide 4&quot;/&gt;&lt;property id=&quot;20307&quot; value=&quot;385&quot;/&gt;&lt;/object&gt;&lt;object type=&quot;3&quot; unique_id=&quot;10008&quot;&gt;&lt;property id=&quot;20148&quot; value=&quot;5&quot;/&gt;&lt;property id=&quot;20300&quot; value=&quot;Slide 5&quot;/&gt;&lt;property id=&quot;20307&quot; value=&quot;345&quot;/&gt;&lt;/object&gt;&lt;object type=&quot;3&quot; unique_id=&quot;10010&quot;&gt;&lt;property id=&quot;20148&quot; value=&quot;5&quot;/&gt;&lt;property id=&quot;20300&quot; value=&quot;Slide 6&quot;/&gt;&lt;property id=&quot;20307&quot; value=&quot;330&quot;/&gt;&lt;/object&gt;&lt;object type=&quot;3&quot; unique_id=&quot;10011&quot;&gt;&lt;property id=&quot;20148&quot; value=&quot;5&quot;/&gt;&lt;property id=&quot;20300&quot; value=&quot;Slide 7&quot;/&gt;&lt;property id=&quot;20307&quot; value=&quot;359&quot;/&gt;&lt;/object&gt;&lt;object type=&quot;3&quot; unique_id=&quot;10016&quot;&gt;&lt;property id=&quot;20148&quot; value=&quot;5&quot;/&gt;&lt;property id=&quot;20300&quot; value=&quot;Slide 9&quot;/&gt;&lt;property id=&quot;20307&quot; value=&quot;332&quot;/&gt;&lt;/object&gt;&lt;object type=&quot;3&quot; unique_id=&quot;10017&quot;&gt;&lt;property id=&quot;20148&quot; value=&quot;5&quot;/&gt;&lt;property id=&quot;20300&quot; value=&quot;Slide 10&quot;/&gt;&lt;property id=&quot;20307&quot; value=&quot;390&quot;/&gt;&lt;/object&gt;&lt;object type=&quot;3&quot; unique_id=&quot;10031&quot;&gt;&lt;property id=&quot;20148&quot; value=&quot;5&quot;/&gt;&lt;property id=&quot;20300&quot; value=&quot;Slide 24&quot;/&gt;&lt;property id=&quot;20307&quot; value=&quot;376&quot;/&gt;&lt;/object&gt;&lt;object type=&quot;3&quot; unique_id=&quot;10032&quot;&gt;&lt;property id=&quot;20148&quot; value=&quot;5&quot;/&gt;&lt;property id=&quot;20300&quot; value=&quot;Slide 1&quot;/&gt;&lt;property id=&quot;20307&quot; value=&quot;395&quot;/&gt;&lt;/object&gt;&lt;object type=&quot;3&quot; unique_id=&quot;10033&quot;&gt;&lt;property id=&quot;20148&quot; value=&quot;5&quot;/&gt;&lt;property id=&quot;20300&quot; value=&quot;Slide 3&quot;/&gt;&lt;property id=&quot;20307&quot; value=&quot;418&quot;/&gt;&lt;/object&gt;&lt;object type=&quot;3&quot; unique_id=&quot;10034&quot;&gt;&lt;property id=&quot;20148&quot; value=&quot;5&quot;/&gt;&lt;property id=&quot;20300&quot; value=&quot;Slide 8&quot;/&gt;&lt;property id=&quot;20307&quot; value=&quot;417&quot;/&gt;&lt;/object&gt;&lt;object type=&quot;3&quot; unique_id=&quot;10035&quot;&gt;&lt;property id=&quot;20148&quot; value=&quot;5&quot;/&gt;&lt;property id=&quot;20300&quot; value=&quot;Slide 11&quot;/&gt;&lt;property id=&quot;20307&quot; value=&quot;402&quot;/&gt;&lt;/object&gt;&lt;object type=&quot;3&quot; unique_id=&quot;10036&quot;&gt;&lt;property id=&quot;20148&quot; value=&quot;5&quot;/&gt;&lt;property id=&quot;20300&quot; value=&quot;Slide 12&quot;/&gt;&lt;property id=&quot;20307&quot; value=&quot;399&quot;/&gt;&lt;/object&gt;&lt;object type=&quot;3&quot; unique_id=&quot;10037&quot;&gt;&lt;property id=&quot;20148&quot; value=&quot;5&quot;/&gt;&lt;property id=&quot;20300&quot; value=&quot;Slide 13&quot;/&gt;&lt;property id=&quot;20307&quot; value=&quot;405&quot;/&gt;&lt;/object&gt;&lt;object type=&quot;3&quot; unique_id=&quot;10038&quot;&gt;&lt;property id=&quot;20148&quot; value=&quot;5&quot;/&gt;&lt;property id=&quot;20300&quot; value=&quot;Slide 14&quot;/&gt;&lt;property id=&quot;20307&quot; value=&quot;406&quot;/&gt;&lt;/object&gt;&lt;object type=&quot;3&quot; unique_id=&quot;10039&quot;&gt;&lt;property id=&quot;20148&quot; value=&quot;5&quot;/&gt;&lt;property id=&quot;20300&quot; value=&quot;Slide 15&quot;/&gt;&lt;property id=&quot;20307&quot; value=&quot;401&quot;/&gt;&lt;/object&gt;&lt;object type=&quot;3&quot; unique_id=&quot;10040&quot;&gt;&lt;property id=&quot;20148&quot; value=&quot;5&quot;/&gt;&lt;property id=&quot;20300&quot; value=&quot;Slide 16&quot;/&gt;&lt;property id=&quot;20307&quot; value=&quot;421&quot;/&gt;&lt;/object&gt;&lt;object type=&quot;3&quot; unique_id=&quot;10041&quot;&gt;&lt;property id=&quot;20148&quot; value=&quot;5&quot;/&gt;&lt;property id=&quot;20300&quot; value=&quot;Slide 17&quot;/&gt;&lt;property id=&quot;20307&quot; value=&quot;422&quot;/&gt;&lt;/object&gt;&lt;object type=&quot;3&quot; unique_id=&quot;10042&quot;&gt;&lt;property id=&quot;20148&quot; value=&quot;5&quot;/&gt;&lt;property id=&quot;20300&quot; value=&quot;Slide 18&quot;/&gt;&lt;property id=&quot;20307&quot; value=&quot;408&quot;/&gt;&lt;/object&gt;&lt;object type=&quot;3&quot; unique_id=&quot;10043&quot;&gt;&lt;property id=&quot;20148&quot; value=&quot;5&quot;/&gt;&lt;property id=&quot;20300&quot; value=&quot;Slide 19&quot;/&gt;&lt;property id=&quot;20307&quot; value=&quot;409&quot;/&gt;&lt;/object&gt;&lt;object type=&quot;3&quot; unique_id=&quot;10044&quot;&gt;&lt;property id=&quot;20148&quot; value=&quot;5&quot;/&gt;&lt;property id=&quot;20300&quot; value=&quot;Slide 20&quot;/&gt;&lt;property id=&quot;20307&quot; value=&quot;410&quot;/&gt;&lt;/object&gt;&lt;object type=&quot;3&quot; unique_id=&quot;10045&quot;&gt;&lt;property id=&quot;20148&quot; value=&quot;5&quot;/&gt;&lt;property id=&quot;20300&quot; value=&quot;Slide 21&quot;/&gt;&lt;property id=&quot;20307&quot; value=&quot;413&quot;/&gt;&lt;/object&gt;&lt;object type=&quot;3&quot; unique_id=&quot;10046&quot;&gt;&lt;property id=&quot;20148&quot; value=&quot;5&quot;/&gt;&lt;property id=&quot;20300&quot; value=&quot;Slide 22&quot;/&gt;&lt;property id=&quot;20307&quot; value=&quot;415&quot;/&gt;&lt;/object&gt;&lt;object type=&quot;3&quot; unique_id=&quot;10047&quot;&gt;&lt;property id=&quot;20148&quot; value=&quot;5&quot;/&gt;&lt;property id=&quot;20300&quot; value=&quot;Slide 23&quot;/&gt;&lt;property id=&quot;20307&quot; value=&quot;423&quot;/&gt;&lt;/object&gt;&lt;/object&gt;&lt;/object&gt;&lt;/database&gt;"/>
  <p:tag name="SECTOMILLISECCONVERTED" val="1"/>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142</TotalTime>
  <Words>1132</Words>
  <Application>Microsoft Macintosh PowerPoint</Application>
  <PresentationFormat>On-screen Show (4:3)</PresentationFormat>
  <Paragraphs>126</Paragraphs>
  <Slides>23</Slides>
  <Notes>6</Notes>
  <HiddenSlides>0</HiddenSlides>
  <MMClips>0</MMClips>
  <ScaleCrop>false</ScaleCrop>
  <HeadingPairs>
    <vt:vector size="8" baseType="variant">
      <vt:variant>
        <vt:lpstr>Fonts Used</vt:lpstr>
      </vt:variant>
      <vt:variant>
        <vt:i4>2</vt:i4>
      </vt:variant>
      <vt:variant>
        <vt:lpstr>Theme</vt:lpstr>
      </vt:variant>
      <vt:variant>
        <vt:i4>1</vt:i4>
      </vt:variant>
      <vt:variant>
        <vt:lpstr>Embedded OLE Servers</vt:lpstr>
      </vt:variant>
      <vt:variant>
        <vt:i4>1</vt:i4>
      </vt:variant>
      <vt:variant>
        <vt:lpstr>Slide Titles</vt:lpstr>
      </vt:variant>
      <vt:variant>
        <vt:i4>23</vt:i4>
      </vt:variant>
    </vt:vector>
  </HeadingPairs>
  <TitlesOfParts>
    <vt:vector size="27" baseType="lpstr">
      <vt:lpstr>Arial</vt:lpstr>
      <vt:lpstr>Calibri</vt:lpstr>
      <vt:lpstr>Default Design</vt:lpstr>
      <vt:lpstr>Clip</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HOME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Microsoft Office User</cp:lastModifiedBy>
  <cp:revision>464</cp:revision>
  <dcterms:created xsi:type="dcterms:W3CDTF">2004-12-31T19:08:39Z</dcterms:created>
  <dcterms:modified xsi:type="dcterms:W3CDTF">2020-05-11T00:48:23Z</dcterms:modified>
</cp:coreProperties>
</file>