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9" r:id="rId3"/>
    <p:sldId id="294" r:id="rId4"/>
    <p:sldId id="295" r:id="rId5"/>
    <p:sldId id="296" r:id="rId6"/>
    <p:sldId id="297" r:id="rId7"/>
    <p:sldId id="298" r:id="rId8"/>
    <p:sldId id="269" r:id="rId9"/>
    <p:sldId id="283" r:id="rId10"/>
    <p:sldId id="284" r:id="rId11"/>
    <p:sldId id="292" r:id="rId12"/>
    <p:sldId id="260" r:id="rId13"/>
    <p:sldId id="286" r:id="rId14"/>
    <p:sldId id="287" r:id="rId15"/>
    <p:sldId id="288" r:id="rId16"/>
    <p:sldId id="289" r:id="rId17"/>
    <p:sldId id="290" r:id="rId18"/>
    <p:sldId id="291" r:id="rId19"/>
    <p:sldId id="279" r:id="rId20"/>
    <p:sldId id="293" r:id="rId21"/>
    <p:sldId id="280" r:id="rId22"/>
    <p:sldId id="28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FBD"/>
    <a:srgbClr val="00CC00"/>
    <a:srgbClr val="66FF33"/>
    <a:srgbClr val="0033CC"/>
    <a:srgbClr val="FFF9E7"/>
    <a:srgbClr val="BE02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2181" autoAdjust="0"/>
  </p:normalViewPr>
  <p:slideViewPr>
    <p:cSldViewPr snapToGrid="0">
      <p:cViewPr varScale="1">
        <p:scale>
          <a:sx n="70" d="100"/>
          <a:sy n="70" d="100"/>
        </p:scale>
        <p:origin x="-624"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3A17E3-6A89-4095-BD30-16657B828D0B}"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095384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3A17E3-6A89-4095-BD30-16657B828D0B}"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632359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3A17E3-6A89-4095-BD30-16657B828D0B}"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621175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3A17E3-6A89-4095-BD30-16657B828D0B}"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756661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984798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3A17E3-6A89-4095-BD30-16657B828D0B}"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993198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3A17E3-6A89-4095-BD30-16657B828D0B}" type="datetimeFigureOut">
              <a:rPr lang="en-US" smtClean="0"/>
              <a:pPr/>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865912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3A17E3-6A89-4095-BD30-16657B828D0B}" type="datetimeFigureOut">
              <a:rPr lang="en-US" smtClean="0"/>
              <a:pPr/>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360277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3A17E3-6A89-4095-BD30-16657B828D0B}" type="datetimeFigureOut">
              <a:rPr lang="en-US" smtClean="0"/>
              <a:pPr/>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532791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3729211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707163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A17E3-6A89-4095-BD30-16657B828D0B}" type="datetimeFigureOut">
              <a:rPr lang="en-US" smtClean="0"/>
              <a:pPr/>
              <a:t>7/3/2019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1EA640-BE9C-4D34-8120-74047C17BD65}" type="slidenum">
              <a:rPr lang="en-US" smtClean="0"/>
              <a:pPr/>
              <a:t>‹#›</a:t>
            </a:fld>
            <a:endParaRPr lang="en-US"/>
          </a:p>
        </p:txBody>
      </p:sp>
    </p:spTree>
    <p:extLst>
      <p:ext uri="{BB962C8B-B14F-4D97-AF65-F5344CB8AC3E}">
        <p14:creationId xmlns:p14="http://schemas.microsoft.com/office/powerpoint/2010/main" val="1460540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7" Type="http://schemas.openxmlformats.org/officeDocument/2006/relationships/image" Target="../media/image4.png"/><Relationship Id="rId2" Type="http://schemas.openxmlformats.org/officeDocument/2006/relationships/slide" Target="slide3.xml"/><Relationship Id="rId1" Type="http://schemas.openxmlformats.org/officeDocument/2006/relationships/slideLayout" Target="../slideLayouts/slideLayout7.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slide" Target="slide5.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028" name="Picture 4" descr="Hình ảnh có liên qua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7480" y="723621"/>
            <a:ext cx="9782070" cy="54643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8560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0629" y="807777"/>
            <a:ext cx="11887200" cy="3647793"/>
          </a:xfrm>
          <a:prstGeom prst="rect">
            <a:avLst/>
          </a:prstGeom>
          <a:solidFill>
            <a:schemeClr val="accent2">
              <a:lumMod val="20000"/>
              <a:lumOff val="80000"/>
            </a:schemeClr>
          </a:solidFill>
        </p:spPr>
        <p:txBody>
          <a:bodyPr wrap="square" rtlCol="0">
            <a:spAutoFit/>
          </a:bodyPr>
          <a:lstStyle/>
          <a:p>
            <a:pPr algn="just">
              <a:lnSpc>
                <a:spcPct val="80000"/>
              </a:lnSpc>
            </a:pPr>
            <a:r>
              <a:rPr lang="en-US" altLang="en-US" sz="3200" dirty="0" err="1">
                <a:solidFill>
                  <a:srgbClr val="0033CC"/>
                </a:solidFill>
              </a:rPr>
              <a:t>Nghe</a:t>
            </a:r>
            <a:r>
              <a:rPr lang="en-US" altLang="en-US" sz="3200" dirty="0">
                <a:solidFill>
                  <a:srgbClr val="0033CC"/>
                </a:solidFill>
              </a:rPr>
              <a:t> </a:t>
            </a:r>
            <a:r>
              <a:rPr lang="en-US" altLang="en-US" sz="3200" dirty="0" err="1">
                <a:solidFill>
                  <a:srgbClr val="0033CC"/>
                </a:solidFill>
              </a:rPr>
              <a:t>chuyện</a:t>
            </a:r>
            <a:r>
              <a:rPr lang="en-US" altLang="en-US" sz="3200" dirty="0">
                <a:solidFill>
                  <a:srgbClr val="0033CC"/>
                </a:solidFill>
              </a:rPr>
              <a:t> </a:t>
            </a:r>
            <a:r>
              <a:rPr lang="en-US" altLang="en-US" sz="3200" dirty="0" err="1">
                <a:solidFill>
                  <a:srgbClr val="C00000"/>
                </a:solidFill>
              </a:rPr>
              <a:t>Phù</a:t>
            </a:r>
            <a:r>
              <a:rPr lang="en-US" altLang="en-US" sz="3200" dirty="0">
                <a:solidFill>
                  <a:srgbClr val="C00000"/>
                </a:solidFill>
              </a:rPr>
              <a:t> </a:t>
            </a:r>
            <a:r>
              <a:rPr lang="en-US" altLang="en-US" sz="3200" dirty="0" err="1">
                <a:solidFill>
                  <a:srgbClr val="C00000"/>
                </a:solidFill>
              </a:rPr>
              <a:t>Đổng</a:t>
            </a:r>
            <a:r>
              <a:rPr lang="en-US" altLang="en-US" sz="3200" dirty="0">
                <a:solidFill>
                  <a:srgbClr val="C00000"/>
                </a:solidFill>
              </a:rPr>
              <a:t> </a:t>
            </a:r>
            <a:r>
              <a:rPr lang="en-US" altLang="en-US" sz="3200" dirty="0" err="1">
                <a:solidFill>
                  <a:srgbClr val="C00000"/>
                </a:solidFill>
              </a:rPr>
              <a:t>Thiên</a:t>
            </a:r>
            <a:r>
              <a:rPr lang="en-US" altLang="en-US" sz="3200" dirty="0">
                <a:solidFill>
                  <a:srgbClr val="C00000"/>
                </a:solidFill>
              </a:rPr>
              <a:t> </a:t>
            </a:r>
            <a:r>
              <a:rPr lang="en-US" altLang="en-US" sz="3200" dirty="0" err="1">
                <a:solidFill>
                  <a:srgbClr val="C00000"/>
                </a:solidFill>
              </a:rPr>
              <a:t>Vương</a:t>
            </a:r>
            <a:r>
              <a:rPr lang="en-US" altLang="en-US" sz="3200" dirty="0">
                <a:solidFill>
                  <a:srgbClr val="0033CC"/>
                </a:solidFill>
              </a:rPr>
              <a:t>, </a:t>
            </a:r>
            <a:r>
              <a:rPr lang="en-US" altLang="en-US" sz="3200" dirty="0" err="1">
                <a:solidFill>
                  <a:srgbClr val="0033CC"/>
                </a:solidFill>
              </a:rPr>
              <a:t>tôi</a:t>
            </a:r>
            <a:r>
              <a:rPr lang="en-US" altLang="en-US" sz="3200" dirty="0">
                <a:solidFill>
                  <a:srgbClr val="0033CC"/>
                </a:solidFill>
              </a:rPr>
              <a:t> </a:t>
            </a:r>
            <a:r>
              <a:rPr lang="en-US" altLang="en-US" sz="3200" dirty="0" err="1">
                <a:solidFill>
                  <a:srgbClr val="0033CC"/>
                </a:solidFill>
              </a:rPr>
              <a:t>thường</a:t>
            </a:r>
            <a:r>
              <a:rPr lang="en-US" altLang="en-US" sz="3200" dirty="0">
                <a:solidFill>
                  <a:srgbClr val="0033CC"/>
                </a:solidFill>
              </a:rPr>
              <a:t> </a:t>
            </a:r>
            <a:r>
              <a:rPr lang="en-US" altLang="en-US" sz="3200" dirty="0" err="1">
                <a:solidFill>
                  <a:srgbClr val="0033CC"/>
                </a:solidFill>
              </a:rPr>
              <a:t>tưởng</a:t>
            </a:r>
            <a:r>
              <a:rPr lang="en-US" altLang="en-US" sz="3200" dirty="0">
                <a:solidFill>
                  <a:srgbClr val="0033CC"/>
                </a:solidFill>
              </a:rPr>
              <a:t> </a:t>
            </a:r>
            <a:r>
              <a:rPr lang="en-US" altLang="en-US" sz="3200" dirty="0" err="1">
                <a:solidFill>
                  <a:srgbClr val="0033CC"/>
                </a:solidFill>
              </a:rPr>
              <a:t>tượng</a:t>
            </a:r>
            <a:r>
              <a:rPr lang="en-US" altLang="en-US" sz="3200" dirty="0">
                <a:solidFill>
                  <a:srgbClr val="0033CC"/>
                </a:solidFill>
              </a:rPr>
              <a:t> </a:t>
            </a:r>
            <a:r>
              <a:rPr lang="en-US" altLang="en-US" sz="3200" dirty="0" err="1">
                <a:solidFill>
                  <a:srgbClr val="0033CC"/>
                </a:solidFill>
              </a:rPr>
              <a:t>đến</a:t>
            </a:r>
            <a:r>
              <a:rPr lang="en-US" altLang="en-US" sz="3200" dirty="0">
                <a:solidFill>
                  <a:srgbClr val="0033CC"/>
                </a:solidFill>
              </a:rPr>
              <a:t> </a:t>
            </a:r>
            <a:r>
              <a:rPr lang="en-US" altLang="en-US" sz="3200" dirty="0" err="1">
                <a:solidFill>
                  <a:srgbClr val="0033CC"/>
                </a:solidFill>
              </a:rPr>
              <a:t>một</a:t>
            </a:r>
            <a:r>
              <a:rPr lang="en-US" altLang="en-US" sz="3200" dirty="0">
                <a:solidFill>
                  <a:srgbClr val="0033CC"/>
                </a:solidFill>
              </a:rPr>
              <a:t> </a:t>
            </a:r>
            <a:r>
              <a:rPr lang="en-US" altLang="en-US" sz="3200" dirty="0">
                <a:solidFill>
                  <a:schemeClr val="bg1"/>
                </a:solidFill>
              </a:rPr>
              <a:t> </a:t>
            </a:r>
            <a:r>
              <a:rPr lang="en-US" altLang="en-US" sz="3200" dirty="0" smtClean="0">
                <a:solidFill>
                  <a:schemeClr val="bg1"/>
                </a:solidFill>
              </a:rPr>
              <a:t>                     </a:t>
            </a:r>
            <a:r>
              <a:rPr lang="en-US" altLang="en-US" sz="3200" dirty="0" smtClean="0">
                <a:solidFill>
                  <a:srgbClr val="0033CC"/>
                </a:solidFill>
              </a:rPr>
              <a:t>, </a:t>
            </a:r>
            <a:r>
              <a:rPr lang="en-US" altLang="en-US" sz="3200" dirty="0" err="1">
                <a:solidFill>
                  <a:srgbClr val="0033CC"/>
                </a:solidFill>
              </a:rPr>
              <a:t>sức</a:t>
            </a:r>
            <a:r>
              <a:rPr lang="en-US" altLang="en-US" sz="3200" dirty="0">
                <a:solidFill>
                  <a:srgbClr val="0033CC"/>
                </a:solidFill>
              </a:rPr>
              <a:t> </a:t>
            </a:r>
            <a:r>
              <a:rPr lang="en-US" altLang="en-US" sz="3200" dirty="0" err="1">
                <a:solidFill>
                  <a:srgbClr val="0033CC"/>
                </a:solidFill>
              </a:rPr>
              <a:t>vóc</a:t>
            </a:r>
            <a:r>
              <a:rPr lang="en-US" altLang="en-US" sz="3200" dirty="0">
                <a:solidFill>
                  <a:srgbClr val="0033CC"/>
                </a:solidFill>
              </a:rPr>
              <a:t> </a:t>
            </a:r>
            <a:r>
              <a:rPr lang="en-US" altLang="en-US" sz="3200" dirty="0" err="1">
                <a:solidFill>
                  <a:srgbClr val="0033CC"/>
                </a:solidFill>
              </a:rPr>
              <a:t>khác</a:t>
            </a:r>
            <a:r>
              <a:rPr lang="en-US" altLang="en-US" sz="3200" dirty="0">
                <a:solidFill>
                  <a:srgbClr val="0033CC"/>
                </a:solidFill>
              </a:rPr>
              <a:t> </a:t>
            </a:r>
            <a:r>
              <a:rPr lang="en-US" altLang="en-US" sz="3200" dirty="0" err="1">
                <a:solidFill>
                  <a:srgbClr val="0033CC"/>
                </a:solidFill>
              </a:rPr>
              <a:t>người</a:t>
            </a:r>
            <a:r>
              <a:rPr lang="en-US" altLang="en-US" sz="3200" dirty="0">
                <a:solidFill>
                  <a:srgbClr val="0033CC"/>
                </a:solidFill>
              </a:rPr>
              <a:t>, </a:t>
            </a:r>
            <a:r>
              <a:rPr lang="en-US" altLang="en-US" sz="3200" dirty="0" err="1">
                <a:solidFill>
                  <a:srgbClr val="0033CC"/>
                </a:solidFill>
              </a:rPr>
              <a:t>nhưng</a:t>
            </a:r>
            <a:r>
              <a:rPr lang="en-US" altLang="en-US" sz="3200" dirty="0">
                <a:solidFill>
                  <a:srgbClr val="0033CC"/>
                </a:solidFill>
              </a:rPr>
              <a:t> </a:t>
            </a:r>
            <a:r>
              <a:rPr lang="en-US" altLang="en-US" sz="3200" dirty="0" err="1">
                <a:solidFill>
                  <a:srgbClr val="0033CC"/>
                </a:solidFill>
              </a:rPr>
              <a:t>tâm</a:t>
            </a:r>
            <a:r>
              <a:rPr lang="en-US" altLang="en-US" sz="3200" dirty="0">
                <a:solidFill>
                  <a:srgbClr val="0033CC"/>
                </a:solidFill>
              </a:rPr>
              <a:t> </a:t>
            </a:r>
            <a:r>
              <a:rPr lang="en-US" altLang="en-US" sz="3200" dirty="0" err="1">
                <a:solidFill>
                  <a:srgbClr val="0033CC"/>
                </a:solidFill>
              </a:rPr>
              <a:t>hồn</a:t>
            </a:r>
            <a:r>
              <a:rPr lang="en-US" altLang="en-US" sz="3200" dirty="0">
                <a:solidFill>
                  <a:srgbClr val="0033CC"/>
                </a:solidFill>
              </a:rPr>
              <a:t> </a:t>
            </a:r>
            <a:r>
              <a:rPr lang="en-US" altLang="en-US" sz="3200" dirty="0" err="1">
                <a:solidFill>
                  <a:srgbClr val="0033CC"/>
                </a:solidFill>
              </a:rPr>
              <a:t>còn</a:t>
            </a:r>
            <a:r>
              <a:rPr lang="en-US" altLang="en-US" sz="3200" dirty="0">
                <a:solidFill>
                  <a:srgbClr val="0033CC"/>
                </a:solidFill>
              </a:rPr>
              <a:t> </a:t>
            </a:r>
            <a:r>
              <a:rPr lang="en-US" altLang="en-US" sz="3200" dirty="0" err="1">
                <a:solidFill>
                  <a:srgbClr val="0033CC"/>
                </a:solidFill>
              </a:rPr>
              <a:t>thô</a:t>
            </a:r>
            <a:r>
              <a:rPr lang="en-US" altLang="en-US" sz="3200" dirty="0">
                <a:solidFill>
                  <a:srgbClr val="0033CC"/>
                </a:solidFill>
              </a:rPr>
              <a:t> </a:t>
            </a:r>
            <a:r>
              <a:rPr lang="en-US" altLang="en-US" sz="3200" dirty="0" err="1">
                <a:solidFill>
                  <a:srgbClr val="0033CC"/>
                </a:solidFill>
              </a:rPr>
              <a:t>sơ</a:t>
            </a:r>
            <a:r>
              <a:rPr lang="en-US" altLang="en-US" sz="3200" dirty="0">
                <a:solidFill>
                  <a:srgbClr val="0033CC"/>
                </a:solidFill>
              </a:rPr>
              <a:t> </a:t>
            </a:r>
            <a:r>
              <a:rPr lang="en-US" altLang="en-US" sz="3200" dirty="0" err="1">
                <a:solidFill>
                  <a:srgbClr val="0033CC"/>
                </a:solidFill>
              </a:rPr>
              <a:t>và</a:t>
            </a:r>
            <a:r>
              <a:rPr lang="en-US" altLang="en-US" sz="3200" dirty="0">
                <a:solidFill>
                  <a:srgbClr val="0033CC"/>
                </a:solidFill>
              </a:rPr>
              <a:t> </a:t>
            </a:r>
            <a:r>
              <a:rPr lang="en-US" altLang="en-US" sz="3200" dirty="0" err="1">
                <a:solidFill>
                  <a:srgbClr val="0033CC"/>
                </a:solidFill>
              </a:rPr>
              <a:t>giản</a:t>
            </a:r>
            <a:r>
              <a:rPr lang="en-US" altLang="en-US" sz="3200" dirty="0">
                <a:solidFill>
                  <a:srgbClr val="0033CC"/>
                </a:solidFill>
              </a:rPr>
              <a:t> </a:t>
            </a:r>
            <a:r>
              <a:rPr lang="en-US" altLang="en-US" sz="3200" dirty="0" err="1">
                <a:solidFill>
                  <a:srgbClr val="0033CC"/>
                </a:solidFill>
              </a:rPr>
              <a:t>dị</a:t>
            </a:r>
            <a:r>
              <a:rPr lang="en-US" altLang="en-US" sz="3200" dirty="0">
                <a:solidFill>
                  <a:srgbClr val="0033CC"/>
                </a:solidFill>
              </a:rPr>
              <a:t> </a:t>
            </a:r>
            <a:r>
              <a:rPr lang="en-US" altLang="en-US" sz="3200" dirty="0" err="1">
                <a:solidFill>
                  <a:srgbClr val="0033CC"/>
                </a:solidFill>
              </a:rPr>
              <a:t>như</a:t>
            </a:r>
            <a:r>
              <a:rPr lang="en-US" altLang="en-US" sz="3200" dirty="0">
                <a:solidFill>
                  <a:srgbClr val="0033CC"/>
                </a:solidFill>
              </a:rPr>
              <a:t> </a:t>
            </a:r>
            <a:r>
              <a:rPr lang="en-US" altLang="en-US" sz="3200" dirty="0" err="1">
                <a:solidFill>
                  <a:srgbClr val="0033CC"/>
                </a:solidFill>
              </a:rPr>
              <a:t>tâm</a:t>
            </a:r>
            <a:r>
              <a:rPr lang="en-US" altLang="en-US" sz="3200" dirty="0">
                <a:solidFill>
                  <a:srgbClr val="0033CC"/>
                </a:solidFill>
              </a:rPr>
              <a:t> </a:t>
            </a:r>
            <a:r>
              <a:rPr lang="en-US" altLang="en-US" sz="3200" dirty="0" err="1">
                <a:solidFill>
                  <a:srgbClr val="0033CC"/>
                </a:solidFill>
              </a:rPr>
              <a:t>hồn</a:t>
            </a:r>
            <a:r>
              <a:rPr lang="en-US" altLang="en-US" sz="3200" dirty="0">
                <a:solidFill>
                  <a:srgbClr val="0033CC"/>
                </a:solidFill>
              </a:rPr>
              <a:t> </a:t>
            </a:r>
            <a:r>
              <a:rPr lang="en-US" altLang="en-US" sz="3200" dirty="0" err="1">
                <a:solidFill>
                  <a:srgbClr val="0033CC"/>
                </a:solidFill>
              </a:rPr>
              <a:t>tất</a:t>
            </a:r>
            <a:r>
              <a:rPr lang="en-US" altLang="en-US" sz="3200" dirty="0">
                <a:solidFill>
                  <a:srgbClr val="0033CC"/>
                </a:solidFill>
              </a:rPr>
              <a:t> </a:t>
            </a:r>
            <a:r>
              <a:rPr lang="en-US" altLang="en-US" sz="3200" dirty="0" err="1">
                <a:solidFill>
                  <a:srgbClr val="0033CC"/>
                </a:solidFill>
              </a:rPr>
              <a:t>cả</a:t>
            </a:r>
            <a:r>
              <a:rPr lang="en-US" altLang="en-US" sz="3200" dirty="0">
                <a:solidFill>
                  <a:srgbClr val="0033CC"/>
                </a:solidFill>
              </a:rPr>
              <a:t> </a:t>
            </a:r>
            <a:r>
              <a:rPr lang="en-US" altLang="en-US" sz="3200" dirty="0" err="1">
                <a:solidFill>
                  <a:srgbClr val="0033CC"/>
                </a:solidFill>
              </a:rPr>
              <a:t>mọi</a:t>
            </a:r>
            <a:r>
              <a:rPr lang="en-US" altLang="en-US" sz="3200" dirty="0">
                <a:solidFill>
                  <a:srgbClr val="0033CC"/>
                </a:solidFill>
              </a:rPr>
              <a:t> </a:t>
            </a:r>
            <a:r>
              <a:rPr lang="en-US" altLang="en-US" sz="3200" dirty="0" err="1">
                <a:solidFill>
                  <a:srgbClr val="0033CC"/>
                </a:solidFill>
              </a:rPr>
              <a:t>người</a:t>
            </a:r>
            <a:r>
              <a:rPr lang="en-US" altLang="en-US" sz="3200" dirty="0">
                <a:solidFill>
                  <a:srgbClr val="0033CC"/>
                </a:solidFill>
              </a:rPr>
              <a:t> </a:t>
            </a:r>
            <a:r>
              <a:rPr lang="en-US" altLang="en-US" sz="3200" dirty="0" err="1">
                <a:solidFill>
                  <a:srgbClr val="0033CC"/>
                </a:solidFill>
              </a:rPr>
              <a:t>thời</a:t>
            </a:r>
            <a:r>
              <a:rPr lang="en-US" altLang="en-US" sz="3200" dirty="0">
                <a:solidFill>
                  <a:srgbClr val="0033CC"/>
                </a:solidFill>
              </a:rPr>
              <a:t> </a:t>
            </a:r>
            <a:r>
              <a:rPr lang="en-US" altLang="en-US" sz="3200" dirty="0" err="1" smtClean="0">
                <a:solidFill>
                  <a:srgbClr val="0033CC"/>
                </a:solidFill>
              </a:rPr>
              <a:t>xưa</a:t>
            </a:r>
            <a:r>
              <a:rPr lang="en-US" altLang="en-US" sz="3200" dirty="0" smtClean="0">
                <a:solidFill>
                  <a:srgbClr val="0033CC"/>
                </a:solidFill>
              </a:rPr>
              <a:t>.                  </a:t>
            </a:r>
            <a:r>
              <a:rPr lang="en-US" altLang="en-US" sz="3200" dirty="0" err="1" smtClean="0">
                <a:solidFill>
                  <a:srgbClr val="0033CC"/>
                </a:solidFill>
              </a:rPr>
              <a:t>gặp</a:t>
            </a:r>
            <a:r>
              <a:rPr lang="en-US" altLang="en-US" sz="3200" dirty="0" smtClean="0">
                <a:solidFill>
                  <a:srgbClr val="0033CC"/>
                </a:solidFill>
              </a:rPr>
              <a:t> </a:t>
            </a:r>
            <a:r>
              <a:rPr lang="en-US" altLang="en-US" sz="3200" dirty="0" err="1">
                <a:solidFill>
                  <a:srgbClr val="0033CC"/>
                </a:solidFill>
              </a:rPr>
              <a:t>lúc</a:t>
            </a:r>
            <a:r>
              <a:rPr lang="en-US" altLang="en-US" sz="3200" dirty="0">
                <a:solidFill>
                  <a:srgbClr val="0033CC"/>
                </a:solidFill>
              </a:rPr>
              <a:t> </a:t>
            </a:r>
            <a:r>
              <a:rPr lang="en-US" altLang="en-US" sz="3200" dirty="0" err="1">
                <a:solidFill>
                  <a:srgbClr val="0033CC"/>
                </a:solidFill>
              </a:rPr>
              <a:t>quốc</a:t>
            </a:r>
            <a:r>
              <a:rPr lang="en-US" altLang="en-US" sz="3200" dirty="0">
                <a:solidFill>
                  <a:srgbClr val="0033CC"/>
                </a:solidFill>
              </a:rPr>
              <a:t> </a:t>
            </a:r>
            <a:r>
              <a:rPr lang="en-US" altLang="en-US" sz="3200" dirty="0" err="1">
                <a:solidFill>
                  <a:srgbClr val="0033CC"/>
                </a:solidFill>
              </a:rPr>
              <a:t>gia</a:t>
            </a:r>
            <a:r>
              <a:rPr lang="en-US" altLang="en-US" sz="3200" dirty="0">
                <a:solidFill>
                  <a:srgbClr val="0033CC"/>
                </a:solidFill>
              </a:rPr>
              <a:t> </a:t>
            </a:r>
            <a:r>
              <a:rPr lang="en-US" altLang="en-US" sz="3200" dirty="0" err="1">
                <a:solidFill>
                  <a:srgbClr val="0033CC"/>
                </a:solidFill>
              </a:rPr>
              <a:t>lâm</a:t>
            </a:r>
            <a:r>
              <a:rPr lang="en-US" altLang="en-US" sz="3200" dirty="0">
                <a:solidFill>
                  <a:srgbClr val="0033CC"/>
                </a:solidFill>
              </a:rPr>
              <a:t> </a:t>
            </a:r>
            <a:r>
              <a:rPr lang="en-US" altLang="en-US" sz="3200" dirty="0" err="1">
                <a:solidFill>
                  <a:srgbClr val="0033CC"/>
                </a:solidFill>
              </a:rPr>
              <a:t>nguy</a:t>
            </a:r>
            <a:r>
              <a:rPr lang="en-US" altLang="en-US" sz="3200" dirty="0">
                <a:solidFill>
                  <a:srgbClr val="0033CC"/>
                </a:solidFill>
              </a:rPr>
              <a:t> </a:t>
            </a:r>
            <a:r>
              <a:rPr lang="en-US" altLang="en-US" sz="3200" dirty="0" err="1">
                <a:solidFill>
                  <a:srgbClr val="0033CC"/>
                </a:solidFill>
              </a:rPr>
              <a:t>đã</a:t>
            </a:r>
            <a:r>
              <a:rPr lang="en-US" altLang="en-US" sz="3200" dirty="0">
                <a:solidFill>
                  <a:srgbClr val="0033CC"/>
                </a:solidFill>
              </a:rPr>
              <a:t> </a:t>
            </a:r>
            <a:r>
              <a:rPr lang="en-US" altLang="en-US" sz="3200" dirty="0" err="1">
                <a:solidFill>
                  <a:srgbClr val="0033CC"/>
                </a:solidFill>
              </a:rPr>
              <a:t>xông</a:t>
            </a:r>
            <a:r>
              <a:rPr lang="en-US" altLang="en-US" sz="3200" dirty="0">
                <a:solidFill>
                  <a:srgbClr val="0033CC"/>
                </a:solidFill>
              </a:rPr>
              <a:t> </a:t>
            </a:r>
            <a:r>
              <a:rPr lang="en-US" altLang="en-US" sz="3200" dirty="0" err="1">
                <a:solidFill>
                  <a:srgbClr val="0033CC"/>
                </a:solidFill>
              </a:rPr>
              <a:t>pha</a:t>
            </a:r>
            <a:r>
              <a:rPr lang="en-US" altLang="en-US" sz="3200" dirty="0">
                <a:solidFill>
                  <a:srgbClr val="0033CC"/>
                </a:solidFill>
              </a:rPr>
              <a:t> </a:t>
            </a:r>
            <a:r>
              <a:rPr lang="en-US" altLang="en-US" sz="3200" dirty="0" err="1">
                <a:solidFill>
                  <a:srgbClr val="0033CC"/>
                </a:solidFill>
              </a:rPr>
              <a:t>ra</a:t>
            </a:r>
            <a:r>
              <a:rPr lang="en-US" altLang="en-US" sz="3200" dirty="0">
                <a:solidFill>
                  <a:srgbClr val="0033CC"/>
                </a:solidFill>
              </a:rPr>
              <a:t> </a:t>
            </a:r>
            <a:r>
              <a:rPr lang="en-US" altLang="en-US" sz="3200" dirty="0" err="1">
                <a:solidFill>
                  <a:srgbClr val="0033CC"/>
                </a:solidFill>
              </a:rPr>
              <a:t>trận</a:t>
            </a:r>
            <a:r>
              <a:rPr lang="en-US" altLang="en-US" sz="3200" dirty="0">
                <a:solidFill>
                  <a:srgbClr val="0033CC"/>
                </a:solidFill>
              </a:rPr>
              <a:t>, </a:t>
            </a:r>
            <a:r>
              <a:rPr lang="en-US" altLang="en-US" sz="3200" dirty="0" err="1">
                <a:solidFill>
                  <a:srgbClr val="0033CC"/>
                </a:solidFill>
              </a:rPr>
              <a:t>đem</a:t>
            </a:r>
            <a:r>
              <a:rPr lang="en-US" altLang="en-US" sz="3200" dirty="0">
                <a:solidFill>
                  <a:srgbClr val="0033CC"/>
                </a:solidFill>
              </a:rPr>
              <a:t> </a:t>
            </a:r>
            <a:r>
              <a:rPr lang="en-US" altLang="en-US" sz="3200" dirty="0" err="1">
                <a:solidFill>
                  <a:srgbClr val="0033CC"/>
                </a:solidFill>
              </a:rPr>
              <a:t>sức</a:t>
            </a:r>
            <a:r>
              <a:rPr lang="en-US" altLang="en-US" sz="3200" dirty="0">
                <a:solidFill>
                  <a:srgbClr val="0033CC"/>
                </a:solidFill>
              </a:rPr>
              <a:t> </a:t>
            </a:r>
            <a:r>
              <a:rPr lang="en-US" altLang="en-US" sz="3200" dirty="0" err="1">
                <a:solidFill>
                  <a:srgbClr val="0033CC"/>
                </a:solidFill>
              </a:rPr>
              <a:t>khỏe</a:t>
            </a:r>
            <a:r>
              <a:rPr lang="en-US" altLang="en-US" sz="3200" dirty="0">
                <a:solidFill>
                  <a:srgbClr val="0033CC"/>
                </a:solidFill>
              </a:rPr>
              <a:t> </a:t>
            </a:r>
            <a:r>
              <a:rPr lang="en-US" altLang="en-US" sz="3200" dirty="0" err="1">
                <a:solidFill>
                  <a:srgbClr val="0033CC"/>
                </a:solidFill>
              </a:rPr>
              <a:t>mà</a:t>
            </a:r>
            <a:r>
              <a:rPr lang="en-US" altLang="en-US" sz="3200" dirty="0">
                <a:solidFill>
                  <a:srgbClr val="0033CC"/>
                </a:solidFill>
              </a:rPr>
              <a:t> </a:t>
            </a:r>
            <a:r>
              <a:rPr lang="en-US" altLang="en-US" sz="3200" dirty="0" err="1">
                <a:solidFill>
                  <a:srgbClr val="0033CC"/>
                </a:solidFill>
              </a:rPr>
              <a:t>đánh</a:t>
            </a:r>
            <a:r>
              <a:rPr lang="en-US" altLang="en-US" sz="3200" dirty="0">
                <a:solidFill>
                  <a:srgbClr val="0033CC"/>
                </a:solidFill>
              </a:rPr>
              <a:t> tan </a:t>
            </a:r>
            <a:r>
              <a:rPr lang="en-US" altLang="en-US" sz="3200" dirty="0" err="1">
                <a:solidFill>
                  <a:srgbClr val="0033CC"/>
                </a:solidFill>
              </a:rPr>
              <a:t>giặc</a:t>
            </a:r>
            <a:r>
              <a:rPr lang="en-US" altLang="en-US" sz="3200" dirty="0" smtClean="0">
                <a:solidFill>
                  <a:srgbClr val="0033CC"/>
                </a:solidFill>
              </a:rPr>
              <a:t>, </a:t>
            </a:r>
            <a:r>
              <a:rPr lang="en-US" altLang="en-US" sz="3200" dirty="0" err="1" smtClean="0">
                <a:solidFill>
                  <a:srgbClr val="0033CC"/>
                </a:solidFill>
              </a:rPr>
              <a:t>nhưng</a:t>
            </a:r>
            <a:r>
              <a:rPr lang="en-US" altLang="en-US" sz="3200" dirty="0" smtClean="0">
                <a:solidFill>
                  <a:srgbClr val="0033CC"/>
                </a:solidFill>
              </a:rPr>
              <a:t> </a:t>
            </a:r>
            <a:r>
              <a:rPr lang="en-US" altLang="en-US" sz="3200" dirty="0" err="1">
                <a:solidFill>
                  <a:srgbClr val="0033CC"/>
                </a:solidFill>
              </a:rPr>
              <a:t>bị</a:t>
            </a:r>
            <a:r>
              <a:rPr lang="en-US" altLang="en-US" sz="3200" dirty="0">
                <a:solidFill>
                  <a:srgbClr val="0033CC"/>
                </a:solidFill>
              </a:rPr>
              <a:t> </a:t>
            </a:r>
            <a:r>
              <a:rPr lang="en-US" altLang="en-US" sz="3200" dirty="0" err="1">
                <a:solidFill>
                  <a:srgbClr val="0033CC"/>
                </a:solidFill>
              </a:rPr>
              <a:t>thương</a:t>
            </a:r>
            <a:r>
              <a:rPr lang="en-US" altLang="en-US" sz="3200" dirty="0">
                <a:solidFill>
                  <a:srgbClr val="0033CC"/>
                </a:solidFill>
              </a:rPr>
              <a:t> </a:t>
            </a:r>
            <a:r>
              <a:rPr lang="en-US" altLang="en-US" sz="3200" dirty="0" err="1">
                <a:solidFill>
                  <a:srgbClr val="0033CC"/>
                </a:solidFill>
              </a:rPr>
              <a:t>nặng</a:t>
            </a:r>
            <a:r>
              <a:rPr lang="en-US" altLang="en-US" sz="3200" dirty="0">
                <a:solidFill>
                  <a:srgbClr val="0033CC"/>
                </a:solidFill>
              </a:rPr>
              <a:t>. </a:t>
            </a:r>
            <a:r>
              <a:rPr lang="en-US" altLang="en-US" sz="3200" dirty="0" err="1">
                <a:solidFill>
                  <a:srgbClr val="0033CC"/>
                </a:solidFill>
              </a:rPr>
              <a:t>Tuy</a:t>
            </a:r>
            <a:r>
              <a:rPr lang="en-US" altLang="en-US" sz="3200" dirty="0">
                <a:solidFill>
                  <a:srgbClr val="0033CC"/>
                </a:solidFill>
              </a:rPr>
              <a:t> </a:t>
            </a:r>
            <a:r>
              <a:rPr lang="en-US" altLang="en-US" sz="3200" dirty="0" err="1" smtClean="0">
                <a:solidFill>
                  <a:srgbClr val="0033CC"/>
                </a:solidFill>
              </a:rPr>
              <a:t>thế</a:t>
            </a:r>
            <a:r>
              <a:rPr lang="en-US" altLang="en-US" sz="3200" dirty="0">
                <a:solidFill>
                  <a:schemeClr val="bg1"/>
                </a:solidFill>
              </a:rPr>
              <a:t> </a:t>
            </a:r>
            <a:r>
              <a:rPr lang="en-US" altLang="en-US" sz="3200" dirty="0" smtClean="0">
                <a:solidFill>
                  <a:schemeClr val="bg1"/>
                </a:solidFill>
              </a:rPr>
              <a:t>                                           </a:t>
            </a:r>
            <a:r>
              <a:rPr lang="en-US" altLang="en-US" sz="3200" dirty="0" err="1" smtClean="0">
                <a:solidFill>
                  <a:srgbClr val="0033CC"/>
                </a:solidFill>
              </a:rPr>
              <a:t>vẫn</a:t>
            </a:r>
            <a:r>
              <a:rPr lang="en-US" altLang="en-US" sz="3200" dirty="0" smtClean="0">
                <a:solidFill>
                  <a:srgbClr val="0033CC"/>
                </a:solidFill>
              </a:rPr>
              <a:t> </a:t>
            </a:r>
            <a:r>
              <a:rPr lang="en-US" altLang="en-US" sz="3200" dirty="0" err="1">
                <a:solidFill>
                  <a:srgbClr val="0033CC"/>
                </a:solidFill>
              </a:rPr>
              <a:t>còn</a:t>
            </a:r>
            <a:r>
              <a:rPr lang="en-US" altLang="en-US" sz="3200" dirty="0">
                <a:solidFill>
                  <a:srgbClr val="0033CC"/>
                </a:solidFill>
              </a:rPr>
              <a:t> </a:t>
            </a:r>
            <a:r>
              <a:rPr lang="en-US" altLang="en-US" sz="3200" dirty="0" err="1">
                <a:solidFill>
                  <a:srgbClr val="0033CC"/>
                </a:solidFill>
              </a:rPr>
              <a:t>ăn</a:t>
            </a:r>
            <a:r>
              <a:rPr lang="en-US" altLang="en-US" sz="3200" dirty="0">
                <a:solidFill>
                  <a:srgbClr val="0033CC"/>
                </a:solidFill>
              </a:rPr>
              <a:t> </a:t>
            </a:r>
            <a:r>
              <a:rPr lang="en-US" altLang="en-US" sz="3200" dirty="0" err="1">
                <a:solidFill>
                  <a:srgbClr val="0033CC"/>
                </a:solidFill>
              </a:rPr>
              <a:t>một</a:t>
            </a:r>
            <a:r>
              <a:rPr lang="en-US" altLang="en-US" sz="3200" dirty="0">
                <a:solidFill>
                  <a:srgbClr val="0033CC"/>
                </a:solidFill>
              </a:rPr>
              <a:t> </a:t>
            </a:r>
            <a:r>
              <a:rPr lang="en-US" altLang="en-US" sz="3200" dirty="0" err="1">
                <a:solidFill>
                  <a:srgbClr val="0033CC"/>
                </a:solidFill>
              </a:rPr>
              <a:t>bữa</a:t>
            </a:r>
            <a:r>
              <a:rPr lang="en-US" altLang="en-US" sz="3200" dirty="0">
                <a:solidFill>
                  <a:srgbClr val="0033CC"/>
                </a:solidFill>
              </a:rPr>
              <a:t> </a:t>
            </a:r>
            <a:r>
              <a:rPr lang="en-US" altLang="en-US" sz="3200" dirty="0" err="1">
                <a:solidFill>
                  <a:srgbClr val="0033CC"/>
                </a:solidFill>
              </a:rPr>
              <a:t>cơm</a:t>
            </a:r>
            <a:r>
              <a:rPr lang="en-US" altLang="en-US" sz="3200" dirty="0">
                <a:solidFill>
                  <a:srgbClr val="0033CC"/>
                </a:solidFill>
              </a:rPr>
              <a:t> </a:t>
            </a:r>
            <a:r>
              <a:rPr lang="en-US" altLang="en-US" sz="3200" dirty="0" smtClean="0">
                <a:solidFill>
                  <a:srgbClr val="0033CC"/>
                </a:solidFill>
              </a:rPr>
              <a:t>(</a:t>
            </a:r>
            <a:r>
              <a:rPr lang="en-US" altLang="en-US" sz="3200" dirty="0" err="1" smtClean="0">
                <a:solidFill>
                  <a:srgbClr val="0033CC"/>
                </a:solidFill>
              </a:rPr>
              <a:t>chỗ</a:t>
            </a:r>
            <a:r>
              <a:rPr lang="en-US" altLang="en-US" sz="3200" dirty="0" smtClean="0">
                <a:solidFill>
                  <a:srgbClr val="0033CC"/>
                </a:solidFill>
              </a:rPr>
              <a:t> </a:t>
            </a:r>
            <a:r>
              <a:rPr lang="en-US" altLang="en-US" sz="3200" dirty="0" err="1">
                <a:solidFill>
                  <a:srgbClr val="0033CC"/>
                </a:solidFill>
              </a:rPr>
              <a:t>ấy</a:t>
            </a:r>
            <a:r>
              <a:rPr lang="en-US" altLang="en-US" sz="3200" dirty="0">
                <a:solidFill>
                  <a:srgbClr val="0033CC"/>
                </a:solidFill>
              </a:rPr>
              <a:t> nay </a:t>
            </a:r>
            <a:r>
              <a:rPr lang="en-US" altLang="en-US" sz="3200" dirty="0" err="1">
                <a:solidFill>
                  <a:srgbClr val="0033CC"/>
                </a:solidFill>
              </a:rPr>
              <a:t>lập</a:t>
            </a:r>
            <a:r>
              <a:rPr lang="en-US" altLang="en-US" sz="3200" dirty="0">
                <a:solidFill>
                  <a:srgbClr val="0033CC"/>
                </a:solidFill>
              </a:rPr>
              <a:t> </a:t>
            </a:r>
            <a:r>
              <a:rPr lang="en-US" altLang="en-US" sz="3200" dirty="0" err="1">
                <a:solidFill>
                  <a:srgbClr val="0033CC"/>
                </a:solidFill>
              </a:rPr>
              <a:t>đền</a:t>
            </a:r>
            <a:r>
              <a:rPr lang="en-US" altLang="en-US" sz="3200" dirty="0">
                <a:solidFill>
                  <a:srgbClr val="0033CC"/>
                </a:solidFill>
              </a:rPr>
              <a:t> </a:t>
            </a:r>
            <a:r>
              <a:rPr lang="en-US" altLang="en-US" sz="3200" dirty="0" err="1">
                <a:solidFill>
                  <a:srgbClr val="0033CC"/>
                </a:solidFill>
              </a:rPr>
              <a:t>thờ</a:t>
            </a:r>
            <a:r>
              <a:rPr lang="en-US" altLang="en-US" sz="3200" dirty="0">
                <a:solidFill>
                  <a:srgbClr val="0033CC"/>
                </a:solidFill>
              </a:rPr>
              <a:t> ở </a:t>
            </a:r>
            <a:r>
              <a:rPr lang="en-US" altLang="en-US" sz="3200" dirty="0" err="1">
                <a:solidFill>
                  <a:srgbClr val="0033CC"/>
                </a:solidFill>
              </a:rPr>
              <a:t>làng</a:t>
            </a:r>
            <a:r>
              <a:rPr lang="en-US" altLang="en-US" sz="3200" dirty="0">
                <a:solidFill>
                  <a:srgbClr val="0033CC"/>
                </a:solidFill>
              </a:rPr>
              <a:t> </a:t>
            </a:r>
            <a:r>
              <a:rPr lang="en-US" altLang="en-US" sz="3200" dirty="0" err="1">
                <a:solidFill>
                  <a:srgbClr val="0033CC"/>
                </a:solidFill>
              </a:rPr>
              <a:t>Xuân</a:t>
            </a:r>
            <a:r>
              <a:rPr lang="en-US" altLang="en-US" sz="3200" dirty="0">
                <a:solidFill>
                  <a:srgbClr val="0033CC"/>
                </a:solidFill>
              </a:rPr>
              <a:t> </a:t>
            </a:r>
            <a:r>
              <a:rPr lang="en-US" altLang="en-US" sz="3200" dirty="0" err="1">
                <a:solidFill>
                  <a:srgbClr val="0033CC"/>
                </a:solidFill>
              </a:rPr>
              <a:t>Tảo</a:t>
            </a:r>
            <a:r>
              <a:rPr lang="en-US" altLang="en-US" sz="3200" dirty="0">
                <a:solidFill>
                  <a:srgbClr val="0033CC"/>
                </a:solidFill>
              </a:rPr>
              <a:t>) </a:t>
            </a:r>
            <a:r>
              <a:rPr lang="en-US" altLang="en-US" sz="3200" dirty="0" err="1">
                <a:solidFill>
                  <a:srgbClr val="0033CC"/>
                </a:solidFill>
              </a:rPr>
              <a:t>rồi</a:t>
            </a:r>
            <a:r>
              <a:rPr lang="en-US" altLang="en-US" sz="3200" dirty="0">
                <a:solidFill>
                  <a:srgbClr val="0033CC"/>
                </a:solidFill>
              </a:rPr>
              <a:t> </a:t>
            </a:r>
            <a:r>
              <a:rPr lang="en-US" altLang="en-US" sz="3200" dirty="0" err="1">
                <a:solidFill>
                  <a:srgbClr val="0033CC"/>
                </a:solidFill>
              </a:rPr>
              <a:t>nhảy</a:t>
            </a:r>
            <a:r>
              <a:rPr lang="en-US" altLang="en-US" sz="3200" dirty="0">
                <a:solidFill>
                  <a:srgbClr val="0033CC"/>
                </a:solidFill>
              </a:rPr>
              <a:t> </a:t>
            </a:r>
            <a:r>
              <a:rPr lang="en-US" altLang="en-US" sz="3200" dirty="0" err="1">
                <a:solidFill>
                  <a:srgbClr val="0033CC"/>
                </a:solidFill>
              </a:rPr>
              <a:t>xuống</a:t>
            </a:r>
            <a:r>
              <a:rPr lang="en-US" altLang="en-US" sz="3200" dirty="0">
                <a:solidFill>
                  <a:srgbClr val="0033CC"/>
                </a:solidFill>
              </a:rPr>
              <a:t> </a:t>
            </a:r>
            <a:r>
              <a:rPr lang="en-US" altLang="en-US" sz="3200" dirty="0" err="1">
                <a:solidFill>
                  <a:srgbClr val="0033CC"/>
                </a:solidFill>
              </a:rPr>
              <a:t>Hồ</a:t>
            </a:r>
            <a:r>
              <a:rPr lang="en-US" altLang="en-US" sz="3200" dirty="0">
                <a:solidFill>
                  <a:srgbClr val="0033CC"/>
                </a:solidFill>
              </a:rPr>
              <a:t> </a:t>
            </a:r>
            <a:r>
              <a:rPr lang="en-US" altLang="en-US" sz="3200" dirty="0" err="1">
                <a:solidFill>
                  <a:srgbClr val="0033CC"/>
                </a:solidFill>
              </a:rPr>
              <a:t>Tây</a:t>
            </a:r>
            <a:r>
              <a:rPr lang="en-US" altLang="en-US" sz="3200" dirty="0">
                <a:solidFill>
                  <a:srgbClr val="0033CC"/>
                </a:solidFill>
              </a:rPr>
              <a:t> </a:t>
            </a:r>
            <a:r>
              <a:rPr lang="en-US" altLang="en-US" sz="3200" dirty="0" err="1">
                <a:solidFill>
                  <a:srgbClr val="0033CC"/>
                </a:solidFill>
              </a:rPr>
              <a:t>tắm</a:t>
            </a:r>
            <a:r>
              <a:rPr lang="en-US" altLang="en-US" sz="3200" dirty="0">
                <a:solidFill>
                  <a:srgbClr val="0033CC"/>
                </a:solidFill>
              </a:rPr>
              <a:t>, </a:t>
            </a:r>
            <a:r>
              <a:rPr lang="en-US" altLang="en-US" sz="3200" dirty="0" err="1">
                <a:solidFill>
                  <a:srgbClr val="0033CC"/>
                </a:solidFill>
              </a:rPr>
              <a:t>xong</a:t>
            </a:r>
            <a:r>
              <a:rPr lang="en-US" altLang="en-US" sz="3200" dirty="0">
                <a:solidFill>
                  <a:srgbClr val="0033CC"/>
                </a:solidFill>
              </a:rPr>
              <a:t> </a:t>
            </a:r>
            <a:r>
              <a:rPr lang="en-US" altLang="en-US" sz="3200" dirty="0" err="1">
                <a:solidFill>
                  <a:srgbClr val="0033CC"/>
                </a:solidFill>
              </a:rPr>
              <a:t>mới</a:t>
            </a:r>
            <a:r>
              <a:rPr lang="en-US" altLang="en-US" sz="3200" dirty="0">
                <a:solidFill>
                  <a:srgbClr val="0033CC"/>
                </a:solidFill>
              </a:rPr>
              <a:t> </a:t>
            </a:r>
            <a:r>
              <a:rPr lang="en-US" altLang="en-US" sz="3200" dirty="0" err="1">
                <a:solidFill>
                  <a:srgbClr val="0033CC"/>
                </a:solidFill>
              </a:rPr>
              <a:t>ôm</a:t>
            </a:r>
            <a:r>
              <a:rPr lang="en-US" altLang="en-US" sz="3200" dirty="0">
                <a:solidFill>
                  <a:srgbClr val="0033CC"/>
                </a:solidFill>
              </a:rPr>
              <a:t> </a:t>
            </a:r>
            <a:r>
              <a:rPr lang="en-US" altLang="en-US" sz="3200" dirty="0" err="1">
                <a:solidFill>
                  <a:srgbClr val="0033CC"/>
                </a:solidFill>
              </a:rPr>
              <a:t>vết</a:t>
            </a:r>
            <a:r>
              <a:rPr lang="en-US" altLang="en-US" sz="3200" dirty="0">
                <a:solidFill>
                  <a:srgbClr val="0033CC"/>
                </a:solidFill>
              </a:rPr>
              <a:t> </a:t>
            </a:r>
            <a:r>
              <a:rPr lang="en-US" altLang="en-US" sz="3200" dirty="0" err="1">
                <a:solidFill>
                  <a:srgbClr val="0033CC"/>
                </a:solidFill>
              </a:rPr>
              <a:t>thương</a:t>
            </a:r>
            <a:r>
              <a:rPr lang="en-US" altLang="en-US" sz="3200" dirty="0">
                <a:solidFill>
                  <a:srgbClr val="0033CC"/>
                </a:solidFill>
              </a:rPr>
              <a:t> </a:t>
            </a:r>
            <a:r>
              <a:rPr lang="en-US" altLang="en-US" sz="3200" dirty="0" err="1">
                <a:solidFill>
                  <a:srgbClr val="0033CC"/>
                </a:solidFill>
              </a:rPr>
              <a:t>lên</a:t>
            </a:r>
            <a:r>
              <a:rPr lang="en-US" altLang="en-US" sz="3200" dirty="0">
                <a:solidFill>
                  <a:srgbClr val="0033CC"/>
                </a:solidFill>
              </a:rPr>
              <a:t> </a:t>
            </a:r>
            <a:r>
              <a:rPr lang="en-US" altLang="en-US" sz="3200" dirty="0" err="1" smtClean="0">
                <a:solidFill>
                  <a:srgbClr val="0033CC"/>
                </a:solidFill>
              </a:rPr>
              <a:t>ngựa</a:t>
            </a:r>
            <a:r>
              <a:rPr lang="en-US" altLang="en-US" sz="3200" dirty="0" smtClean="0">
                <a:solidFill>
                  <a:srgbClr val="0033CC"/>
                </a:solidFill>
              </a:rPr>
              <a:t> </a:t>
            </a:r>
            <a:r>
              <a:rPr lang="en-US" altLang="en-US" sz="3200" dirty="0" err="1">
                <a:solidFill>
                  <a:srgbClr val="0033CC"/>
                </a:solidFill>
              </a:rPr>
              <a:t>đi</a:t>
            </a:r>
            <a:r>
              <a:rPr lang="en-US" altLang="en-US" sz="3200" dirty="0">
                <a:solidFill>
                  <a:srgbClr val="0033CC"/>
                </a:solidFill>
              </a:rPr>
              <a:t> </a:t>
            </a:r>
            <a:r>
              <a:rPr lang="en-US" altLang="en-US" sz="3200" dirty="0" err="1">
                <a:solidFill>
                  <a:srgbClr val="0033CC"/>
                </a:solidFill>
              </a:rPr>
              <a:t>tìm</a:t>
            </a:r>
            <a:r>
              <a:rPr lang="en-US" altLang="en-US" sz="3200" dirty="0">
                <a:solidFill>
                  <a:srgbClr val="0033CC"/>
                </a:solidFill>
              </a:rPr>
              <a:t> </a:t>
            </a:r>
            <a:r>
              <a:rPr lang="en-US" altLang="en-US" sz="3200" dirty="0" err="1">
                <a:solidFill>
                  <a:srgbClr val="0033CC"/>
                </a:solidFill>
              </a:rPr>
              <a:t>một</a:t>
            </a:r>
            <a:r>
              <a:rPr lang="en-US" altLang="en-US" sz="3200" dirty="0">
                <a:solidFill>
                  <a:srgbClr val="0033CC"/>
                </a:solidFill>
              </a:rPr>
              <a:t> </a:t>
            </a:r>
            <a:r>
              <a:rPr lang="en-US" altLang="en-US" sz="3200" dirty="0" err="1">
                <a:solidFill>
                  <a:srgbClr val="0033CC"/>
                </a:solidFill>
              </a:rPr>
              <a:t>rừng</a:t>
            </a:r>
            <a:r>
              <a:rPr lang="en-US" altLang="en-US" sz="3200" dirty="0">
                <a:solidFill>
                  <a:srgbClr val="0033CC"/>
                </a:solidFill>
              </a:rPr>
              <a:t> </a:t>
            </a:r>
            <a:r>
              <a:rPr lang="en-US" altLang="en-US" sz="3200" dirty="0" err="1">
                <a:solidFill>
                  <a:srgbClr val="0033CC"/>
                </a:solidFill>
              </a:rPr>
              <a:t>cây</a:t>
            </a:r>
            <a:r>
              <a:rPr lang="en-US" altLang="en-US" sz="3200" dirty="0">
                <a:solidFill>
                  <a:srgbClr val="0033CC"/>
                </a:solidFill>
              </a:rPr>
              <a:t> </a:t>
            </a:r>
            <a:r>
              <a:rPr lang="en-US" altLang="en-US" sz="3200" dirty="0" err="1">
                <a:solidFill>
                  <a:srgbClr val="0033CC"/>
                </a:solidFill>
              </a:rPr>
              <a:t>âm</a:t>
            </a:r>
            <a:r>
              <a:rPr lang="en-US" altLang="en-US" sz="3200" dirty="0">
                <a:solidFill>
                  <a:srgbClr val="0033CC"/>
                </a:solidFill>
              </a:rPr>
              <a:t> u </a:t>
            </a:r>
            <a:r>
              <a:rPr lang="en-US" altLang="en-US" sz="3200" dirty="0" err="1">
                <a:solidFill>
                  <a:srgbClr val="0033CC"/>
                </a:solidFill>
              </a:rPr>
              <a:t>nào</a:t>
            </a:r>
            <a:r>
              <a:rPr lang="en-US" altLang="en-US" sz="3200" dirty="0">
                <a:solidFill>
                  <a:srgbClr val="0033CC"/>
                </a:solidFill>
              </a:rPr>
              <a:t>, </a:t>
            </a:r>
            <a:r>
              <a:rPr lang="en-US" altLang="en-US" sz="3200" dirty="0" err="1">
                <a:solidFill>
                  <a:srgbClr val="0033CC"/>
                </a:solidFill>
              </a:rPr>
              <a:t>giấu</a:t>
            </a:r>
            <a:r>
              <a:rPr lang="en-US" altLang="en-US" sz="3200" dirty="0">
                <a:solidFill>
                  <a:srgbClr val="0033CC"/>
                </a:solidFill>
              </a:rPr>
              <a:t> </a:t>
            </a:r>
            <a:r>
              <a:rPr lang="en-US" altLang="en-US" sz="3200" dirty="0" err="1">
                <a:solidFill>
                  <a:srgbClr val="0033CC"/>
                </a:solidFill>
              </a:rPr>
              <a:t>kín</a:t>
            </a:r>
            <a:r>
              <a:rPr lang="en-US" altLang="en-US" sz="3200" dirty="0">
                <a:solidFill>
                  <a:srgbClr val="0033CC"/>
                </a:solidFill>
              </a:rPr>
              <a:t> </a:t>
            </a:r>
            <a:r>
              <a:rPr lang="en-US" altLang="en-US" sz="3200" dirty="0" err="1">
                <a:solidFill>
                  <a:srgbClr val="0033CC"/>
                </a:solidFill>
              </a:rPr>
              <a:t>nỗi</a:t>
            </a:r>
            <a:r>
              <a:rPr lang="en-US" altLang="en-US" sz="3200" dirty="0">
                <a:solidFill>
                  <a:srgbClr val="0033CC"/>
                </a:solidFill>
              </a:rPr>
              <a:t> </a:t>
            </a:r>
            <a:r>
              <a:rPr lang="en-US" altLang="en-US" sz="3200" dirty="0" err="1">
                <a:solidFill>
                  <a:srgbClr val="0033CC"/>
                </a:solidFill>
              </a:rPr>
              <a:t>đau</a:t>
            </a:r>
            <a:r>
              <a:rPr lang="en-US" altLang="en-US" sz="3200" dirty="0">
                <a:solidFill>
                  <a:srgbClr val="0033CC"/>
                </a:solidFill>
              </a:rPr>
              <a:t> </a:t>
            </a:r>
            <a:r>
              <a:rPr lang="en-US" altLang="en-US" sz="3200" dirty="0" err="1">
                <a:solidFill>
                  <a:srgbClr val="0033CC"/>
                </a:solidFill>
              </a:rPr>
              <a:t>đớn</a:t>
            </a:r>
            <a:r>
              <a:rPr lang="en-US" altLang="en-US" sz="3200" dirty="0">
                <a:solidFill>
                  <a:srgbClr val="0033CC"/>
                </a:solidFill>
              </a:rPr>
              <a:t> </a:t>
            </a:r>
            <a:r>
              <a:rPr lang="en-US" altLang="en-US" sz="3200" dirty="0" err="1">
                <a:solidFill>
                  <a:srgbClr val="0033CC"/>
                </a:solidFill>
              </a:rPr>
              <a:t>của</a:t>
            </a:r>
            <a:r>
              <a:rPr lang="en-US" altLang="en-US" sz="3200" dirty="0">
                <a:solidFill>
                  <a:srgbClr val="0033CC"/>
                </a:solidFill>
              </a:rPr>
              <a:t> </a:t>
            </a:r>
            <a:r>
              <a:rPr lang="en-US" altLang="en-US" sz="3200" dirty="0" err="1">
                <a:solidFill>
                  <a:srgbClr val="0033CC"/>
                </a:solidFill>
              </a:rPr>
              <a:t>mình</a:t>
            </a:r>
            <a:r>
              <a:rPr lang="en-US" altLang="en-US" sz="3200" dirty="0">
                <a:solidFill>
                  <a:srgbClr val="0033CC"/>
                </a:solidFill>
              </a:rPr>
              <a:t> </a:t>
            </a:r>
            <a:r>
              <a:rPr lang="en-US" altLang="en-US" sz="3200" dirty="0" err="1">
                <a:solidFill>
                  <a:srgbClr val="0033CC"/>
                </a:solidFill>
              </a:rPr>
              <a:t>mà</a:t>
            </a:r>
            <a:r>
              <a:rPr lang="en-US" altLang="en-US" sz="3200" dirty="0">
                <a:solidFill>
                  <a:srgbClr val="0033CC"/>
                </a:solidFill>
              </a:rPr>
              <a:t> </a:t>
            </a:r>
            <a:r>
              <a:rPr lang="en-US" altLang="en-US" sz="3200" dirty="0" err="1">
                <a:solidFill>
                  <a:srgbClr val="0033CC"/>
                </a:solidFill>
              </a:rPr>
              <a:t>chết</a:t>
            </a:r>
            <a:r>
              <a:rPr lang="en-US" altLang="en-US" sz="3200" dirty="0">
                <a:solidFill>
                  <a:srgbClr val="0033CC"/>
                </a:solidFill>
              </a:rPr>
              <a:t>. </a:t>
            </a:r>
            <a:r>
              <a:rPr lang="en-US" altLang="en-US" sz="3200" dirty="0" smtClean="0">
                <a:solidFill>
                  <a:srgbClr val="0033CC"/>
                </a:solidFill>
              </a:rPr>
              <a:t> </a:t>
            </a:r>
          </a:p>
          <a:p>
            <a:pPr algn="just">
              <a:lnSpc>
                <a:spcPct val="80000"/>
              </a:lnSpc>
            </a:pPr>
            <a:r>
              <a:rPr lang="en-US" altLang="en-US" sz="3200" dirty="0" smtClean="0">
                <a:solidFill>
                  <a:srgbClr val="0033CC"/>
                </a:solidFill>
              </a:rPr>
              <a:t>                                                                                                                                                                                          </a:t>
            </a:r>
            <a:endParaRPr lang="en-US" sz="3200" dirty="0">
              <a:solidFill>
                <a:srgbClr val="0033CC"/>
              </a:solidFill>
            </a:endParaRPr>
          </a:p>
        </p:txBody>
      </p:sp>
      <p:sp>
        <p:nvSpPr>
          <p:cNvPr id="4" name="TextBox 3"/>
          <p:cNvSpPr txBox="1"/>
          <p:nvPr/>
        </p:nvSpPr>
        <p:spPr>
          <a:xfrm>
            <a:off x="8534399" y="3985822"/>
            <a:ext cx="2293961" cy="461665"/>
          </a:xfrm>
          <a:prstGeom prst="rect">
            <a:avLst/>
          </a:prstGeom>
          <a:noFill/>
        </p:spPr>
        <p:txBody>
          <a:bodyPr wrap="none" rtlCol="0">
            <a:spAutoFit/>
          </a:bodyPr>
          <a:lstStyle/>
          <a:p>
            <a:r>
              <a:rPr lang="en-US" altLang="en-US" sz="2400" b="1" dirty="0" err="1"/>
              <a:t>Nguyễn</a:t>
            </a:r>
            <a:r>
              <a:rPr lang="en-US" altLang="en-US" sz="2400" b="1" dirty="0"/>
              <a:t> </a:t>
            </a:r>
            <a:r>
              <a:rPr lang="en-US" altLang="en-US" sz="2400" b="1" dirty="0" err="1"/>
              <a:t>Đình</a:t>
            </a:r>
            <a:r>
              <a:rPr lang="en-US" altLang="en-US" sz="2400" b="1" dirty="0"/>
              <a:t> </a:t>
            </a:r>
            <a:r>
              <a:rPr lang="en-US" altLang="en-US" sz="2400" b="1" dirty="0" err="1" smtClean="0"/>
              <a:t>Thi</a:t>
            </a:r>
            <a:endParaRPr lang="en-US" sz="2400" dirty="0"/>
          </a:p>
        </p:txBody>
      </p:sp>
      <p:sp>
        <p:nvSpPr>
          <p:cNvPr id="12" name="TextBox 11"/>
          <p:cNvSpPr txBox="1"/>
          <p:nvPr/>
        </p:nvSpPr>
        <p:spPr>
          <a:xfrm>
            <a:off x="928694" y="1123090"/>
            <a:ext cx="2519857" cy="584775"/>
          </a:xfrm>
          <a:prstGeom prst="rect">
            <a:avLst/>
          </a:prstGeom>
          <a:noFill/>
        </p:spPr>
        <p:txBody>
          <a:bodyPr wrap="none" rtlCol="0">
            <a:spAutoFit/>
          </a:bodyPr>
          <a:lstStyle/>
          <a:p>
            <a:r>
              <a:rPr lang="en-US" altLang="en-US" sz="3200" dirty="0" err="1">
                <a:solidFill>
                  <a:srgbClr val="00CC00"/>
                </a:solidFill>
              </a:rPr>
              <a:t>trang</a:t>
            </a:r>
            <a:r>
              <a:rPr lang="en-US" altLang="en-US" sz="3200" dirty="0">
                <a:solidFill>
                  <a:srgbClr val="00CC00"/>
                </a:solidFill>
              </a:rPr>
              <a:t> </a:t>
            </a:r>
            <a:r>
              <a:rPr lang="en-US" altLang="en-US" sz="3200" dirty="0" err="1">
                <a:solidFill>
                  <a:srgbClr val="00CC00"/>
                </a:solidFill>
              </a:rPr>
              <a:t>nam</a:t>
            </a:r>
            <a:r>
              <a:rPr lang="en-US" altLang="en-US" sz="3200" dirty="0">
                <a:solidFill>
                  <a:srgbClr val="00CC00"/>
                </a:solidFill>
              </a:rPr>
              <a:t> </a:t>
            </a:r>
            <a:r>
              <a:rPr lang="en-US" altLang="en-US" sz="3200" dirty="0" err="1">
                <a:solidFill>
                  <a:srgbClr val="00CC00"/>
                </a:solidFill>
              </a:rPr>
              <a:t>nhi</a:t>
            </a:r>
            <a:endParaRPr lang="en-US" sz="3200" dirty="0">
              <a:solidFill>
                <a:srgbClr val="00CC00"/>
              </a:solidFill>
            </a:endParaRPr>
          </a:p>
        </p:txBody>
      </p:sp>
      <p:sp>
        <p:nvSpPr>
          <p:cNvPr id="13" name="TextBox 12"/>
          <p:cNvSpPr txBox="1"/>
          <p:nvPr/>
        </p:nvSpPr>
        <p:spPr>
          <a:xfrm>
            <a:off x="7948829" y="1510126"/>
            <a:ext cx="2005264" cy="584775"/>
          </a:xfrm>
          <a:prstGeom prst="rect">
            <a:avLst/>
          </a:prstGeom>
          <a:noFill/>
        </p:spPr>
        <p:txBody>
          <a:bodyPr wrap="square" rtlCol="0">
            <a:spAutoFit/>
          </a:bodyPr>
          <a:lstStyle/>
          <a:p>
            <a:r>
              <a:rPr lang="en-US" altLang="en-US" sz="3200" dirty="0" err="1">
                <a:solidFill>
                  <a:srgbClr val="00CC00"/>
                </a:solidFill>
              </a:rPr>
              <a:t>Tráng</a:t>
            </a:r>
            <a:r>
              <a:rPr lang="en-US" altLang="en-US" sz="3200" dirty="0">
                <a:solidFill>
                  <a:srgbClr val="00CC00"/>
                </a:solidFill>
              </a:rPr>
              <a:t> </a:t>
            </a:r>
            <a:r>
              <a:rPr lang="en-US" altLang="en-US" sz="3200" dirty="0" err="1">
                <a:solidFill>
                  <a:srgbClr val="00CC00"/>
                </a:solidFill>
              </a:rPr>
              <a:t>sĩ</a:t>
            </a:r>
            <a:r>
              <a:rPr lang="en-US" altLang="en-US" sz="3200" dirty="0">
                <a:solidFill>
                  <a:srgbClr val="00CC00"/>
                </a:solidFill>
              </a:rPr>
              <a:t> </a:t>
            </a:r>
            <a:r>
              <a:rPr lang="en-US" altLang="en-US" sz="3200" dirty="0" err="1">
                <a:solidFill>
                  <a:srgbClr val="00CC00"/>
                </a:solidFill>
              </a:rPr>
              <a:t>ấy</a:t>
            </a:r>
            <a:endParaRPr lang="en-US" sz="3200" dirty="0">
              <a:solidFill>
                <a:srgbClr val="00CC00"/>
              </a:solidFill>
            </a:endParaRPr>
          </a:p>
        </p:txBody>
      </p:sp>
      <p:sp>
        <p:nvSpPr>
          <p:cNvPr id="14" name="TextBox 13"/>
          <p:cNvSpPr txBox="1"/>
          <p:nvPr/>
        </p:nvSpPr>
        <p:spPr>
          <a:xfrm>
            <a:off x="5522524" y="2298462"/>
            <a:ext cx="4525213" cy="584775"/>
          </a:xfrm>
          <a:prstGeom prst="rect">
            <a:avLst/>
          </a:prstGeom>
          <a:noFill/>
        </p:spPr>
        <p:txBody>
          <a:bodyPr wrap="none" rtlCol="0">
            <a:spAutoFit/>
          </a:bodyPr>
          <a:lstStyle/>
          <a:p>
            <a:r>
              <a:rPr lang="en-US" altLang="en-US" sz="3200" dirty="0" err="1">
                <a:solidFill>
                  <a:srgbClr val="00CC00"/>
                </a:solidFill>
              </a:rPr>
              <a:t>người</a:t>
            </a:r>
            <a:r>
              <a:rPr lang="en-US" altLang="en-US" sz="3200" dirty="0">
                <a:solidFill>
                  <a:srgbClr val="00CC00"/>
                </a:solidFill>
              </a:rPr>
              <a:t> </a:t>
            </a:r>
            <a:r>
              <a:rPr lang="en-US" altLang="en-US" sz="3200" dirty="0" smtClean="0">
                <a:solidFill>
                  <a:srgbClr val="00CC00"/>
                </a:solidFill>
              </a:rPr>
              <a:t> </a:t>
            </a:r>
            <a:r>
              <a:rPr lang="en-US" altLang="en-US" sz="3200" dirty="0" err="1" smtClean="0">
                <a:solidFill>
                  <a:srgbClr val="00CC00"/>
                </a:solidFill>
              </a:rPr>
              <a:t>trai</a:t>
            </a:r>
            <a:r>
              <a:rPr lang="en-US" altLang="en-US" sz="3200" dirty="0" smtClean="0">
                <a:solidFill>
                  <a:srgbClr val="00CC00"/>
                </a:solidFill>
              </a:rPr>
              <a:t>  </a:t>
            </a:r>
            <a:r>
              <a:rPr lang="en-US" altLang="en-US" sz="3200" dirty="0" err="1" smtClean="0">
                <a:solidFill>
                  <a:srgbClr val="00CC00"/>
                </a:solidFill>
              </a:rPr>
              <a:t>làng</a:t>
            </a:r>
            <a:r>
              <a:rPr lang="en-US" altLang="en-US" sz="3200" dirty="0" smtClean="0">
                <a:solidFill>
                  <a:srgbClr val="00CC00"/>
                </a:solidFill>
              </a:rPr>
              <a:t> </a:t>
            </a:r>
            <a:r>
              <a:rPr lang="en-US" altLang="en-US" sz="3200" dirty="0" err="1">
                <a:solidFill>
                  <a:srgbClr val="00CC00"/>
                </a:solidFill>
              </a:rPr>
              <a:t>Phù</a:t>
            </a:r>
            <a:r>
              <a:rPr lang="en-US" altLang="en-US" sz="3200" dirty="0">
                <a:solidFill>
                  <a:srgbClr val="00CC00"/>
                </a:solidFill>
              </a:rPr>
              <a:t> </a:t>
            </a:r>
            <a:r>
              <a:rPr lang="en-US" altLang="en-US" sz="3200" dirty="0" err="1">
                <a:solidFill>
                  <a:srgbClr val="00CC00"/>
                </a:solidFill>
              </a:rPr>
              <a:t>Đổng</a:t>
            </a:r>
            <a:endParaRPr lang="en-US" sz="3200" dirty="0">
              <a:solidFill>
                <a:srgbClr val="00CC00"/>
              </a:solidFill>
            </a:endParaRPr>
          </a:p>
        </p:txBody>
      </p:sp>
      <p:sp>
        <p:nvSpPr>
          <p:cNvPr id="10" name="TextBox 9"/>
          <p:cNvSpPr txBox="1"/>
          <p:nvPr/>
        </p:nvSpPr>
        <p:spPr>
          <a:xfrm>
            <a:off x="130629" y="4396900"/>
            <a:ext cx="11887200" cy="584775"/>
          </a:xfrm>
          <a:prstGeom prst="rect">
            <a:avLst/>
          </a:prstGeom>
          <a:solidFill>
            <a:schemeClr val="bg2">
              <a:lumMod val="90000"/>
            </a:schemeClr>
          </a:solidFill>
        </p:spPr>
        <p:txBody>
          <a:bodyPr wrap="square" rtlCol="0">
            <a:spAutoFit/>
          </a:bodyPr>
          <a:lstStyle/>
          <a:p>
            <a:r>
              <a:rPr lang="en-US" altLang="en-US" sz="3200" dirty="0" err="1"/>
              <a:t>Việc</a:t>
            </a:r>
            <a:r>
              <a:rPr lang="en-US" altLang="en-US" sz="3200" dirty="0"/>
              <a:t> </a:t>
            </a:r>
            <a:r>
              <a:rPr lang="en-US" altLang="en-US" sz="3200" dirty="0" err="1"/>
              <a:t>dùng</a:t>
            </a:r>
            <a:r>
              <a:rPr lang="en-US" altLang="en-US" sz="3200" dirty="0"/>
              <a:t> </a:t>
            </a:r>
            <a:r>
              <a:rPr lang="en-US" altLang="en-US" sz="3200" dirty="0" err="1"/>
              <a:t>nhiều</a:t>
            </a:r>
            <a:r>
              <a:rPr lang="en-US" altLang="en-US" sz="3200" dirty="0"/>
              <a:t> </a:t>
            </a:r>
            <a:r>
              <a:rPr lang="en-US" altLang="en-US" sz="3200" dirty="0" err="1"/>
              <a:t>từ</a:t>
            </a:r>
            <a:r>
              <a:rPr lang="en-US" altLang="en-US" sz="3200" dirty="0"/>
              <a:t> </a:t>
            </a:r>
            <a:r>
              <a:rPr lang="en-US" altLang="en-US" sz="3200" dirty="0" err="1"/>
              <a:t>ngữ</a:t>
            </a:r>
            <a:r>
              <a:rPr lang="en-US" altLang="en-US" sz="3200" dirty="0"/>
              <a:t> </a:t>
            </a:r>
            <a:r>
              <a:rPr lang="en-US" altLang="en-US" sz="3200" dirty="0" err="1"/>
              <a:t>thay</a:t>
            </a:r>
            <a:r>
              <a:rPr lang="en-US" altLang="en-US" sz="3200" dirty="0"/>
              <a:t> </a:t>
            </a:r>
            <a:r>
              <a:rPr lang="en-US" altLang="en-US" sz="3200" dirty="0" err="1"/>
              <a:t>thế</a:t>
            </a:r>
            <a:r>
              <a:rPr lang="en-US" altLang="en-US" sz="3200" dirty="0"/>
              <a:t> </a:t>
            </a:r>
            <a:r>
              <a:rPr lang="en-US" altLang="en-US" sz="3200" dirty="0" err="1"/>
              <a:t>cho</a:t>
            </a:r>
            <a:r>
              <a:rPr lang="en-US" altLang="en-US" sz="3200" dirty="0"/>
              <a:t> </a:t>
            </a:r>
            <a:r>
              <a:rPr lang="en-US" altLang="en-US" sz="3200" dirty="0" err="1"/>
              <a:t>nhau</a:t>
            </a:r>
            <a:r>
              <a:rPr lang="en-US" altLang="en-US" sz="3200" dirty="0"/>
              <a:t> </a:t>
            </a:r>
            <a:r>
              <a:rPr lang="en-US" altLang="en-US" sz="3200" dirty="0" err="1"/>
              <a:t>như</a:t>
            </a:r>
            <a:r>
              <a:rPr lang="en-US" altLang="en-US" sz="3200" dirty="0"/>
              <a:t> </a:t>
            </a:r>
            <a:r>
              <a:rPr lang="en-US" altLang="en-US" sz="3200" dirty="0" err="1"/>
              <a:t>vậy</a:t>
            </a:r>
            <a:r>
              <a:rPr lang="en-US" altLang="en-US" sz="3200" dirty="0"/>
              <a:t> </a:t>
            </a:r>
            <a:r>
              <a:rPr lang="en-US" altLang="en-US" sz="3200" dirty="0" err="1"/>
              <a:t>có</a:t>
            </a:r>
            <a:r>
              <a:rPr lang="en-US" altLang="en-US" sz="3200" dirty="0"/>
              <a:t> </a:t>
            </a:r>
            <a:r>
              <a:rPr lang="en-US" altLang="en-US" sz="3200" dirty="0" err="1"/>
              <a:t>tác</a:t>
            </a:r>
            <a:r>
              <a:rPr lang="en-US" altLang="en-US" sz="3200" dirty="0"/>
              <a:t> </a:t>
            </a:r>
            <a:r>
              <a:rPr lang="en-US" altLang="en-US" sz="3200" dirty="0" err="1"/>
              <a:t>dụng</a:t>
            </a:r>
            <a:r>
              <a:rPr lang="en-US" altLang="en-US" sz="3200" dirty="0"/>
              <a:t> </a:t>
            </a:r>
            <a:r>
              <a:rPr lang="en-US" altLang="en-US" sz="3200" dirty="0" err="1"/>
              <a:t>gì</a:t>
            </a:r>
            <a:r>
              <a:rPr lang="en-US" altLang="en-US" sz="3200" dirty="0"/>
              <a:t>?</a:t>
            </a:r>
            <a:endParaRPr lang="en-US" sz="3200" dirty="0"/>
          </a:p>
        </p:txBody>
      </p:sp>
      <p:sp>
        <p:nvSpPr>
          <p:cNvPr id="11" name="TextBox 10"/>
          <p:cNvSpPr txBox="1"/>
          <p:nvPr/>
        </p:nvSpPr>
        <p:spPr>
          <a:xfrm>
            <a:off x="130629" y="4941836"/>
            <a:ext cx="11887200" cy="1077218"/>
          </a:xfrm>
          <a:prstGeom prst="rect">
            <a:avLst/>
          </a:prstGeom>
          <a:solidFill>
            <a:srgbClr val="FFEFBD"/>
          </a:solidFill>
        </p:spPr>
        <p:txBody>
          <a:bodyPr wrap="square" rtlCol="0">
            <a:spAutoFit/>
          </a:bodyPr>
          <a:lstStyle/>
          <a:p>
            <a:r>
              <a:rPr lang="en-US" altLang="en-US" sz="3200" b="1" dirty="0" err="1">
                <a:solidFill>
                  <a:srgbClr val="FF0000"/>
                </a:solidFill>
              </a:rPr>
              <a:t>Tránh</a:t>
            </a:r>
            <a:r>
              <a:rPr lang="en-US" altLang="en-US" sz="3200" b="1" dirty="0">
                <a:solidFill>
                  <a:srgbClr val="FF0000"/>
                </a:solidFill>
              </a:rPr>
              <a:t> </a:t>
            </a:r>
            <a:r>
              <a:rPr lang="en-US" altLang="en-US" sz="3200" b="1" dirty="0" err="1">
                <a:solidFill>
                  <a:srgbClr val="FF0000"/>
                </a:solidFill>
              </a:rPr>
              <a:t>việc</a:t>
            </a:r>
            <a:r>
              <a:rPr lang="en-US" altLang="en-US" sz="3200" b="1" dirty="0">
                <a:solidFill>
                  <a:srgbClr val="FF0000"/>
                </a:solidFill>
              </a:rPr>
              <a:t> </a:t>
            </a:r>
            <a:r>
              <a:rPr lang="en-US" altLang="en-US" sz="3200" b="1" dirty="0" err="1">
                <a:solidFill>
                  <a:srgbClr val="FF0000"/>
                </a:solidFill>
              </a:rPr>
              <a:t>lặp</a:t>
            </a:r>
            <a:r>
              <a:rPr lang="en-US" altLang="en-US" sz="3200" b="1" dirty="0">
                <a:solidFill>
                  <a:srgbClr val="FF0000"/>
                </a:solidFill>
              </a:rPr>
              <a:t> </a:t>
            </a:r>
            <a:r>
              <a:rPr lang="en-US" altLang="en-US" sz="3200" b="1" dirty="0" err="1">
                <a:solidFill>
                  <a:srgbClr val="FF0000"/>
                </a:solidFill>
              </a:rPr>
              <a:t>từ</a:t>
            </a:r>
            <a:r>
              <a:rPr lang="en-US" altLang="en-US" sz="3200" b="1" dirty="0">
                <a:solidFill>
                  <a:srgbClr val="FF0000"/>
                </a:solidFill>
              </a:rPr>
              <a:t>, </a:t>
            </a:r>
            <a:r>
              <a:rPr lang="en-US" altLang="en-US" sz="3200" b="1" dirty="0" err="1">
                <a:solidFill>
                  <a:srgbClr val="FF0000"/>
                </a:solidFill>
              </a:rPr>
              <a:t>giúp</a:t>
            </a:r>
            <a:r>
              <a:rPr lang="en-US" altLang="en-US" sz="3200" b="1" dirty="0">
                <a:solidFill>
                  <a:srgbClr val="FF0000"/>
                </a:solidFill>
              </a:rPr>
              <a:t> </a:t>
            </a:r>
            <a:r>
              <a:rPr lang="en-US" altLang="en-US" sz="3200" b="1" dirty="0" err="1">
                <a:solidFill>
                  <a:srgbClr val="FF0000"/>
                </a:solidFill>
              </a:rPr>
              <a:t>cho</a:t>
            </a:r>
            <a:r>
              <a:rPr lang="en-US" altLang="en-US" sz="3200" b="1" dirty="0">
                <a:solidFill>
                  <a:srgbClr val="FF0000"/>
                </a:solidFill>
              </a:rPr>
              <a:t> </a:t>
            </a:r>
            <a:r>
              <a:rPr lang="en-US" altLang="en-US" sz="3200" b="1" dirty="0" err="1">
                <a:solidFill>
                  <a:srgbClr val="FF0000"/>
                </a:solidFill>
              </a:rPr>
              <a:t>diễn</a:t>
            </a:r>
            <a:r>
              <a:rPr lang="en-US" altLang="en-US" sz="3200" b="1" dirty="0">
                <a:solidFill>
                  <a:srgbClr val="FF0000"/>
                </a:solidFill>
              </a:rPr>
              <a:t> </a:t>
            </a:r>
            <a:r>
              <a:rPr lang="en-US" altLang="en-US" sz="3200" b="1" dirty="0" err="1">
                <a:solidFill>
                  <a:srgbClr val="FF0000"/>
                </a:solidFill>
              </a:rPr>
              <a:t>đạt</a:t>
            </a:r>
            <a:r>
              <a:rPr lang="en-US" altLang="en-US" sz="3200" b="1" dirty="0">
                <a:solidFill>
                  <a:srgbClr val="FF0000"/>
                </a:solidFill>
              </a:rPr>
              <a:t> </a:t>
            </a:r>
            <a:r>
              <a:rPr lang="en-US" altLang="en-US" sz="3200" b="1" dirty="0" err="1">
                <a:solidFill>
                  <a:srgbClr val="FF0000"/>
                </a:solidFill>
              </a:rPr>
              <a:t>sinh</a:t>
            </a:r>
            <a:r>
              <a:rPr lang="en-US" altLang="en-US" sz="3200" b="1" dirty="0">
                <a:solidFill>
                  <a:srgbClr val="FF0000"/>
                </a:solidFill>
              </a:rPr>
              <a:t> </a:t>
            </a:r>
            <a:r>
              <a:rPr lang="en-US" altLang="en-US" sz="3200" b="1" dirty="0" err="1">
                <a:solidFill>
                  <a:srgbClr val="FF0000"/>
                </a:solidFill>
              </a:rPr>
              <a:t>động</a:t>
            </a:r>
            <a:r>
              <a:rPr lang="en-US" altLang="en-US" sz="3200" b="1" dirty="0">
                <a:solidFill>
                  <a:srgbClr val="FF0000"/>
                </a:solidFill>
              </a:rPr>
              <a:t> </a:t>
            </a:r>
            <a:r>
              <a:rPr lang="en-US" altLang="en-US" sz="3200" b="1" dirty="0" err="1">
                <a:solidFill>
                  <a:srgbClr val="FF0000"/>
                </a:solidFill>
              </a:rPr>
              <a:t>hơn,rõ</a:t>
            </a:r>
            <a:r>
              <a:rPr lang="en-US" altLang="en-US" sz="3200" b="1" dirty="0">
                <a:solidFill>
                  <a:srgbClr val="FF0000"/>
                </a:solidFill>
              </a:rPr>
              <a:t> ý </a:t>
            </a:r>
            <a:r>
              <a:rPr lang="en-US" altLang="en-US" sz="3200" b="1" dirty="0" err="1">
                <a:solidFill>
                  <a:srgbClr val="FF0000"/>
                </a:solidFill>
              </a:rPr>
              <a:t>hơn</a:t>
            </a:r>
            <a:r>
              <a:rPr lang="en-US" altLang="en-US" sz="3200" b="1" dirty="0">
                <a:solidFill>
                  <a:srgbClr val="FF0000"/>
                </a:solidFill>
              </a:rPr>
              <a:t> </a:t>
            </a:r>
            <a:r>
              <a:rPr lang="en-US" altLang="en-US" sz="3200" b="1" dirty="0" err="1">
                <a:solidFill>
                  <a:srgbClr val="FF0000"/>
                </a:solidFill>
              </a:rPr>
              <a:t>mà</a:t>
            </a:r>
            <a:r>
              <a:rPr lang="en-US" altLang="en-US" sz="3200" b="1" dirty="0">
                <a:solidFill>
                  <a:srgbClr val="FF0000"/>
                </a:solidFill>
              </a:rPr>
              <a:t> </a:t>
            </a:r>
            <a:r>
              <a:rPr lang="en-US" altLang="en-US" sz="3200" b="1" dirty="0" err="1">
                <a:solidFill>
                  <a:srgbClr val="FF0000"/>
                </a:solidFill>
              </a:rPr>
              <a:t>vẫn</a:t>
            </a:r>
            <a:r>
              <a:rPr lang="en-US" altLang="en-US" sz="3200" b="1" dirty="0">
                <a:solidFill>
                  <a:srgbClr val="FF0000"/>
                </a:solidFill>
              </a:rPr>
              <a:t> </a:t>
            </a:r>
            <a:r>
              <a:rPr lang="en-US" altLang="en-US" sz="3200" b="1" dirty="0" err="1">
                <a:solidFill>
                  <a:srgbClr val="FF0000"/>
                </a:solidFill>
              </a:rPr>
              <a:t>đảm</a:t>
            </a:r>
            <a:r>
              <a:rPr lang="en-US" altLang="en-US" sz="3200" b="1" dirty="0">
                <a:solidFill>
                  <a:srgbClr val="FF0000"/>
                </a:solidFill>
              </a:rPr>
              <a:t> </a:t>
            </a:r>
            <a:r>
              <a:rPr lang="en-US" altLang="en-US" sz="3200" b="1" dirty="0" err="1">
                <a:solidFill>
                  <a:srgbClr val="FF0000"/>
                </a:solidFill>
              </a:rPr>
              <a:t>bảo</a:t>
            </a:r>
            <a:r>
              <a:rPr lang="en-US" altLang="en-US" sz="3200" b="1" dirty="0">
                <a:solidFill>
                  <a:srgbClr val="FF0000"/>
                </a:solidFill>
              </a:rPr>
              <a:t> </a:t>
            </a:r>
            <a:r>
              <a:rPr lang="en-US" altLang="en-US" sz="3200" b="1" dirty="0" err="1">
                <a:solidFill>
                  <a:srgbClr val="FF0000"/>
                </a:solidFill>
              </a:rPr>
              <a:t>sự</a:t>
            </a:r>
            <a:r>
              <a:rPr lang="en-US" altLang="en-US" sz="3200" b="1" dirty="0">
                <a:solidFill>
                  <a:srgbClr val="FF0000"/>
                </a:solidFill>
              </a:rPr>
              <a:t> </a:t>
            </a:r>
            <a:r>
              <a:rPr lang="en-US" altLang="en-US" sz="3200" b="1" dirty="0" err="1">
                <a:solidFill>
                  <a:srgbClr val="FF0000"/>
                </a:solidFill>
              </a:rPr>
              <a:t>liên</a:t>
            </a:r>
            <a:r>
              <a:rPr lang="en-US" altLang="en-US" sz="3200" b="1" dirty="0">
                <a:solidFill>
                  <a:srgbClr val="FF0000"/>
                </a:solidFill>
              </a:rPr>
              <a:t> </a:t>
            </a:r>
            <a:r>
              <a:rPr lang="en-US" altLang="en-US" sz="3200" b="1" dirty="0" err="1">
                <a:solidFill>
                  <a:srgbClr val="FF0000"/>
                </a:solidFill>
              </a:rPr>
              <a:t>kết</a:t>
            </a:r>
            <a:r>
              <a:rPr lang="en-US" altLang="en-US" sz="3200" b="1" dirty="0" smtClean="0">
                <a:solidFill>
                  <a:srgbClr val="FF0000"/>
                </a:solidFill>
              </a:rPr>
              <a:t>.</a:t>
            </a:r>
            <a:endParaRPr lang="en-US" altLang="en-US" sz="3200" b="1" dirty="0">
              <a:solidFill>
                <a:srgbClr val="FF0000"/>
              </a:solidFill>
            </a:endParaRPr>
          </a:p>
        </p:txBody>
      </p:sp>
    </p:spTree>
    <p:extLst>
      <p:ext uri="{BB962C8B-B14F-4D97-AF65-F5344CB8AC3E}">
        <p14:creationId xmlns:p14="http://schemas.microsoft.com/office/powerpoint/2010/main" val="168120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5"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1000" fill="hold"/>
                                        <p:tgtEl>
                                          <p:spTgt spid="11"/>
                                        </p:tgtEl>
                                        <p:attrNameLst>
                                          <p:attrName>ppt_w</p:attrName>
                                        </p:attrNameLst>
                                      </p:cBhvr>
                                      <p:tavLst>
                                        <p:tav tm="0">
                                          <p:val>
                                            <p:fltVal val="0"/>
                                          </p:val>
                                        </p:tav>
                                        <p:tav tm="100000">
                                          <p:val>
                                            <p:strVal val="#ppt_w"/>
                                          </p:val>
                                        </p:tav>
                                      </p:tavLst>
                                    </p:anim>
                                    <p:anim calcmode="lin" valueType="num">
                                      <p:cBhvr>
                                        <p:cTn id="15" dur="1000" fill="hold"/>
                                        <p:tgtEl>
                                          <p:spTgt spid="11"/>
                                        </p:tgtEl>
                                        <p:attrNameLst>
                                          <p:attrName>ppt_h</p:attrName>
                                        </p:attrNameLst>
                                      </p:cBhvr>
                                      <p:tavLst>
                                        <p:tav tm="0">
                                          <p:val>
                                            <p:fltVal val="0"/>
                                          </p:val>
                                        </p:tav>
                                        <p:tav tm="100000">
                                          <p:val>
                                            <p:strVal val="#ppt_h"/>
                                          </p:val>
                                        </p:tav>
                                      </p:tavLst>
                                    </p:anim>
                                    <p:anim calcmode="lin" valueType="num">
                                      <p:cBhvr>
                                        <p:cTn id="16" dur="1000" fill="hold"/>
                                        <p:tgtEl>
                                          <p:spTgt spid="11"/>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11"/>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ình ảnh có liên qu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39105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565" y="969097"/>
            <a:ext cx="11965577" cy="954107"/>
          </a:xfrm>
          <a:prstGeom prst="rect">
            <a:avLst/>
          </a:prstGeom>
        </p:spPr>
        <p:txBody>
          <a:bodyPr wrap="square">
            <a:spAutoFit/>
          </a:bodyPr>
          <a:lstStyle/>
          <a:p>
            <a:r>
              <a:rPr lang="en-US" altLang="en-US" sz="2800" b="1" dirty="0">
                <a:solidFill>
                  <a:srgbClr val="660066"/>
                </a:solidFill>
              </a:rPr>
              <a:t>2.Hãy </a:t>
            </a:r>
            <a:r>
              <a:rPr lang="en-US" altLang="en-US" sz="2800" b="1" dirty="0" err="1">
                <a:solidFill>
                  <a:srgbClr val="660066"/>
                </a:solidFill>
              </a:rPr>
              <a:t>thay</a:t>
            </a:r>
            <a:r>
              <a:rPr lang="en-US" altLang="en-US" sz="2800" b="1" dirty="0">
                <a:solidFill>
                  <a:srgbClr val="660066"/>
                </a:solidFill>
              </a:rPr>
              <a:t> </a:t>
            </a:r>
            <a:r>
              <a:rPr lang="en-US" altLang="en-US" sz="2800" b="1" dirty="0" err="1">
                <a:solidFill>
                  <a:srgbClr val="660066"/>
                </a:solidFill>
              </a:rPr>
              <a:t>thế</a:t>
            </a:r>
            <a:r>
              <a:rPr lang="en-US" altLang="en-US" sz="2800" b="1" dirty="0">
                <a:solidFill>
                  <a:srgbClr val="660066"/>
                </a:solidFill>
              </a:rPr>
              <a:t> </a:t>
            </a:r>
            <a:r>
              <a:rPr lang="en-US" altLang="en-US" sz="2800" b="1" dirty="0" err="1">
                <a:solidFill>
                  <a:srgbClr val="660066"/>
                </a:solidFill>
              </a:rPr>
              <a:t>những</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ngữ</a:t>
            </a:r>
            <a:r>
              <a:rPr lang="en-US" altLang="en-US" sz="2800" b="1" dirty="0">
                <a:solidFill>
                  <a:srgbClr val="660066"/>
                </a:solidFill>
              </a:rPr>
              <a:t> </a:t>
            </a:r>
            <a:r>
              <a:rPr lang="en-US" altLang="en-US" sz="2800" b="1" dirty="0" err="1">
                <a:solidFill>
                  <a:srgbClr val="660066"/>
                </a:solidFill>
              </a:rPr>
              <a:t>lặp</a:t>
            </a:r>
            <a:r>
              <a:rPr lang="en-US" altLang="en-US" sz="2800" b="1" dirty="0">
                <a:solidFill>
                  <a:srgbClr val="660066"/>
                </a:solidFill>
              </a:rPr>
              <a:t> </a:t>
            </a:r>
            <a:r>
              <a:rPr lang="en-US" altLang="en-US" sz="2800" b="1" dirty="0" err="1">
                <a:solidFill>
                  <a:srgbClr val="660066"/>
                </a:solidFill>
              </a:rPr>
              <a:t>lại</a:t>
            </a:r>
            <a:r>
              <a:rPr lang="en-US" altLang="en-US" sz="2800" b="1" dirty="0">
                <a:solidFill>
                  <a:srgbClr val="660066"/>
                </a:solidFill>
              </a:rPr>
              <a:t> </a:t>
            </a:r>
            <a:r>
              <a:rPr lang="en-US" altLang="en-US" sz="2800" b="1" dirty="0" err="1">
                <a:solidFill>
                  <a:srgbClr val="660066"/>
                </a:solidFill>
              </a:rPr>
              <a:t>trong</a:t>
            </a:r>
            <a:r>
              <a:rPr lang="en-US" altLang="en-US" sz="2800" b="1" dirty="0">
                <a:solidFill>
                  <a:srgbClr val="660066"/>
                </a:solidFill>
              </a:rPr>
              <a:t> </a:t>
            </a:r>
            <a:r>
              <a:rPr lang="en-US" altLang="en-US" sz="2800" b="1" dirty="0" err="1">
                <a:solidFill>
                  <a:srgbClr val="660066"/>
                </a:solidFill>
              </a:rPr>
              <a:t>hai</a:t>
            </a:r>
            <a:r>
              <a:rPr lang="en-US" altLang="en-US" sz="2800" b="1" dirty="0">
                <a:solidFill>
                  <a:srgbClr val="660066"/>
                </a:solidFill>
              </a:rPr>
              <a:t> </a:t>
            </a:r>
            <a:r>
              <a:rPr lang="en-US" altLang="en-US" sz="2800" b="1" dirty="0" err="1">
                <a:solidFill>
                  <a:srgbClr val="660066"/>
                </a:solidFill>
              </a:rPr>
              <a:t>đoạn</a:t>
            </a:r>
            <a:r>
              <a:rPr lang="en-US" altLang="en-US" sz="2800" b="1" dirty="0">
                <a:solidFill>
                  <a:srgbClr val="660066"/>
                </a:solidFill>
              </a:rPr>
              <a:t> </a:t>
            </a:r>
            <a:r>
              <a:rPr lang="en-US" altLang="en-US" sz="2800" b="1" dirty="0" err="1">
                <a:solidFill>
                  <a:srgbClr val="660066"/>
                </a:solidFill>
              </a:rPr>
              <a:t>văn</a:t>
            </a:r>
            <a:r>
              <a:rPr lang="en-US" altLang="en-US" sz="2800" b="1" dirty="0">
                <a:solidFill>
                  <a:srgbClr val="660066"/>
                </a:solidFill>
              </a:rPr>
              <a:t> </a:t>
            </a:r>
            <a:r>
              <a:rPr lang="en-US" altLang="en-US" sz="2800" b="1" dirty="0" err="1">
                <a:solidFill>
                  <a:srgbClr val="660066"/>
                </a:solidFill>
              </a:rPr>
              <a:t>sau</a:t>
            </a:r>
            <a:r>
              <a:rPr lang="en-US" altLang="en-US" sz="2800" b="1" dirty="0">
                <a:solidFill>
                  <a:srgbClr val="660066"/>
                </a:solidFill>
              </a:rPr>
              <a:t> </a:t>
            </a:r>
            <a:r>
              <a:rPr lang="en-US" altLang="en-US" sz="2800" b="1" dirty="0" err="1">
                <a:solidFill>
                  <a:srgbClr val="660066"/>
                </a:solidFill>
              </a:rPr>
              <a:t>bằng</a:t>
            </a:r>
            <a:r>
              <a:rPr lang="en-US" altLang="en-US" sz="2800" b="1" dirty="0">
                <a:solidFill>
                  <a:srgbClr val="660066"/>
                </a:solidFill>
              </a:rPr>
              <a:t> </a:t>
            </a:r>
            <a:r>
              <a:rPr lang="en-US" altLang="en-US" sz="2800" b="1" dirty="0" err="1">
                <a:solidFill>
                  <a:srgbClr val="660066"/>
                </a:solidFill>
              </a:rPr>
              <a:t>đại</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hoặc</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ngữ</a:t>
            </a:r>
            <a:r>
              <a:rPr lang="en-US" altLang="en-US" sz="2800" b="1" dirty="0">
                <a:solidFill>
                  <a:srgbClr val="660066"/>
                </a:solidFill>
              </a:rPr>
              <a:t> </a:t>
            </a:r>
            <a:r>
              <a:rPr lang="en-US" altLang="en-US" sz="2800" b="1" dirty="0" err="1">
                <a:solidFill>
                  <a:srgbClr val="660066"/>
                </a:solidFill>
              </a:rPr>
              <a:t>đồng</a:t>
            </a:r>
            <a:r>
              <a:rPr lang="en-US" altLang="en-US" sz="2800" b="1" dirty="0">
                <a:solidFill>
                  <a:srgbClr val="660066"/>
                </a:solidFill>
              </a:rPr>
              <a:t> </a:t>
            </a:r>
            <a:r>
              <a:rPr lang="en-US" altLang="en-US" sz="2800" b="1" dirty="0" err="1">
                <a:solidFill>
                  <a:srgbClr val="660066"/>
                </a:solidFill>
              </a:rPr>
              <a:t>nghĩa</a:t>
            </a:r>
            <a:r>
              <a:rPr lang="en-US" altLang="en-US" sz="2800" b="1" dirty="0" smtClean="0">
                <a:solidFill>
                  <a:srgbClr val="660066"/>
                </a:solidFill>
              </a:rPr>
              <a:t>:</a:t>
            </a:r>
            <a:endParaRPr lang="en-US" sz="2800" dirty="0"/>
          </a:p>
        </p:txBody>
      </p:sp>
      <p:sp>
        <p:nvSpPr>
          <p:cNvPr id="3" name="TextBox 2"/>
          <p:cNvSpPr txBox="1"/>
          <p:nvPr/>
        </p:nvSpPr>
        <p:spPr>
          <a:xfrm>
            <a:off x="117565" y="1915685"/>
            <a:ext cx="11965577" cy="3970318"/>
          </a:xfrm>
          <a:prstGeom prst="rect">
            <a:avLst/>
          </a:prstGeom>
          <a:solidFill>
            <a:schemeClr val="accent4">
              <a:lumMod val="20000"/>
              <a:lumOff val="80000"/>
            </a:schemeClr>
          </a:solidFill>
        </p:spPr>
        <p:txBody>
          <a:bodyPr wrap="square" rtlCol="0">
            <a:spAutoFit/>
          </a:bodyPr>
          <a:lstStyle/>
          <a:p>
            <a:pPr>
              <a:lnSpc>
                <a:spcPct val="90000"/>
              </a:lnSpc>
            </a:pPr>
            <a:r>
              <a:rPr lang="en-US" altLang="en-US" sz="2800" dirty="0" smtClean="0">
                <a:solidFill>
                  <a:srgbClr val="0033CC"/>
                </a:solidFill>
              </a:rPr>
              <a:t>   </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quê</a:t>
            </a:r>
            <a:r>
              <a:rPr lang="en-US" altLang="en-US" sz="2800" dirty="0" smtClean="0">
                <a:solidFill>
                  <a:srgbClr val="0033CC"/>
                </a:solidFill>
              </a:rPr>
              <a:t> </a:t>
            </a:r>
            <a:r>
              <a:rPr lang="en-US" altLang="en-US" sz="2800" dirty="0">
                <a:solidFill>
                  <a:srgbClr val="0033CC"/>
                </a:solidFill>
              </a:rPr>
              <a:t>ở </a:t>
            </a:r>
            <a:r>
              <a:rPr lang="en-US" altLang="en-US" sz="2800" dirty="0" err="1">
                <a:solidFill>
                  <a:srgbClr val="0033CC"/>
                </a:solidFill>
              </a:rPr>
              <a:t>vùng</a:t>
            </a:r>
            <a:r>
              <a:rPr lang="en-US" altLang="en-US" sz="2800" dirty="0">
                <a:solidFill>
                  <a:srgbClr val="0033CC"/>
                </a:solidFill>
              </a:rPr>
              <a:t> </a:t>
            </a:r>
            <a:r>
              <a:rPr lang="en-US" altLang="en-US" sz="2800" dirty="0" err="1">
                <a:solidFill>
                  <a:srgbClr val="0033CC"/>
                </a:solidFill>
              </a:rPr>
              <a:t>núi</a:t>
            </a:r>
            <a:r>
              <a:rPr lang="en-US" altLang="en-US" sz="2800" dirty="0">
                <a:solidFill>
                  <a:srgbClr val="0033CC"/>
                </a:solidFill>
              </a:rPr>
              <a:t> </a:t>
            </a:r>
            <a:r>
              <a:rPr lang="en-US" altLang="en-US" sz="2800" dirty="0" err="1">
                <a:solidFill>
                  <a:srgbClr val="0033CC"/>
                </a:solidFill>
              </a:rPr>
              <a:t>Quan</a:t>
            </a:r>
            <a:r>
              <a:rPr lang="en-US" altLang="en-US" sz="2800" dirty="0">
                <a:solidFill>
                  <a:srgbClr val="0033CC"/>
                </a:solidFill>
              </a:rPr>
              <a:t> </a:t>
            </a:r>
            <a:r>
              <a:rPr lang="en-US" altLang="en-US" sz="2800" dirty="0" err="1">
                <a:solidFill>
                  <a:srgbClr val="0033CC"/>
                </a:solidFill>
              </a:rPr>
              <a:t>Yên</a:t>
            </a:r>
            <a:r>
              <a:rPr lang="en-US" altLang="en-US" sz="2800" dirty="0">
                <a:solidFill>
                  <a:srgbClr val="0033CC"/>
                </a:solidFill>
              </a:rPr>
              <a:t>( </a:t>
            </a:r>
            <a:r>
              <a:rPr lang="en-US" altLang="en-US" sz="2800" dirty="0" err="1">
                <a:solidFill>
                  <a:srgbClr val="0033CC"/>
                </a:solidFill>
              </a:rPr>
              <a:t>Thanh</a:t>
            </a:r>
            <a:r>
              <a:rPr lang="en-US" altLang="en-US" sz="2800" dirty="0">
                <a:solidFill>
                  <a:srgbClr val="0033CC"/>
                </a:solidFill>
              </a:rPr>
              <a:t> </a:t>
            </a:r>
            <a:r>
              <a:rPr lang="en-US" altLang="en-US" sz="2800" dirty="0" err="1">
                <a:solidFill>
                  <a:srgbClr val="0033CC"/>
                </a:solidFill>
              </a:rPr>
              <a:t>Hóa</a:t>
            </a:r>
            <a:r>
              <a:rPr lang="en-US" altLang="en-US" sz="2800" dirty="0" smtClean="0">
                <a:solidFill>
                  <a:srgbClr val="0033CC"/>
                </a:solidFill>
              </a:rPr>
              <a:t>). </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xinh</a:t>
            </a:r>
            <a:r>
              <a:rPr lang="en-US" altLang="en-US" sz="2800" dirty="0" smtClean="0">
                <a:solidFill>
                  <a:srgbClr val="0033CC"/>
                </a:solidFill>
              </a:rPr>
              <a:t> </a:t>
            </a:r>
            <a:r>
              <a:rPr lang="en-US" altLang="en-US" sz="2800" dirty="0" err="1">
                <a:solidFill>
                  <a:srgbClr val="0033CC"/>
                </a:solidFill>
              </a:rPr>
              <a:t>xắn</a:t>
            </a:r>
            <a:r>
              <a:rPr lang="en-US" altLang="en-US" sz="2800" dirty="0">
                <a:solidFill>
                  <a:srgbClr val="0033CC"/>
                </a:solidFill>
              </a:rPr>
              <a:t>, </a:t>
            </a:r>
            <a:r>
              <a:rPr lang="en-US" altLang="en-US" sz="2800" dirty="0" err="1">
                <a:solidFill>
                  <a:srgbClr val="0033CC"/>
                </a:solidFill>
              </a:rPr>
              <a:t>tính</a:t>
            </a:r>
            <a:r>
              <a:rPr lang="en-US" altLang="en-US" sz="2800" dirty="0">
                <a:solidFill>
                  <a:srgbClr val="0033CC"/>
                </a:solidFill>
              </a:rPr>
              <a:t> </a:t>
            </a:r>
            <a:r>
              <a:rPr lang="en-US" altLang="en-US" sz="2800" dirty="0" err="1">
                <a:solidFill>
                  <a:srgbClr val="0033CC"/>
                </a:solidFill>
              </a:rPr>
              <a:t>cách</a:t>
            </a:r>
            <a:r>
              <a:rPr lang="en-US" altLang="en-US" sz="2800" dirty="0">
                <a:solidFill>
                  <a:srgbClr val="0033CC"/>
                </a:solidFill>
              </a:rPr>
              <a:t> </a:t>
            </a:r>
            <a:r>
              <a:rPr lang="en-US" altLang="en-US" sz="2800" dirty="0" err="1">
                <a:solidFill>
                  <a:srgbClr val="0033CC"/>
                </a:solidFill>
              </a:rPr>
              <a:t>mạnh</a:t>
            </a:r>
            <a:r>
              <a:rPr lang="en-US" altLang="en-US" sz="2800" dirty="0">
                <a:solidFill>
                  <a:srgbClr val="0033CC"/>
                </a:solidFill>
              </a:rPr>
              <a:t> </a:t>
            </a:r>
            <a:r>
              <a:rPr lang="en-US" altLang="en-US" sz="2800" dirty="0" err="1">
                <a:solidFill>
                  <a:srgbClr val="0033CC"/>
                </a:solidFill>
              </a:rPr>
              <a:t>mẽ</a:t>
            </a:r>
            <a:r>
              <a:rPr lang="en-US" altLang="en-US" sz="2800" dirty="0">
                <a:solidFill>
                  <a:srgbClr val="0033CC"/>
                </a:solidFill>
              </a:rPr>
              <a:t>, </a:t>
            </a:r>
            <a:r>
              <a:rPr lang="en-US" altLang="en-US" sz="2800" dirty="0" err="1">
                <a:solidFill>
                  <a:srgbClr val="0033CC"/>
                </a:solidFill>
              </a:rPr>
              <a:t>thích</a:t>
            </a:r>
            <a:r>
              <a:rPr lang="en-US" altLang="en-US" sz="2800" dirty="0">
                <a:solidFill>
                  <a:srgbClr val="0033CC"/>
                </a:solidFill>
              </a:rPr>
              <a:t> </a:t>
            </a:r>
            <a:r>
              <a:rPr lang="en-US" altLang="en-US" sz="2800" dirty="0" err="1">
                <a:solidFill>
                  <a:srgbClr val="0033CC"/>
                </a:solidFill>
              </a:rPr>
              <a:t>võ</a:t>
            </a:r>
            <a:r>
              <a:rPr lang="en-US" altLang="en-US" sz="2800" dirty="0">
                <a:solidFill>
                  <a:srgbClr val="0033CC"/>
                </a:solidFill>
              </a:rPr>
              <a:t> </a:t>
            </a:r>
            <a:r>
              <a:rPr lang="en-US" altLang="en-US" sz="2800" dirty="0" err="1">
                <a:solidFill>
                  <a:srgbClr val="0033CC"/>
                </a:solidFill>
              </a:rPr>
              <a:t>nghệ</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bắn</a:t>
            </a:r>
            <a:r>
              <a:rPr lang="en-US" altLang="en-US" sz="2800" dirty="0" smtClean="0">
                <a:solidFill>
                  <a:srgbClr val="0033CC"/>
                </a:solidFill>
              </a:rPr>
              <a:t> </a:t>
            </a:r>
            <a:r>
              <a:rPr lang="en-US" altLang="en-US" sz="2800" dirty="0" err="1">
                <a:solidFill>
                  <a:srgbClr val="0033CC"/>
                </a:solidFill>
              </a:rPr>
              <a:t>cung</a:t>
            </a:r>
            <a:r>
              <a:rPr lang="en-US" altLang="en-US" sz="2800" dirty="0">
                <a:solidFill>
                  <a:srgbClr val="0033CC"/>
                </a:solidFill>
              </a:rPr>
              <a:t> </a:t>
            </a:r>
            <a:r>
              <a:rPr lang="en-US" altLang="en-US" sz="2800" dirty="0" err="1">
                <a:solidFill>
                  <a:srgbClr val="0033CC"/>
                </a:solidFill>
              </a:rPr>
              <a:t>rất</a:t>
            </a:r>
            <a:r>
              <a:rPr lang="en-US" altLang="en-US" sz="2800" dirty="0">
                <a:solidFill>
                  <a:srgbClr val="0033CC"/>
                </a:solidFill>
              </a:rPr>
              <a:t> </a:t>
            </a:r>
            <a:r>
              <a:rPr lang="en-US" altLang="en-US" sz="2800" dirty="0" err="1">
                <a:solidFill>
                  <a:srgbClr val="0033CC"/>
                </a:solidFill>
              </a:rPr>
              <a:t>giỏi</a:t>
            </a:r>
            <a:r>
              <a:rPr lang="en-US" altLang="en-US" sz="2800" dirty="0">
                <a:solidFill>
                  <a:srgbClr val="0033CC"/>
                </a:solidFill>
              </a:rPr>
              <a:t>, </a:t>
            </a:r>
            <a:r>
              <a:rPr lang="en-US" altLang="en-US" sz="2800" dirty="0" err="1">
                <a:solidFill>
                  <a:srgbClr val="0033CC"/>
                </a:solidFill>
              </a:rPr>
              <a:t>thường</a:t>
            </a:r>
            <a:r>
              <a:rPr lang="en-US" altLang="en-US" sz="2800" dirty="0">
                <a:solidFill>
                  <a:srgbClr val="0033CC"/>
                </a:solidFill>
              </a:rPr>
              <a:t> </a:t>
            </a:r>
            <a:r>
              <a:rPr lang="en-US" altLang="en-US" sz="2800" dirty="0" err="1">
                <a:solidFill>
                  <a:srgbClr val="0033CC"/>
                </a:solidFill>
              </a:rPr>
              <a:t>theo</a:t>
            </a:r>
            <a:r>
              <a:rPr lang="en-US" altLang="en-US" sz="2800" dirty="0">
                <a:solidFill>
                  <a:srgbClr val="0033CC"/>
                </a:solidFill>
              </a:rPr>
              <a:t> </a:t>
            </a:r>
            <a:r>
              <a:rPr lang="en-US" altLang="en-US" sz="2800" dirty="0" err="1">
                <a:solidFill>
                  <a:srgbClr val="0033CC"/>
                </a:solidFill>
              </a:rPr>
              <a:t>các</a:t>
            </a:r>
            <a:r>
              <a:rPr lang="en-US" altLang="en-US" sz="2800" dirty="0">
                <a:solidFill>
                  <a:srgbClr val="0033CC"/>
                </a:solidFill>
              </a:rPr>
              <a:t> </a:t>
            </a:r>
            <a:r>
              <a:rPr lang="en-US" altLang="en-US" sz="2800" dirty="0" err="1">
                <a:solidFill>
                  <a:srgbClr val="0033CC"/>
                </a:solidFill>
              </a:rPr>
              <a:t>phường</a:t>
            </a:r>
            <a:r>
              <a:rPr lang="en-US" altLang="en-US" sz="2800" dirty="0">
                <a:solidFill>
                  <a:srgbClr val="0033CC"/>
                </a:solidFill>
              </a:rPr>
              <a:t> </a:t>
            </a:r>
            <a:r>
              <a:rPr lang="en-US" altLang="en-US" sz="2800" dirty="0" err="1">
                <a:solidFill>
                  <a:srgbClr val="0033CC"/>
                </a:solidFill>
              </a:rPr>
              <a:t>săn</a:t>
            </a:r>
            <a:r>
              <a:rPr lang="en-US" altLang="en-US" sz="2800" dirty="0">
                <a:solidFill>
                  <a:srgbClr val="0033CC"/>
                </a:solidFill>
              </a:rPr>
              <a:t> </a:t>
            </a:r>
            <a:r>
              <a:rPr lang="en-US" altLang="en-US" sz="2800" dirty="0" err="1">
                <a:solidFill>
                  <a:srgbClr val="0033CC"/>
                </a:solidFill>
              </a:rPr>
              <a:t>đi</a:t>
            </a:r>
            <a:r>
              <a:rPr lang="en-US" altLang="en-US" sz="2800" dirty="0">
                <a:solidFill>
                  <a:srgbClr val="0033CC"/>
                </a:solidFill>
              </a:rPr>
              <a:t> </a:t>
            </a:r>
            <a:r>
              <a:rPr lang="en-US" altLang="en-US" sz="2800" dirty="0" err="1">
                <a:solidFill>
                  <a:srgbClr val="0033CC"/>
                </a:solidFill>
              </a:rPr>
              <a:t>săn</a:t>
            </a:r>
            <a:r>
              <a:rPr lang="en-US" altLang="en-US" sz="2800" dirty="0">
                <a:solidFill>
                  <a:srgbClr val="0033CC"/>
                </a:solidFill>
              </a:rPr>
              <a:t> </a:t>
            </a:r>
            <a:r>
              <a:rPr lang="en-US" altLang="en-US" sz="2800" dirty="0" err="1">
                <a:solidFill>
                  <a:srgbClr val="0033CC"/>
                </a:solidFill>
              </a:rPr>
              <a:t>thú.Có</a:t>
            </a:r>
            <a:r>
              <a:rPr lang="en-US" altLang="en-US" sz="2800" dirty="0">
                <a:solidFill>
                  <a:srgbClr val="0033CC"/>
                </a:solidFill>
              </a:rPr>
              <a:t> </a:t>
            </a:r>
            <a:r>
              <a:rPr lang="en-US" altLang="en-US" sz="2800" dirty="0" err="1">
                <a:solidFill>
                  <a:srgbClr val="0033CC"/>
                </a:solidFill>
              </a:rPr>
              <a:t>lần</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đã</a:t>
            </a:r>
            <a:r>
              <a:rPr lang="en-US" altLang="en-US" sz="2800" dirty="0" smtClean="0">
                <a:solidFill>
                  <a:srgbClr val="0033CC"/>
                </a:solidFill>
              </a:rPr>
              <a:t> </a:t>
            </a:r>
            <a:r>
              <a:rPr lang="en-US" altLang="en-US" sz="2800" dirty="0" err="1">
                <a:solidFill>
                  <a:srgbClr val="0033CC"/>
                </a:solidFill>
              </a:rPr>
              <a:t>bắn</a:t>
            </a:r>
            <a:r>
              <a:rPr lang="en-US" altLang="en-US" sz="2800" dirty="0">
                <a:solidFill>
                  <a:srgbClr val="0033CC"/>
                </a:solidFill>
              </a:rPr>
              <a:t> </a:t>
            </a:r>
            <a:r>
              <a:rPr lang="en-US" altLang="en-US" sz="2800" dirty="0" err="1">
                <a:solidFill>
                  <a:srgbClr val="0033CC"/>
                </a:solidFill>
              </a:rPr>
              <a:t>hạ</a:t>
            </a:r>
            <a:r>
              <a:rPr lang="en-US" altLang="en-US" sz="2800" dirty="0">
                <a:solidFill>
                  <a:srgbClr val="0033CC"/>
                </a:solidFill>
              </a:rPr>
              <a:t> </a:t>
            </a:r>
            <a:r>
              <a:rPr lang="en-US" altLang="en-US" sz="2800" dirty="0" err="1">
                <a:solidFill>
                  <a:srgbClr val="0033CC"/>
                </a:solidFill>
              </a:rPr>
              <a:t>một</a:t>
            </a:r>
            <a:r>
              <a:rPr lang="en-US" altLang="en-US" sz="2800" dirty="0">
                <a:solidFill>
                  <a:srgbClr val="0033CC"/>
                </a:solidFill>
              </a:rPr>
              <a:t> con </a:t>
            </a:r>
            <a:r>
              <a:rPr lang="en-US" altLang="en-US" sz="2800" dirty="0" err="1">
                <a:solidFill>
                  <a:srgbClr val="0033CC"/>
                </a:solidFill>
              </a:rPr>
              <a:t>báo</a:t>
            </a:r>
            <a:r>
              <a:rPr lang="en-US" altLang="en-US" sz="2800" dirty="0">
                <a:solidFill>
                  <a:srgbClr val="0033CC"/>
                </a:solidFill>
              </a:rPr>
              <a:t> </a:t>
            </a:r>
            <a:r>
              <a:rPr lang="en-US" altLang="en-US" sz="2800" dirty="0" err="1">
                <a:solidFill>
                  <a:srgbClr val="0033CC"/>
                </a:solidFill>
              </a:rPr>
              <a:t>gấm</a:t>
            </a:r>
            <a:r>
              <a:rPr lang="en-US" altLang="en-US" sz="2800" dirty="0">
                <a:solidFill>
                  <a:srgbClr val="0033CC"/>
                </a:solidFill>
              </a:rPr>
              <a:t> hung </a:t>
            </a:r>
            <a:r>
              <a:rPr lang="en-US" altLang="en-US" sz="2800" dirty="0" err="1">
                <a:solidFill>
                  <a:srgbClr val="0033CC"/>
                </a:solidFill>
              </a:rPr>
              <a:t>dữ</a:t>
            </a:r>
            <a:r>
              <a:rPr lang="en-US" altLang="en-US" sz="2800" dirty="0">
                <a:solidFill>
                  <a:srgbClr val="0033CC"/>
                </a:solidFill>
              </a:rPr>
              <a:t> </a:t>
            </a:r>
            <a:r>
              <a:rPr lang="en-US" altLang="en-US" sz="2800" dirty="0" err="1" smtClean="0">
                <a:solidFill>
                  <a:srgbClr val="0033CC"/>
                </a:solidFill>
              </a:rPr>
              <a:t>trước</a:t>
            </a:r>
            <a:r>
              <a:rPr lang="en-US" altLang="en-US" sz="2800" dirty="0" smtClean="0">
                <a:solidFill>
                  <a:srgbClr val="0033CC"/>
                </a:solidFill>
              </a:rPr>
              <a:t> </a:t>
            </a:r>
            <a:r>
              <a:rPr lang="en-US" altLang="en-US" sz="2800" dirty="0" err="1">
                <a:solidFill>
                  <a:srgbClr val="0033CC"/>
                </a:solidFill>
              </a:rPr>
              <a:t>sự</a:t>
            </a:r>
            <a:r>
              <a:rPr lang="en-US" altLang="en-US" sz="2800" dirty="0">
                <a:solidFill>
                  <a:srgbClr val="0033CC"/>
                </a:solidFill>
              </a:rPr>
              <a:t> </a:t>
            </a:r>
            <a:r>
              <a:rPr lang="en-US" altLang="en-US" sz="2800" dirty="0" err="1">
                <a:solidFill>
                  <a:srgbClr val="0033CC"/>
                </a:solidFill>
              </a:rPr>
              <a:t>thán</a:t>
            </a:r>
            <a:r>
              <a:rPr lang="en-US" altLang="en-US" sz="2800" dirty="0">
                <a:solidFill>
                  <a:srgbClr val="0033CC"/>
                </a:solidFill>
              </a:rPr>
              <a:t> </a:t>
            </a:r>
            <a:r>
              <a:rPr lang="en-US" altLang="en-US" sz="2800" dirty="0" err="1">
                <a:solidFill>
                  <a:srgbClr val="0033CC"/>
                </a:solidFill>
              </a:rPr>
              <a:t>phục</a:t>
            </a:r>
            <a:r>
              <a:rPr lang="en-US" altLang="en-US" sz="2800" dirty="0">
                <a:solidFill>
                  <a:srgbClr val="0033CC"/>
                </a:solidFill>
              </a:rPr>
              <a:t> </a:t>
            </a:r>
            <a:r>
              <a:rPr lang="en-US" altLang="en-US" sz="2800" dirty="0" err="1">
                <a:solidFill>
                  <a:srgbClr val="0033CC"/>
                </a:solidFill>
              </a:rPr>
              <a:t>của</a:t>
            </a:r>
            <a:r>
              <a:rPr lang="en-US" altLang="en-US" sz="2800" dirty="0">
                <a:solidFill>
                  <a:srgbClr val="0033CC"/>
                </a:solidFill>
              </a:rPr>
              <a:t> </a:t>
            </a:r>
            <a:r>
              <a:rPr lang="en-US" altLang="en-US" sz="2800" dirty="0" err="1">
                <a:solidFill>
                  <a:srgbClr val="0033CC"/>
                </a:solidFill>
              </a:rPr>
              <a:t>trai</a:t>
            </a:r>
            <a:r>
              <a:rPr lang="en-US" altLang="en-US" sz="2800" dirty="0">
                <a:solidFill>
                  <a:srgbClr val="0033CC"/>
                </a:solidFill>
              </a:rPr>
              <a:t> </a:t>
            </a:r>
            <a:r>
              <a:rPr lang="en-US" altLang="en-US" sz="2800" dirty="0" err="1">
                <a:solidFill>
                  <a:srgbClr val="0033CC"/>
                </a:solidFill>
              </a:rPr>
              <a:t>tráng</a:t>
            </a:r>
            <a:r>
              <a:rPr lang="en-US" altLang="en-US" sz="2800" dirty="0">
                <a:solidFill>
                  <a:srgbClr val="0033CC"/>
                </a:solidFill>
              </a:rPr>
              <a:t> </a:t>
            </a:r>
            <a:r>
              <a:rPr lang="en-US" altLang="en-US" sz="2800" dirty="0" err="1">
                <a:solidFill>
                  <a:srgbClr val="0033CC"/>
                </a:solidFill>
              </a:rPr>
              <a:t>trong</a:t>
            </a:r>
            <a:r>
              <a:rPr lang="en-US" altLang="en-US" sz="2800" dirty="0">
                <a:solidFill>
                  <a:srgbClr val="0033CC"/>
                </a:solidFill>
              </a:rPr>
              <a:t> </a:t>
            </a:r>
            <a:r>
              <a:rPr lang="en-US" altLang="en-US" sz="2800" dirty="0" err="1">
                <a:solidFill>
                  <a:srgbClr val="0033CC"/>
                </a:solidFill>
              </a:rPr>
              <a:t>vùng</a:t>
            </a:r>
            <a:r>
              <a:rPr lang="en-US" altLang="en-US" sz="2800" dirty="0" smtClean="0">
                <a:solidFill>
                  <a:srgbClr val="0033CC"/>
                </a:solidFill>
              </a:rPr>
              <a:t>.</a:t>
            </a:r>
            <a:endParaRPr lang="en-US" altLang="en-US" sz="2800" dirty="0">
              <a:solidFill>
                <a:srgbClr val="0033CC"/>
              </a:solidFill>
            </a:endParaRPr>
          </a:p>
          <a:p>
            <a:pPr>
              <a:lnSpc>
                <a:spcPct val="90000"/>
              </a:lnSpc>
            </a:pPr>
            <a:r>
              <a:rPr lang="en-US" altLang="en-US" sz="2800" dirty="0" smtClean="0">
                <a:solidFill>
                  <a:srgbClr val="0033CC"/>
                </a:solidFill>
              </a:rPr>
              <a:t>   </a:t>
            </a:r>
            <a:r>
              <a:rPr lang="en-US" altLang="en-US" sz="2800" dirty="0" err="1" smtClean="0">
                <a:solidFill>
                  <a:srgbClr val="0033CC"/>
                </a:solidFill>
              </a:rPr>
              <a:t>Hằng</a:t>
            </a:r>
            <a:r>
              <a:rPr lang="en-US" altLang="en-US" sz="2800" dirty="0" smtClean="0">
                <a:solidFill>
                  <a:srgbClr val="0033CC"/>
                </a:solidFill>
              </a:rPr>
              <a:t> </a:t>
            </a:r>
            <a:r>
              <a:rPr lang="en-US" altLang="en-US" sz="2800" dirty="0" err="1">
                <a:solidFill>
                  <a:srgbClr val="0033CC"/>
                </a:solidFill>
              </a:rPr>
              <a:t>ngày</a:t>
            </a:r>
            <a:r>
              <a:rPr lang="en-US" altLang="en-US" sz="2800" dirty="0">
                <a:solidFill>
                  <a:srgbClr val="0033CC"/>
                </a:solidFill>
              </a:rPr>
              <a:t>, </a:t>
            </a:r>
            <a:r>
              <a:rPr lang="en-US" altLang="en-US" sz="2800" dirty="0" err="1">
                <a:solidFill>
                  <a:srgbClr val="0033CC"/>
                </a:solidFill>
              </a:rPr>
              <a:t>chứng</a:t>
            </a:r>
            <a:r>
              <a:rPr lang="en-US" altLang="en-US" sz="2800" dirty="0">
                <a:solidFill>
                  <a:srgbClr val="0033CC"/>
                </a:solidFill>
              </a:rPr>
              <a:t> </a:t>
            </a:r>
            <a:r>
              <a:rPr lang="en-US" altLang="en-US" sz="2800" dirty="0" err="1">
                <a:solidFill>
                  <a:srgbClr val="0033CC"/>
                </a:solidFill>
              </a:rPr>
              <a:t>kiến</a:t>
            </a:r>
            <a:r>
              <a:rPr lang="en-US" altLang="en-US" sz="2800" dirty="0">
                <a:solidFill>
                  <a:srgbClr val="0033CC"/>
                </a:solidFill>
              </a:rPr>
              <a:t> </a:t>
            </a:r>
            <a:r>
              <a:rPr lang="en-US" altLang="en-US" sz="2800" dirty="0" err="1">
                <a:solidFill>
                  <a:srgbClr val="0033CC"/>
                </a:solidFill>
              </a:rPr>
              <a:t>cảnh</a:t>
            </a:r>
            <a:r>
              <a:rPr lang="en-US" altLang="en-US" sz="2800" dirty="0">
                <a:solidFill>
                  <a:srgbClr val="0033CC"/>
                </a:solidFill>
              </a:rPr>
              <a:t> </a:t>
            </a:r>
            <a:r>
              <a:rPr lang="en-US" altLang="en-US" sz="2800" dirty="0" err="1">
                <a:solidFill>
                  <a:srgbClr val="0033CC"/>
                </a:solidFill>
              </a:rPr>
              <a:t>nhân</a:t>
            </a:r>
            <a:r>
              <a:rPr lang="en-US" altLang="en-US" sz="2800" dirty="0">
                <a:solidFill>
                  <a:srgbClr val="0033CC"/>
                </a:solidFill>
              </a:rPr>
              <a:t> </a:t>
            </a:r>
            <a:r>
              <a:rPr lang="en-US" altLang="en-US" sz="2800" dirty="0" err="1">
                <a:solidFill>
                  <a:srgbClr val="0033CC"/>
                </a:solidFill>
              </a:rPr>
              <a:t>dân</a:t>
            </a:r>
            <a:r>
              <a:rPr lang="en-US" altLang="en-US" sz="2800" dirty="0">
                <a:solidFill>
                  <a:srgbClr val="0033CC"/>
                </a:solidFill>
              </a:rPr>
              <a:t> </a:t>
            </a:r>
            <a:r>
              <a:rPr lang="en-US" altLang="en-US" sz="2800" dirty="0" err="1">
                <a:solidFill>
                  <a:srgbClr val="0033CC"/>
                </a:solidFill>
              </a:rPr>
              <a:t>bị</a:t>
            </a:r>
            <a:r>
              <a:rPr lang="en-US" altLang="en-US" sz="2800" dirty="0">
                <a:solidFill>
                  <a:srgbClr val="0033CC"/>
                </a:solidFill>
              </a:rPr>
              <a:t> </a:t>
            </a:r>
            <a:r>
              <a:rPr lang="en-US" altLang="en-US" sz="2800" dirty="0" err="1">
                <a:solidFill>
                  <a:srgbClr val="0033CC"/>
                </a:solidFill>
              </a:rPr>
              <a:t>giặc</a:t>
            </a:r>
            <a:r>
              <a:rPr lang="en-US" altLang="en-US" sz="2800" dirty="0">
                <a:solidFill>
                  <a:srgbClr val="0033CC"/>
                </a:solidFill>
              </a:rPr>
              <a:t> </a:t>
            </a:r>
            <a:r>
              <a:rPr lang="en-US" altLang="en-US" sz="2800" dirty="0" err="1">
                <a:solidFill>
                  <a:srgbClr val="0033CC"/>
                </a:solidFill>
              </a:rPr>
              <a:t>Ngô</a:t>
            </a:r>
            <a:r>
              <a:rPr lang="en-US" altLang="en-US" sz="2800" dirty="0">
                <a:solidFill>
                  <a:srgbClr val="0033CC"/>
                </a:solidFill>
              </a:rPr>
              <a:t> </a:t>
            </a:r>
            <a:r>
              <a:rPr lang="en-US" altLang="en-US" sz="2800" dirty="0" err="1">
                <a:solidFill>
                  <a:srgbClr val="0033CC"/>
                </a:solidFill>
              </a:rPr>
              <a:t>đánh</a:t>
            </a:r>
            <a:r>
              <a:rPr lang="en-US" altLang="en-US" sz="2800" dirty="0">
                <a:solidFill>
                  <a:srgbClr val="0033CC"/>
                </a:solidFill>
              </a:rPr>
              <a:t> </a:t>
            </a:r>
            <a:r>
              <a:rPr lang="en-US" altLang="en-US" sz="2800" dirty="0" err="1">
                <a:solidFill>
                  <a:srgbClr val="0033CC"/>
                </a:solidFill>
              </a:rPr>
              <a:t>đập</a:t>
            </a:r>
            <a:r>
              <a:rPr lang="en-US" altLang="en-US" sz="2800" dirty="0">
                <a:solidFill>
                  <a:srgbClr val="0033CC"/>
                </a:solidFill>
              </a:rPr>
              <a:t>, </a:t>
            </a:r>
            <a:r>
              <a:rPr lang="en-US" altLang="en-US" sz="2800" dirty="0" err="1">
                <a:solidFill>
                  <a:srgbClr val="0033CC"/>
                </a:solidFill>
              </a:rPr>
              <a:t>cướp</a:t>
            </a:r>
            <a:r>
              <a:rPr lang="en-US" altLang="en-US" sz="2800" dirty="0">
                <a:solidFill>
                  <a:srgbClr val="0033CC"/>
                </a:solidFill>
              </a:rPr>
              <a:t> </a:t>
            </a:r>
            <a:r>
              <a:rPr lang="en-US" altLang="en-US" sz="2800" dirty="0" err="1">
                <a:solidFill>
                  <a:srgbClr val="0033CC"/>
                </a:solidFill>
              </a:rPr>
              <a:t>bóc</a:t>
            </a:r>
            <a:r>
              <a:rPr lang="en-US" altLang="en-US" sz="2800" dirty="0">
                <a:solidFill>
                  <a:srgbClr val="0033CC"/>
                </a:solidFill>
              </a:rPr>
              <a:t>, </a:t>
            </a:r>
            <a:r>
              <a:rPr lang="en-US" altLang="en-US" sz="2800" dirty="0" smtClean="0">
                <a:solidFill>
                  <a:srgbClr val="0033CC"/>
                </a:solidFill>
              </a:rPr>
              <a:t>            </a:t>
            </a:r>
          </a:p>
          <a:p>
            <a:pPr>
              <a:lnSpc>
                <a:spcPct val="90000"/>
              </a:lnSpc>
            </a:pP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vô</a:t>
            </a:r>
            <a:r>
              <a:rPr lang="en-US" altLang="en-US" sz="2800" dirty="0" smtClean="0">
                <a:solidFill>
                  <a:srgbClr val="0033CC"/>
                </a:solidFill>
              </a:rPr>
              <a:t> </a:t>
            </a:r>
            <a:r>
              <a:rPr lang="en-US" altLang="en-US" sz="2800" dirty="0" err="1">
                <a:solidFill>
                  <a:srgbClr val="0033CC"/>
                </a:solidFill>
              </a:rPr>
              <a:t>cùng</a:t>
            </a:r>
            <a:r>
              <a:rPr lang="en-US" altLang="en-US" sz="2800" dirty="0">
                <a:solidFill>
                  <a:srgbClr val="0033CC"/>
                </a:solidFill>
              </a:rPr>
              <a:t> </a:t>
            </a:r>
            <a:r>
              <a:rPr lang="en-US" altLang="en-US" sz="2800" dirty="0" err="1">
                <a:solidFill>
                  <a:srgbClr val="0033CC"/>
                </a:solidFill>
              </a:rPr>
              <a:t>uất</a:t>
            </a:r>
            <a:r>
              <a:rPr lang="en-US" altLang="en-US" sz="2800" dirty="0">
                <a:solidFill>
                  <a:srgbClr val="0033CC"/>
                </a:solidFill>
              </a:rPr>
              <a:t> </a:t>
            </a:r>
            <a:r>
              <a:rPr lang="en-US" altLang="en-US" sz="2800" dirty="0" err="1">
                <a:solidFill>
                  <a:srgbClr val="0033CC"/>
                </a:solidFill>
              </a:rPr>
              <a:t>hận</a:t>
            </a:r>
            <a:r>
              <a:rPr lang="en-US" altLang="en-US" sz="2800" dirty="0">
                <a:solidFill>
                  <a:srgbClr val="0033CC"/>
                </a:solidFill>
              </a:rPr>
              <a:t>, </a:t>
            </a:r>
            <a:r>
              <a:rPr lang="en-US" altLang="en-US" sz="2800" dirty="0" err="1">
                <a:solidFill>
                  <a:srgbClr val="0033CC"/>
                </a:solidFill>
              </a:rPr>
              <a:t>nung</a:t>
            </a:r>
            <a:r>
              <a:rPr lang="en-US" altLang="en-US" sz="2800" dirty="0">
                <a:solidFill>
                  <a:srgbClr val="0033CC"/>
                </a:solidFill>
              </a:rPr>
              <a:t> </a:t>
            </a:r>
            <a:r>
              <a:rPr lang="en-US" altLang="en-US" sz="2800" dirty="0" err="1">
                <a:solidFill>
                  <a:srgbClr val="0033CC"/>
                </a:solidFill>
              </a:rPr>
              <a:t>nấu</a:t>
            </a:r>
            <a:r>
              <a:rPr lang="en-US" altLang="en-US" sz="2800" dirty="0">
                <a:solidFill>
                  <a:srgbClr val="0033CC"/>
                </a:solidFill>
              </a:rPr>
              <a:t> ý </a:t>
            </a:r>
            <a:r>
              <a:rPr lang="en-US" altLang="en-US" sz="2800" dirty="0" err="1">
                <a:solidFill>
                  <a:srgbClr val="0033CC"/>
                </a:solidFill>
              </a:rPr>
              <a:t>chí</a:t>
            </a:r>
            <a:r>
              <a:rPr lang="en-US" altLang="en-US" sz="2800" dirty="0">
                <a:solidFill>
                  <a:srgbClr val="0033CC"/>
                </a:solidFill>
              </a:rPr>
              <a:t> </a:t>
            </a:r>
            <a:r>
              <a:rPr lang="en-US" altLang="en-US" sz="2800" dirty="0" err="1">
                <a:solidFill>
                  <a:srgbClr val="0033CC"/>
                </a:solidFill>
              </a:rPr>
              <a:t>trả</a:t>
            </a:r>
            <a:r>
              <a:rPr lang="en-US" altLang="en-US" sz="2800" dirty="0">
                <a:solidFill>
                  <a:srgbClr val="0033CC"/>
                </a:solidFill>
              </a:rPr>
              <a:t> </a:t>
            </a:r>
            <a:r>
              <a:rPr lang="en-US" altLang="en-US" sz="2800" dirty="0" err="1">
                <a:solidFill>
                  <a:srgbClr val="0033CC"/>
                </a:solidFill>
              </a:rPr>
              <a:t>thù</a:t>
            </a:r>
            <a:r>
              <a:rPr lang="en-US" altLang="en-US" sz="2800" dirty="0">
                <a:solidFill>
                  <a:srgbClr val="0033CC"/>
                </a:solidFill>
              </a:rPr>
              <a:t> </a:t>
            </a:r>
            <a:r>
              <a:rPr lang="en-US" altLang="en-US" sz="2800" dirty="0" err="1">
                <a:solidFill>
                  <a:srgbClr val="0033CC"/>
                </a:solidFill>
              </a:rPr>
              <a:t>nhà</a:t>
            </a:r>
            <a:r>
              <a:rPr lang="en-US" altLang="en-US" sz="2800" dirty="0">
                <a:solidFill>
                  <a:srgbClr val="0033CC"/>
                </a:solidFill>
              </a:rPr>
              <a:t>, </a:t>
            </a:r>
            <a:r>
              <a:rPr lang="en-US" altLang="en-US" sz="2800" dirty="0" err="1">
                <a:solidFill>
                  <a:srgbClr val="0033CC"/>
                </a:solidFill>
              </a:rPr>
              <a:t>đền</a:t>
            </a:r>
            <a:r>
              <a:rPr lang="en-US" altLang="en-US" sz="2800" dirty="0">
                <a:solidFill>
                  <a:srgbClr val="0033CC"/>
                </a:solidFill>
              </a:rPr>
              <a:t> </a:t>
            </a:r>
            <a:r>
              <a:rPr lang="en-US" altLang="en-US" sz="2800" dirty="0" err="1">
                <a:solidFill>
                  <a:srgbClr val="0033CC"/>
                </a:solidFill>
              </a:rPr>
              <a:t>nợ</a:t>
            </a:r>
            <a:r>
              <a:rPr lang="en-US" altLang="en-US" sz="2800" dirty="0">
                <a:solidFill>
                  <a:srgbClr val="0033CC"/>
                </a:solidFill>
              </a:rPr>
              <a:t> </a:t>
            </a:r>
            <a:r>
              <a:rPr lang="en-US" altLang="en-US" sz="2800" dirty="0" err="1">
                <a:solidFill>
                  <a:srgbClr val="0033CC"/>
                </a:solidFill>
              </a:rPr>
              <a:t>nước</a:t>
            </a:r>
            <a:r>
              <a:rPr lang="en-US" altLang="en-US" sz="2800" dirty="0">
                <a:solidFill>
                  <a:srgbClr val="0033CC"/>
                </a:solidFill>
              </a:rPr>
              <a:t>, </a:t>
            </a:r>
            <a:r>
              <a:rPr lang="en-US" altLang="en-US" sz="2800" dirty="0" err="1">
                <a:solidFill>
                  <a:srgbClr val="0033CC"/>
                </a:solidFill>
              </a:rPr>
              <a:t>quét</a:t>
            </a:r>
            <a:r>
              <a:rPr lang="en-US" altLang="en-US" sz="2800" dirty="0">
                <a:solidFill>
                  <a:srgbClr val="0033CC"/>
                </a:solidFill>
              </a:rPr>
              <a:t> </a:t>
            </a:r>
            <a:r>
              <a:rPr lang="en-US" altLang="en-US" sz="2800" dirty="0" err="1">
                <a:solidFill>
                  <a:srgbClr val="0033CC"/>
                </a:solidFill>
              </a:rPr>
              <a:t>sạch</a:t>
            </a:r>
            <a:r>
              <a:rPr lang="en-US" altLang="en-US" sz="2800" dirty="0">
                <a:solidFill>
                  <a:srgbClr val="0033CC"/>
                </a:solidFill>
              </a:rPr>
              <a:t> </a:t>
            </a:r>
            <a:r>
              <a:rPr lang="en-US" altLang="en-US" sz="2800" dirty="0" err="1">
                <a:solidFill>
                  <a:srgbClr val="0033CC"/>
                </a:solidFill>
              </a:rPr>
              <a:t>chúng</a:t>
            </a:r>
            <a:r>
              <a:rPr lang="en-US" altLang="en-US" sz="2800" dirty="0">
                <a:solidFill>
                  <a:srgbClr val="0033CC"/>
                </a:solidFill>
              </a:rPr>
              <a:t> </a:t>
            </a:r>
            <a:r>
              <a:rPr lang="en-US" altLang="en-US" sz="2800" dirty="0" err="1">
                <a:solidFill>
                  <a:srgbClr val="0033CC"/>
                </a:solidFill>
              </a:rPr>
              <a:t>ra</a:t>
            </a:r>
            <a:r>
              <a:rPr lang="en-US" altLang="en-US" sz="2800" dirty="0">
                <a:solidFill>
                  <a:srgbClr val="0033CC"/>
                </a:solidFill>
              </a:rPr>
              <a:t> </a:t>
            </a:r>
            <a:r>
              <a:rPr lang="en-US" altLang="en-US" sz="2800" dirty="0" err="1">
                <a:solidFill>
                  <a:srgbClr val="0033CC"/>
                </a:solidFill>
              </a:rPr>
              <a:t>khỏi</a:t>
            </a:r>
            <a:r>
              <a:rPr lang="en-US" altLang="en-US" sz="2800" dirty="0">
                <a:solidFill>
                  <a:srgbClr val="0033CC"/>
                </a:solidFill>
              </a:rPr>
              <a:t> </a:t>
            </a:r>
            <a:r>
              <a:rPr lang="en-US" altLang="en-US" sz="2800" dirty="0" err="1">
                <a:solidFill>
                  <a:srgbClr val="0033CC"/>
                </a:solidFill>
              </a:rPr>
              <a:t>bờ</a:t>
            </a:r>
            <a:r>
              <a:rPr lang="en-US" altLang="en-US" sz="2800" dirty="0">
                <a:solidFill>
                  <a:srgbClr val="0033CC"/>
                </a:solidFill>
              </a:rPr>
              <a:t> </a:t>
            </a:r>
            <a:r>
              <a:rPr lang="en-US" altLang="en-US" sz="2800" dirty="0" err="1">
                <a:solidFill>
                  <a:srgbClr val="0033CC"/>
                </a:solidFill>
              </a:rPr>
              <a:t>cỏi</a:t>
            </a:r>
            <a:r>
              <a:rPr lang="en-US" altLang="en-US" sz="2800" dirty="0">
                <a:solidFill>
                  <a:srgbClr val="0033CC"/>
                </a:solidFill>
              </a:rPr>
              <a:t>. </a:t>
            </a:r>
            <a:r>
              <a:rPr lang="en-US" altLang="en-US" sz="2800" dirty="0" err="1">
                <a:solidFill>
                  <a:srgbClr val="0033CC"/>
                </a:solidFill>
              </a:rPr>
              <a:t>Năm</a:t>
            </a:r>
            <a:r>
              <a:rPr lang="en-US" altLang="en-US" sz="2800" dirty="0">
                <a:solidFill>
                  <a:srgbClr val="0033CC"/>
                </a:solidFill>
              </a:rPr>
              <a:t> </a:t>
            </a:r>
            <a:r>
              <a:rPr lang="en-US" altLang="en-US" sz="2800" dirty="0" smtClean="0">
                <a:solidFill>
                  <a:srgbClr val="0033CC"/>
                </a:solidFill>
              </a:rPr>
              <a:t>248,                           </a:t>
            </a:r>
            <a:r>
              <a:rPr lang="en-US" altLang="en-US" sz="2800" dirty="0" err="1" smtClean="0">
                <a:solidFill>
                  <a:srgbClr val="0033CC"/>
                </a:solidFill>
              </a:rPr>
              <a:t>cùng</a:t>
            </a:r>
            <a:r>
              <a:rPr lang="en-US" altLang="en-US" sz="2800" dirty="0" smtClean="0">
                <a:solidFill>
                  <a:srgbClr val="0033CC"/>
                </a:solidFill>
              </a:rPr>
              <a:t> </a:t>
            </a:r>
            <a:r>
              <a:rPr lang="en-US" altLang="en-US" sz="2800" dirty="0" err="1">
                <a:solidFill>
                  <a:srgbClr val="0033CC"/>
                </a:solidFill>
              </a:rPr>
              <a:t>anh</a:t>
            </a:r>
            <a:r>
              <a:rPr lang="en-US" altLang="en-US" sz="2800" dirty="0">
                <a:solidFill>
                  <a:srgbClr val="0033CC"/>
                </a:solidFill>
              </a:rPr>
              <a:t> </a:t>
            </a:r>
            <a:r>
              <a:rPr lang="en-US" altLang="en-US" sz="2800" dirty="0" err="1">
                <a:solidFill>
                  <a:srgbClr val="0033CC"/>
                </a:solidFill>
              </a:rPr>
              <a:t>là</a:t>
            </a:r>
            <a:r>
              <a:rPr lang="en-US" altLang="en-US" sz="2800" dirty="0">
                <a:solidFill>
                  <a:srgbClr val="0033CC"/>
                </a:solidFill>
              </a:rPr>
              <a:t> </a:t>
            </a:r>
            <a:r>
              <a:rPr lang="en-US" altLang="en-US" sz="2800" dirty="0" err="1">
                <a:solidFill>
                  <a:srgbClr val="0033CC"/>
                </a:solidFill>
              </a:rPr>
              <a:t>Triệu</a:t>
            </a:r>
            <a:r>
              <a:rPr lang="en-US" altLang="en-US" sz="2800" dirty="0">
                <a:solidFill>
                  <a:srgbClr val="0033CC"/>
                </a:solidFill>
              </a:rPr>
              <a:t> </a:t>
            </a:r>
            <a:r>
              <a:rPr lang="en-US" altLang="en-US" sz="2800" dirty="0" err="1">
                <a:solidFill>
                  <a:srgbClr val="0033CC"/>
                </a:solidFill>
              </a:rPr>
              <a:t>Quốc</a:t>
            </a:r>
            <a:r>
              <a:rPr lang="en-US" altLang="en-US" sz="2800" dirty="0">
                <a:solidFill>
                  <a:srgbClr val="0033CC"/>
                </a:solidFill>
              </a:rPr>
              <a:t> </a:t>
            </a:r>
            <a:r>
              <a:rPr lang="en-US" altLang="en-US" sz="2800" dirty="0" err="1">
                <a:solidFill>
                  <a:srgbClr val="0033CC"/>
                </a:solidFill>
              </a:rPr>
              <a:t>Đạt</a:t>
            </a:r>
            <a:r>
              <a:rPr lang="en-US" altLang="en-US" sz="2800" dirty="0">
                <a:solidFill>
                  <a:srgbClr val="0033CC"/>
                </a:solidFill>
              </a:rPr>
              <a:t> </a:t>
            </a:r>
            <a:r>
              <a:rPr lang="en-US" altLang="en-US" sz="2800" dirty="0" err="1">
                <a:solidFill>
                  <a:srgbClr val="0033CC"/>
                </a:solidFill>
              </a:rPr>
              <a:t>lãnh</a:t>
            </a:r>
            <a:r>
              <a:rPr lang="en-US" altLang="en-US" sz="2800" dirty="0">
                <a:solidFill>
                  <a:srgbClr val="0033CC"/>
                </a:solidFill>
              </a:rPr>
              <a:t> </a:t>
            </a:r>
            <a:r>
              <a:rPr lang="en-US" altLang="en-US" sz="2800" dirty="0" err="1">
                <a:solidFill>
                  <a:srgbClr val="0033CC"/>
                </a:solidFill>
              </a:rPr>
              <a:t>đạo</a:t>
            </a:r>
            <a:r>
              <a:rPr lang="en-US" altLang="en-US" sz="2800" dirty="0">
                <a:solidFill>
                  <a:srgbClr val="0033CC"/>
                </a:solidFill>
              </a:rPr>
              <a:t> </a:t>
            </a:r>
            <a:r>
              <a:rPr lang="en-US" altLang="en-US" sz="2800" dirty="0" err="1">
                <a:solidFill>
                  <a:srgbClr val="0033CC"/>
                </a:solidFill>
              </a:rPr>
              <a:t>cuộc</a:t>
            </a:r>
            <a:r>
              <a:rPr lang="en-US" altLang="en-US" sz="2800" dirty="0">
                <a:solidFill>
                  <a:srgbClr val="0033CC"/>
                </a:solidFill>
              </a:rPr>
              <a:t> </a:t>
            </a:r>
            <a:r>
              <a:rPr lang="en-US" altLang="en-US" sz="2800" dirty="0" err="1">
                <a:solidFill>
                  <a:srgbClr val="0033CC"/>
                </a:solidFill>
              </a:rPr>
              <a:t>khởi</a:t>
            </a:r>
            <a:r>
              <a:rPr lang="en-US" altLang="en-US" sz="2800" dirty="0">
                <a:solidFill>
                  <a:srgbClr val="0033CC"/>
                </a:solidFill>
              </a:rPr>
              <a:t> </a:t>
            </a:r>
            <a:r>
              <a:rPr lang="en-US" altLang="en-US" sz="2800" dirty="0" err="1">
                <a:solidFill>
                  <a:srgbClr val="0033CC"/>
                </a:solidFill>
              </a:rPr>
              <a:t>nghĩa</a:t>
            </a:r>
            <a:r>
              <a:rPr lang="en-US" altLang="en-US" sz="2800" dirty="0">
                <a:solidFill>
                  <a:srgbClr val="0033CC"/>
                </a:solidFill>
              </a:rPr>
              <a:t> </a:t>
            </a:r>
            <a:r>
              <a:rPr lang="en-US" altLang="en-US" sz="2800" dirty="0" err="1">
                <a:solidFill>
                  <a:srgbClr val="0033CC"/>
                </a:solidFill>
              </a:rPr>
              <a:t>chống</a:t>
            </a:r>
            <a:r>
              <a:rPr lang="en-US" altLang="en-US" sz="2800" dirty="0">
                <a:solidFill>
                  <a:srgbClr val="0033CC"/>
                </a:solidFill>
              </a:rPr>
              <a:t> </a:t>
            </a:r>
            <a:r>
              <a:rPr lang="en-US" altLang="en-US" sz="2800" dirty="0" err="1">
                <a:solidFill>
                  <a:srgbClr val="0033CC"/>
                </a:solidFill>
              </a:rPr>
              <a:t>quân</a:t>
            </a:r>
            <a:r>
              <a:rPr lang="en-US" altLang="en-US" sz="2800" dirty="0">
                <a:solidFill>
                  <a:srgbClr val="0033CC"/>
                </a:solidFill>
              </a:rPr>
              <a:t> </a:t>
            </a:r>
            <a:r>
              <a:rPr lang="en-US" altLang="en-US" sz="2800" dirty="0" err="1">
                <a:solidFill>
                  <a:srgbClr val="0033CC"/>
                </a:solidFill>
              </a:rPr>
              <a:t>xâm</a:t>
            </a:r>
            <a:r>
              <a:rPr lang="en-US" altLang="en-US" sz="2800" dirty="0">
                <a:solidFill>
                  <a:srgbClr val="0033CC"/>
                </a:solidFill>
              </a:rPr>
              <a:t> </a:t>
            </a:r>
            <a:r>
              <a:rPr lang="en-US" altLang="en-US" sz="2800" dirty="0" err="1">
                <a:solidFill>
                  <a:srgbClr val="0033CC"/>
                </a:solidFill>
              </a:rPr>
              <a:t>lược</a:t>
            </a:r>
            <a:r>
              <a:rPr lang="en-US" altLang="en-US" sz="2800" dirty="0">
                <a:solidFill>
                  <a:srgbClr val="0033CC"/>
                </a:solidFill>
              </a:rPr>
              <a:t>. </a:t>
            </a:r>
            <a:r>
              <a:rPr lang="en-US" altLang="en-US" sz="2800" dirty="0" err="1">
                <a:solidFill>
                  <a:srgbClr val="0033CC"/>
                </a:solidFill>
              </a:rPr>
              <a:t>Cuộc</a:t>
            </a:r>
            <a:r>
              <a:rPr lang="en-US" altLang="en-US" sz="2800" dirty="0">
                <a:solidFill>
                  <a:srgbClr val="0033CC"/>
                </a:solidFill>
              </a:rPr>
              <a:t> </a:t>
            </a:r>
            <a:r>
              <a:rPr lang="en-US" altLang="en-US" sz="2800" dirty="0" err="1">
                <a:solidFill>
                  <a:srgbClr val="0033CC"/>
                </a:solidFill>
              </a:rPr>
              <a:t>khởi</a:t>
            </a:r>
            <a:r>
              <a:rPr lang="en-US" altLang="en-US" sz="2800" dirty="0">
                <a:solidFill>
                  <a:srgbClr val="0033CC"/>
                </a:solidFill>
              </a:rPr>
              <a:t> </a:t>
            </a:r>
            <a:r>
              <a:rPr lang="en-US" altLang="en-US" sz="2800" dirty="0" err="1">
                <a:solidFill>
                  <a:srgbClr val="0033CC"/>
                </a:solidFill>
              </a:rPr>
              <a:t>nghĩa</a:t>
            </a:r>
            <a:r>
              <a:rPr lang="en-US" altLang="en-US" sz="2800" dirty="0">
                <a:solidFill>
                  <a:srgbClr val="0033CC"/>
                </a:solidFill>
              </a:rPr>
              <a:t> </a:t>
            </a:r>
            <a:r>
              <a:rPr lang="en-US" altLang="en-US" sz="2800" dirty="0" err="1">
                <a:solidFill>
                  <a:srgbClr val="0033CC"/>
                </a:solidFill>
              </a:rPr>
              <a:t>tuy</a:t>
            </a:r>
            <a:r>
              <a:rPr lang="en-US" altLang="en-US" sz="2800" dirty="0">
                <a:solidFill>
                  <a:srgbClr val="0033CC"/>
                </a:solidFill>
              </a:rPr>
              <a:t> </a:t>
            </a:r>
            <a:r>
              <a:rPr lang="en-US" altLang="en-US" sz="2800" dirty="0" err="1">
                <a:solidFill>
                  <a:srgbClr val="0033CC"/>
                </a:solidFill>
              </a:rPr>
              <a:t>không</a:t>
            </a:r>
            <a:r>
              <a:rPr lang="en-US" altLang="en-US" sz="2800" dirty="0">
                <a:solidFill>
                  <a:srgbClr val="0033CC"/>
                </a:solidFill>
              </a:rPr>
              <a:t> </a:t>
            </a:r>
            <a:r>
              <a:rPr lang="en-US" altLang="en-US" sz="2800" dirty="0" err="1">
                <a:solidFill>
                  <a:srgbClr val="0033CC"/>
                </a:solidFill>
              </a:rPr>
              <a:t>thành</a:t>
            </a:r>
            <a:r>
              <a:rPr lang="en-US" altLang="en-US" sz="2800" dirty="0">
                <a:solidFill>
                  <a:srgbClr val="0033CC"/>
                </a:solidFill>
              </a:rPr>
              <a:t> </a:t>
            </a:r>
            <a:r>
              <a:rPr lang="en-US" altLang="en-US" sz="2800" dirty="0" err="1">
                <a:solidFill>
                  <a:srgbClr val="0033CC"/>
                </a:solidFill>
              </a:rPr>
              <a:t>công</a:t>
            </a:r>
            <a:r>
              <a:rPr lang="en-US" altLang="en-US" sz="2800" dirty="0">
                <a:solidFill>
                  <a:srgbClr val="0033CC"/>
                </a:solidFill>
              </a:rPr>
              <a:t> </a:t>
            </a:r>
            <a:r>
              <a:rPr lang="en-US" altLang="en-US" sz="2800" dirty="0" err="1">
                <a:solidFill>
                  <a:srgbClr val="0033CC"/>
                </a:solidFill>
              </a:rPr>
              <a:t>nhưng</a:t>
            </a:r>
            <a:r>
              <a:rPr lang="en-US" altLang="en-US" sz="2800" dirty="0">
                <a:solidFill>
                  <a:srgbClr val="0033CC"/>
                </a:solidFill>
              </a:rPr>
              <a:t> </a:t>
            </a:r>
            <a:r>
              <a:rPr lang="en-US" altLang="en-US" sz="2800" dirty="0" err="1">
                <a:solidFill>
                  <a:srgbClr val="0033CC"/>
                </a:solidFill>
              </a:rPr>
              <a:t>tấm</a:t>
            </a:r>
            <a:r>
              <a:rPr lang="en-US" altLang="en-US" sz="2800" dirty="0">
                <a:solidFill>
                  <a:srgbClr val="0033CC"/>
                </a:solidFill>
              </a:rPr>
              <a:t> </a:t>
            </a:r>
            <a:r>
              <a:rPr lang="en-US" altLang="en-US" sz="2800" dirty="0" err="1">
                <a:solidFill>
                  <a:srgbClr val="0033CC"/>
                </a:solidFill>
              </a:rPr>
              <a:t>gương</a:t>
            </a:r>
            <a:r>
              <a:rPr lang="en-US" altLang="en-US" sz="2800" dirty="0">
                <a:solidFill>
                  <a:srgbClr val="0033CC"/>
                </a:solidFill>
              </a:rPr>
              <a:t> </a:t>
            </a:r>
            <a:r>
              <a:rPr lang="en-US" altLang="en-US" sz="2800" dirty="0" err="1">
                <a:solidFill>
                  <a:srgbClr val="0033CC"/>
                </a:solidFill>
              </a:rPr>
              <a:t>anh</a:t>
            </a:r>
            <a:r>
              <a:rPr lang="en-US" altLang="en-US" sz="2800" dirty="0">
                <a:solidFill>
                  <a:srgbClr val="0033CC"/>
                </a:solidFill>
              </a:rPr>
              <a:t> </a:t>
            </a:r>
            <a:r>
              <a:rPr lang="en-US" altLang="en-US" sz="2800" dirty="0" err="1">
                <a:solidFill>
                  <a:srgbClr val="0033CC"/>
                </a:solidFill>
              </a:rPr>
              <a:t>dũng</a:t>
            </a:r>
            <a:r>
              <a:rPr lang="en-US" altLang="en-US" sz="2800" dirty="0">
                <a:solidFill>
                  <a:srgbClr val="0033CC"/>
                </a:solidFill>
              </a:rPr>
              <a:t> </a:t>
            </a:r>
            <a:r>
              <a:rPr lang="en-US" altLang="en-US" sz="2800" dirty="0" err="1">
                <a:solidFill>
                  <a:srgbClr val="0033CC"/>
                </a:solidFill>
              </a:rPr>
              <a:t>của</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sáng</a:t>
            </a:r>
            <a:r>
              <a:rPr lang="en-US" altLang="en-US" sz="2800" dirty="0" smtClean="0">
                <a:solidFill>
                  <a:srgbClr val="0033CC"/>
                </a:solidFill>
              </a:rPr>
              <a:t> </a:t>
            </a:r>
            <a:r>
              <a:rPr lang="en-US" altLang="en-US" sz="2800" dirty="0" err="1">
                <a:solidFill>
                  <a:srgbClr val="0033CC"/>
                </a:solidFill>
              </a:rPr>
              <a:t>mãi</a:t>
            </a:r>
            <a:r>
              <a:rPr lang="en-US" altLang="en-US" sz="2800" dirty="0">
                <a:solidFill>
                  <a:srgbClr val="0033CC"/>
                </a:solidFill>
              </a:rPr>
              <a:t> </a:t>
            </a:r>
            <a:r>
              <a:rPr lang="en-US" altLang="en-US" sz="2800" dirty="0" err="1">
                <a:solidFill>
                  <a:srgbClr val="0033CC"/>
                </a:solidFill>
              </a:rPr>
              <a:t>với</a:t>
            </a:r>
            <a:r>
              <a:rPr lang="en-US" altLang="en-US" sz="2800" dirty="0">
                <a:solidFill>
                  <a:srgbClr val="0033CC"/>
                </a:solidFill>
              </a:rPr>
              <a:t> non </a:t>
            </a:r>
            <a:r>
              <a:rPr lang="en-US" altLang="en-US" sz="2800" dirty="0" err="1">
                <a:solidFill>
                  <a:srgbClr val="0033CC"/>
                </a:solidFill>
              </a:rPr>
              <a:t>sông</a:t>
            </a:r>
            <a:r>
              <a:rPr lang="en-US" altLang="en-US" sz="2800" dirty="0">
                <a:solidFill>
                  <a:srgbClr val="0033CC"/>
                </a:solidFill>
              </a:rPr>
              <a:t>, </a:t>
            </a:r>
            <a:r>
              <a:rPr lang="en-US" altLang="en-US" sz="2800" dirty="0" err="1">
                <a:solidFill>
                  <a:srgbClr val="0033CC"/>
                </a:solidFill>
              </a:rPr>
              <a:t>đất</a:t>
            </a:r>
            <a:r>
              <a:rPr lang="en-US" altLang="en-US" sz="2800" dirty="0">
                <a:solidFill>
                  <a:srgbClr val="0033CC"/>
                </a:solidFill>
              </a:rPr>
              <a:t> </a:t>
            </a:r>
            <a:r>
              <a:rPr lang="en-US" altLang="en-US" sz="2800" dirty="0" err="1">
                <a:solidFill>
                  <a:srgbClr val="0033CC"/>
                </a:solidFill>
              </a:rPr>
              <a:t>nước</a:t>
            </a:r>
            <a:r>
              <a:rPr lang="en-US" altLang="en-US" sz="2800" dirty="0">
                <a:solidFill>
                  <a:srgbClr val="0033CC"/>
                </a:solidFill>
              </a:rPr>
              <a:t> .</a:t>
            </a:r>
          </a:p>
          <a:p>
            <a:pPr>
              <a:lnSpc>
                <a:spcPct val="90000"/>
              </a:lnSpc>
            </a:pPr>
            <a:r>
              <a:rPr lang="en-US" altLang="en-US" sz="2800" dirty="0">
                <a:solidFill>
                  <a:srgbClr val="0033CC"/>
                </a:solidFill>
              </a:rPr>
              <a:t>                           </a:t>
            </a:r>
            <a:r>
              <a:rPr lang="en-US" altLang="en-US" sz="2800" dirty="0" smtClean="0">
                <a:solidFill>
                  <a:srgbClr val="0033CC"/>
                </a:solidFill>
              </a:rPr>
              <a:t>                                                 </a:t>
            </a:r>
            <a:r>
              <a:rPr lang="en-US" altLang="en-US" sz="2400" dirty="0" smtClean="0">
                <a:solidFill>
                  <a:srgbClr val="0033CC"/>
                </a:solidFill>
              </a:rPr>
              <a:t>Theo </a:t>
            </a:r>
            <a:r>
              <a:rPr lang="en-US" altLang="en-US" sz="2400" dirty="0">
                <a:solidFill>
                  <a:srgbClr val="0033CC"/>
                </a:solidFill>
              </a:rPr>
              <a:t>TỪ ĐIỂN NHÂN VẬT LỊCH SỬ VIỆT NAM</a:t>
            </a:r>
            <a:endParaRPr lang="en-US" sz="2400" dirty="0">
              <a:solidFill>
                <a:srgbClr val="0033CC"/>
              </a:solidFill>
            </a:endParaRPr>
          </a:p>
        </p:txBody>
      </p:sp>
      <p:sp>
        <p:nvSpPr>
          <p:cNvPr id="11" name="TextBox 10"/>
          <p:cNvSpPr txBox="1"/>
          <p:nvPr/>
        </p:nvSpPr>
        <p:spPr>
          <a:xfrm>
            <a:off x="5168536" y="2270631"/>
            <a:ext cx="2257734" cy="523220"/>
          </a:xfrm>
          <a:prstGeom prst="rect">
            <a:avLst/>
          </a:prstGeom>
          <a:noFill/>
        </p:spPr>
        <p:txBody>
          <a:bodyPr wrap="none" rtlCol="0">
            <a:spAutoFit/>
          </a:bodyPr>
          <a:lstStyle/>
          <a:p>
            <a:r>
              <a:rPr lang="en-US" altLang="en-US" sz="2800" dirty="0" err="1">
                <a:solidFill>
                  <a:srgbClr val="0033CC"/>
                </a:solidFill>
              </a:rPr>
              <a:t>Triệu</a:t>
            </a:r>
            <a:r>
              <a:rPr lang="en-US" altLang="en-US" sz="2800" dirty="0">
                <a:solidFill>
                  <a:srgbClr val="0033CC"/>
                </a:solidFill>
              </a:rPr>
              <a:t> </a:t>
            </a:r>
            <a:r>
              <a:rPr lang="en-US" altLang="en-US" sz="2800" dirty="0" err="1">
                <a:solidFill>
                  <a:srgbClr val="0033CC"/>
                </a:solidFill>
              </a:rPr>
              <a:t>Thị</a:t>
            </a:r>
            <a:r>
              <a:rPr lang="en-US" altLang="en-US" sz="2800" dirty="0">
                <a:solidFill>
                  <a:srgbClr val="0033CC"/>
                </a:solidFill>
              </a:rPr>
              <a:t> Trinh</a:t>
            </a:r>
            <a:endParaRPr lang="en-US" sz="2800" dirty="0"/>
          </a:p>
        </p:txBody>
      </p:sp>
      <p:sp>
        <p:nvSpPr>
          <p:cNvPr id="13" name="TextBox 12"/>
          <p:cNvSpPr txBox="1"/>
          <p:nvPr/>
        </p:nvSpPr>
        <p:spPr>
          <a:xfrm>
            <a:off x="8140231" y="1878711"/>
            <a:ext cx="2257734" cy="523220"/>
          </a:xfrm>
          <a:prstGeom prst="rect">
            <a:avLst/>
          </a:prstGeom>
          <a:noFill/>
        </p:spPr>
        <p:txBody>
          <a:bodyPr wrap="none" rtlCol="0">
            <a:spAutoFit/>
          </a:bodyPr>
          <a:lstStyle/>
          <a:p>
            <a:r>
              <a:rPr lang="en-US" altLang="en-US" sz="2800" dirty="0" err="1">
                <a:solidFill>
                  <a:srgbClr val="0033CC"/>
                </a:solidFill>
              </a:rPr>
              <a:t>Triệu</a:t>
            </a:r>
            <a:r>
              <a:rPr lang="en-US" altLang="en-US" sz="2800" dirty="0">
                <a:solidFill>
                  <a:srgbClr val="0033CC"/>
                </a:solidFill>
              </a:rPr>
              <a:t> </a:t>
            </a:r>
            <a:r>
              <a:rPr lang="en-US" altLang="en-US" sz="2800" dirty="0" err="1">
                <a:solidFill>
                  <a:srgbClr val="0033CC"/>
                </a:solidFill>
              </a:rPr>
              <a:t>Thị</a:t>
            </a:r>
            <a:r>
              <a:rPr lang="en-US" altLang="en-US" sz="2800" dirty="0">
                <a:solidFill>
                  <a:srgbClr val="0033CC"/>
                </a:solidFill>
              </a:rPr>
              <a:t> Trinh</a:t>
            </a:r>
            <a:endParaRPr lang="en-US" sz="2800" dirty="0"/>
          </a:p>
        </p:txBody>
      </p:sp>
      <p:sp>
        <p:nvSpPr>
          <p:cNvPr id="14" name="TextBox 13"/>
          <p:cNvSpPr txBox="1"/>
          <p:nvPr/>
        </p:nvSpPr>
        <p:spPr>
          <a:xfrm>
            <a:off x="5050969" y="2644184"/>
            <a:ext cx="2257734" cy="523220"/>
          </a:xfrm>
          <a:prstGeom prst="rect">
            <a:avLst/>
          </a:prstGeom>
          <a:noFill/>
        </p:spPr>
        <p:txBody>
          <a:bodyPr wrap="none" rtlCol="0">
            <a:spAutoFit/>
          </a:bodyPr>
          <a:lstStyle/>
          <a:p>
            <a:r>
              <a:rPr lang="en-US" altLang="en-US" sz="2800" dirty="0" err="1">
                <a:solidFill>
                  <a:srgbClr val="0033CC"/>
                </a:solidFill>
              </a:rPr>
              <a:t>Triệu</a:t>
            </a:r>
            <a:r>
              <a:rPr lang="en-US" altLang="en-US" sz="2800" dirty="0">
                <a:solidFill>
                  <a:srgbClr val="0033CC"/>
                </a:solidFill>
              </a:rPr>
              <a:t> </a:t>
            </a:r>
            <a:r>
              <a:rPr lang="en-US" altLang="en-US" sz="2800" dirty="0" err="1">
                <a:solidFill>
                  <a:srgbClr val="0033CC"/>
                </a:solidFill>
              </a:rPr>
              <a:t>Thị</a:t>
            </a:r>
            <a:r>
              <a:rPr lang="en-US" altLang="en-US" sz="2800" dirty="0">
                <a:solidFill>
                  <a:srgbClr val="0033CC"/>
                </a:solidFill>
              </a:rPr>
              <a:t> Trinh</a:t>
            </a:r>
            <a:endParaRPr lang="en-US" sz="2800" dirty="0"/>
          </a:p>
        </p:txBody>
      </p:sp>
      <p:sp>
        <p:nvSpPr>
          <p:cNvPr id="15" name="TextBox 14"/>
          <p:cNvSpPr txBox="1"/>
          <p:nvPr/>
        </p:nvSpPr>
        <p:spPr>
          <a:xfrm>
            <a:off x="3722914" y="4193170"/>
            <a:ext cx="2257734" cy="523220"/>
          </a:xfrm>
          <a:prstGeom prst="rect">
            <a:avLst/>
          </a:prstGeom>
          <a:noFill/>
        </p:spPr>
        <p:txBody>
          <a:bodyPr wrap="none" rtlCol="0">
            <a:spAutoFit/>
          </a:bodyPr>
          <a:lstStyle/>
          <a:p>
            <a:r>
              <a:rPr lang="en-US" altLang="en-US" sz="2800" dirty="0" err="1">
                <a:solidFill>
                  <a:srgbClr val="0033CC"/>
                </a:solidFill>
              </a:rPr>
              <a:t>Triệu</a:t>
            </a:r>
            <a:r>
              <a:rPr lang="en-US" altLang="en-US" sz="2800" dirty="0">
                <a:solidFill>
                  <a:srgbClr val="0033CC"/>
                </a:solidFill>
              </a:rPr>
              <a:t> </a:t>
            </a:r>
            <a:r>
              <a:rPr lang="en-US" altLang="en-US" sz="2800" dirty="0" err="1">
                <a:solidFill>
                  <a:srgbClr val="0033CC"/>
                </a:solidFill>
              </a:rPr>
              <a:t>Thị</a:t>
            </a:r>
            <a:r>
              <a:rPr lang="en-US" altLang="en-US" sz="2800" dirty="0">
                <a:solidFill>
                  <a:srgbClr val="0033CC"/>
                </a:solidFill>
              </a:rPr>
              <a:t> Trinh</a:t>
            </a:r>
            <a:endParaRPr lang="en-US" sz="2800" dirty="0"/>
          </a:p>
        </p:txBody>
      </p:sp>
      <p:sp>
        <p:nvSpPr>
          <p:cNvPr id="16" name="TextBox 15"/>
          <p:cNvSpPr txBox="1"/>
          <p:nvPr/>
        </p:nvSpPr>
        <p:spPr>
          <a:xfrm>
            <a:off x="3814356" y="4946970"/>
            <a:ext cx="2257734" cy="523220"/>
          </a:xfrm>
          <a:prstGeom prst="rect">
            <a:avLst/>
          </a:prstGeom>
          <a:noFill/>
        </p:spPr>
        <p:txBody>
          <a:bodyPr wrap="none" rtlCol="0">
            <a:spAutoFit/>
          </a:bodyPr>
          <a:lstStyle/>
          <a:p>
            <a:r>
              <a:rPr lang="en-US" altLang="en-US" sz="2800" dirty="0" err="1">
                <a:solidFill>
                  <a:srgbClr val="0033CC"/>
                </a:solidFill>
              </a:rPr>
              <a:t>Triệu</a:t>
            </a:r>
            <a:r>
              <a:rPr lang="en-US" altLang="en-US" sz="2800" dirty="0">
                <a:solidFill>
                  <a:srgbClr val="0033CC"/>
                </a:solidFill>
              </a:rPr>
              <a:t> </a:t>
            </a:r>
            <a:r>
              <a:rPr lang="en-US" altLang="en-US" sz="2800" dirty="0" err="1">
                <a:solidFill>
                  <a:srgbClr val="0033CC"/>
                </a:solidFill>
              </a:rPr>
              <a:t>Thị</a:t>
            </a:r>
            <a:r>
              <a:rPr lang="en-US" altLang="en-US" sz="2800" dirty="0">
                <a:solidFill>
                  <a:srgbClr val="0033CC"/>
                </a:solidFill>
              </a:rPr>
              <a:t> Trinh</a:t>
            </a:r>
            <a:endParaRPr lang="en-US" sz="2800" dirty="0"/>
          </a:p>
        </p:txBody>
      </p:sp>
      <p:sp>
        <p:nvSpPr>
          <p:cNvPr id="17" name="TextBox 16"/>
          <p:cNvSpPr txBox="1"/>
          <p:nvPr/>
        </p:nvSpPr>
        <p:spPr>
          <a:xfrm>
            <a:off x="10633167" y="3418616"/>
            <a:ext cx="1476102" cy="523220"/>
          </a:xfrm>
          <a:prstGeom prst="rect">
            <a:avLst/>
          </a:prstGeom>
          <a:noFill/>
        </p:spPr>
        <p:txBody>
          <a:bodyPr wrap="square" rtlCol="0">
            <a:spAutoFit/>
          </a:bodyPr>
          <a:lstStyle/>
          <a:p>
            <a:r>
              <a:rPr lang="en-US" altLang="en-US" sz="2800" dirty="0" err="1">
                <a:solidFill>
                  <a:srgbClr val="0033CC"/>
                </a:solidFill>
              </a:rPr>
              <a:t>Triệu</a:t>
            </a:r>
            <a:r>
              <a:rPr lang="en-US" altLang="en-US" sz="2800" dirty="0">
                <a:solidFill>
                  <a:srgbClr val="0033CC"/>
                </a:solidFill>
              </a:rPr>
              <a:t> </a:t>
            </a:r>
            <a:r>
              <a:rPr lang="en-US" altLang="en-US" sz="2800" dirty="0" err="1" smtClean="0">
                <a:solidFill>
                  <a:srgbClr val="0033CC"/>
                </a:solidFill>
              </a:rPr>
              <a:t>Thị</a:t>
            </a:r>
            <a:endParaRPr lang="en-US" sz="2800" dirty="0"/>
          </a:p>
        </p:txBody>
      </p:sp>
      <p:sp>
        <p:nvSpPr>
          <p:cNvPr id="18" name="TextBox 17"/>
          <p:cNvSpPr txBox="1"/>
          <p:nvPr/>
        </p:nvSpPr>
        <p:spPr>
          <a:xfrm>
            <a:off x="117559" y="3810503"/>
            <a:ext cx="922240" cy="523220"/>
          </a:xfrm>
          <a:prstGeom prst="rect">
            <a:avLst/>
          </a:prstGeom>
          <a:noFill/>
        </p:spPr>
        <p:txBody>
          <a:bodyPr wrap="none" rtlCol="0">
            <a:spAutoFit/>
          </a:bodyPr>
          <a:lstStyle/>
          <a:p>
            <a:r>
              <a:rPr lang="en-US" altLang="en-US" sz="2800" dirty="0" smtClean="0">
                <a:solidFill>
                  <a:srgbClr val="0033CC"/>
                </a:solidFill>
              </a:rPr>
              <a:t>Trinh</a:t>
            </a:r>
            <a:endParaRPr lang="en-US" sz="2800" dirty="0"/>
          </a:p>
        </p:txBody>
      </p:sp>
      <p:sp>
        <p:nvSpPr>
          <p:cNvPr id="10" name="TextBox 9"/>
          <p:cNvSpPr txBox="1"/>
          <p:nvPr/>
        </p:nvSpPr>
        <p:spPr>
          <a:xfrm>
            <a:off x="352925" y="1869972"/>
            <a:ext cx="2257734" cy="523220"/>
          </a:xfrm>
          <a:prstGeom prst="rect">
            <a:avLst/>
          </a:prstGeom>
          <a:noFill/>
        </p:spPr>
        <p:txBody>
          <a:bodyPr wrap="none" rtlCol="0">
            <a:spAutoFit/>
          </a:bodyPr>
          <a:lstStyle/>
          <a:p>
            <a:r>
              <a:rPr lang="en-US" altLang="en-US" sz="2800" dirty="0" err="1">
                <a:solidFill>
                  <a:srgbClr val="0033CC"/>
                </a:solidFill>
              </a:rPr>
              <a:t>Triệu</a:t>
            </a:r>
            <a:r>
              <a:rPr lang="en-US" altLang="en-US" sz="2800" dirty="0">
                <a:solidFill>
                  <a:srgbClr val="0033CC"/>
                </a:solidFill>
              </a:rPr>
              <a:t> </a:t>
            </a:r>
            <a:r>
              <a:rPr lang="en-US" altLang="en-US" sz="2800" dirty="0" err="1">
                <a:solidFill>
                  <a:srgbClr val="0033CC"/>
                </a:solidFill>
              </a:rPr>
              <a:t>Thị</a:t>
            </a:r>
            <a:r>
              <a:rPr lang="en-US" altLang="en-US" sz="2800" dirty="0">
                <a:solidFill>
                  <a:srgbClr val="0033CC"/>
                </a:solidFill>
              </a:rPr>
              <a:t> Trinh</a:t>
            </a:r>
            <a:endParaRPr lang="en-US" sz="2800" dirty="0"/>
          </a:p>
        </p:txBody>
      </p:sp>
    </p:spTree>
    <p:extLst>
      <p:ext uri="{BB962C8B-B14F-4D97-AF65-F5344CB8AC3E}">
        <p14:creationId xmlns:p14="http://schemas.microsoft.com/office/powerpoint/2010/main" val="2300432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1000"/>
                                        <p:tgtEl>
                                          <p:spTgt spid="10"/>
                                        </p:tgtEl>
                                      </p:cBhvr>
                                    </p:animEffect>
                                    <p:anim calcmode="lin" valueType="num">
                                      <p:cBhvr>
                                        <p:cTn id="19" dur="1000" fill="hold"/>
                                        <p:tgtEl>
                                          <p:spTgt spid="10"/>
                                        </p:tgtEl>
                                        <p:attrNameLst>
                                          <p:attrName>ppt_x</p:attrName>
                                        </p:attrNameLst>
                                      </p:cBhvr>
                                      <p:tavLst>
                                        <p:tav tm="0">
                                          <p:val>
                                            <p:strVal val="#ppt_x"/>
                                          </p:val>
                                        </p:tav>
                                        <p:tav tm="100000">
                                          <p:val>
                                            <p:strVal val="#ppt_x"/>
                                          </p:val>
                                        </p:tav>
                                      </p:tavLst>
                                    </p:anim>
                                    <p:anim calcmode="lin" valueType="num">
                                      <p:cBhvr>
                                        <p:cTn id="20" dur="1000" fill="hold"/>
                                        <p:tgtEl>
                                          <p:spTgt spid="10"/>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1000"/>
                                        <p:tgtEl>
                                          <p:spTgt spid="13"/>
                                        </p:tgtEl>
                                      </p:cBhvr>
                                    </p:animEffect>
                                    <p:anim calcmode="lin" valueType="num">
                                      <p:cBhvr>
                                        <p:cTn id="24" dur="1000" fill="hold"/>
                                        <p:tgtEl>
                                          <p:spTgt spid="13"/>
                                        </p:tgtEl>
                                        <p:attrNameLst>
                                          <p:attrName>ppt_x</p:attrName>
                                        </p:attrNameLst>
                                      </p:cBhvr>
                                      <p:tavLst>
                                        <p:tav tm="0">
                                          <p:val>
                                            <p:strVal val="#ppt_x"/>
                                          </p:val>
                                        </p:tav>
                                        <p:tav tm="100000">
                                          <p:val>
                                            <p:strVal val="#ppt_x"/>
                                          </p:val>
                                        </p:tav>
                                      </p:tavLst>
                                    </p:anim>
                                    <p:anim calcmode="lin" valueType="num">
                                      <p:cBhvr>
                                        <p:cTn id="25" dur="1000" fill="hold"/>
                                        <p:tgtEl>
                                          <p:spTgt spid="13"/>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1000"/>
                                        <p:tgtEl>
                                          <p:spTgt spid="14"/>
                                        </p:tgtEl>
                                      </p:cBhvr>
                                    </p:animEffect>
                                    <p:anim calcmode="lin" valueType="num">
                                      <p:cBhvr>
                                        <p:cTn id="34" dur="1000" fill="hold"/>
                                        <p:tgtEl>
                                          <p:spTgt spid="14"/>
                                        </p:tgtEl>
                                        <p:attrNameLst>
                                          <p:attrName>ppt_x</p:attrName>
                                        </p:attrNameLst>
                                      </p:cBhvr>
                                      <p:tavLst>
                                        <p:tav tm="0">
                                          <p:val>
                                            <p:strVal val="#ppt_x"/>
                                          </p:val>
                                        </p:tav>
                                        <p:tav tm="100000">
                                          <p:val>
                                            <p:strVal val="#ppt_x"/>
                                          </p:val>
                                        </p:tav>
                                      </p:tavLst>
                                    </p:anim>
                                    <p:anim calcmode="lin" valueType="num">
                                      <p:cBhvr>
                                        <p:cTn id="35" dur="1000" fill="hold"/>
                                        <p:tgtEl>
                                          <p:spTgt spid="14"/>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fade">
                                      <p:cBhvr>
                                        <p:cTn id="38" dur="1000"/>
                                        <p:tgtEl>
                                          <p:spTgt spid="17"/>
                                        </p:tgtEl>
                                      </p:cBhvr>
                                    </p:animEffect>
                                    <p:anim calcmode="lin" valueType="num">
                                      <p:cBhvr>
                                        <p:cTn id="39" dur="1000" fill="hold"/>
                                        <p:tgtEl>
                                          <p:spTgt spid="17"/>
                                        </p:tgtEl>
                                        <p:attrNameLst>
                                          <p:attrName>ppt_x</p:attrName>
                                        </p:attrNameLst>
                                      </p:cBhvr>
                                      <p:tavLst>
                                        <p:tav tm="0">
                                          <p:val>
                                            <p:strVal val="#ppt_x"/>
                                          </p:val>
                                        </p:tav>
                                        <p:tav tm="100000">
                                          <p:val>
                                            <p:strVal val="#ppt_x"/>
                                          </p:val>
                                        </p:tav>
                                      </p:tavLst>
                                    </p:anim>
                                    <p:anim calcmode="lin" valueType="num">
                                      <p:cBhvr>
                                        <p:cTn id="40" dur="1000" fill="hold"/>
                                        <p:tgtEl>
                                          <p:spTgt spid="17"/>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fade">
                                      <p:cBhvr>
                                        <p:cTn id="43" dur="1000"/>
                                        <p:tgtEl>
                                          <p:spTgt spid="18"/>
                                        </p:tgtEl>
                                      </p:cBhvr>
                                    </p:animEffect>
                                    <p:anim calcmode="lin" valueType="num">
                                      <p:cBhvr>
                                        <p:cTn id="44" dur="1000" fill="hold"/>
                                        <p:tgtEl>
                                          <p:spTgt spid="18"/>
                                        </p:tgtEl>
                                        <p:attrNameLst>
                                          <p:attrName>ppt_x</p:attrName>
                                        </p:attrNameLst>
                                      </p:cBhvr>
                                      <p:tavLst>
                                        <p:tav tm="0">
                                          <p:val>
                                            <p:strVal val="#ppt_x"/>
                                          </p:val>
                                        </p:tav>
                                        <p:tav tm="100000">
                                          <p:val>
                                            <p:strVal val="#ppt_x"/>
                                          </p:val>
                                        </p:tav>
                                      </p:tavLst>
                                    </p:anim>
                                    <p:anim calcmode="lin" valueType="num">
                                      <p:cBhvr>
                                        <p:cTn id="45" dur="1000" fill="hold"/>
                                        <p:tgtEl>
                                          <p:spTgt spid="18"/>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1000"/>
                                        <p:tgtEl>
                                          <p:spTgt spid="15"/>
                                        </p:tgtEl>
                                      </p:cBhvr>
                                    </p:animEffect>
                                    <p:anim calcmode="lin" valueType="num">
                                      <p:cBhvr>
                                        <p:cTn id="49" dur="1000" fill="hold"/>
                                        <p:tgtEl>
                                          <p:spTgt spid="15"/>
                                        </p:tgtEl>
                                        <p:attrNameLst>
                                          <p:attrName>ppt_x</p:attrName>
                                        </p:attrNameLst>
                                      </p:cBhvr>
                                      <p:tavLst>
                                        <p:tav tm="0">
                                          <p:val>
                                            <p:strVal val="#ppt_x"/>
                                          </p:val>
                                        </p:tav>
                                        <p:tav tm="100000">
                                          <p:val>
                                            <p:strVal val="#ppt_x"/>
                                          </p:val>
                                        </p:tav>
                                      </p:tavLst>
                                    </p:anim>
                                    <p:anim calcmode="lin" valueType="num">
                                      <p:cBhvr>
                                        <p:cTn id="50" dur="1000" fill="hold"/>
                                        <p:tgtEl>
                                          <p:spTgt spid="15"/>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fade">
                                      <p:cBhvr>
                                        <p:cTn id="53" dur="1000"/>
                                        <p:tgtEl>
                                          <p:spTgt spid="16"/>
                                        </p:tgtEl>
                                      </p:cBhvr>
                                    </p:animEffect>
                                    <p:anim calcmode="lin" valueType="num">
                                      <p:cBhvr>
                                        <p:cTn id="54" dur="1000" fill="hold"/>
                                        <p:tgtEl>
                                          <p:spTgt spid="16"/>
                                        </p:tgtEl>
                                        <p:attrNameLst>
                                          <p:attrName>ppt_x</p:attrName>
                                        </p:attrNameLst>
                                      </p:cBhvr>
                                      <p:tavLst>
                                        <p:tav tm="0">
                                          <p:val>
                                            <p:strVal val="#ppt_x"/>
                                          </p:val>
                                        </p:tav>
                                        <p:tav tm="100000">
                                          <p:val>
                                            <p:strVal val="#ppt_x"/>
                                          </p:val>
                                        </p:tav>
                                      </p:tavLst>
                                    </p:anim>
                                    <p:anim calcmode="lin" valueType="num">
                                      <p:cBhvr>
                                        <p:cTn id="5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2" presetClass="emph" presetSubtype="0" fill="hold" grpId="1" nodeType="clickEffect">
                                  <p:stCondLst>
                                    <p:cond delay="0"/>
                                  </p:stCondLst>
                                  <p:childTnLst>
                                    <p:animClr clrSpc="hsl" dir="cw">
                                      <p:cBhvr override="childStyle">
                                        <p:cTn id="59" dur="500" fill="hold"/>
                                        <p:tgtEl>
                                          <p:spTgt spid="10"/>
                                        </p:tgtEl>
                                        <p:attrNameLst>
                                          <p:attrName>style.color</p:attrName>
                                        </p:attrNameLst>
                                      </p:cBhvr>
                                      <p:by>
                                        <p:hsl h="-7200000" s="0" l="0"/>
                                      </p:by>
                                    </p:animClr>
                                    <p:animClr clrSpc="hsl" dir="cw">
                                      <p:cBhvr>
                                        <p:cTn id="60" dur="500" fill="hold"/>
                                        <p:tgtEl>
                                          <p:spTgt spid="10"/>
                                        </p:tgtEl>
                                        <p:attrNameLst>
                                          <p:attrName>fillcolor</p:attrName>
                                        </p:attrNameLst>
                                      </p:cBhvr>
                                      <p:by>
                                        <p:hsl h="-7200000" s="0" l="0"/>
                                      </p:by>
                                    </p:animClr>
                                    <p:animClr clrSpc="hsl" dir="cw">
                                      <p:cBhvr>
                                        <p:cTn id="61" dur="500" fill="hold"/>
                                        <p:tgtEl>
                                          <p:spTgt spid="10"/>
                                        </p:tgtEl>
                                        <p:attrNameLst>
                                          <p:attrName>stroke.color</p:attrName>
                                        </p:attrNameLst>
                                      </p:cBhvr>
                                      <p:by>
                                        <p:hsl h="-7200000" s="0" l="0"/>
                                      </p:by>
                                    </p:animClr>
                                    <p:set>
                                      <p:cBhvr>
                                        <p:cTn id="62" dur="500" fill="hold"/>
                                        <p:tgtEl>
                                          <p:spTgt spid="10"/>
                                        </p:tgtEl>
                                        <p:attrNameLst>
                                          <p:attrName>fill.type</p:attrName>
                                        </p:attrNameLst>
                                      </p:cBhvr>
                                      <p:to>
                                        <p:strVal val="solid"/>
                                      </p:to>
                                    </p:set>
                                  </p:childTnLst>
                                </p:cTn>
                              </p:par>
                            </p:childTnLst>
                          </p:cTn>
                        </p:par>
                      </p:childTnLst>
                    </p:cTn>
                  </p:par>
                  <p:par>
                    <p:cTn id="63" fill="hold">
                      <p:stCondLst>
                        <p:cond delay="indefinite"/>
                      </p:stCondLst>
                      <p:childTnLst>
                        <p:par>
                          <p:cTn id="64" fill="hold">
                            <p:stCondLst>
                              <p:cond delay="0"/>
                            </p:stCondLst>
                            <p:childTnLst>
                              <p:par>
                                <p:cTn id="65" presetID="22" presetClass="emph" presetSubtype="0" fill="hold" grpId="1" nodeType="clickEffect">
                                  <p:stCondLst>
                                    <p:cond delay="0"/>
                                  </p:stCondLst>
                                  <p:childTnLst>
                                    <p:animClr clrSpc="hsl" dir="cw">
                                      <p:cBhvr override="childStyle">
                                        <p:cTn id="66" dur="500" fill="hold"/>
                                        <p:tgtEl>
                                          <p:spTgt spid="13"/>
                                        </p:tgtEl>
                                        <p:attrNameLst>
                                          <p:attrName>style.color</p:attrName>
                                        </p:attrNameLst>
                                      </p:cBhvr>
                                      <p:by>
                                        <p:hsl h="-7200000" s="0" l="0"/>
                                      </p:by>
                                    </p:animClr>
                                    <p:animClr clrSpc="hsl" dir="cw">
                                      <p:cBhvr>
                                        <p:cTn id="67" dur="500" fill="hold"/>
                                        <p:tgtEl>
                                          <p:spTgt spid="13"/>
                                        </p:tgtEl>
                                        <p:attrNameLst>
                                          <p:attrName>fillcolor</p:attrName>
                                        </p:attrNameLst>
                                      </p:cBhvr>
                                      <p:by>
                                        <p:hsl h="-7200000" s="0" l="0"/>
                                      </p:by>
                                    </p:animClr>
                                    <p:animClr clrSpc="hsl" dir="cw">
                                      <p:cBhvr>
                                        <p:cTn id="68" dur="500" fill="hold"/>
                                        <p:tgtEl>
                                          <p:spTgt spid="13"/>
                                        </p:tgtEl>
                                        <p:attrNameLst>
                                          <p:attrName>stroke.color</p:attrName>
                                        </p:attrNameLst>
                                      </p:cBhvr>
                                      <p:by>
                                        <p:hsl h="-7200000" s="0" l="0"/>
                                      </p:by>
                                    </p:animClr>
                                    <p:set>
                                      <p:cBhvr>
                                        <p:cTn id="69" dur="500" fill="hold"/>
                                        <p:tgtEl>
                                          <p:spTgt spid="13"/>
                                        </p:tgtEl>
                                        <p:attrNameLst>
                                          <p:attrName>fill.type</p:attrName>
                                        </p:attrNameLst>
                                      </p:cBhvr>
                                      <p:to>
                                        <p:strVal val="solid"/>
                                      </p:to>
                                    </p:set>
                                  </p:childTnLst>
                                </p:cTn>
                              </p:par>
                            </p:childTnLst>
                          </p:cTn>
                        </p:par>
                      </p:childTnLst>
                    </p:cTn>
                  </p:par>
                  <p:par>
                    <p:cTn id="70" fill="hold">
                      <p:stCondLst>
                        <p:cond delay="indefinite"/>
                      </p:stCondLst>
                      <p:childTnLst>
                        <p:par>
                          <p:cTn id="71" fill="hold">
                            <p:stCondLst>
                              <p:cond delay="0"/>
                            </p:stCondLst>
                            <p:childTnLst>
                              <p:par>
                                <p:cTn id="72" presetID="22" presetClass="emph" presetSubtype="0" fill="hold" grpId="1" nodeType="clickEffect">
                                  <p:stCondLst>
                                    <p:cond delay="0"/>
                                  </p:stCondLst>
                                  <p:childTnLst>
                                    <p:animClr clrSpc="hsl" dir="cw">
                                      <p:cBhvr override="childStyle">
                                        <p:cTn id="73" dur="500" fill="hold"/>
                                        <p:tgtEl>
                                          <p:spTgt spid="11"/>
                                        </p:tgtEl>
                                        <p:attrNameLst>
                                          <p:attrName>style.color</p:attrName>
                                        </p:attrNameLst>
                                      </p:cBhvr>
                                      <p:by>
                                        <p:hsl h="-7200000" s="0" l="0"/>
                                      </p:by>
                                    </p:animClr>
                                    <p:animClr clrSpc="hsl" dir="cw">
                                      <p:cBhvr>
                                        <p:cTn id="74" dur="500" fill="hold"/>
                                        <p:tgtEl>
                                          <p:spTgt spid="11"/>
                                        </p:tgtEl>
                                        <p:attrNameLst>
                                          <p:attrName>fillcolor</p:attrName>
                                        </p:attrNameLst>
                                      </p:cBhvr>
                                      <p:by>
                                        <p:hsl h="-7200000" s="0" l="0"/>
                                      </p:by>
                                    </p:animClr>
                                    <p:animClr clrSpc="hsl" dir="cw">
                                      <p:cBhvr>
                                        <p:cTn id="75" dur="500" fill="hold"/>
                                        <p:tgtEl>
                                          <p:spTgt spid="11"/>
                                        </p:tgtEl>
                                        <p:attrNameLst>
                                          <p:attrName>stroke.color</p:attrName>
                                        </p:attrNameLst>
                                      </p:cBhvr>
                                      <p:by>
                                        <p:hsl h="-7200000" s="0" l="0"/>
                                      </p:by>
                                    </p:animClr>
                                    <p:set>
                                      <p:cBhvr>
                                        <p:cTn id="76" dur="500" fill="hold"/>
                                        <p:tgtEl>
                                          <p:spTgt spid="11"/>
                                        </p:tgtEl>
                                        <p:attrNameLst>
                                          <p:attrName>fill.type</p:attrName>
                                        </p:attrNameLst>
                                      </p:cBhvr>
                                      <p:to>
                                        <p:strVal val="solid"/>
                                      </p:to>
                                    </p:set>
                                  </p:childTnLst>
                                </p:cTn>
                              </p:par>
                            </p:childTnLst>
                          </p:cTn>
                        </p:par>
                      </p:childTnLst>
                    </p:cTn>
                  </p:par>
                  <p:par>
                    <p:cTn id="77" fill="hold">
                      <p:stCondLst>
                        <p:cond delay="indefinite"/>
                      </p:stCondLst>
                      <p:childTnLst>
                        <p:par>
                          <p:cTn id="78" fill="hold">
                            <p:stCondLst>
                              <p:cond delay="0"/>
                            </p:stCondLst>
                            <p:childTnLst>
                              <p:par>
                                <p:cTn id="79" presetID="22" presetClass="emph" presetSubtype="0" fill="hold" grpId="1" nodeType="clickEffect">
                                  <p:stCondLst>
                                    <p:cond delay="0"/>
                                  </p:stCondLst>
                                  <p:childTnLst>
                                    <p:animClr clrSpc="hsl" dir="cw">
                                      <p:cBhvr override="childStyle">
                                        <p:cTn id="80" dur="500" fill="hold"/>
                                        <p:tgtEl>
                                          <p:spTgt spid="14"/>
                                        </p:tgtEl>
                                        <p:attrNameLst>
                                          <p:attrName>style.color</p:attrName>
                                        </p:attrNameLst>
                                      </p:cBhvr>
                                      <p:by>
                                        <p:hsl h="-7200000" s="0" l="0"/>
                                      </p:by>
                                    </p:animClr>
                                    <p:animClr clrSpc="hsl" dir="cw">
                                      <p:cBhvr>
                                        <p:cTn id="81" dur="500" fill="hold"/>
                                        <p:tgtEl>
                                          <p:spTgt spid="14"/>
                                        </p:tgtEl>
                                        <p:attrNameLst>
                                          <p:attrName>fillcolor</p:attrName>
                                        </p:attrNameLst>
                                      </p:cBhvr>
                                      <p:by>
                                        <p:hsl h="-7200000" s="0" l="0"/>
                                      </p:by>
                                    </p:animClr>
                                    <p:animClr clrSpc="hsl" dir="cw">
                                      <p:cBhvr>
                                        <p:cTn id="82" dur="500" fill="hold"/>
                                        <p:tgtEl>
                                          <p:spTgt spid="14"/>
                                        </p:tgtEl>
                                        <p:attrNameLst>
                                          <p:attrName>stroke.color</p:attrName>
                                        </p:attrNameLst>
                                      </p:cBhvr>
                                      <p:by>
                                        <p:hsl h="-7200000" s="0" l="0"/>
                                      </p:by>
                                    </p:animClr>
                                    <p:set>
                                      <p:cBhvr>
                                        <p:cTn id="83" dur="500" fill="hold"/>
                                        <p:tgtEl>
                                          <p:spTgt spid="14"/>
                                        </p:tgtEl>
                                        <p:attrNameLst>
                                          <p:attrName>fill.type</p:attrName>
                                        </p:attrNameLst>
                                      </p:cBhvr>
                                      <p:to>
                                        <p:strVal val="solid"/>
                                      </p:to>
                                    </p:set>
                                  </p:childTnLst>
                                </p:cTn>
                              </p:par>
                            </p:childTnLst>
                          </p:cTn>
                        </p:par>
                      </p:childTnLst>
                    </p:cTn>
                  </p:par>
                  <p:par>
                    <p:cTn id="84" fill="hold">
                      <p:stCondLst>
                        <p:cond delay="indefinite"/>
                      </p:stCondLst>
                      <p:childTnLst>
                        <p:par>
                          <p:cTn id="85" fill="hold">
                            <p:stCondLst>
                              <p:cond delay="0"/>
                            </p:stCondLst>
                            <p:childTnLst>
                              <p:par>
                                <p:cTn id="86" presetID="22" presetClass="emph" presetSubtype="0" fill="hold" grpId="1" nodeType="clickEffect">
                                  <p:stCondLst>
                                    <p:cond delay="0"/>
                                  </p:stCondLst>
                                  <p:childTnLst>
                                    <p:animClr clrSpc="hsl" dir="cw">
                                      <p:cBhvr override="childStyle">
                                        <p:cTn id="87" dur="500" fill="hold"/>
                                        <p:tgtEl>
                                          <p:spTgt spid="17"/>
                                        </p:tgtEl>
                                        <p:attrNameLst>
                                          <p:attrName>style.color</p:attrName>
                                        </p:attrNameLst>
                                      </p:cBhvr>
                                      <p:by>
                                        <p:hsl h="-7200000" s="0" l="0"/>
                                      </p:by>
                                    </p:animClr>
                                    <p:animClr clrSpc="hsl" dir="cw">
                                      <p:cBhvr>
                                        <p:cTn id="88" dur="500" fill="hold"/>
                                        <p:tgtEl>
                                          <p:spTgt spid="17"/>
                                        </p:tgtEl>
                                        <p:attrNameLst>
                                          <p:attrName>fillcolor</p:attrName>
                                        </p:attrNameLst>
                                      </p:cBhvr>
                                      <p:by>
                                        <p:hsl h="-7200000" s="0" l="0"/>
                                      </p:by>
                                    </p:animClr>
                                    <p:animClr clrSpc="hsl" dir="cw">
                                      <p:cBhvr>
                                        <p:cTn id="89" dur="500" fill="hold"/>
                                        <p:tgtEl>
                                          <p:spTgt spid="17"/>
                                        </p:tgtEl>
                                        <p:attrNameLst>
                                          <p:attrName>stroke.color</p:attrName>
                                        </p:attrNameLst>
                                      </p:cBhvr>
                                      <p:by>
                                        <p:hsl h="-7200000" s="0" l="0"/>
                                      </p:by>
                                    </p:animClr>
                                    <p:set>
                                      <p:cBhvr>
                                        <p:cTn id="90" dur="500" fill="hold"/>
                                        <p:tgtEl>
                                          <p:spTgt spid="17"/>
                                        </p:tgtEl>
                                        <p:attrNameLst>
                                          <p:attrName>fill.type</p:attrName>
                                        </p:attrNameLst>
                                      </p:cBhvr>
                                      <p:to>
                                        <p:strVal val="solid"/>
                                      </p:to>
                                    </p:set>
                                  </p:childTnLst>
                                </p:cTn>
                              </p:par>
                              <p:par>
                                <p:cTn id="91" presetID="22" presetClass="emph" presetSubtype="0" fill="hold" grpId="1" nodeType="withEffect">
                                  <p:stCondLst>
                                    <p:cond delay="0"/>
                                  </p:stCondLst>
                                  <p:childTnLst>
                                    <p:animClr clrSpc="hsl" dir="cw">
                                      <p:cBhvr override="childStyle">
                                        <p:cTn id="92" dur="500" fill="hold"/>
                                        <p:tgtEl>
                                          <p:spTgt spid="18"/>
                                        </p:tgtEl>
                                        <p:attrNameLst>
                                          <p:attrName>style.color</p:attrName>
                                        </p:attrNameLst>
                                      </p:cBhvr>
                                      <p:by>
                                        <p:hsl h="-7200000" s="0" l="0"/>
                                      </p:by>
                                    </p:animClr>
                                    <p:animClr clrSpc="hsl" dir="cw">
                                      <p:cBhvr>
                                        <p:cTn id="93" dur="500" fill="hold"/>
                                        <p:tgtEl>
                                          <p:spTgt spid="18"/>
                                        </p:tgtEl>
                                        <p:attrNameLst>
                                          <p:attrName>fillcolor</p:attrName>
                                        </p:attrNameLst>
                                      </p:cBhvr>
                                      <p:by>
                                        <p:hsl h="-7200000" s="0" l="0"/>
                                      </p:by>
                                    </p:animClr>
                                    <p:animClr clrSpc="hsl" dir="cw">
                                      <p:cBhvr>
                                        <p:cTn id="94" dur="500" fill="hold"/>
                                        <p:tgtEl>
                                          <p:spTgt spid="18"/>
                                        </p:tgtEl>
                                        <p:attrNameLst>
                                          <p:attrName>stroke.color</p:attrName>
                                        </p:attrNameLst>
                                      </p:cBhvr>
                                      <p:by>
                                        <p:hsl h="-7200000" s="0" l="0"/>
                                      </p:by>
                                    </p:animClr>
                                    <p:set>
                                      <p:cBhvr>
                                        <p:cTn id="95" dur="500" fill="hold"/>
                                        <p:tgtEl>
                                          <p:spTgt spid="18"/>
                                        </p:tgtEl>
                                        <p:attrNameLst>
                                          <p:attrName>fill.type</p:attrName>
                                        </p:attrNameLst>
                                      </p:cBhvr>
                                      <p:to>
                                        <p:strVal val="solid"/>
                                      </p:to>
                                    </p:set>
                                  </p:childTnLst>
                                </p:cTn>
                              </p:par>
                            </p:childTnLst>
                          </p:cTn>
                        </p:par>
                      </p:childTnLst>
                    </p:cTn>
                  </p:par>
                  <p:par>
                    <p:cTn id="96" fill="hold">
                      <p:stCondLst>
                        <p:cond delay="indefinite"/>
                      </p:stCondLst>
                      <p:childTnLst>
                        <p:par>
                          <p:cTn id="97" fill="hold">
                            <p:stCondLst>
                              <p:cond delay="0"/>
                            </p:stCondLst>
                            <p:childTnLst>
                              <p:par>
                                <p:cTn id="98" presetID="22" presetClass="emph" presetSubtype="0" fill="hold" grpId="1" nodeType="clickEffect">
                                  <p:stCondLst>
                                    <p:cond delay="0"/>
                                  </p:stCondLst>
                                  <p:childTnLst>
                                    <p:animClr clrSpc="hsl" dir="cw">
                                      <p:cBhvr override="childStyle">
                                        <p:cTn id="99" dur="500" fill="hold"/>
                                        <p:tgtEl>
                                          <p:spTgt spid="15"/>
                                        </p:tgtEl>
                                        <p:attrNameLst>
                                          <p:attrName>style.color</p:attrName>
                                        </p:attrNameLst>
                                      </p:cBhvr>
                                      <p:by>
                                        <p:hsl h="-7200000" s="0" l="0"/>
                                      </p:by>
                                    </p:animClr>
                                    <p:animClr clrSpc="hsl" dir="cw">
                                      <p:cBhvr>
                                        <p:cTn id="100" dur="500" fill="hold"/>
                                        <p:tgtEl>
                                          <p:spTgt spid="15"/>
                                        </p:tgtEl>
                                        <p:attrNameLst>
                                          <p:attrName>fillcolor</p:attrName>
                                        </p:attrNameLst>
                                      </p:cBhvr>
                                      <p:by>
                                        <p:hsl h="-7200000" s="0" l="0"/>
                                      </p:by>
                                    </p:animClr>
                                    <p:animClr clrSpc="hsl" dir="cw">
                                      <p:cBhvr>
                                        <p:cTn id="101" dur="500" fill="hold"/>
                                        <p:tgtEl>
                                          <p:spTgt spid="15"/>
                                        </p:tgtEl>
                                        <p:attrNameLst>
                                          <p:attrName>stroke.color</p:attrName>
                                        </p:attrNameLst>
                                      </p:cBhvr>
                                      <p:by>
                                        <p:hsl h="-7200000" s="0" l="0"/>
                                      </p:by>
                                    </p:animClr>
                                    <p:set>
                                      <p:cBhvr>
                                        <p:cTn id="102" dur="500" fill="hold"/>
                                        <p:tgtEl>
                                          <p:spTgt spid="15"/>
                                        </p:tgtEl>
                                        <p:attrNameLst>
                                          <p:attrName>fill.type</p:attrName>
                                        </p:attrNameLst>
                                      </p:cBhvr>
                                      <p:to>
                                        <p:strVal val="solid"/>
                                      </p:to>
                                    </p:set>
                                  </p:childTnLst>
                                </p:cTn>
                              </p:par>
                            </p:childTnLst>
                          </p:cTn>
                        </p:par>
                      </p:childTnLst>
                    </p:cTn>
                  </p:par>
                  <p:par>
                    <p:cTn id="103" fill="hold">
                      <p:stCondLst>
                        <p:cond delay="indefinite"/>
                      </p:stCondLst>
                      <p:childTnLst>
                        <p:par>
                          <p:cTn id="104" fill="hold">
                            <p:stCondLst>
                              <p:cond delay="0"/>
                            </p:stCondLst>
                            <p:childTnLst>
                              <p:par>
                                <p:cTn id="105" presetID="22" presetClass="emph" presetSubtype="0" fill="hold" grpId="1" nodeType="clickEffect">
                                  <p:stCondLst>
                                    <p:cond delay="0"/>
                                  </p:stCondLst>
                                  <p:childTnLst>
                                    <p:animClr clrSpc="hsl" dir="cw">
                                      <p:cBhvr override="childStyle">
                                        <p:cTn id="106" dur="500" fill="hold"/>
                                        <p:tgtEl>
                                          <p:spTgt spid="16"/>
                                        </p:tgtEl>
                                        <p:attrNameLst>
                                          <p:attrName>style.color</p:attrName>
                                        </p:attrNameLst>
                                      </p:cBhvr>
                                      <p:by>
                                        <p:hsl h="-7200000" s="0" l="0"/>
                                      </p:by>
                                    </p:animClr>
                                    <p:animClr clrSpc="hsl" dir="cw">
                                      <p:cBhvr>
                                        <p:cTn id="107" dur="500" fill="hold"/>
                                        <p:tgtEl>
                                          <p:spTgt spid="16"/>
                                        </p:tgtEl>
                                        <p:attrNameLst>
                                          <p:attrName>fillcolor</p:attrName>
                                        </p:attrNameLst>
                                      </p:cBhvr>
                                      <p:by>
                                        <p:hsl h="-7200000" s="0" l="0"/>
                                      </p:by>
                                    </p:animClr>
                                    <p:animClr clrSpc="hsl" dir="cw">
                                      <p:cBhvr>
                                        <p:cTn id="108" dur="500" fill="hold"/>
                                        <p:tgtEl>
                                          <p:spTgt spid="16"/>
                                        </p:tgtEl>
                                        <p:attrNameLst>
                                          <p:attrName>stroke.color</p:attrName>
                                        </p:attrNameLst>
                                      </p:cBhvr>
                                      <p:by>
                                        <p:hsl h="-7200000" s="0" l="0"/>
                                      </p:by>
                                    </p:animClr>
                                    <p:set>
                                      <p:cBhvr>
                                        <p:cTn id="109" dur="500" fill="hold"/>
                                        <p:tgtEl>
                                          <p:spTgt spid="1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11" grpId="0"/>
      <p:bldP spid="11" grpId="1"/>
      <p:bldP spid="13" grpId="0"/>
      <p:bldP spid="13" grpId="1"/>
      <p:bldP spid="14" grpId="0"/>
      <p:bldP spid="14" grpId="1"/>
      <p:bldP spid="15" grpId="0"/>
      <p:bldP spid="15" grpId="1"/>
      <p:bldP spid="16" grpId="0"/>
      <p:bldP spid="16" grpId="1"/>
      <p:bldP spid="17" grpId="0"/>
      <p:bldP spid="17" grpId="1"/>
      <p:bldP spid="18" grpId="0"/>
      <p:bldP spid="18" grpId="1"/>
      <p:bldP spid="10" grpId="0"/>
      <p:bldP spid="10"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565" y="1010041"/>
            <a:ext cx="11965577" cy="954107"/>
          </a:xfrm>
          <a:prstGeom prst="rect">
            <a:avLst/>
          </a:prstGeom>
        </p:spPr>
        <p:txBody>
          <a:bodyPr wrap="square">
            <a:spAutoFit/>
          </a:bodyPr>
          <a:lstStyle/>
          <a:p>
            <a:r>
              <a:rPr lang="en-US" altLang="en-US" sz="2800" b="1" dirty="0">
                <a:solidFill>
                  <a:srgbClr val="660066"/>
                </a:solidFill>
              </a:rPr>
              <a:t>2.Hãy </a:t>
            </a:r>
            <a:r>
              <a:rPr lang="en-US" altLang="en-US" sz="2800" b="1" dirty="0" err="1">
                <a:solidFill>
                  <a:srgbClr val="660066"/>
                </a:solidFill>
              </a:rPr>
              <a:t>thay</a:t>
            </a:r>
            <a:r>
              <a:rPr lang="en-US" altLang="en-US" sz="2800" b="1" dirty="0">
                <a:solidFill>
                  <a:srgbClr val="660066"/>
                </a:solidFill>
              </a:rPr>
              <a:t> </a:t>
            </a:r>
            <a:r>
              <a:rPr lang="en-US" altLang="en-US" sz="2800" b="1" dirty="0" err="1">
                <a:solidFill>
                  <a:srgbClr val="660066"/>
                </a:solidFill>
              </a:rPr>
              <a:t>thế</a:t>
            </a:r>
            <a:r>
              <a:rPr lang="en-US" altLang="en-US" sz="2800" b="1" dirty="0">
                <a:solidFill>
                  <a:srgbClr val="660066"/>
                </a:solidFill>
              </a:rPr>
              <a:t> </a:t>
            </a:r>
            <a:r>
              <a:rPr lang="en-US" altLang="en-US" sz="2800" b="1" dirty="0" err="1">
                <a:solidFill>
                  <a:srgbClr val="660066"/>
                </a:solidFill>
              </a:rPr>
              <a:t>những</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ngữ</a:t>
            </a:r>
            <a:r>
              <a:rPr lang="en-US" altLang="en-US" sz="2800" b="1" dirty="0">
                <a:solidFill>
                  <a:srgbClr val="660066"/>
                </a:solidFill>
              </a:rPr>
              <a:t> </a:t>
            </a:r>
            <a:r>
              <a:rPr lang="en-US" altLang="en-US" sz="2800" b="1" dirty="0" err="1">
                <a:solidFill>
                  <a:srgbClr val="660066"/>
                </a:solidFill>
              </a:rPr>
              <a:t>lặp</a:t>
            </a:r>
            <a:r>
              <a:rPr lang="en-US" altLang="en-US" sz="2800" b="1" dirty="0">
                <a:solidFill>
                  <a:srgbClr val="660066"/>
                </a:solidFill>
              </a:rPr>
              <a:t> </a:t>
            </a:r>
            <a:r>
              <a:rPr lang="en-US" altLang="en-US" sz="2800" b="1" dirty="0" err="1">
                <a:solidFill>
                  <a:srgbClr val="660066"/>
                </a:solidFill>
              </a:rPr>
              <a:t>lại</a:t>
            </a:r>
            <a:r>
              <a:rPr lang="en-US" altLang="en-US" sz="2800" b="1" dirty="0">
                <a:solidFill>
                  <a:srgbClr val="660066"/>
                </a:solidFill>
              </a:rPr>
              <a:t> </a:t>
            </a:r>
            <a:r>
              <a:rPr lang="en-US" altLang="en-US" sz="2800" b="1" dirty="0" err="1">
                <a:solidFill>
                  <a:srgbClr val="660066"/>
                </a:solidFill>
              </a:rPr>
              <a:t>trong</a:t>
            </a:r>
            <a:r>
              <a:rPr lang="en-US" altLang="en-US" sz="2800" b="1" dirty="0">
                <a:solidFill>
                  <a:srgbClr val="660066"/>
                </a:solidFill>
              </a:rPr>
              <a:t> </a:t>
            </a:r>
            <a:r>
              <a:rPr lang="en-US" altLang="en-US" sz="2800" b="1" dirty="0" err="1">
                <a:solidFill>
                  <a:srgbClr val="660066"/>
                </a:solidFill>
              </a:rPr>
              <a:t>hai</a:t>
            </a:r>
            <a:r>
              <a:rPr lang="en-US" altLang="en-US" sz="2800" b="1" dirty="0">
                <a:solidFill>
                  <a:srgbClr val="660066"/>
                </a:solidFill>
              </a:rPr>
              <a:t> </a:t>
            </a:r>
            <a:r>
              <a:rPr lang="en-US" altLang="en-US" sz="2800" b="1" dirty="0" err="1">
                <a:solidFill>
                  <a:srgbClr val="660066"/>
                </a:solidFill>
              </a:rPr>
              <a:t>đoạn</a:t>
            </a:r>
            <a:r>
              <a:rPr lang="en-US" altLang="en-US" sz="2800" b="1" dirty="0">
                <a:solidFill>
                  <a:srgbClr val="660066"/>
                </a:solidFill>
              </a:rPr>
              <a:t> </a:t>
            </a:r>
            <a:r>
              <a:rPr lang="en-US" altLang="en-US" sz="2800" b="1" dirty="0" err="1">
                <a:solidFill>
                  <a:srgbClr val="660066"/>
                </a:solidFill>
              </a:rPr>
              <a:t>văn</a:t>
            </a:r>
            <a:r>
              <a:rPr lang="en-US" altLang="en-US" sz="2800" b="1" dirty="0">
                <a:solidFill>
                  <a:srgbClr val="660066"/>
                </a:solidFill>
              </a:rPr>
              <a:t> </a:t>
            </a:r>
            <a:r>
              <a:rPr lang="en-US" altLang="en-US" sz="2800" b="1" dirty="0" err="1">
                <a:solidFill>
                  <a:srgbClr val="660066"/>
                </a:solidFill>
              </a:rPr>
              <a:t>sau</a:t>
            </a:r>
            <a:r>
              <a:rPr lang="en-US" altLang="en-US" sz="2800" b="1" dirty="0">
                <a:solidFill>
                  <a:srgbClr val="660066"/>
                </a:solidFill>
              </a:rPr>
              <a:t> </a:t>
            </a:r>
            <a:r>
              <a:rPr lang="en-US" altLang="en-US" sz="2800" b="1" dirty="0" err="1">
                <a:solidFill>
                  <a:srgbClr val="660066"/>
                </a:solidFill>
              </a:rPr>
              <a:t>bằng</a:t>
            </a:r>
            <a:r>
              <a:rPr lang="en-US" altLang="en-US" sz="2800" b="1" dirty="0">
                <a:solidFill>
                  <a:srgbClr val="660066"/>
                </a:solidFill>
              </a:rPr>
              <a:t> </a:t>
            </a:r>
            <a:r>
              <a:rPr lang="en-US" altLang="en-US" sz="2800" b="1" dirty="0" err="1">
                <a:solidFill>
                  <a:srgbClr val="660066"/>
                </a:solidFill>
              </a:rPr>
              <a:t>đại</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hoặc</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ngữ</a:t>
            </a:r>
            <a:r>
              <a:rPr lang="en-US" altLang="en-US" sz="2800" b="1" dirty="0">
                <a:solidFill>
                  <a:srgbClr val="660066"/>
                </a:solidFill>
              </a:rPr>
              <a:t> </a:t>
            </a:r>
            <a:r>
              <a:rPr lang="en-US" altLang="en-US" sz="2800" b="1" dirty="0" err="1">
                <a:solidFill>
                  <a:srgbClr val="660066"/>
                </a:solidFill>
              </a:rPr>
              <a:t>đồng</a:t>
            </a:r>
            <a:r>
              <a:rPr lang="en-US" altLang="en-US" sz="2800" b="1" dirty="0">
                <a:solidFill>
                  <a:srgbClr val="660066"/>
                </a:solidFill>
              </a:rPr>
              <a:t> </a:t>
            </a:r>
            <a:r>
              <a:rPr lang="en-US" altLang="en-US" sz="2800" b="1" dirty="0" err="1">
                <a:solidFill>
                  <a:srgbClr val="660066"/>
                </a:solidFill>
              </a:rPr>
              <a:t>nghĩa</a:t>
            </a:r>
            <a:r>
              <a:rPr lang="en-US" altLang="en-US" sz="2800" b="1" dirty="0" smtClean="0">
                <a:solidFill>
                  <a:srgbClr val="660066"/>
                </a:solidFill>
              </a:rPr>
              <a:t>:</a:t>
            </a:r>
            <a:endParaRPr lang="en-US" sz="2800" dirty="0"/>
          </a:p>
        </p:txBody>
      </p:sp>
      <p:sp>
        <p:nvSpPr>
          <p:cNvPr id="3" name="TextBox 2"/>
          <p:cNvSpPr txBox="1"/>
          <p:nvPr/>
        </p:nvSpPr>
        <p:spPr>
          <a:xfrm>
            <a:off x="117565" y="1956629"/>
            <a:ext cx="11965577" cy="3970318"/>
          </a:xfrm>
          <a:prstGeom prst="rect">
            <a:avLst/>
          </a:prstGeom>
          <a:solidFill>
            <a:schemeClr val="accent4">
              <a:lumMod val="20000"/>
              <a:lumOff val="80000"/>
            </a:schemeClr>
          </a:solidFill>
        </p:spPr>
        <p:txBody>
          <a:bodyPr wrap="square" rtlCol="0">
            <a:spAutoFit/>
          </a:bodyPr>
          <a:lstStyle/>
          <a:p>
            <a:pPr>
              <a:lnSpc>
                <a:spcPct val="90000"/>
              </a:lnSpc>
            </a:pPr>
            <a:r>
              <a:rPr lang="en-US" altLang="en-US" sz="2800" dirty="0" smtClean="0">
                <a:solidFill>
                  <a:srgbClr val="0033CC"/>
                </a:solidFill>
              </a:rPr>
              <a:t>   </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quê</a:t>
            </a:r>
            <a:r>
              <a:rPr lang="en-US" altLang="en-US" sz="2800" dirty="0" smtClean="0">
                <a:solidFill>
                  <a:srgbClr val="0033CC"/>
                </a:solidFill>
              </a:rPr>
              <a:t> </a:t>
            </a:r>
            <a:r>
              <a:rPr lang="en-US" altLang="en-US" sz="2800" dirty="0">
                <a:solidFill>
                  <a:srgbClr val="0033CC"/>
                </a:solidFill>
              </a:rPr>
              <a:t>ở </a:t>
            </a:r>
            <a:r>
              <a:rPr lang="en-US" altLang="en-US" sz="2800" dirty="0" err="1">
                <a:solidFill>
                  <a:srgbClr val="0033CC"/>
                </a:solidFill>
              </a:rPr>
              <a:t>vùng</a:t>
            </a:r>
            <a:r>
              <a:rPr lang="en-US" altLang="en-US" sz="2800" dirty="0">
                <a:solidFill>
                  <a:srgbClr val="0033CC"/>
                </a:solidFill>
              </a:rPr>
              <a:t> </a:t>
            </a:r>
            <a:r>
              <a:rPr lang="en-US" altLang="en-US" sz="2800" dirty="0" err="1">
                <a:solidFill>
                  <a:srgbClr val="0033CC"/>
                </a:solidFill>
              </a:rPr>
              <a:t>núi</a:t>
            </a:r>
            <a:r>
              <a:rPr lang="en-US" altLang="en-US" sz="2800" dirty="0">
                <a:solidFill>
                  <a:srgbClr val="0033CC"/>
                </a:solidFill>
              </a:rPr>
              <a:t> </a:t>
            </a:r>
            <a:r>
              <a:rPr lang="en-US" altLang="en-US" sz="2800" dirty="0" err="1">
                <a:solidFill>
                  <a:srgbClr val="0033CC"/>
                </a:solidFill>
              </a:rPr>
              <a:t>Quan</a:t>
            </a:r>
            <a:r>
              <a:rPr lang="en-US" altLang="en-US" sz="2800" dirty="0">
                <a:solidFill>
                  <a:srgbClr val="0033CC"/>
                </a:solidFill>
              </a:rPr>
              <a:t> </a:t>
            </a:r>
            <a:r>
              <a:rPr lang="en-US" altLang="en-US" sz="2800" dirty="0" err="1">
                <a:solidFill>
                  <a:srgbClr val="0033CC"/>
                </a:solidFill>
              </a:rPr>
              <a:t>Yên</a:t>
            </a:r>
            <a:r>
              <a:rPr lang="en-US" altLang="en-US" sz="2800" dirty="0">
                <a:solidFill>
                  <a:srgbClr val="0033CC"/>
                </a:solidFill>
              </a:rPr>
              <a:t>( </a:t>
            </a:r>
            <a:r>
              <a:rPr lang="en-US" altLang="en-US" sz="2800" dirty="0" err="1">
                <a:solidFill>
                  <a:srgbClr val="0033CC"/>
                </a:solidFill>
              </a:rPr>
              <a:t>Thanh</a:t>
            </a:r>
            <a:r>
              <a:rPr lang="en-US" altLang="en-US" sz="2800" dirty="0">
                <a:solidFill>
                  <a:srgbClr val="0033CC"/>
                </a:solidFill>
              </a:rPr>
              <a:t> </a:t>
            </a:r>
            <a:r>
              <a:rPr lang="en-US" altLang="en-US" sz="2800" dirty="0" err="1">
                <a:solidFill>
                  <a:srgbClr val="0033CC"/>
                </a:solidFill>
              </a:rPr>
              <a:t>Hóa</a:t>
            </a:r>
            <a:r>
              <a:rPr lang="en-US" altLang="en-US" sz="2800" dirty="0" smtClean="0">
                <a:solidFill>
                  <a:srgbClr val="0033CC"/>
                </a:solidFill>
              </a:rPr>
              <a:t>). </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xinh</a:t>
            </a:r>
            <a:r>
              <a:rPr lang="en-US" altLang="en-US" sz="2800" dirty="0" smtClean="0">
                <a:solidFill>
                  <a:srgbClr val="0033CC"/>
                </a:solidFill>
              </a:rPr>
              <a:t> </a:t>
            </a:r>
            <a:r>
              <a:rPr lang="en-US" altLang="en-US" sz="2800" dirty="0" err="1">
                <a:solidFill>
                  <a:srgbClr val="0033CC"/>
                </a:solidFill>
              </a:rPr>
              <a:t>xắn</a:t>
            </a:r>
            <a:r>
              <a:rPr lang="en-US" altLang="en-US" sz="2800" dirty="0">
                <a:solidFill>
                  <a:srgbClr val="0033CC"/>
                </a:solidFill>
              </a:rPr>
              <a:t>, </a:t>
            </a:r>
            <a:r>
              <a:rPr lang="en-US" altLang="en-US" sz="2800" dirty="0" err="1">
                <a:solidFill>
                  <a:srgbClr val="0033CC"/>
                </a:solidFill>
              </a:rPr>
              <a:t>tính</a:t>
            </a:r>
            <a:r>
              <a:rPr lang="en-US" altLang="en-US" sz="2800" dirty="0">
                <a:solidFill>
                  <a:srgbClr val="0033CC"/>
                </a:solidFill>
              </a:rPr>
              <a:t> </a:t>
            </a:r>
            <a:r>
              <a:rPr lang="en-US" altLang="en-US" sz="2800" dirty="0" err="1">
                <a:solidFill>
                  <a:srgbClr val="0033CC"/>
                </a:solidFill>
              </a:rPr>
              <a:t>cách</a:t>
            </a:r>
            <a:r>
              <a:rPr lang="en-US" altLang="en-US" sz="2800" dirty="0">
                <a:solidFill>
                  <a:srgbClr val="0033CC"/>
                </a:solidFill>
              </a:rPr>
              <a:t> </a:t>
            </a:r>
            <a:r>
              <a:rPr lang="en-US" altLang="en-US" sz="2800" dirty="0" err="1">
                <a:solidFill>
                  <a:srgbClr val="0033CC"/>
                </a:solidFill>
              </a:rPr>
              <a:t>mạnh</a:t>
            </a:r>
            <a:r>
              <a:rPr lang="en-US" altLang="en-US" sz="2800" dirty="0">
                <a:solidFill>
                  <a:srgbClr val="0033CC"/>
                </a:solidFill>
              </a:rPr>
              <a:t> </a:t>
            </a:r>
            <a:r>
              <a:rPr lang="en-US" altLang="en-US" sz="2800" dirty="0" err="1">
                <a:solidFill>
                  <a:srgbClr val="0033CC"/>
                </a:solidFill>
              </a:rPr>
              <a:t>mẽ</a:t>
            </a:r>
            <a:r>
              <a:rPr lang="en-US" altLang="en-US" sz="2800" dirty="0">
                <a:solidFill>
                  <a:srgbClr val="0033CC"/>
                </a:solidFill>
              </a:rPr>
              <a:t>, </a:t>
            </a:r>
            <a:r>
              <a:rPr lang="en-US" altLang="en-US" sz="2800" dirty="0" err="1">
                <a:solidFill>
                  <a:srgbClr val="0033CC"/>
                </a:solidFill>
              </a:rPr>
              <a:t>thích</a:t>
            </a:r>
            <a:r>
              <a:rPr lang="en-US" altLang="en-US" sz="2800" dirty="0">
                <a:solidFill>
                  <a:srgbClr val="0033CC"/>
                </a:solidFill>
              </a:rPr>
              <a:t> </a:t>
            </a:r>
            <a:r>
              <a:rPr lang="en-US" altLang="en-US" sz="2800" dirty="0" err="1">
                <a:solidFill>
                  <a:srgbClr val="0033CC"/>
                </a:solidFill>
              </a:rPr>
              <a:t>võ</a:t>
            </a:r>
            <a:r>
              <a:rPr lang="en-US" altLang="en-US" sz="2800" dirty="0">
                <a:solidFill>
                  <a:srgbClr val="0033CC"/>
                </a:solidFill>
              </a:rPr>
              <a:t> </a:t>
            </a:r>
            <a:r>
              <a:rPr lang="en-US" altLang="en-US" sz="2800" dirty="0" err="1">
                <a:solidFill>
                  <a:srgbClr val="0033CC"/>
                </a:solidFill>
              </a:rPr>
              <a:t>nghệ</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bắn</a:t>
            </a:r>
            <a:r>
              <a:rPr lang="en-US" altLang="en-US" sz="2800" dirty="0" smtClean="0">
                <a:solidFill>
                  <a:srgbClr val="0033CC"/>
                </a:solidFill>
              </a:rPr>
              <a:t> </a:t>
            </a:r>
            <a:r>
              <a:rPr lang="en-US" altLang="en-US" sz="2800" dirty="0" err="1">
                <a:solidFill>
                  <a:srgbClr val="0033CC"/>
                </a:solidFill>
              </a:rPr>
              <a:t>cung</a:t>
            </a:r>
            <a:r>
              <a:rPr lang="en-US" altLang="en-US" sz="2800" dirty="0">
                <a:solidFill>
                  <a:srgbClr val="0033CC"/>
                </a:solidFill>
              </a:rPr>
              <a:t> </a:t>
            </a:r>
            <a:r>
              <a:rPr lang="en-US" altLang="en-US" sz="2800" dirty="0" err="1">
                <a:solidFill>
                  <a:srgbClr val="0033CC"/>
                </a:solidFill>
              </a:rPr>
              <a:t>rất</a:t>
            </a:r>
            <a:r>
              <a:rPr lang="en-US" altLang="en-US" sz="2800" dirty="0">
                <a:solidFill>
                  <a:srgbClr val="0033CC"/>
                </a:solidFill>
              </a:rPr>
              <a:t> </a:t>
            </a:r>
            <a:r>
              <a:rPr lang="en-US" altLang="en-US" sz="2800" dirty="0" err="1">
                <a:solidFill>
                  <a:srgbClr val="0033CC"/>
                </a:solidFill>
              </a:rPr>
              <a:t>giỏi</a:t>
            </a:r>
            <a:r>
              <a:rPr lang="en-US" altLang="en-US" sz="2800" dirty="0">
                <a:solidFill>
                  <a:srgbClr val="0033CC"/>
                </a:solidFill>
              </a:rPr>
              <a:t>, </a:t>
            </a:r>
            <a:r>
              <a:rPr lang="en-US" altLang="en-US" sz="2800" dirty="0" err="1">
                <a:solidFill>
                  <a:srgbClr val="0033CC"/>
                </a:solidFill>
              </a:rPr>
              <a:t>thường</a:t>
            </a:r>
            <a:r>
              <a:rPr lang="en-US" altLang="en-US" sz="2800" dirty="0">
                <a:solidFill>
                  <a:srgbClr val="0033CC"/>
                </a:solidFill>
              </a:rPr>
              <a:t> </a:t>
            </a:r>
            <a:r>
              <a:rPr lang="en-US" altLang="en-US" sz="2800" dirty="0" err="1">
                <a:solidFill>
                  <a:srgbClr val="0033CC"/>
                </a:solidFill>
              </a:rPr>
              <a:t>theo</a:t>
            </a:r>
            <a:r>
              <a:rPr lang="en-US" altLang="en-US" sz="2800" dirty="0">
                <a:solidFill>
                  <a:srgbClr val="0033CC"/>
                </a:solidFill>
              </a:rPr>
              <a:t> </a:t>
            </a:r>
            <a:r>
              <a:rPr lang="en-US" altLang="en-US" sz="2800" dirty="0" err="1">
                <a:solidFill>
                  <a:srgbClr val="0033CC"/>
                </a:solidFill>
              </a:rPr>
              <a:t>các</a:t>
            </a:r>
            <a:r>
              <a:rPr lang="en-US" altLang="en-US" sz="2800" dirty="0">
                <a:solidFill>
                  <a:srgbClr val="0033CC"/>
                </a:solidFill>
              </a:rPr>
              <a:t> </a:t>
            </a:r>
            <a:r>
              <a:rPr lang="en-US" altLang="en-US" sz="2800" dirty="0" err="1">
                <a:solidFill>
                  <a:srgbClr val="0033CC"/>
                </a:solidFill>
              </a:rPr>
              <a:t>phường</a:t>
            </a:r>
            <a:r>
              <a:rPr lang="en-US" altLang="en-US" sz="2800" dirty="0">
                <a:solidFill>
                  <a:srgbClr val="0033CC"/>
                </a:solidFill>
              </a:rPr>
              <a:t> </a:t>
            </a:r>
            <a:r>
              <a:rPr lang="en-US" altLang="en-US" sz="2800" dirty="0" err="1">
                <a:solidFill>
                  <a:srgbClr val="0033CC"/>
                </a:solidFill>
              </a:rPr>
              <a:t>săn</a:t>
            </a:r>
            <a:r>
              <a:rPr lang="en-US" altLang="en-US" sz="2800" dirty="0">
                <a:solidFill>
                  <a:srgbClr val="0033CC"/>
                </a:solidFill>
              </a:rPr>
              <a:t> </a:t>
            </a:r>
            <a:r>
              <a:rPr lang="en-US" altLang="en-US" sz="2800" dirty="0" err="1">
                <a:solidFill>
                  <a:srgbClr val="0033CC"/>
                </a:solidFill>
              </a:rPr>
              <a:t>đi</a:t>
            </a:r>
            <a:r>
              <a:rPr lang="en-US" altLang="en-US" sz="2800" dirty="0">
                <a:solidFill>
                  <a:srgbClr val="0033CC"/>
                </a:solidFill>
              </a:rPr>
              <a:t> </a:t>
            </a:r>
            <a:r>
              <a:rPr lang="en-US" altLang="en-US" sz="2800" dirty="0" err="1">
                <a:solidFill>
                  <a:srgbClr val="0033CC"/>
                </a:solidFill>
              </a:rPr>
              <a:t>săn</a:t>
            </a:r>
            <a:r>
              <a:rPr lang="en-US" altLang="en-US" sz="2800" dirty="0">
                <a:solidFill>
                  <a:srgbClr val="0033CC"/>
                </a:solidFill>
              </a:rPr>
              <a:t> </a:t>
            </a:r>
            <a:r>
              <a:rPr lang="en-US" altLang="en-US" sz="2800" dirty="0" err="1">
                <a:solidFill>
                  <a:srgbClr val="0033CC"/>
                </a:solidFill>
              </a:rPr>
              <a:t>thú.Có</a:t>
            </a:r>
            <a:r>
              <a:rPr lang="en-US" altLang="en-US" sz="2800" dirty="0">
                <a:solidFill>
                  <a:srgbClr val="0033CC"/>
                </a:solidFill>
              </a:rPr>
              <a:t> </a:t>
            </a:r>
            <a:r>
              <a:rPr lang="en-US" altLang="en-US" sz="2800" dirty="0" err="1">
                <a:solidFill>
                  <a:srgbClr val="0033CC"/>
                </a:solidFill>
              </a:rPr>
              <a:t>lần</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đã</a:t>
            </a:r>
            <a:r>
              <a:rPr lang="en-US" altLang="en-US" sz="2800" dirty="0" smtClean="0">
                <a:solidFill>
                  <a:srgbClr val="0033CC"/>
                </a:solidFill>
              </a:rPr>
              <a:t> </a:t>
            </a:r>
            <a:r>
              <a:rPr lang="en-US" altLang="en-US" sz="2800" dirty="0" err="1">
                <a:solidFill>
                  <a:srgbClr val="0033CC"/>
                </a:solidFill>
              </a:rPr>
              <a:t>bắn</a:t>
            </a:r>
            <a:r>
              <a:rPr lang="en-US" altLang="en-US" sz="2800" dirty="0">
                <a:solidFill>
                  <a:srgbClr val="0033CC"/>
                </a:solidFill>
              </a:rPr>
              <a:t> </a:t>
            </a:r>
            <a:r>
              <a:rPr lang="en-US" altLang="en-US" sz="2800" dirty="0" err="1">
                <a:solidFill>
                  <a:srgbClr val="0033CC"/>
                </a:solidFill>
              </a:rPr>
              <a:t>hạ</a:t>
            </a:r>
            <a:r>
              <a:rPr lang="en-US" altLang="en-US" sz="2800" dirty="0">
                <a:solidFill>
                  <a:srgbClr val="0033CC"/>
                </a:solidFill>
              </a:rPr>
              <a:t> </a:t>
            </a:r>
            <a:r>
              <a:rPr lang="en-US" altLang="en-US" sz="2800" dirty="0" err="1">
                <a:solidFill>
                  <a:srgbClr val="0033CC"/>
                </a:solidFill>
              </a:rPr>
              <a:t>một</a:t>
            </a:r>
            <a:r>
              <a:rPr lang="en-US" altLang="en-US" sz="2800" dirty="0">
                <a:solidFill>
                  <a:srgbClr val="0033CC"/>
                </a:solidFill>
              </a:rPr>
              <a:t> con </a:t>
            </a:r>
            <a:r>
              <a:rPr lang="en-US" altLang="en-US" sz="2800" dirty="0" err="1">
                <a:solidFill>
                  <a:srgbClr val="0033CC"/>
                </a:solidFill>
              </a:rPr>
              <a:t>báo</a:t>
            </a:r>
            <a:r>
              <a:rPr lang="en-US" altLang="en-US" sz="2800" dirty="0">
                <a:solidFill>
                  <a:srgbClr val="0033CC"/>
                </a:solidFill>
              </a:rPr>
              <a:t> </a:t>
            </a:r>
            <a:r>
              <a:rPr lang="en-US" altLang="en-US" sz="2800" dirty="0" err="1">
                <a:solidFill>
                  <a:srgbClr val="0033CC"/>
                </a:solidFill>
              </a:rPr>
              <a:t>gấm</a:t>
            </a:r>
            <a:r>
              <a:rPr lang="en-US" altLang="en-US" sz="2800" dirty="0">
                <a:solidFill>
                  <a:srgbClr val="0033CC"/>
                </a:solidFill>
              </a:rPr>
              <a:t> hung </a:t>
            </a:r>
            <a:r>
              <a:rPr lang="en-US" altLang="en-US" sz="2800" dirty="0" err="1">
                <a:solidFill>
                  <a:srgbClr val="0033CC"/>
                </a:solidFill>
              </a:rPr>
              <a:t>dữ</a:t>
            </a:r>
            <a:r>
              <a:rPr lang="en-US" altLang="en-US" sz="2800" dirty="0">
                <a:solidFill>
                  <a:srgbClr val="0033CC"/>
                </a:solidFill>
              </a:rPr>
              <a:t> </a:t>
            </a:r>
            <a:r>
              <a:rPr lang="en-US" altLang="en-US" sz="2800" dirty="0" err="1" smtClean="0">
                <a:solidFill>
                  <a:srgbClr val="0033CC"/>
                </a:solidFill>
              </a:rPr>
              <a:t>trước</a:t>
            </a:r>
            <a:r>
              <a:rPr lang="en-US" altLang="en-US" sz="2800" dirty="0" smtClean="0">
                <a:solidFill>
                  <a:srgbClr val="0033CC"/>
                </a:solidFill>
              </a:rPr>
              <a:t> </a:t>
            </a:r>
            <a:r>
              <a:rPr lang="en-US" altLang="en-US" sz="2800" dirty="0" err="1">
                <a:solidFill>
                  <a:srgbClr val="0033CC"/>
                </a:solidFill>
              </a:rPr>
              <a:t>sự</a:t>
            </a:r>
            <a:r>
              <a:rPr lang="en-US" altLang="en-US" sz="2800" dirty="0">
                <a:solidFill>
                  <a:srgbClr val="0033CC"/>
                </a:solidFill>
              </a:rPr>
              <a:t> </a:t>
            </a:r>
            <a:r>
              <a:rPr lang="en-US" altLang="en-US" sz="2800" dirty="0" err="1">
                <a:solidFill>
                  <a:srgbClr val="0033CC"/>
                </a:solidFill>
              </a:rPr>
              <a:t>thán</a:t>
            </a:r>
            <a:r>
              <a:rPr lang="en-US" altLang="en-US" sz="2800" dirty="0">
                <a:solidFill>
                  <a:srgbClr val="0033CC"/>
                </a:solidFill>
              </a:rPr>
              <a:t> </a:t>
            </a:r>
            <a:r>
              <a:rPr lang="en-US" altLang="en-US" sz="2800" dirty="0" err="1">
                <a:solidFill>
                  <a:srgbClr val="0033CC"/>
                </a:solidFill>
              </a:rPr>
              <a:t>phục</a:t>
            </a:r>
            <a:r>
              <a:rPr lang="en-US" altLang="en-US" sz="2800" dirty="0">
                <a:solidFill>
                  <a:srgbClr val="0033CC"/>
                </a:solidFill>
              </a:rPr>
              <a:t> </a:t>
            </a:r>
            <a:r>
              <a:rPr lang="en-US" altLang="en-US" sz="2800" dirty="0" err="1">
                <a:solidFill>
                  <a:srgbClr val="0033CC"/>
                </a:solidFill>
              </a:rPr>
              <a:t>của</a:t>
            </a:r>
            <a:r>
              <a:rPr lang="en-US" altLang="en-US" sz="2800" dirty="0">
                <a:solidFill>
                  <a:srgbClr val="0033CC"/>
                </a:solidFill>
              </a:rPr>
              <a:t> </a:t>
            </a:r>
            <a:r>
              <a:rPr lang="en-US" altLang="en-US" sz="2800" dirty="0" err="1">
                <a:solidFill>
                  <a:srgbClr val="0033CC"/>
                </a:solidFill>
              </a:rPr>
              <a:t>trai</a:t>
            </a:r>
            <a:r>
              <a:rPr lang="en-US" altLang="en-US" sz="2800" dirty="0">
                <a:solidFill>
                  <a:srgbClr val="0033CC"/>
                </a:solidFill>
              </a:rPr>
              <a:t> </a:t>
            </a:r>
            <a:r>
              <a:rPr lang="en-US" altLang="en-US" sz="2800" dirty="0" err="1">
                <a:solidFill>
                  <a:srgbClr val="0033CC"/>
                </a:solidFill>
              </a:rPr>
              <a:t>tráng</a:t>
            </a:r>
            <a:r>
              <a:rPr lang="en-US" altLang="en-US" sz="2800" dirty="0">
                <a:solidFill>
                  <a:srgbClr val="0033CC"/>
                </a:solidFill>
              </a:rPr>
              <a:t> </a:t>
            </a:r>
            <a:r>
              <a:rPr lang="en-US" altLang="en-US" sz="2800" dirty="0" err="1">
                <a:solidFill>
                  <a:srgbClr val="0033CC"/>
                </a:solidFill>
              </a:rPr>
              <a:t>trong</a:t>
            </a:r>
            <a:r>
              <a:rPr lang="en-US" altLang="en-US" sz="2800" dirty="0">
                <a:solidFill>
                  <a:srgbClr val="0033CC"/>
                </a:solidFill>
              </a:rPr>
              <a:t> </a:t>
            </a:r>
            <a:r>
              <a:rPr lang="en-US" altLang="en-US" sz="2800" dirty="0" err="1">
                <a:solidFill>
                  <a:srgbClr val="0033CC"/>
                </a:solidFill>
              </a:rPr>
              <a:t>vùng</a:t>
            </a:r>
            <a:r>
              <a:rPr lang="en-US" altLang="en-US" sz="2800" dirty="0" smtClean="0">
                <a:solidFill>
                  <a:srgbClr val="0033CC"/>
                </a:solidFill>
              </a:rPr>
              <a:t>.</a:t>
            </a:r>
            <a:endParaRPr lang="en-US" altLang="en-US" sz="2800" dirty="0">
              <a:solidFill>
                <a:srgbClr val="0033CC"/>
              </a:solidFill>
            </a:endParaRPr>
          </a:p>
          <a:p>
            <a:pPr>
              <a:lnSpc>
                <a:spcPct val="90000"/>
              </a:lnSpc>
            </a:pPr>
            <a:r>
              <a:rPr lang="en-US" altLang="en-US" sz="2800" dirty="0" smtClean="0">
                <a:solidFill>
                  <a:srgbClr val="0033CC"/>
                </a:solidFill>
              </a:rPr>
              <a:t>   </a:t>
            </a:r>
            <a:r>
              <a:rPr lang="en-US" altLang="en-US" sz="2800" dirty="0" err="1" smtClean="0">
                <a:solidFill>
                  <a:srgbClr val="0033CC"/>
                </a:solidFill>
              </a:rPr>
              <a:t>Hằng</a:t>
            </a:r>
            <a:r>
              <a:rPr lang="en-US" altLang="en-US" sz="2800" dirty="0" smtClean="0">
                <a:solidFill>
                  <a:srgbClr val="0033CC"/>
                </a:solidFill>
              </a:rPr>
              <a:t> </a:t>
            </a:r>
            <a:r>
              <a:rPr lang="en-US" altLang="en-US" sz="2800" dirty="0" err="1">
                <a:solidFill>
                  <a:srgbClr val="0033CC"/>
                </a:solidFill>
              </a:rPr>
              <a:t>ngày</a:t>
            </a:r>
            <a:r>
              <a:rPr lang="en-US" altLang="en-US" sz="2800" dirty="0">
                <a:solidFill>
                  <a:srgbClr val="0033CC"/>
                </a:solidFill>
              </a:rPr>
              <a:t>, </a:t>
            </a:r>
            <a:r>
              <a:rPr lang="en-US" altLang="en-US" sz="2800" dirty="0" err="1">
                <a:solidFill>
                  <a:srgbClr val="0033CC"/>
                </a:solidFill>
              </a:rPr>
              <a:t>chứng</a:t>
            </a:r>
            <a:r>
              <a:rPr lang="en-US" altLang="en-US" sz="2800" dirty="0">
                <a:solidFill>
                  <a:srgbClr val="0033CC"/>
                </a:solidFill>
              </a:rPr>
              <a:t> </a:t>
            </a:r>
            <a:r>
              <a:rPr lang="en-US" altLang="en-US" sz="2800" dirty="0" err="1">
                <a:solidFill>
                  <a:srgbClr val="0033CC"/>
                </a:solidFill>
              </a:rPr>
              <a:t>kiến</a:t>
            </a:r>
            <a:r>
              <a:rPr lang="en-US" altLang="en-US" sz="2800" dirty="0">
                <a:solidFill>
                  <a:srgbClr val="0033CC"/>
                </a:solidFill>
              </a:rPr>
              <a:t> </a:t>
            </a:r>
            <a:r>
              <a:rPr lang="en-US" altLang="en-US" sz="2800" dirty="0" err="1">
                <a:solidFill>
                  <a:srgbClr val="0033CC"/>
                </a:solidFill>
              </a:rPr>
              <a:t>cảnh</a:t>
            </a:r>
            <a:r>
              <a:rPr lang="en-US" altLang="en-US" sz="2800" dirty="0">
                <a:solidFill>
                  <a:srgbClr val="0033CC"/>
                </a:solidFill>
              </a:rPr>
              <a:t> </a:t>
            </a:r>
            <a:r>
              <a:rPr lang="en-US" altLang="en-US" sz="2800" dirty="0" err="1">
                <a:solidFill>
                  <a:srgbClr val="0033CC"/>
                </a:solidFill>
              </a:rPr>
              <a:t>nhân</a:t>
            </a:r>
            <a:r>
              <a:rPr lang="en-US" altLang="en-US" sz="2800" dirty="0">
                <a:solidFill>
                  <a:srgbClr val="0033CC"/>
                </a:solidFill>
              </a:rPr>
              <a:t> </a:t>
            </a:r>
            <a:r>
              <a:rPr lang="en-US" altLang="en-US" sz="2800" dirty="0" err="1">
                <a:solidFill>
                  <a:srgbClr val="0033CC"/>
                </a:solidFill>
              </a:rPr>
              <a:t>dân</a:t>
            </a:r>
            <a:r>
              <a:rPr lang="en-US" altLang="en-US" sz="2800" dirty="0">
                <a:solidFill>
                  <a:srgbClr val="0033CC"/>
                </a:solidFill>
              </a:rPr>
              <a:t> </a:t>
            </a:r>
            <a:r>
              <a:rPr lang="en-US" altLang="en-US" sz="2800" dirty="0" err="1">
                <a:solidFill>
                  <a:srgbClr val="0033CC"/>
                </a:solidFill>
              </a:rPr>
              <a:t>bị</a:t>
            </a:r>
            <a:r>
              <a:rPr lang="en-US" altLang="en-US" sz="2800" dirty="0">
                <a:solidFill>
                  <a:srgbClr val="0033CC"/>
                </a:solidFill>
              </a:rPr>
              <a:t> </a:t>
            </a:r>
            <a:r>
              <a:rPr lang="en-US" altLang="en-US" sz="2800" dirty="0" err="1">
                <a:solidFill>
                  <a:srgbClr val="0033CC"/>
                </a:solidFill>
              </a:rPr>
              <a:t>giặc</a:t>
            </a:r>
            <a:r>
              <a:rPr lang="en-US" altLang="en-US" sz="2800" dirty="0">
                <a:solidFill>
                  <a:srgbClr val="0033CC"/>
                </a:solidFill>
              </a:rPr>
              <a:t> </a:t>
            </a:r>
            <a:r>
              <a:rPr lang="en-US" altLang="en-US" sz="2800" dirty="0" err="1">
                <a:solidFill>
                  <a:srgbClr val="0033CC"/>
                </a:solidFill>
              </a:rPr>
              <a:t>Ngô</a:t>
            </a:r>
            <a:r>
              <a:rPr lang="en-US" altLang="en-US" sz="2800" dirty="0">
                <a:solidFill>
                  <a:srgbClr val="0033CC"/>
                </a:solidFill>
              </a:rPr>
              <a:t> </a:t>
            </a:r>
            <a:r>
              <a:rPr lang="en-US" altLang="en-US" sz="2800" dirty="0" err="1">
                <a:solidFill>
                  <a:srgbClr val="0033CC"/>
                </a:solidFill>
              </a:rPr>
              <a:t>đánh</a:t>
            </a:r>
            <a:r>
              <a:rPr lang="en-US" altLang="en-US" sz="2800" dirty="0">
                <a:solidFill>
                  <a:srgbClr val="0033CC"/>
                </a:solidFill>
              </a:rPr>
              <a:t> </a:t>
            </a:r>
            <a:r>
              <a:rPr lang="en-US" altLang="en-US" sz="2800" dirty="0" err="1">
                <a:solidFill>
                  <a:srgbClr val="0033CC"/>
                </a:solidFill>
              </a:rPr>
              <a:t>đập</a:t>
            </a:r>
            <a:r>
              <a:rPr lang="en-US" altLang="en-US" sz="2800" dirty="0">
                <a:solidFill>
                  <a:srgbClr val="0033CC"/>
                </a:solidFill>
              </a:rPr>
              <a:t>, </a:t>
            </a:r>
            <a:r>
              <a:rPr lang="en-US" altLang="en-US" sz="2800" dirty="0" err="1">
                <a:solidFill>
                  <a:srgbClr val="0033CC"/>
                </a:solidFill>
              </a:rPr>
              <a:t>cướp</a:t>
            </a:r>
            <a:r>
              <a:rPr lang="en-US" altLang="en-US" sz="2800" dirty="0">
                <a:solidFill>
                  <a:srgbClr val="0033CC"/>
                </a:solidFill>
              </a:rPr>
              <a:t> </a:t>
            </a:r>
            <a:r>
              <a:rPr lang="en-US" altLang="en-US" sz="2800" dirty="0" err="1">
                <a:solidFill>
                  <a:srgbClr val="0033CC"/>
                </a:solidFill>
              </a:rPr>
              <a:t>bóc</a:t>
            </a:r>
            <a:r>
              <a:rPr lang="en-US" altLang="en-US" sz="2800" dirty="0">
                <a:solidFill>
                  <a:srgbClr val="0033CC"/>
                </a:solidFill>
              </a:rPr>
              <a:t>, </a:t>
            </a:r>
            <a:r>
              <a:rPr lang="en-US" altLang="en-US" sz="2800" dirty="0" smtClean="0">
                <a:solidFill>
                  <a:srgbClr val="0033CC"/>
                </a:solidFill>
              </a:rPr>
              <a:t>            </a:t>
            </a:r>
          </a:p>
          <a:p>
            <a:pPr>
              <a:lnSpc>
                <a:spcPct val="90000"/>
              </a:lnSpc>
            </a:pP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vô</a:t>
            </a:r>
            <a:r>
              <a:rPr lang="en-US" altLang="en-US" sz="2800" dirty="0" smtClean="0">
                <a:solidFill>
                  <a:srgbClr val="0033CC"/>
                </a:solidFill>
              </a:rPr>
              <a:t> </a:t>
            </a:r>
            <a:r>
              <a:rPr lang="en-US" altLang="en-US" sz="2800" dirty="0" err="1">
                <a:solidFill>
                  <a:srgbClr val="0033CC"/>
                </a:solidFill>
              </a:rPr>
              <a:t>cùng</a:t>
            </a:r>
            <a:r>
              <a:rPr lang="en-US" altLang="en-US" sz="2800" dirty="0">
                <a:solidFill>
                  <a:srgbClr val="0033CC"/>
                </a:solidFill>
              </a:rPr>
              <a:t> </a:t>
            </a:r>
            <a:r>
              <a:rPr lang="en-US" altLang="en-US" sz="2800" dirty="0" err="1">
                <a:solidFill>
                  <a:srgbClr val="0033CC"/>
                </a:solidFill>
              </a:rPr>
              <a:t>uất</a:t>
            </a:r>
            <a:r>
              <a:rPr lang="en-US" altLang="en-US" sz="2800" dirty="0">
                <a:solidFill>
                  <a:srgbClr val="0033CC"/>
                </a:solidFill>
              </a:rPr>
              <a:t> </a:t>
            </a:r>
            <a:r>
              <a:rPr lang="en-US" altLang="en-US" sz="2800" dirty="0" err="1">
                <a:solidFill>
                  <a:srgbClr val="0033CC"/>
                </a:solidFill>
              </a:rPr>
              <a:t>hận</a:t>
            </a:r>
            <a:r>
              <a:rPr lang="en-US" altLang="en-US" sz="2800" dirty="0">
                <a:solidFill>
                  <a:srgbClr val="0033CC"/>
                </a:solidFill>
              </a:rPr>
              <a:t>, </a:t>
            </a:r>
            <a:r>
              <a:rPr lang="en-US" altLang="en-US" sz="2800" dirty="0" err="1">
                <a:solidFill>
                  <a:srgbClr val="0033CC"/>
                </a:solidFill>
              </a:rPr>
              <a:t>nung</a:t>
            </a:r>
            <a:r>
              <a:rPr lang="en-US" altLang="en-US" sz="2800" dirty="0">
                <a:solidFill>
                  <a:srgbClr val="0033CC"/>
                </a:solidFill>
              </a:rPr>
              <a:t> </a:t>
            </a:r>
            <a:r>
              <a:rPr lang="en-US" altLang="en-US" sz="2800" dirty="0" err="1">
                <a:solidFill>
                  <a:srgbClr val="0033CC"/>
                </a:solidFill>
              </a:rPr>
              <a:t>nấu</a:t>
            </a:r>
            <a:r>
              <a:rPr lang="en-US" altLang="en-US" sz="2800" dirty="0">
                <a:solidFill>
                  <a:srgbClr val="0033CC"/>
                </a:solidFill>
              </a:rPr>
              <a:t> ý </a:t>
            </a:r>
            <a:r>
              <a:rPr lang="en-US" altLang="en-US" sz="2800" dirty="0" err="1">
                <a:solidFill>
                  <a:srgbClr val="0033CC"/>
                </a:solidFill>
              </a:rPr>
              <a:t>chí</a:t>
            </a:r>
            <a:r>
              <a:rPr lang="en-US" altLang="en-US" sz="2800" dirty="0">
                <a:solidFill>
                  <a:srgbClr val="0033CC"/>
                </a:solidFill>
              </a:rPr>
              <a:t> </a:t>
            </a:r>
            <a:r>
              <a:rPr lang="en-US" altLang="en-US" sz="2800" dirty="0" err="1">
                <a:solidFill>
                  <a:srgbClr val="0033CC"/>
                </a:solidFill>
              </a:rPr>
              <a:t>trả</a:t>
            </a:r>
            <a:r>
              <a:rPr lang="en-US" altLang="en-US" sz="2800" dirty="0">
                <a:solidFill>
                  <a:srgbClr val="0033CC"/>
                </a:solidFill>
              </a:rPr>
              <a:t> </a:t>
            </a:r>
            <a:r>
              <a:rPr lang="en-US" altLang="en-US" sz="2800" dirty="0" err="1">
                <a:solidFill>
                  <a:srgbClr val="0033CC"/>
                </a:solidFill>
              </a:rPr>
              <a:t>thù</a:t>
            </a:r>
            <a:r>
              <a:rPr lang="en-US" altLang="en-US" sz="2800" dirty="0">
                <a:solidFill>
                  <a:srgbClr val="0033CC"/>
                </a:solidFill>
              </a:rPr>
              <a:t> </a:t>
            </a:r>
            <a:r>
              <a:rPr lang="en-US" altLang="en-US" sz="2800" dirty="0" err="1">
                <a:solidFill>
                  <a:srgbClr val="0033CC"/>
                </a:solidFill>
              </a:rPr>
              <a:t>nhà</a:t>
            </a:r>
            <a:r>
              <a:rPr lang="en-US" altLang="en-US" sz="2800" dirty="0">
                <a:solidFill>
                  <a:srgbClr val="0033CC"/>
                </a:solidFill>
              </a:rPr>
              <a:t>, </a:t>
            </a:r>
            <a:r>
              <a:rPr lang="en-US" altLang="en-US" sz="2800" dirty="0" err="1">
                <a:solidFill>
                  <a:srgbClr val="0033CC"/>
                </a:solidFill>
              </a:rPr>
              <a:t>đền</a:t>
            </a:r>
            <a:r>
              <a:rPr lang="en-US" altLang="en-US" sz="2800" dirty="0">
                <a:solidFill>
                  <a:srgbClr val="0033CC"/>
                </a:solidFill>
              </a:rPr>
              <a:t> </a:t>
            </a:r>
            <a:r>
              <a:rPr lang="en-US" altLang="en-US" sz="2800" dirty="0" err="1">
                <a:solidFill>
                  <a:srgbClr val="0033CC"/>
                </a:solidFill>
              </a:rPr>
              <a:t>nợ</a:t>
            </a:r>
            <a:r>
              <a:rPr lang="en-US" altLang="en-US" sz="2800" dirty="0">
                <a:solidFill>
                  <a:srgbClr val="0033CC"/>
                </a:solidFill>
              </a:rPr>
              <a:t> </a:t>
            </a:r>
            <a:r>
              <a:rPr lang="en-US" altLang="en-US" sz="2800" dirty="0" err="1">
                <a:solidFill>
                  <a:srgbClr val="0033CC"/>
                </a:solidFill>
              </a:rPr>
              <a:t>nước</a:t>
            </a:r>
            <a:r>
              <a:rPr lang="en-US" altLang="en-US" sz="2800" dirty="0">
                <a:solidFill>
                  <a:srgbClr val="0033CC"/>
                </a:solidFill>
              </a:rPr>
              <a:t>, </a:t>
            </a:r>
            <a:r>
              <a:rPr lang="en-US" altLang="en-US" sz="2800" dirty="0" err="1">
                <a:solidFill>
                  <a:srgbClr val="0033CC"/>
                </a:solidFill>
              </a:rPr>
              <a:t>quét</a:t>
            </a:r>
            <a:r>
              <a:rPr lang="en-US" altLang="en-US" sz="2800" dirty="0">
                <a:solidFill>
                  <a:srgbClr val="0033CC"/>
                </a:solidFill>
              </a:rPr>
              <a:t> </a:t>
            </a:r>
            <a:r>
              <a:rPr lang="en-US" altLang="en-US" sz="2800" dirty="0" err="1">
                <a:solidFill>
                  <a:srgbClr val="0033CC"/>
                </a:solidFill>
              </a:rPr>
              <a:t>sạch</a:t>
            </a:r>
            <a:r>
              <a:rPr lang="en-US" altLang="en-US" sz="2800" dirty="0">
                <a:solidFill>
                  <a:srgbClr val="0033CC"/>
                </a:solidFill>
              </a:rPr>
              <a:t> </a:t>
            </a:r>
            <a:r>
              <a:rPr lang="en-US" altLang="en-US" sz="2800" dirty="0" err="1">
                <a:solidFill>
                  <a:srgbClr val="0033CC"/>
                </a:solidFill>
              </a:rPr>
              <a:t>chúng</a:t>
            </a:r>
            <a:r>
              <a:rPr lang="en-US" altLang="en-US" sz="2800" dirty="0">
                <a:solidFill>
                  <a:srgbClr val="0033CC"/>
                </a:solidFill>
              </a:rPr>
              <a:t> </a:t>
            </a:r>
            <a:r>
              <a:rPr lang="en-US" altLang="en-US" sz="2800" dirty="0" err="1">
                <a:solidFill>
                  <a:srgbClr val="0033CC"/>
                </a:solidFill>
              </a:rPr>
              <a:t>ra</a:t>
            </a:r>
            <a:r>
              <a:rPr lang="en-US" altLang="en-US" sz="2800" dirty="0">
                <a:solidFill>
                  <a:srgbClr val="0033CC"/>
                </a:solidFill>
              </a:rPr>
              <a:t> </a:t>
            </a:r>
            <a:r>
              <a:rPr lang="en-US" altLang="en-US" sz="2800" dirty="0" err="1">
                <a:solidFill>
                  <a:srgbClr val="0033CC"/>
                </a:solidFill>
              </a:rPr>
              <a:t>khỏi</a:t>
            </a:r>
            <a:r>
              <a:rPr lang="en-US" altLang="en-US" sz="2800" dirty="0">
                <a:solidFill>
                  <a:srgbClr val="0033CC"/>
                </a:solidFill>
              </a:rPr>
              <a:t> </a:t>
            </a:r>
            <a:r>
              <a:rPr lang="en-US" altLang="en-US" sz="2800" dirty="0" err="1">
                <a:solidFill>
                  <a:srgbClr val="0033CC"/>
                </a:solidFill>
              </a:rPr>
              <a:t>bờ</a:t>
            </a:r>
            <a:r>
              <a:rPr lang="en-US" altLang="en-US" sz="2800" dirty="0">
                <a:solidFill>
                  <a:srgbClr val="0033CC"/>
                </a:solidFill>
              </a:rPr>
              <a:t> </a:t>
            </a:r>
            <a:r>
              <a:rPr lang="en-US" altLang="en-US" sz="2800" dirty="0" err="1">
                <a:solidFill>
                  <a:srgbClr val="0033CC"/>
                </a:solidFill>
              </a:rPr>
              <a:t>cỏi</a:t>
            </a:r>
            <a:r>
              <a:rPr lang="en-US" altLang="en-US" sz="2800" dirty="0">
                <a:solidFill>
                  <a:srgbClr val="0033CC"/>
                </a:solidFill>
              </a:rPr>
              <a:t>. </a:t>
            </a:r>
            <a:r>
              <a:rPr lang="en-US" altLang="en-US" sz="2800" dirty="0" err="1">
                <a:solidFill>
                  <a:srgbClr val="0033CC"/>
                </a:solidFill>
              </a:rPr>
              <a:t>Năm</a:t>
            </a:r>
            <a:r>
              <a:rPr lang="en-US" altLang="en-US" sz="2800" dirty="0">
                <a:solidFill>
                  <a:srgbClr val="0033CC"/>
                </a:solidFill>
              </a:rPr>
              <a:t> </a:t>
            </a:r>
            <a:r>
              <a:rPr lang="en-US" altLang="en-US" sz="2800" dirty="0" smtClean="0">
                <a:solidFill>
                  <a:srgbClr val="0033CC"/>
                </a:solidFill>
              </a:rPr>
              <a:t>248,                           </a:t>
            </a:r>
            <a:r>
              <a:rPr lang="en-US" altLang="en-US" sz="2800" dirty="0" err="1" smtClean="0">
                <a:solidFill>
                  <a:srgbClr val="0033CC"/>
                </a:solidFill>
              </a:rPr>
              <a:t>cùng</a:t>
            </a:r>
            <a:r>
              <a:rPr lang="en-US" altLang="en-US" sz="2800" dirty="0" smtClean="0">
                <a:solidFill>
                  <a:srgbClr val="0033CC"/>
                </a:solidFill>
              </a:rPr>
              <a:t> </a:t>
            </a:r>
            <a:r>
              <a:rPr lang="en-US" altLang="en-US" sz="2800" dirty="0" err="1">
                <a:solidFill>
                  <a:srgbClr val="0033CC"/>
                </a:solidFill>
              </a:rPr>
              <a:t>anh</a:t>
            </a:r>
            <a:r>
              <a:rPr lang="en-US" altLang="en-US" sz="2800" dirty="0">
                <a:solidFill>
                  <a:srgbClr val="0033CC"/>
                </a:solidFill>
              </a:rPr>
              <a:t> </a:t>
            </a:r>
            <a:r>
              <a:rPr lang="en-US" altLang="en-US" sz="2800" dirty="0" err="1">
                <a:solidFill>
                  <a:srgbClr val="0033CC"/>
                </a:solidFill>
              </a:rPr>
              <a:t>là</a:t>
            </a:r>
            <a:r>
              <a:rPr lang="en-US" altLang="en-US" sz="2800" dirty="0">
                <a:solidFill>
                  <a:srgbClr val="0033CC"/>
                </a:solidFill>
              </a:rPr>
              <a:t> </a:t>
            </a:r>
            <a:r>
              <a:rPr lang="en-US" altLang="en-US" sz="2800" dirty="0" err="1">
                <a:solidFill>
                  <a:srgbClr val="0033CC"/>
                </a:solidFill>
              </a:rPr>
              <a:t>Triệu</a:t>
            </a:r>
            <a:r>
              <a:rPr lang="en-US" altLang="en-US" sz="2800" dirty="0">
                <a:solidFill>
                  <a:srgbClr val="0033CC"/>
                </a:solidFill>
              </a:rPr>
              <a:t> </a:t>
            </a:r>
            <a:r>
              <a:rPr lang="en-US" altLang="en-US" sz="2800" dirty="0" err="1">
                <a:solidFill>
                  <a:srgbClr val="0033CC"/>
                </a:solidFill>
              </a:rPr>
              <a:t>Quốc</a:t>
            </a:r>
            <a:r>
              <a:rPr lang="en-US" altLang="en-US" sz="2800" dirty="0">
                <a:solidFill>
                  <a:srgbClr val="0033CC"/>
                </a:solidFill>
              </a:rPr>
              <a:t> </a:t>
            </a:r>
            <a:r>
              <a:rPr lang="en-US" altLang="en-US" sz="2800" dirty="0" err="1">
                <a:solidFill>
                  <a:srgbClr val="0033CC"/>
                </a:solidFill>
              </a:rPr>
              <a:t>Đạt</a:t>
            </a:r>
            <a:r>
              <a:rPr lang="en-US" altLang="en-US" sz="2800" dirty="0">
                <a:solidFill>
                  <a:srgbClr val="0033CC"/>
                </a:solidFill>
              </a:rPr>
              <a:t> </a:t>
            </a:r>
            <a:r>
              <a:rPr lang="en-US" altLang="en-US" sz="2800" dirty="0" err="1">
                <a:solidFill>
                  <a:srgbClr val="0033CC"/>
                </a:solidFill>
              </a:rPr>
              <a:t>lãnh</a:t>
            </a:r>
            <a:r>
              <a:rPr lang="en-US" altLang="en-US" sz="2800" dirty="0">
                <a:solidFill>
                  <a:srgbClr val="0033CC"/>
                </a:solidFill>
              </a:rPr>
              <a:t> </a:t>
            </a:r>
            <a:r>
              <a:rPr lang="en-US" altLang="en-US" sz="2800" dirty="0" err="1">
                <a:solidFill>
                  <a:srgbClr val="0033CC"/>
                </a:solidFill>
              </a:rPr>
              <a:t>đạo</a:t>
            </a:r>
            <a:r>
              <a:rPr lang="en-US" altLang="en-US" sz="2800" dirty="0">
                <a:solidFill>
                  <a:srgbClr val="0033CC"/>
                </a:solidFill>
              </a:rPr>
              <a:t> </a:t>
            </a:r>
            <a:r>
              <a:rPr lang="en-US" altLang="en-US" sz="2800" dirty="0" err="1">
                <a:solidFill>
                  <a:srgbClr val="0033CC"/>
                </a:solidFill>
              </a:rPr>
              <a:t>cuộc</a:t>
            </a:r>
            <a:r>
              <a:rPr lang="en-US" altLang="en-US" sz="2800" dirty="0">
                <a:solidFill>
                  <a:srgbClr val="0033CC"/>
                </a:solidFill>
              </a:rPr>
              <a:t> </a:t>
            </a:r>
            <a:r>
              <a:rPr lang="en-US" altLang="en-US" sz="2800" dirty="0" err="1">
                <a:solidFill>
                  <a:srgbClr val="0033CC"/>
                </a:solidFill>
              </a:rPr>
              <a:t>khởi</a:t>
            </a:r>
            <a:r>
              <a:rPr lang="en-US" altLang="en-US" sz="2800" dirty="0">
                <a:solidFill>
                  <a:srgbClr val="0033CC"/>
                </a:solidFill>
              </a:rPr>
              <a:t> </a:t>
            </a:r>
            <a:r>
              <a:rPr lang="en-US" altLang="en-US" sz="2800" dirty="0" err="1">
                <a:solidFill>
                  <a:srgbClr val="0033CC"/>
                </a:solidFill>
              </a:rPr>
              <a:t>nghĩa</a:t>
            </a:r>
            <a:r>
              <a:rPr lang="en-US" altLang="en-US" sz="2800" dirty="0">
                <a:solidFill>
                  <a:srgbClr val="0033CC"/>
                </a:solidFill>
              </a:rPr>
              <a:t> </a:t>
            </a:r>
            <a:r>
              <a:rPr lang="en-US" altLang="en-US" sz="2800" dirty="0" err="1">
                <a:solidFill>
                  <a:srgbClr val="0033CC"/>
                </a:solidFill>
              </a:rPr>
              <a:t>chống</a:t>
            </a:r>
            <a:r>
              <a:rPr lang="en-US" altLang="en-US" sz="2800" dirty="0">
                <a:solidFill>
                  <a:srgbClr val="0033CC"/>
                </a:solidFill>
              </a:rPr>
              <a:t> </a:t>
            </a:r>
            <a:r>
              <a:rPr lang="en-US" altLang="en-US" sz="2800" dirty="0" err="1">
                <a:solidFill>
                  <a:srgbClr val="0033CC"/>
                </a:solidFill>
              </a:rPr>
              <a:t>quân</a:t>
            </a:r>
            <a:r>
              <a:rPr lang="en-US" altLang="en-US" sz="2800" dirty="0">
                <a:solidFill>
                  <a:srgbClr val="0033CC"/>
                </a:solidFill>
              </a:rPr>
              <a:t> </a:t>
            </a:r>
            <a:r>
              <a:rPr lang="en-US" altLang="en-US" sz="2800" dirty="0" err="1">
                <a:solidFill>
                  <a:srgbClr val="0033CC"/>
                </a:solidFill>
              </a:rPr>
              <a:t>xâm</a:t>
            </a:r>
            <a:r>
              <a:rPr lang="en-US" altLang="en-US" sz="2800" dirty="0">
                <a:solidFill>
                  <a:srgbClr val="0033CC"/>
                </a:solidFill>
              </a:rPr>
              <a:t> </a:t>
            </a:r>
            <a:r>
              <a:rPr lang="en-US" altLang="en-US" sz="2800" dirty="0" err="1">
                <a:solidFill>
                  <a:srgbClr val="0033CC"/>
                </a:solidFill>
              </a:rPr>
              <a:t>lược</a:t>
            </a:r>
            <a:r>
              <a:rPr lang="en-US" altLang="en-US" sz="2800" dirty="0">
                <a:solidFill>
                  <a:srgbClr val="0033CC"/>
                </a:solidFill>
              </a:rPr>
              <a:t>. </a:t>
            </a:r>
            <a:r>
              <a:rPr lang="en-US" altLang="en-US" sz="2800" dirty="0" err="1">
                <a:solidFill>
                  <a:srgbClr val="0033CC"/>
                </a:solidFill>
              </a:rPr>
              <a:t>Cuộc</a:t>
            </a:r>
            <a:r>
              <a:rPr lang="en-US" altLang="en-US" sz="2800" dirty="0">
                <a:solidFill>
                  <a:srgbClr val="0033CC"/>
                </a:solidFill>
              </a:rPr>
              <a:t> </a:t>
            </a:r>
            <a:r>
              <a:rPr lang="en-US" altLang="en-US" sz="2800" dirty="0" err="1">
                <a:solidFill>
                  <a:srgbClr val="0033CC"/>
                </a:solidFill>
              </a:rPr>
              <a:t>khởi</a:t>
            </a:r>
            <a:r>
              <a:rPr lang="en-US" altLang="en-US" sz="2800" dirty="0">
                <a:solidFill>
                  <a:srgbClr val="0033CC"/>
                </a:solidFill>
              </a:rPr>
              <a:t> </a:t>
            </a:r>
            <a:r>
              <a:rPr lang="en-US" altLang="en-US" sz="2800" dirty="0" err="1">
                <a:solidFill>
                  <a:srgbClr val="0033CC"/>
                </a:solidFill>
              </a:rPr>
              <a:t>nghĩa</a:t>
            </a:r>
            <a:r>
              <a:rPr lang="en-US" altLang="en-US" sz="2800" dirty="0">
                <a:solidFill>
                  <a:srgbClr val="0033CC"/>
                </a:solidFill>
              </a:rPr>
              <a:t> </a:t>
            </a:r>
            <a:r>
              <a:rPr lang="en-US" altLang="en-US" sz="2800" dirty="0" err="1">
                <a:solidFill>
                  <a:srgbClr val="0033CC"/>
                </a:solidFill>
              </a:rPr>
              <a:t>tuy</a:t>
            </a:r>
            <a:r>
              <a:rPr lang="en-US" altLang="en-US" sz="2800" dirty="0">
                <a:solidFill>
                  <a:srgbClr val="0033CC"/>
                </a:solidFill>
              </a:rPr>
              <a:t> </a:t>
            </a:r>
            <a:r>
              <a:rPr lang="en-US" altLang="en-US" sz="2800" dirty="0" err="1">
                <a:solidFill>
                  <a:srgbClr val="0033CC"/>
                </a:solidFill>
              </a:rPr>
              <a:t>không</a:t>
            </a:r>
            <a:r>
              <a:rPr lang="en-US" altLang="en-US" sz="2800" dirty="0">
                <a:solidFill>
                  <a:srgbClr val="0033CC"/>
                </a:solidFill>
              </a:rPr>
              <a:t> </a:t>
            </a:r>
            <a:r>
              <a:rPr lang="en-US" altLang="en-US" sz="2800" dirty="0" err="1">
                <a:solidFill>
                  <a:srgbClr val="0033CC"/>
                </a:solidFill>
              </a:rPr>
              <a:t>thành</a:t>
            </a:r>
            <a:r>
              <a:rPr lang="en-US" altLang="en-US" sz="2800" dirty="0">
                <a:solidFill>
                  <a:srgbClr val="0033CC"/>
                </a:solidFill>
              </a:rPr>
              <a:t> </a:t>
            </a:r>
            <a:r>
              <a:rPr lang="en-US" altLang="en-US" sz="2800" dirty="0" err="1">
                <a:solidFill>
                  <a:srgbClr val="0033CC"/>
                </a:solidFill>
              </a:rPr>
              <a:t>công</a:t>
            </a:r>
            <a:r>
              <a:rPr lang="en-US" altLang="en-US" sz="2800" dirty="0">
                <a:solidFill>
                  <a:srgbClr val="0033CC"/>
                </a:solidFill>
              </a:rPr>
              <a:t> </a:t>
            </a:r>
            <a:r>
              <a:rPr lang="en-US" altLang="en-US" sz="2800" dirty="0" err="1">
                <a:solidFill>
                  <a:srgbClr val="0033CC"/>
                </a:solidFill>
              </a:rPr>
              <a:t>nhưng</a:t>
            </a:r>
            <a:r>
              <a:rPr lang="en-US" altLang="en-US" sz="2800" dirty="0">
                <a:solidFill>
                  <a:srgbClr val="0033CC"/>
                </a:solidFill>
              </a:rPr>
              <a:t> </a:t>
            </a:r>
            <a:r>
              <a:rPr lang="en-US" altLang="en-US" sz="2800" dirty="0" err="1">
                <a:solidFill>
                  <a:srgbClr val="0033CC"/>
                </a:solidFill>
              </a:rPr>
              <a:t>tấm</a:t>
            </a:r>
            <a:r>
              <a:rPr lang="en-US" altLang="en-US" sz="2800" dirty="0">
                <a:solidFill>
                  <a:srgbClr val="0033CC"/>
                </a:solidFill>
              </a:rPr>
              <a:t> </a:t>
            </a:r>
            <a:r>
              <a:rPr lang="en-US" altLang="en-US" sz="2800" dirty="0" err="1">
                <a:solidFill>
                  <a:srgbClr val="0033CC"/>
                </a:solidFill>
              </a:rPr>
              <a:t>gương</a:t>
            </a:r>
            <a:r>
              <a:rPr lang="en-US" altLang="en-US" sz="2800" dirty="0">
                <a:solidFill>
                  <a:srgbClr val="0033CC"/>
                </a:solidFill>
              </a:rPr>
              <a:t> </a:t>
            </a:r>
            <a:r>
              <a:rPr lang="en-US" altLang="en-US" sz="2800" dirty="0" err="1">
                <a:solidFill>
                  <a:srgbClr val="0033CC"/>
                </a:solidFill>
              </a:rPr>
              <a:t>anh</a:t>
            </a:r>
            <a:r>
              <a:rPr lang="en-US" altLang="en-US" sz="2800" dirty="0">
                <a:solidFill>
                  <a:srgbClr val="0033CC"/>
                </a:solidFill>
              </a:rPr>
              <a:t> </a:t>
            </a:r>
            <a:r>
              <a:rPr lang="en-US" altLang="en-US" sz="2800" dirty="0" err="1">
                <a:solidFill>
                  <a:srgbClr val="0033CC"/>
                </a:solidFill>
              </a:rPr>
              <a:t>dũng</a:t>
            </a:r>
            <a:r>
              <a:rPr lang="en-US" altLang="en-US" sz="2800" dirty="0">
                <a:solidFill>
                  <a:srgbClr val="0033CC"/>
                </a:solidFill>
              </a:rPr>
              <a:t> </a:t>
            </a:r>
            <a:r>
              <a:rPr lang="en-US" altLang="en-US" sz="2800" dirty="0" err="1">
                <a:solidFill>
                  <a:srgbClr val="0033CC"/>
                </a:solidFill>
              </a:rPr>
              <a:t>của</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sáng</a:t>
            </a:r>
            <a:r>
              <a:rPr lang="en-US" altLang="en-US" sz="2800" dirty="0" smtClean="0">
                <a:solidFill>
                  <a:srgbClr val="0033CC"/>
                </a:solidFill>
              </a:rPr>
              <a:t> </a:t>
            </a:r>
            <a:r>
              <a:rPr lang="en-US" altLang="en-US" sz="2800" dirty="0" err="1">
                <a:solidFill>
                  <a:srgbClr val="0033CC"/>
                </a:solidFill>
              </a:rPr>
              <a:t>mãi</a:t>
            </a:r>
            <a:r>
              <a:rPr lang="en-US" altLang="en-US" sz="2800" dirty="0">
                <a:solidFill>
                  <a:srgbClr val="0033CC"/>
                </a:solidFill>
              </a:rPr>
              <a:t> </a:t>
            </a:r>
            <a:r>
              <a:rPr lang="en-US" altLang="en-US" sz="2800" dirty="0" err="1">
                <a:solidFill>
                  <a:srgbClr val="0033CC"/>
                </a:solidFill>
              </a:rPr>
              <a:t>với</a:t>
            </a:r>
            <a:r>
              <a:rPr lang="en-US" altLang="en-US" sz="2800" dirty="0">
                <a:solidFill>
                  <a:srgbClr val="0033CC"/>
                </a:solidFill>
              </a:rPr>
              <a:t> non </a:t>
            </a:r>
            <a:r>
              <a:rPr lang="en-US" altLang="en-US" sz="2800" dirty="0" err="1">
                <a:solidFill>
                  <a:srgbClr val="0033CC"/>
                </a:solidFill>
              </a:rPr>
              <a:t>sông</a:t>
            </a:r>
            <a:r>
              <a:rPr lang="en-US" altLang="en-US" sz="2800" dirty="0">
                <a:solidFill>
                  <a:srgbClr val="0033CC"/>
                </a:solidFill>
              </a:rPr>
              <a:t>, </a:t>
            </a:r>
            <a:r>
              <a:rPr lang="en-US" altLang="en-US" sz="2800" dirty="0" err="1">
                <a:solidFill>
                  <a:srgbClr val="0033CC"/>
                </a:solidFill>
              </a:rPr>
              <a:t>đất</a:t>
            </a:r>
            <a:r>
              <a:rPr lang="en-US" altLang="en-US" sz="2800" dirty="0">
                <a:solidFill>
                  <a:srgbClr val="0033CC"/>
                </a:solidFill>
              </a:rPr>
              <a:t> </a:t>
            </a:r>
            <a:r>
              <a:rPr lang="en-US" altLang="en-US" sz="2800" dirty="0" err="1">
                <a:solidFill>
                  <a:srgbClr val="0033CC"/>
                </a:solidFill>
              </a:rPr>
              <a:t>nước</a:t>
            </a:r>
            <a:r>
              <a:rPr lang="en-US" altLang="en-US" sz="2800" dirty="0">
                <a:solidFill>
                  <a:srgbClr val="0033CC"/>
                </a:solidFill>
              </a:rPr>
              <a:t> .</a:t>
            </a:r>
          </a:p>
          <a:p>
            <a:pPr>
              <a:lnSpc>
                <a:spcPct val="90000"/>
              </a:lnSpc>
            </a:pPr>
            <a:r>
              <a:rPr lang="en-US" altLang="en-US" sz="2800" dirty="0">
                <a:solidFill>
                  <a:srgbClr val="0033CC"/>
                </a:solidFill>
              </a:rPr>
              <a:t>                           </a:t>
            </a:r>
            <a:r>
              <a:rPr lang="en-US" altLang="en-US" sz="2800" dirty="0" smtClean="0">
                <a:solidFill>
                  <a:srgbClr val="0033CC"/>
                </a:solidFill>
              </a:rPr>
              <a:t>                                                 </a:t>
            </a:r>
            <a:r>
              <a:rPr lang="en-US" altLang="en-US" sz="2400" dirty="0" smtClean="0">
                <a:solidFill>
                  <a:srgbClr val="0033CC"/>
                </a:solidFill>
              </a:rPr>
              <a:t>Theo </a:t>
            </a:r>
            <a:r>
              <a:rPr lang="en-US" altLang="en-US" sz="2400" dirty="0">
                <a:solidFill>
                  <a:srgbClr val="0033CC"/>
                </a:solidFill>
              </a:rPr>
              <a:t>TỪ ĐIỂN NHÂN VẬT LỊCH SỬ VIỆT NAM</a:t>
            </a:r>
            <a:endParaRPr lang="en-US" sz="2400" dirty="0">
              <a:solidFill>
                <a:srgbClr val="0033CC"/>
              </a:solidFill>
            </a:endParaRPr>
          </a:p>
        </p:txBody>
      </p:sp>
      <p:sp>
        <p:nvSpPr>
          <p:cNvPr id="11" name="TextBox 10"/>
          <p:cNvSpPr txBox="1"/>
          <p:nvPr/>
        </p:nvSpPr>
        <p:spPr>
          <a:xfrm>
            <a:off x="5168536" y="2311575"/>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3" name="TextBox 12"/>
          <p:cNvSpPr txBox="1"/>
          <p:nvPr/>
        </p:nvSpPr>
        <p:spPr>
          <a:xfrm>
            <a:off x="8140231" y="1919655"/>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4" name="TextBox 13"/>
          <p:cNvSpPr txBox="1"/>
          <p:nvPr/>
        </p:nvSpPr>
        <p:spPr>
          <a:xfrm>
            <a:off x="5050969" y="2685128"/>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5" name="TextBox 14"/>
          <p:cNvSpPr txBox="1"/>
          <p:nvPr/>
        </p:nvSpPr>
        <p:spPr>
          <a:xfrm>
            <a:off x="3722914" y="4234114"/>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6" name="TextBox 15"/>
          <p:cNvSpPr txBox="1"/>
          <p:nvPr/>
        </p:nvSpPr>
        <p:spPr>
          <a:xfrm>
            <a:off x="3814356" y="4987914"/>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7" name="TextBox 16"/>
          <p:cNvSpPr txBox="1"/>
          <p:nvPr/>
        </p:nvSpPr>
        <p:spPr>
          <a:xfrm>
            <a:off x="10633167" y="3459560"/>
            <a:ext cx="1476102" cy="523220"/>
          </a:xfrm>
          <a:prstGeom prst="rect">
            <a:avLst/>
          </a:prstGeom>
          <a:noFill/>
        </p:spPr>
        <p:txBody>
          <a:bodyPr wrap="squar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smtClean="0">
                <a:solidFill>
                  <a:srgbClr val="00CC00"/>
                </a:solidFill>
              </a:rPr>
              <a:t>Thị</a:t>
            </a:r>
            <a:endParaRPr lang="en-US" sz="2800" dirty="0">
              <a:solidFill>
                <a:srgbClr val="00CC00"/>
              </a:solidFill>
            </a:endParaRPr>
          </a:p>
        </p:txBody>
      </p:sp>
      <p:sp>
        <p:nvSpPr>
          <p:cNvPr id="18" name="TextBox 17"/>
          <p:cNvSpPr txBox="1"/>
          <p:nvPr/>
        </p:nvSpPr>
        <p:spPr>
          <a:xfrm>
            <a:off x="117559" y="3851447"/>
            <a:ext cx="922240" cy="523220"/>
          </a:xfrm>
          <a:prstGeom prst="rect">
            <a:avLst/>
          </a:prstGeom>
          <a:noFill/>
        </p:spPr>
        <p:txBody>
          <a:bodyPr wrap="none" rtlCol="0">
            <a:spAutoFit/>
          </a:bodyPr>
          <a:lstStyle/>
          <a:p>
            <a:r>
              <a:rPr lang="en-US" altLang="en-US" sz="2800" dirty="0" smtClean="0">
                <a:solidFill>
                  <a:srgbClr val="00CC00"/>
                </a:solidFill>
              </a:rPr>
              <a:t>Trinh</a:t>
            </a:r>
            <a:endParaRPr lang="en-US" sz="2800" dirty="0">
              <a:solidFill>
                <a:srgbClr val="00CC00"/>
              </a:solidFill>
            </a:endParaRPr>
          </a:p>
        </p:txBody>
      </p:sp>
      <p:sp>
        <p:nvSpPr>
          <p:cNvPr id="10" name="TextBox 9"/>
          <p:cNvSpPr txBox="1"/>
          <p:nvPr/>
        </p:nvSpPr>
        <p:spPr>
          <a:xfrm>
            <a:off x="352925" y="1910916"/>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Tree>
    <p:extLst>
      <p:ext uri="{BB962C8B-B14F-4D97-AF65-F5344CB8AC3E}">
        <p14:creationId xmlns:p14="http://schemas.microsoft.com/office/powerpoint/2010/main" val="1288353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xit" presetSubtype="0" fill="hold" grpId="0" nodeType="clickEffect">
                                  <p:stCondLst>
                                    <p:cond delay="0"/>
                                  </p:stCondLst>
                                  <p:childTnLst>
                                    <p:animEffect transition="out" filter="fade">
                                      <p:cBhvr>
                                        <p:cTn id="6" dur="1000"/>
                                        <p:tgtEl>
                                          <p:spTgt spid="13"/>
                                        </p:tgtEl>
                                      </p:cBhvr>
                                    </p:animEffect>
                                    <p:anim calcmode="lin" valueType="num">
                                      <p:cBhvr>
                                        <p:cTn id="7" dur="1000"/>
                                        <p:tgtEl>
                                          <p:spTgt spid="13"/>
                                        </p:tgtEl>
                                        <p:attrNameLst>
                                          <p:attrName>ppt_x</p:attrName>
                                        </p:attrNameLst>
                                      </p:cBhvr>
                                      <p:tavLst>
                                        <p:tav tm="0">
                                          <p:val>
                                            <p:strVal val="ppt_x"/>
                                          </p:val>
                                        </p:tav>
                                        <p:tav tm="100000">
                                          <p:val>
                                            <p:strVal val="ppt_x"/>
                                          </p:val>
                                        </p:tav>
                                      </p:tavLst>
                                    </p:anim>
                                    <p:anim calcmode="lin" valueType="num">
                                      <p:cBhvr>
                                        <p:cTn id="8" dur="1000"/>
                                        <p:tgtEl>
                                          <p:spTgt spid="13"/>
                                        </p:tgtEl>
                                        <p:attrNameLst>
                                          <p:attrName>ppt_y</p:attrName>
                                        </p:attrNameLst>
                                      </p:cBhvr>
                                      <p:tavLst>
                                        <p:tav tm="0">
                                          <p:val>
                                            <p:strVal val="ppt_y"/>
                                          </p:val>
                                        </p:tav>
                                        <p:tav tm="100000">
                                          <p:val>
                                            <p:strVal val="ppt_y-.1"/>
                                          </p:val>
                                        </p:tav>
                                      </p:tavLst>
                                    </p:anim>
                                    <p:set>
                                      <p:cBhvr>
                                        <p:cTn id="9" dur="1" fill="hold">
                                          <p:stCondLst>
                                            <p:cond delay="9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565" y="1569609"/>
            <a:ext cx="11965577" cy="954107"/>
          </a:xfrm>
          <a:prstGeom prst="rect">
            <a:avLst/>
          </a:prstGeom>
        </p:spPr>
        <p:txBody>
          <a:bodyPr wrap="square">
            <a:spAutoFit/>
          </a:bodyPr>
          <a:lstStyle/>
          <a:p>
            <a:r>
              <a:rPr lang="en-US" altLang="en-US" sz="2800" b="1" dirty="0">
                <a:solidFill>
                  <a:srgbClr val="660066"/>
                </a:solidFill>
              </a:rPr>
              <a:t>2.Hãy </a:t>
            </a:r>
            <a:r>
              <a:rPr lang="en-US" altLang="en-US" sz="2800" b="1" dirty="0" err="1">
                <a:solidFill>
                  <a:srgbClr val="660066"/>
                </a:solidFill>
              </a:rPr>
              <a:t>thay</a:t>
            </a:r>
            <a:r>
              <a:rPr lang="en-US" altLang="en-US" sz="2800" b="1" dirty="0">
                <a:solidFill>
                  <a:srgbClr val="660066"/>
                </a:solidFill>
              </a:rPr>
              <a:t> </a:t>
            </a:r>
            <a:r>
              <a:rPr lang="en-US" altLang="en-US" sz="2800" b="1" dirty="0" err="1">
                <a:solidFill>
                  <a:srgbClr val="660066"/>
                </a:solidFill>
              </a:rPr>
              <a:t>thế</a:t>
            </a:r>
            <a:r>
              <a:rPr lang="en-US" altLang="en-US" sz="2800" b="1" dirty="0">
                <a:solidFill>
                  <a:srgbClr val="660066"/>
                </a:solidFill>
              </a:rPr>
              <a:t> </a:t>
            </a:r>
            <a:r>
              <a:rPr lang="en-US" altLang="en-US" sz="2800" b="1" dirty="0" err="1">
                <a:solidFill>
                  <a:srgbClr val="660066"/>
                </a:solidFill>
              </a:rPr>
              <a:t>những</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ngữ</a:t>
            </a:r>
            <a:r>
              <a:rPr lang="en-US" altLang="en-US" sz="2800" b="1" dirty="0">
                <a:solidFill>
                  <a:srgbClr val="660066"/>
                </a:solidFill>
              </a:rPr>
              <a:t> </a:t>
            </a:r>
            <a:r>
              <a:rPr lang="en-US" altLang="en-US" sz="2800" b="1" dirty="0" err="1">
                <a:solidFill>
                  <a:srgbClr val="660066"/>
                </a:solidFill>
              </a:rPr>
              <a:t>lặp</a:t>
            </a:r>
            <a:r>
              <a:rPr lang="en-US" altLang="en-US" sz="2800" b="1" dirty="0">
                <a:solidFill>
                  <a:srgbClr val="660066"/>
                </a:solidFill>
              </a:rPr>
              <a:t> </a:t>
            </a:r>
            <a:r>
              <a:rPr lang="en-US" altLang="en-US" sz="2800" b="1" dirty="0" err="1">
                <a:solidFill>
                  <a:srgbClr val="660066"/>
                </a:solidFill>
              </a:rPr>
              <a:t>lại</a:t>
            </a:r>
            <a:r>
              <a:rPr lang="en-US" altLang="en-US" sz="2800" b="1" dirty="0">
                <a:solidFill>
                  <a:srgbClr val="660066"/>
                </a:solidFill>
              </a:rPr>
              <a:t> </a:t>
            </a:r>
            <a:r>
              <a:rPr lang="en-US" altLang="en-US" sz="2800" b="1" dirty="0" err="1">
                <a:solidFill>
                  <a:srgbClr val="660066"/>
                </a:solidFill>
              </a:rPr>
              <a:t>trong</a:t>
            </a:r>
            <a:r>
              <a:rPr lang="en-US" altLang="en-US" sz="2800" b="1" dirty="0">
                <a:solidFill>
                  <a:srgbClr val="660066"/>
                </a:solidFill>
              </a:rPr>
              <a:t> </a:t>
            </a:r>
            <a:r>
              <a:rPr lang="en-US" altLang="en-US" sz="2800" b="1" dirty="0" err="1">
                <a:solidFill>
                  <a:srgbClr val="660066"/>
                </a:solidFill>
              </a:rPr>
              <a:t>hai</a:t>
            </a:r>
            <a:r>
              <a:rPr lang="en-US" altLang="en-US" sz="2800" b="1" dirty="0">
                <a:solidFill>
                  <a:srgbClr val="660066"/>
                </a:solidFill>
              </a:rPr>
              <a:t> </a:t>
            </a:r>
            <a:r>
              <a:rPr lang="en-US" altLang="en-US" sz="2800" b="1" dirty="0" err="1">
                <a:solidFill>
                  <a:srgbClr val="660066"/>
                </a:solidFill>
              </a:rPr>
              <a:t>đoạn</a:t>
            </a:r>
            <a:r>
              <a:rPr lang="en-US" altLang="en-US" sz="2800" b="1" dirty="0">
                <a:solidFill>
                  <a:srgbClr val="660066"/>
                </a:solidFill>
              </a:rPr>
              <a:t> </a:t>
            </a:r>
            <a:r>
              <a:rPr lang="en-US" altLang="en-US" sz="2800" b="1" dirty="0" err="1">
                <a:solidFill>
                  <a:srgbClr val="660066"/>
                </a:solidFill>
              </a:rPr>
              <a:t>văn</a:t>
            </a:r>
            <a:r>
              <a:rPr lang="en-US" altLang="en-US" sz="2800" b="1" dirty="0">
                <a:solidFill>
                  <a:srgbClr val="660066"/>
                </a:solidFill>
              </a:rPr>
              <a:t> </a:t>
            </a:r>
            <a:r>
              <a:rPr lang="en-US" altLang="en-US" sz="2800" b="1" dirty="0" err="1">
                <a:solidFill>
                  <a:srgbClr val="660066"/>
                </a:solidFill>
              </a:rPr>
              <a:t>sau</a:t>
            </a:r>
            <a:r>
              <a:rPr lang="en-US" altLang="en-US" sz="2800" b="1" dirty="0">
                <a:solidFill>
                  <a:srgbClr val="660066"/>
                </a:solidFill>
              </a:rPr>
              <a:t> </a:t>
            </a:r>
            <a:r>
              <a:rPr lang="en-US" altLang="en-US" sz="2800" b="1" dirty="0" err="1">
                <a:solidFill>
                  <a:srgbClr val="660066"/>
                </a:solidFill>
              </a:rPr>
              <a:t>bằng</a:t>
            </a:r>
            <a:r>
              <a:rPr lang="en-US" altLang="en-US" sz="2800" b="1" dirty="0">
                <a:solidFill>
                  <a:srgbClr val="660066"/>
                </a:solidFill>
              </a:rPr>
              <a:t> </a:t>
            </a:r>
            <a:r>
              <a:rPr lang="en-US" altLang="en-US" sz="2800" b="1" dirty="0" err="1">
                <a:solidFill>
                  <a:srgbClr val="660066"/>
                </a:solidFill>
              </a:rPr>
              <a:t>đại</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hoặc</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ngữ</a:t>
            </a:r>
            <a:r>
              <a:rPr lang="en-US" altLang="en-US" sz="2800" b="1" dirty="0">
                <a:solidFill>
                  <a:srgbClr val="660066"/>
                </a:solidFill>
              </a:rPr>
              <a:t> </a:t>
            </a:r>
            <a:r>
              <a:rPr lang="en-US" altLang="en-US" sz="2800" b="1" dirty="0" err="1">
                <a:solidFill>
                  <a:srgbClr val="660066"/>
                </a:solidFill>
              </a:rPr>
              <a:t>đồng</a:t>
            </a:r>
            <a:r>
              <a:rPr lang="en-US" altLang="en-US" sz="2800" b="1" dirty="0">
                <a:solidFill>
                  <a:srgbClr val="660066"/>
                </a:solidFill>
              </a:rPr>
              <a:t> </a:t>
            </a:r>
            <a:r>
              <a:rPr lang="en-US" altLang="en-US" sz="2800" b="1" dirty="0" err="1">
                <a:solidFill>
                  <a:srgbClr val="660066"/>
                </a:solidFill>
              </a:rPr>
              <a:t>nghĩa</a:t>
            </a:r>
            <a:r>
              <a:rPr lang="en-US" altLang="en-US" sz="2800" b="1" dirty="0" smtClean="0">
                <a:solidFill>
                  <a:srgbClr val="660066"/>
                </a:solidFill>
              </a:rPr>
              <a:t>:</a:t>
            </a:r>
            <a:endParaRPr lang="en-US" sz="2800" dirty="0"/>
          </a:p>
        </p:txBody>
      </p:sp>
      <p:sp>
        <p:nvSpPr>
          <p:cNvPr id="3" name="TextBox 2"/>
          <p:cNvSpPr txBox="1"/>
          <p:nvPr/>
        </p:nvSpPr>
        <p:spPr>
          <a:xfrm>
            <a:off x="117565" y="2516197"/>
            <a:ext cx="11965577" cy="3970318"/>
          </a:xfrm>
          <a:prstGeom prst="rect">
            <a:avLst/>
          </a:prstGeom>
          <a:solidFill>
            <a:schemeClr val="accent4">
              <a:lumMod val="20000"/>
              <a:lumOff val="80000"/>
            </a:schemeClr>
          </a:solidFill>
        </p:spPr>
        <p:txBody>
          <a:bodyPr wrap="square" rtlCol="0">
            <a:spAutoFit/>
          </a:bodyPr>
          <a:lstStyle/>
          <a:p>
            <a:pPr>
              <a:lnSpc>
                <a:spcPct val="90000"/>
              </a:lnSpc>
            </a:pPr>
            <a:r>
              <a:rPr lang="en-US" altLang="en-US" sz="2800" dirty="0" smtClean="0">
                <a:solidFill>
                  <a:srgbClr val="0033CC"/>
                </a:solidFill>
              </a:rPr>
              <a:t>   </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quê</a:t>
            </a:r>
            <a:r>
              <a:rPr lang="en-US" altLang="en-US" sz="2800" dirty="0" smtClean="0">
                <a:solidFill>
                  <a:srgbClr val="0033CC"/>
                </a:solidFill>
              </a:rPr>
              <a:t> </a:t>
            </a:r>
            <a:r>
              <a:rPr lang="en-US" altLang="en-US" sz="2800" dirty="0">
                <a:solidFill>
                  <a:srgbClr val="0033CC"/>
                </a:solidFill>
              </a:rPr>
              <a:t>ở </a:t>
            </a:r>
            <a:r>
              <a:rPr lang="en-US" altLang="en-US" sz="2800" dirty="0" err="1">
                <a:solidFill>
                  <a:srgbClr val="0033CC"/>
                </a:solidFill>
              </a:rPr>
              <a:t>vùng</a:t>
            </a:r>
            <a:r>
              <a:rPr lang="en-US" altLang="en-US" sz="2800" dirty="0">
                <a:solidFill>
                  <a:srgbClr val="0033CC"/>
                </a:solidFill>
              </a:rPr>
              <a:t> </a:t>
            </a:r>
            <a:r>
              <a:rPr lang="en-US" altLang="en-US" sz="2800" dirty="0" err="1">
                <a:solidFill>
                  <a:srgbClr val="0033CC"/>
                </a:solidFill>
              </a:rPr>
              <a:t>núi</a:t>
            </a:r>
            <a:r>
              <a:rPr lang="en-US" altLang="en-US" sz="2800" dirty="0">
                <a:solidFill>
                  <a:srgbClr val="0033CC"/>
                </a:solidFill>
              </a:rPr>
              <a:t> </a:t>
            </a:r>
            <a:r>
              <a:rPr lang="en-US" altLang="en-US" sz="2800" dirty="0" err="1">
                <a:solidFill>
                  <a:srgbClr val="0033CC"/>
                </a:solidFill>
              </a:rPr>
              <a:t>Quan</a:t>
            </a:r>
            <a:r>
              <a:rPr lang="en-US" altLang="en-US" sz="2800" dirty="0">
                <a:solidFill>
                  <a:srgbClr val="0033CC"/>
                </a:solidFill>
              </a:rPr>
              <a:t> </a:t>
            </a:r>
            <a:r>
              <a:rPr lang="en-US" altLang="en-US" sz="2800" dirty="0" err="1">
                <a:solidFill>
                  <a:srgbClr val="0033CC"/>
                </a:solidFill>
              </a:rPr>
              <a:t>Yên</a:t>
            </a:r>
            <a:r>
              <a:rPr lang="en-US" altLang="en-US" sz="2800" dirty="0">
                <a:solidFill>
                  <a:srgbClr val="0033CC"/>
                </a:solidFill>
              </a:rPr>
              <a:t>( </a:t>
            </a:r>
            <a:r>
              <a:rPr lang="en-US" altLang="en-US" sz="2800" dirty="0" err="1">
                <a:solidFill>
                  <a:srgbClr val="0033CC"/>
                </a:solidFill>
              </a:rPr>
              <a:t>Thanh</a:t>
            </a:r>
            <a:r>
              <a:rPr lang="en-US" altLang="en-US" sz="2800" dirty="0">
                <a:solidFill>
                  <a:srgbClr val="0033CC"/>
                </a:solidFill>
              </a:rPr>
              <a:t> </a:t>
            </a:r>
            <a:r>
              <a:rPr lang="en-US" altLang="en-US" sz="2800" dirty="0" err="1">
                <a:solidFill>
                  <a:srgbClr val="0033CC"/>
                </a:solidFill>
              </a:rPr>
              <a:t>Hóa</a:t>
            </a:r>
            <a:r>
              <a:rPr lang="en-US" altLang="en-US" sz="2800" dirty="0" smtClean="0">
                <a:solidFill>
                  <a:srgbClr val="0033CC"/>
                </a:solidFill>
              </a:rPr>
              <a:t>). </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xinh</a:t>
            </a:r>
            <a:r>
              <a:rPr lang="en-US" altLang="en-US" sz="2800" dirty="0" smtClean="0">
                <a:solidFill>
                  <a:srgbClr val="0033CC"/>
                </a:solidFill>
              </a:rPr>
              <a:t> </a:t>
            </a:r>
            <a:r>
              <a:rPr lang="en-US" altLang="en-US" sz="2800" dirty="0" err="1">
                <a:solidFill>
                  <a:srgbClr val="0033CC"/>
                </a:solidFill>
              </a:rPr>
              <a:t>xắn</a:t>
            </a:r>
            <a:r>
              <a:rPr lang="en-US" altLang="en-US" sz="2800" dirty="0">
                <a:solidFill>
                  <a:srgbClr val="0033CC"/>
                </a:solidFill>
              </a:rPr>
              <a:t>, </a:t>
            </a:r>
            <a:r>
              <a:rPr lang="en-US" altLang="en-US" sz="2800" dirty="0" err="1">
                <a:solidFill>
                  <a:srgbClr val="0033CC"/>
                </a:solidFill>
              </a:rPr>
              <a:t>tính</a:t>
            </a:r>
            <a:r>
              <a:rPr lang="en-US" altLang="en-US" sz="2800" dirty="0">
                <a:solidFill>
                  <a:srgbClr val="0033CC"/>
                </a:solidFill>
              </a:rPr>
              <a:t> </a:t>
            </a:r>
            <a:r>
              <a:rPr lang="en-US" altLang="en-US" sz="2800" dirty="0" err="1">
                <a:solidFill>
                  <a:srgbClr val="0033CC"/>
                </a:solidFill>
              </a:rPr>
              <a:t>cách</a:t>
            </a:r>
            <a:r>
              <a:rPr lang="en-US" altLang="en-US" sz="2800" dirty="0">
                <a:solidFill>
                  <a:srgbClr val="0033CC"/>
                </a:solidFill>
              </a:rPr>
              <a:t> </a:t>
            </a:r>
            <a:r>
              <a:rPr lang="en-US" altLang="en-US" sz="2800" dirty="0" err="1">
                <a:solidFill>
                  <a:srgbClr val="0033CC"/>
                </a:solidFill>
              </a:rPr>
              <a:t>mạnh</a:t>
            </a:r>
            <a:r>
              <a:rPr lang="en-US" altLang="en-US" sz="2800" dirty="0">
                <a:solidFill>
                  <a:srgbClr val="0033CC"/>
                </a:solidFill>
              </a:rPr>
              <a:t> </a:t>
            </a:r>
            <a:r>
              <a:rPr lang="en-US" altLang="en-US" sz="2800" dirty="0" err="1">
                <a:solidFill>
                  <a:srgbClr val="0033CC"/>
                </a:solidFill>
              </a:rPr>
              <a:t>mẽ</a:t>
            </a:r>
            <a:r>
              <a:rPr lang="en-US" altLang="en-US" sz="2800" dirty="0">
                <a:solidFill>
                  <a:srgbClr val="0033CC"/>
                </a:solidFill>
              </a:rPr>
              <a:t>, </a:t>
            </a:r>
            <a:r>
              <a:rPr lang="en-US" altLang="en-US" sz="2800" dirty="0" err="1">
                <a:solidFill>
                  <a:srgbClr val="0033CC"/>
                </a:solidFill>
              </a:rPr>
              <a:t>thích</a:t>
            </a:r>
            <a:r>
              <a:rPr lang="en-US" altLang="en-US" sz="2800" dirty="0">
                <a:solidFill>
                  <a:srgbClr val="0033CC"/>
                </a:solidFill>
              </a:rPr>
              <a:t> </a:t>
            </a:r>
            <a:r>
              <a:rPr lang="en-US" altLang="en-US" sz="2800" dirty="0" err="1">
                <a:solidFill>
                  <a:srgbClr val="0033CC"/>
                </a:solidFill>
              </a:rPr>
              <a:t>võ</a:t>
            </a:r>
            <a:r>
              <a:rPr lang="en-US" altLang="en-US" sz="2800" dirty="0">
                <a:solidFill>
                  <a:srgbClr val="0033CC"/>
                </a:solidFill>
              </a:rPr>
              <a:t> </a:t>
            </a:r>
            <a:r>
              <a:rPr lang="en-US" altLang="en-US" sz="2800" dirty="0" err="1">
                <a:solidFill>
                  <a:srgbClr val="0033CC"/>
                </a:solidFill>
              </a:rPr>
              <a:t>nghệ</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bắn</a:t>
            </a:r>
            <a:r>
              <a:rPr lang="en-US" altLang="en-US" sz="2800" dirty="0" smtClean="0">
                <a:solidFill>
                  <a:srgbClr val="0033CC"/>
                </a:solidFill>
              </a:rPr>
              <a:t> </a:t>
            </a:r>
            <a:r>
              <a:rPr lang="en-US" altLang="en-US" sz="2800" dirty="0" err="1">
                <a:solidFill>
                  <a:srgbClr val="0033CC"/>
                </a:solidFill>
              </a:rPr>
              <a:t>cung</a:t>
            </a:r>
            <a:r>
              <a:rPr lang="en-US" altLang="en-US" sz="2800" dirty="0">
                <a:solidFill>
                  <a:srgbClr val="0033CC"/>
                </a:solidFill>
              </a:rPr>
              <a:t> </a:t>
            </a:r>
            <a:r>
              <a:rPr lang="en-US" altLang="en-US" sz="2800" dirty="0" err="1">
                <a:solidFill>
                  <a:srgbClr val="0033CC"/>
                </a:solidFill>
              </a:rPr>
              <a:t>rất</a:t>
            </a:r>
            <a:r>
              <a:rPr lang="en-US" altLang="en-US" sz="2800" dirty="0">
                <a:solidFill>
                  <a:srgbClr val="0033CC"/>
                </a:solidFill>
              </a:rPr>
              <a:t> </a:t>
            </a:r>
            <a:r>
              <a:rPr lang="en-US" altLang="en-US" sz="2800" dirty="0" err="1">
                <a:solidFill>
                  <a:srgbClr val="0033CC"/>
                </a:solidFill>
              </a:rPr>
              <a:t>giỏi</a:t>
            </a:r>
            <a:r>
              <a:rPr lang="en-US" altLang="en-US" sz="2800" dirty="0">
                <a:solidFill>
                  <a:srgbClr val="0033CC"/>
                </a:solidFill>
              </a:rPr>
              <a:t>, </a:t>
            </a:r>
            <a:r>
              <a:rPr lang="en-US" altLang="en-US" sz="2800" dirty="0" err="1">
                <a:solidFill>
                  <a:srgbClr val="0033CC"/>
                </a:solidFill>
              </a:rPr>
              <a:t>thường</a:t>
            </a:r>
            <a:r>
              <a:rPr lang="en-US" altLang="en-US" sz="2800" dirty="0">
                <a:solidFill>
                  <a:srgbClr val="0033CC"/>
                </a:solidFill>
              </a:rPr>
              <a:t> </a:t>
            </a:r>
            <a:r>
              <a:rPr lang="en-US" altLang="en-US" sz="2800" dirty="0" err="1">
                <a:solidFill>
                  <a:srgbClr val="0033CC"/>
                </a:solidFill>
              </a:rPr>
              <a:t>theo</a:t>
            </a:r>
            <a:r>
              <a:rPr lang="en-US" altLang="en-US" sz="2800" dirty="0">
                <a:solidFill>
                  <a:srgbClr val="0033CC"/>
                </a:solidFill>
              </a:rPr>
              <a:t> </a:t>
            </a:r>
            <a:r>
              <a:rPr lang="en-US" altLang="en-US" sz="2800" dirty="0" err="1">
                <a:solidFill>
                  <a:srgbClr val="0033CC"/>
                </a:solidFill>
              </a:rPr>
              <a:t>các</a:t>
            </a:r>
            <a:r>
              <a:rPr lang="en-US" altLang="en-US" sz="2800" dirty="0">
                <a:solidFill>
                  <a:srgbClr val="0033CC"/>
                </a:solidFill>
              </a:rPr>
              <a:t> </a:t>
            </a:r>
            <a:r>
              <a:rPr lang="en-US" altLang="en-US" sz="2800" dirty="0" err="1">
                <a:solidFill>
                  <a:srgbClr val="0033CC"/>
                </a:solidFill>
              </a:rPr>
              <a:t>phường</a:t>
            </a:r>
            <a:r>
              <a:rPr lang="en-US" altLang="en-US" sz="2800" dirty="0">
                <a:solidFill>
                  <a:srgbClr val="0033CC"/>
                </a:solidFill>
              </a:rPr>
              <a:t> </a:t>
            </a:r>
            <a:r>
              <a:rPr lang="en-US" altLang="en-US" sz="2800" dirty="0" err="1">
                <a:solidFill>
                  <a:srgbClr val="0033CC"/>
                </a:solidFill>
              </a:rPr>
              <a:t>săn</a:t>
            </a:r>
            <a:r>
              <a:rPr lang="en-US" altLang="en-US" sz="2800" dirty="0">
                <a:solidFill>
                  <a:srgbClr val="0033CC"/>
                </a:solidFill>
              </a:rPr>
              <a:t> </a:t>
            </a:r>
            <a:r>
              <a:rPr lang="en-US" altLang="en-US" sz="2800" dirty="0" err="1">
                <a:solidFill>
                  <a:srgbClr val="0033CC"/>
                </a:solidFill>
              </a:rPr>
              <a:t>đi</a:t>
            </a:r>
            <a:r>
              <a:rPr lang="en-US" altLang="en-US" sz="2800" dirty="0">
                <a:solidFill>
                  <a:srgbClr val="0033CC"/>
                </a:solidFill>
              </a:rPr>
              <a:t> </a:t>
            </a:r>
            <a:r>
              <a:rPr lang="en-US" altLang="en-US" sz="2800" dirty="0" err="1">
                <a:solidFill>
                  <a:srgbClr val="0033CC"/>
                </a:solidFill>
              </a:rPr>
              <a:t>săn</a:t>
            </a:r>
            <a:r>
              <a:rPr lang="en-US" altLang="en-US" sz="2800" dirty="0">
                <a:solidFill>
                  <a:srgbClr val="0033CC"/>
                </a:solidFill>
              </a:rPr>
              <a:t> </a:t>
            </a:r>
            <a:r>
              <a:rPr lang="en-US" altLang="en-US" sz="2800" dirty="0" err="1">
                <a:solidFill>
                  <a:srgbClr val="0033CC"/>
                </a:solidFill>
              </a:rPr>
              <a:t>thú</a:t>
            </a:r>
            <a:r>
              <a:rPr lang="en-US" altLang="en-US" sz="2800" dirty="0" smtClean="0">
                <a:solidFill>
                  <a:srgbClr val="0033CC"/>
                </a:solidFill>
              </a:rPr>
              <a:t>. </a:t>
            </a:r>
            <a:r>
              <a:rPr lang="en-US" altLang="en-US" sz="2800" dirty="0" err="1" smtClean="0">
                <a:solidFill>
                  <a:srgbClr val="0033CC"/>
                </a:solidFill>
              </a:rPr>
              <a:t>Có</a:t>
            </a:r>
            <a:r>
              <a:rPr lang="en-US" altLang="en-US" sz="2800" dirty="0" smtClean="0">
                <a:solidFill>
                  <a:srgbClr val="0033CC"/>
                </a:solidFill>
              </a:rPr>
              <a:t> </a:t>
            </a:r>
            <a:r>
              <a:rPr lang="en-US" altLang="en-US" sz="2800" dirty="0" err="1">
                <a:solidFill>
                  <a:srgbClr val="0033CC"/>
                </a:solidFill>
              </a:rPr>
              <a:t>lần</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đã</a:t>
            </a:r>
            <a:r>
              <a:rPr lang="en-US" altLang="en-US" sz="2800" dirty="0" smtClean="0">
                <a:solidFill>
                  <a:srgbClr val="0033CC"/>
                </a:solidFill>
              </a:rPr>
              <a:t> </a:t>
            </a:r>
            <a:r>
              <a:rPr lang="en-US" altLang="en-US" sz="2800" dirty="0" err="1">
                <a:solidFill>
                  <a:srgbClr val="0033CC"/>
                </a:solidFill>
              </a:rPr>
              <a:t>bắn</a:t>
            </a:r>
            <a:r>
              <a:rPr lang="en-US" altLang="en-US" sz="2800" dirty="0">
                <a:solidFill>
                  <a:srgbClr val="0033CC"/>
                </a:solidFill>
              </a:rPr>
              <a:t> </a:t>
            </a:r>
            <a:r>
              <a:rPr lang="en-US" altLang="en-US" sz="2800" dirty="0" err="1">
                <a:solidFill>
                  <a:srgbClr val="0033CC"/>
                </a:solidFill>
              </a:rPr>
              <a:t>hạ</a:t>
            </a:r>
            <a:r>
              <a:rPr lang="en-US" altLang="en-US" sz="2800" dirty="0">
                <a:solidFill>
                  <a:srgbClr val="0033CC"/>
                </a:solidFill>
              </a:rPr>
              <a:t> </a:t>
            </a:r>
            <a:r>
              <a:rPr lang="en-US" altLang="en-US" sz="2800" dirty="0" err="1">
                <a:solidFill>
                  <a:srgbClr val="0033CC"/>
                </a:solidFill>
              </a:rPr>
              <a:t>một</a:t>
            </a:r>
            <a:r>
              <a:rPr lang="en-US" altLang="en-US" sz="2800" dirty="0">
                <a:solidFill>
                  <a:srgbClr val="0033CC"/>
                </a:solidFill>
              </a:rPr>
              <a:t> con </a:t>
            </a:r>
            <a:r>
              <a:rPr lang="en-US" altLang="en-US" sz="2800" dirty="0" err="1">
                <a:solidFill>
                  <a:srgbClr val="0033CC"/>
                </a:solidFill>
              </a:rPr>
              <a:t>báo</a:t>
            </a:r>
            <a:r>
              <a:rPr lang="en-US" altLang="en-US" sz="2800" dirty="0">
                <a:solidFill>
                  <a:srgbClr val="0033CC"/>
                </a:solidFill>
              </a:rPr>
              <a:t> </a:t>
            </a:r>
            <a:r>
              <a:rPr lang="en-US" altLang="en-US" sz="2800" dirty="0" err="1">
                <a:solidFill>
                  <a:srgbClr val="0033CC"/>
                </a:solidFill>
              </a:rPr>
              <a:t>gấm</a:t>
            </a:r>
            <a:r>
              <a:rPr lang="en-US" altLang="en-US" sz="2800" dirty="0">
                <a:solidFill>
                  <a:srgbClr val="0033CC"/>
                </a:solidFill>
              </a:rPr>
              <a:t> hung </a:t>
            </a:r>
            <a:r>
              <a:rPr lang="en-US" altLang="en-US" sz="2800" dirty="0" err="1">
                <a:solidFill>
                  <a:srgbClr val="0033CC"/>
                </a:solidFill>
              </a:rPr>
              <a:t>dữ</a:t>
            </a:r>
            <a:r>
              <a:rPr lang="en-US" altLang="en-US" sz="2800" dirty="0">
                <a:solidFill>
                  <a:srgbClr val="0033CC"/>
                </a:solidFill>
              </a:rPr>
              <a:t> </a:t>
            </a:r>
            <a:r>
              <a:rPr lang="en-US" altLang="en-US" sz="2800" dirty="0" err="1" smtClean="0">
                <a:solidFill>
                  <a:srgbClr val="0033CC"/>
                </a:solidFill>
              </a:rPr>
              <a:t>trước</a:t>
            </a:r>
            <a:r>
              <a:rPr lang="en-US" altLang="en-US" sz="2800" dirty="0" smtClean="0">
                <a:solidFill>
                  <a:srgbClr val="0033CC"/>
                </a:solidFill>
              </a:rPr>
              <a:t> </a:t>
            </a:r>
            <a:r>
              <a:rPr lang="en-US" altLang="en-US" sz="2800" dirty="0" err="1">
                <a:solidFill>
                  <a:srgbClr val="0033CC"/>
                </a:solidFill>
              </a:rPr>
              <a:t>sự</a:t>
            </a:r>
            <a:r>
              <a:rPr lang="en-US" altLang="en-US" sz="2800" dirty="0">
                <a:solidFill>
                  <a:srgbClr val="0033CC"/>
                </a:solidFill>
              </a:rPr>
              <a:t> </a:t>
            </a:r>
            <a:r>
              <a:rPr lang="en-US" altLang="en-US" sz="2800" dirty="0" err="1">
                <a:solidFill>
                  <a:srgbClr val="0033CC"/>
                </a:solidFill>
              </a:rPr>
              <a:t>thán</a:t>
            </a:r>
            <a:r>
              <a:rPr lang="en-US" altLang="en-US" sz="2800" dirty="0">
                <a:solidFill>
                  <a:srgbClr val="0033CC"/>
                </a:solidFill>
              </a:rPr>
              <a:t> </a:t>
            </a:r>
            <a:r>
              <a:rPr lang="en-US" altLang="en-US" sz="2800" dirty="0" err="1">
                <a:solidFill>
                  <a:srgbClr val="0033CC"/>
                </a:solidFill>
              </a:rPr>
              <a:t>phục</a:t>
            </a:r>
            <a:r>
              <a:rPr lang="en-US" altLang="en-US" sz="2800" dirty="0">
                <a:solidFill>
                  <a:srgbClr val="0033CC"/>
                </a:solidFill>
              </a:rPr>
              <a:t> </a:t>
            </a:r>
            <a:r>
              <a:rPr lang="en-US" altLang="en-US" sz="2800" dirty="0" err="1">
                <a:solidFill>
                  <a:srgbClr val="0033CC"/>
                </a:solidFill>
              </a:rPr>
              <a:t>của</a:t>
            </a:r>
            <a:r>
              <a:rPr lang="en-US" altLang="en-US" sz="2800" dirty="0">
                <a:solidFill>
                  <a:srgbClr val="0033CC"/>
                </a:solidFill>
              </a:rPr>
              <a:t> </a:t>
            </a:r>
            <a:r>
              <a:rPr lang="en-US" altLang="en-US" sz="2800" dirty="0" err="1">
                <a:solidFill>
                  <a:srgbClr val="0033CC"/>
                </a:solidFill>
              </a:rPr>
              <a:t>trai</a:t>
            </a:r>
            <a:r>
              <a:rPr lang="en-US" altLang="en-US" sz="2800" dirty="0">
                <a:solidFill>
                  <a:srgbClr val="0033CC"/>
                </a:solidFill>
              </a:rPr>
              <a:t> </a:t>
            </a:r>
            <a:r>
              <a:rPr lang="en-US" altLang="en-US" sz="2800" dirty="0" err="1">
                <a:solidFill>
                  <a:srgbClr val="0033CC"/>
                </a:solidFill>
              </a:rPr>
              <a:t>tráng</a:t>
            </a:r>
            <a:r>
              <a:rPr lang="en-US" altLang="en-US" sz="2800" dirty="0">
                <a:solidFill>
                  <a:srgbClr val="0033CC"/>
                </a:solidFill>
              </a:rPr>
              <a:t> </a:t>
            </a:r>
            <a:r>
              <a:rPr lang="en-US" altLang="en-US" sz="2800" dirty="0" err="1">
                <a:solidFill>
                  <a:srgbClr val="0033CC"/>
                </a:solidFill>
              </a:rPr>
              <a:t>trong</a:t>
            </a:r>
            <a:r>
              <a:rPr lang="en-US" altLang="en-US" sz="2800" dirty="0">
                <a:solidFill>
                  <a:srgbClr val="0033CC"/>
                </a:solidFill>
              </a:rPr>
              <a:t> </a:t>
            </a:r>
            <a:r>
              <a:rPr lang="en-US" altLang="en-US" sz="2800" dirty="0" err="1">
                <a:solidFill>
                  <a:srgbClr val="0033CC"/>
                </a:solidFill>
              </a:rPr>
              <a:t>vùng</a:t>
            </a:r>
            <a:r>
              <a:rPr lang="en-US" altLang="en-US" sz="2800" dirty="0" smtClean="0">
                <a:solidFill>
                  <a:srgbClr val="0033CC"/>
                </a:solidFill>
              </a:rPr>
              <a:t>.</a:t>
            </a:r>
            <a:endParaRPr lang="en-US" altLang="en-US" sz="2800" dirty="0">
              <a:solidFill>
                <a:srgbClr val="0033CC"/>
              </a:solidFill>
            </a:endParaRPr>
          </a:p>
          <a:p>
            <a:pPr>
              <a:lnSpc>
                <a:spcPct val="90000"/>
              </a:lnSpc>
            </a:pPr>
            <a:r>
              <a:rPr lang="en-US" altLang="en-US" sz="2800" dirty="0" smtClean="0">
                <a:solidFill>
                  <a:srgbClr val="0033CC"/>
                </a:solidFill>
              </a:rPr>
              <a:t>   </a:t>
            </a:r>
            <a:r>
              <a:rPr lang="en-US" altLang="en-US" sz="2800" dirty="0" err="1" smtClean="0">
                <a:solidFill>
                  <a:srgbClr val="0033CC"/>
                </a:solidFill>
              </a:rPr>
              <a:t>Hằng</a:t>
            </a:r>
            <a:r>
              <a:rPr lang="en-US" altLang="en-US" sz="2800" dirty="0" smtClean="0">
                <a:solidFill>
                  <a:srgbClr val="0033CC"/>
                </a:solidFill>
              </a:rPr>
              <a:t> </a:t>
            </a:r>
            <a:r>
              <a:rPr lang="en-US" altLang="en-US" sz="2800" dirty="0" err="1">
                <a:solidFill>
                  <a:srgbClr val="0033CC"/>
                </a:solidFill>
              </a:rPr>
              <a:t>ngày</a:t>
            </a:r>
            <a:r>
              <a:rPr lang="en-US" altLang="en-US" sz="2800" dirty="0">
                <a:solidFill>
                  <a:srgbClr val="0033CC"/>
                </a:solidFill>
              </a:rPr>
              <a:t>, </a:t>
            </a:r>
            <a:r>
              <a:rPr lang="en-US" altLang="en-US" sz="2800" dirty="0" err="1">
                <a:solidFill>
                  <a:srgbClr val="0033CC"/>
                </a:solidFill>
              </a:rPr>
              <a:t>chứng</a:t>
            </a:r>
            <a:r>
              <a:rPr lang="en-US" altLang="en-US" sz="2800" dirty="0">
                <a:solidFill>
                  <a:srgbClr val="0033CC"/>
                </a:solidFill>
              </a:rPr>
              <a:t> </a:t>
            </a:r>
            <a:r>
              <a:rPr lang="en-US" altLang="en-US" sz="2800" dirty="0" err="1">
                <a:solidFill>
                  <a:srgbClr val="0033CC"/>
                </a:solidFill>
              </a:rPr>
              <a:t>kiến</a:t>
            </a:r>
            <a:r>
              <a:rPr lang="en-US" altLang="en-US" sz="2800" dirty="0">
                <a:solidFill>
                  <a:srgbClr val="0033CC"/>
                </a:solidFill>
              </a:rPr>
              <a:t> </a:t>
            </a:r>
            <a:r>
              <a:rPr lang="en-US" altLang="en-US" sz="2800" dirty="0" err="1">
                <a:solidFill>
                  <a:srgbClr val="0033CC"/>
                </a:solidFill>
              </a:rPr>
              <a:t>cảnh</a:t>
            </a:r>
            <a:r>
              <a:rPr lang="en-US" altLang="en-US" sz="2800" dirty="0">
                <a:solidFill>
                  <a:srgbClr val="0033CC"/>
                </a:solidFill>
              </a:rPr>
              <a:t> </a:t>
            </a:r>
            <a:r>
              <a:rPr lang="en-US" altLang="en-US" sz="2800" dirty="0" err="1">
                <a:solidFill>
                  <a:srgbClr val="0033CC"/>
                </a:solidFill>
              </a:rPr>
              <a:t>nhân</a:t>
            </a:r>
            <a:r>
              <a:rPr lang="en-US" altLang="en-US" sz="2800" dirty="0">
                <a:solidFill>
                  <a:srgbClr val="0033CC"/>
                </a:solidFill>
              </a:rPr>
              <a:t> </a:t>
            </a:r>
            <a:r>
              <a:rPr lang="en-US" altLang="en-US" sz="2800" dirty="0" err="1">
                <a:solidFill>
                  <a:srgbClr val="0033CC"/>
                </a:solidFill>
              </a:rPr>
              <a:t>dân</a:t>
            </a:r>
            <a:r>
              <a:rPr lang="en-US" altLang="en-US" sz="2800" dirty="0">
                <a:solidFill>
                  <a:srgbClr val="0033CC"/>
                </a:solidFill>
              </a:rPr>
              <a:t> </a:t>
            </a:r>
            <a:r>
              <a:rPr lang="en-US" altLang="en-US" sz="2800" dirty="0" err="1">
                <a:solidFill>
                  <a:srgbClr val="0033CC"/>
                </a:solidFill>
              </a:rPr>
              <a:t>bị</a:t>
            </a:r>
            <a:r>
              <a:rPr lang="en-US" altLang="en-US" sz="2800" dirty="0">
                <a:solidFill>
                  <a:srgbClr val="0033CC"/>
                </a:solidFill>
              </a:rPr>
              <a:t> </a:t>
            </a:r>
            <a:r>
              <a:rPr lang="en-US" altLang="en-US" sz="2800" dirty="0" err="1">
                <a:solidFill>
                  <a:srgbClr val="0033CC"/>
                </a:solidFill>
              </a:rPr>
              <a:t>giặc</a:t>
            </a:r>
            <a:r>
              <a:rPr lang="en-US" altLang="en-US" sz="2800" dirty="0">
                <a:solidFill>
                  <a:srgbClr val="0033CC"/>
                </a:solidFill>
              </a:rPr>
              <a:t> </a:t>
            </a:r>
            <a:r>
              <a:rPr lang="en-US" altLang="en-US" sz="2800" dirty="0" err="1">
                <a:solidFill>
                  <a:srgbClr val="0033CC"/>
                </a:solidFill>
              </a:rPr>
              <a:t>Ngô</a:t>
            </a:r>
            <a:r>
              <a:rPr lang="en-US" altLang="en-US" sz="2800" dirty="0">
                <a:solidFill>
                  <a:srgbClr val="0033CC"/>
                </a:solidFill>
              </a:rPr>
              <a:t> </a:t>
            </a:r>
            <a:r>
              <a:rPr lang="en-US" altLang="en-US" sz="2800" dirty="0" err="1">
                <a:solidFill>
                  <a:srgbClr val="0033CC"/>
                </a:solidFill>
              </a:rPr>
              <a:t>đánh</a:t>
            </a:r>
            <a:r>
              <a:rPr lang="en-US" altLang="en-US" sz="2800" dirty="0">
                <a:solidFill>
                  <a:srgbClr val="0033CC"/>
                </a:solidFill>
              </a:rPr>
              <a:t> </a:t>
            </a:r>
            <a:r>
              <a:rPr lang="en-US" altLang="en-US" sz="2800" dirty="0" err="1">
                <a:solidFill>
                  <a:srgbClr val="0033CC"/>
                </a:solidFill>
              </a:rPr>
              <a:t>đập</a:t>
            </a:r>
            <a:r>
              <a:rPr lang="en-US" altLang="en-US" sz="2800" dirty="0">
                <a:solidFill>
                  <a:srgbClr val="0033CC"/>
                </a:solidFill>
              </a:rPr>
              <a:t>, </a:t>
            </a:r>
            <a:r>
              <a:rPr lang="en-US" altLang="en-US" sz="2800" dirty="0" err="1">
                <a:solidFill>
                  <a:srgbClr val="0033CC"/>
                </a:solidFill>
              </a:rPr>
              <a:t>cướp</a:t>
            </a:r>
            <a:r>
              <a:rPr lang="en-US" altLang="en-US" sz="2800" dirty="0">
                <a:solidFill>
                  <a:srgbClr val="0033CC"/>
                </a:solidFill>
              </a:rPr>
              <a:t> </a:t>
            </a:r>
            <a:r>
              <a:rPr lang="en-US" altLang="en-US" sz="2800" dirty="0" err="1">
                <a:solidFill>
                  <a:srgbClr val="0033CC"/>
                </a:solidFill>
              </a:rPr>
              <a:t>bóc</a:t>
            </a:r>
            <a:r>
              <a:rPr lang="en-US" altLang="en-US" sz="2800" dirty="0">
                <a:solidFill>
                  <a:srgbClr val="0033CC"/>
                </a:solidFill>
              </a:rPr>
              <a:t>, </a:t>
            </a:r>
            <a:r>
              <a:rPr lang="en-US" altLang="en-US" sz="2800" dirty="0" smtClean="0">
                <a:solidFill>
                  <a:srgbClr val="0033CC"/>
                </a:solidFill>
              </a:rPr>
              <a:t>            </a:t>
            </a:r>
          </a:p>
          <a:p>
            <a:pPr>
              <a:lnSpc>
                <a:spcPct val="90000"/>
              </a:lnSpc>
            </a:pP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vô</a:t>
            </a:r>
            <a:r>
              <a:rPr lang="en-US" altLang="en-US" sz="2800" dirty="0" smtClean="0">
                <a:solidFill>
                  <a:srgbClr val="0033CC"/>
                </a:solidFill>
              </a:rPr>
              <a:t> </a:t>
            </a:r>
            <a:r>
              <a:rPr lang="en-US" altLang="en-US" sz="2800" dirty="0" err="1">
                <a:solidFill>
                  <a:srgbClr val="0033CC"/>
                </a:solidFill>
              </a:rPr>
              <a:t>cùng</a:t>
            </a:r>
            <a:r>
              <a:rPr lang="en-US" altLang="en-US" sz="2800" dirty="0">
                <a:solidFill>
                  <a:srgbClr val="0033CC"/>
                </a:solidFill>
              </a:rPr>
              <a:t> </a:t>
            </a:r>
            <a:r>
              <a:rPr lang="en-US" altLang="en-US" sz="2800" dirty="0" err="1">
                <a:solidFill>
                  <a:srgbClr val="0033CC"/>
                </a:solidFill>
              </a:rPr>
              <a:t>uất</a:t>
            </a:r>
            <a:r>
              <a:rPr lang="en-US" altLang="en-US" sz="2800" dirty="0">
                <a:solidFill>
                  <a:srgbClr val="0033CC"/>
                </a:solidFill>
              </a:rPr>
              <a:t> </a:t>
            </a:r>
            <a:r>
              <a:rPr lang="en-US" altLang="en-US" sz="2800" dirty="0" err="1">
                <a:solidFill>
                  <a:srgbClr val="0033CC"/>
                </a:solidFill>
              </a:rPr>
              <a:t>hận</a:t>
            </a:r>
            <a:r>
              <a:rPr lang="en-US" altLang="en-US" sz="2800" dirty="0">
                <a:solidFill>
                  <a:srgbClr val="0033CC"/>
                </a:solidFill>
              </a:rPr>
              <a:t>, </a:t>
            </a:r>
            <a:r>
              <a:rPr lang="en-US" altLang="en-US" sz="2800" dirty="0" err="1">
                <a:solidFill>
                  <a:srgbClr val="0033CC"/>
                </a:solidFill>
              </a:rPr>
              <a:t>nung</a:t>
            </a:r>
            <a:r>
              <a:rPr lang="en-US" altLang="en-US" sz="2800" dirty="0">
                <a:solidFill>
                  <a:srgbClr val="0033CC"/>
                </a:solidFill>
              </a:rPr>
              <a:t> </a:t>
            </a:r>
            <a:r>
              <a:rPr lang="en-US" altLang="en-US" sz="2800" dirty="0" err="1">
                <a:solidFill>
                  <a:srgbClr val="0033CC"/>
                </a:solidFill>
              </a:rPr>
              <a:t>nấu</a:t>
            </a:r>
            <a:r>
              <a:rPr lang="en-US" altLang="en-US" sz="2800" dirty="0">
                <a:solidFill>
                  <a:srgbClr val="0033CC"/>
                </a:solidFill>
              </a:rPr>
              <a:t> ý </a:t>
            </a:r>
            <a:r>
              <a:rPr lang="en-US" altLang="en-US" sz="2800" dirty="0" err="1">
                <a:solidFill>
                  <a:srgbClr val="0033CC"/>
                </a:solidFill>
              </a:rPr>
              <a:t>chí</a:t>
            </a:r>
            <a:r>
              <a:rPr lang="en-US" altLang="en-US" sz="2800" dirty="0">
                <a:solidFill>
                  <a:srgbClr val="0033CC"/>
                </a:solidFill>
              </a:rPr>
              <a:t> </a:t>
            </a:r>
            <a:r>
              <a:rPr lang="en-US" altLang="en-US" sz="2800" dirty="0" err="1">
                <a:solidFill>
                  <a:srgbClr val="0033CC"/>
                </a:solidFill>
              </a:rPr>
              <a:t>trả</a:t>
            </a:r>
            <a:r>
              <a:rPr lang="en-US" altLang="en-US" sz="2800" dirty="0">
                <a:solidFill>
                  <a:srgbClr val="0033CC"/>
                </a:solidFill>
              </a:rPr>
              <a:t> </a:t>
            </a:r>
            <a:r>
              <a:rPr lang="en-US" altLang="en-US" sz="2800" dirty="0" err="1">
                <a:solidFill>
                  <a:srgbClr val="0033CC"/>
                </a:solidFill>
              </a:rPr>
              <a:t>thù</a:t>
            </a:r>
            <a:r>
              <a:rPr lang="en-US" altLang="en-US" sz="2800" dirty="0">
                <a:solidFill>
                  <a:srgbClr val="0033CC"/>
                </a:solidFill>
              </a:rPr>
              <a:t> </a:t>
            </a:r>
            <a:r>
              <a:rPr lang="en-US" altLang="en-US" sz="2800" dirty="0" err="1">
                <a:solidFill>
                  <a:srgbClr val="0033CC"/>
                </a:solidFill>
              </a:rPr>
              <a:t>nhà</a:t>
            </a:r>
            <a:r>
              <a:rPr lang="en-US" altLang="en-US" sz="2800" dirty="0">
                <a:solidFill>
                  <a:srgbClr val="0033CC"/>
                </a:solidFill>
              </a:rPr>
              <a:t>, </a:t>
            </a:r>
            <a:r>
              <a:rPr lang="en-US" altLang="en-US" sz="2800" dirty="0" err="1">
                <a:solidFill>
                  <a:srgbClr val="0033CC"/>
                </a:solidFill>
              </a:rPr>
              <a:t>đền</a:t>
            </a:r>
            <a:r>
              <a:rPr lang="en-US" altLang="en-US" sz="2800" dirty="0">
                <a:solidFill>
                  <a:srgbClr val="0033CC"/>
                </a:solidFill>
              </a:rPr>
              <a:t> </a:t>
            </a:r>
            <a:r>
              <a:rPr lang="en-US" altLang="en-US" sz="2800" dirty="0" err="1">
                <a:solidFill>
                  <a:srgbClr val="0033CC"/>
                </a:solidFill>
              </a:rPr>
              <a:t>nợ</a:t>
            </a:r>
            <a:r>
              <a:rPr lang="en-US" altLang="en-US" sz="2800" dirty="0">
                <a:solidFill>
                  <a:srgbClr val="0033CC"/>
                </a:solidFill>
              </a:rPr>
              <a:t> </a:t>
            </a:r>
            <a:r>
              <a:rPr lang="en-US" altLang="en-US" sz="2800" dirty="0" err="1">
                <a:solidFill>
                  <a:srgbClr val="0033CC"/>
                </a:solidFill>
              </a:rPr>
              <a:t>nước</a:t>
            </a:r>
            <a:r>
              <a:rPr lang="en-US" altLang="en-US" sz="2800" dirty="0">
                <a:solidFill>
                  <a:srgbClr val="0033CC"/>
                </a:solidFill>
              </a:rPr>
              <a:t>, </a:t>
            </a:r>
            <a:r>
              <a:rPr lang="en-US" altLang="en-US" sz="2800" dirty="0" err="1">
                <a:solidFill>
                  <a:srgbClr val="0033CC"/>
                </a:solidFill>
              </a:rPr>
              <a:t>quét</a:t>
            </a:r>
            <a:r>
              <a:rPr lang="en-US" altLang="en-US" sz="2800" dirty="0">
                <a:solidFill>
                  <a:srgbClr val="0033CC"/>
                </a:solidFill>
              </a:rPr>
              <a:t> </a:t>
            </a:r>
            <a:r>
              <a:rPr lang="en-US" altLang="en-US" sz="2800" dirty="0" err="1">
                <a:solidFill>
                  <a:srgbClr val="0033CC"/>
                </a:solidFill>
              </a:rPr>
              <a:t>sạch</a:t>
            </a:r>
            <a:r>
              <a:rPr lang="en-US" altLang="en-US" sz="2800" dirty="0">
                <a:solidFill>
                  <a:srgbClr val="0033CC"/>
                </a:solidFill>
              </a:rPr>
              <a:t> </a:t>
            </a:r>
            <a:r>
              <a:rPr lang="en-US" altLang="en-US" sz="2800" dirty="0" err="1">
                <a:solidFill>
                  <a:srgbClr val="0033CC"/>
                </a:solidFill>
              </a:rPr>
              <a:t>chúng</a:t>
            </a:r>
            <a:r>
              <a:rPr lang="en-US" altLang="en-US" sz="2800" dirty="0">
                <a:solidFill>
                  <a:srgbClr val="0033CC"/>
                </a:solidFill>
              </a:rPr>
              <a:t> </a:t>
            </a:r>
            <a:r>
              <a:rPr lang="en-US" altLang="en-US" sz="2800" dirty="0" err="1">
                <a:solidFill>
                  <a:srgbClr val="0033CC"/>
                </a:solidFill>
              </a:rPr>
              <a:t>ra</a:t>
            </a:r>
            <a:r>
              <a:rPr lang="en-US" altLang="en-US" sz="2800" dirty="0">
                <a:solidFill>
                  <a:srgbClr val="0033CC"/>
                </a:solidFill>
              </a:rPr>
              <a:t> </a:t>
            </a:r>
            <a:r>
              <a:rPr lang="en-US" altLang="en-US" sz="2800" dirty="0" err="1">
                <a:solidFill>
                  <a:srgbClr val="0033CC"/>
                </a:solidFill>
              </a:rPr>
              <a:t>khỏi</a:t>
            </a:r>
            <a:r>
              <a:rPr lang="en-US" altLang="en-US" sz="2800" dirty="0">
                <a:solidFill>
                  <a:srgbClr val="0033CC"/>
                </a:solidFill>
              </a:rPr>
              <a:t> </a:t>
            </a:r>
            <a:r>
              <a:rPr lang="en-US" altLang="en-US" sz="2800" dirty="0" err="1">
                <a:solidFill>
                  <a:srgbClr val="0033CC"/>
                </a:solidFill>
              </a:rPr>
              <a:t>bờ</a:t>
            </a:r>
            <a:r>
              <a:rPr lang="en-US" altLang="en-US" sz="2800" dirty="0">
                <a:solidFill>
                  <a:srgbClr val="0033CC"/>
                </a:solidFill>
              </a:rPr>
              <a:t> </a:t>
            </a:r>
            <a:r>
              <a:rPr lang="en-US" altLang="en-US" sz="2800" dirty="0" err="1">
                <a:solidFill>
                  <a:srgbClr val="0033CC"/>
                </a:solidFill>
              </a:rPr>
              <a:t>cỏi</a:t>
            </a:r>
            <a:r>
              <a:rPr lang="en-US" altLang="en-US" sz="2800" dirty="0">
                <a:solidFill>
                  <a:srgbClr val="0033CC"/>
                </a:solidFill>
              </a:rPr>
              <a:t>. </a:t>
            </a:r>
            <a:r>
              <a:rPr lang="en-US" altLang="en-US" sz="2800" dirty="0" err="1">
                <a:solidFill>
                  <a:srgbClr val="0033CC"/>
                </a:solidFill>
              </a:rPr>
              <a:t>Năm</a:t>
            </a:r>
            <a:r>
              <a:rPr lang="en-US" altLang="en-US" sz="2800" dirty="0">
                <a:solidFill>
                  <a:srgbClr val="0033CC"/>
                </a:solidFill>
              </a:rPr>
              <a:t> </a:t>
            </a:r>
            <a:r>
              <a:rPr lang="en-US" altLang="en-US" sz="2800" dirty="0" smtClean="0">
                <a:solidFill>
                  <a:srgbClr val="0033CC"/>
                </a:solidFill>
              </a:rPr>
              <a:t>248,                           </a:t>
            </a:r>
            <a:r>
              <a:rPr lang="en-US" altLang="en-US" sz="2800" dirty="0" err="1" smtClean="0">
                <a:solidFill>
                  <a:srgbClr val="0033CC"/>
                </a:solidFill>
              </a:rPr>
              <a:t>cùng</a:t>
            </a:r>
            <a:r>
              <a:rPr lang="en-US" altLang="en-US" sz="2800" dirty="0" smtClean="0">
                <a:solidFill>
                  <a:srgbClr val="0033CC"/>
                </a:solidFill>
              </a:rPr>
              <a:t> </a:t>
            </a:r>
            <a:r>
              <a:rPr lang="en-US" altLang="en-US" sz="2800" dirty="0" err="1">
                <a:solidFill>
                  <a:srgbClr val="0033CC"/>
                </a:solidFill>
              </a:rPr>
              <a:t>anh</a:t>
            </a:r>
            <a:r>
              <a:rPr lang="en-US" altLang="en-US" sz="2800" dirty="0">
                <a:solidFill>
                  <a:srgbClr val="0033CC"/>
                </a:solidFill>
              </a:rPr>
              <a:t> </a:t>
            </a:r>
            <a:r>
              <a:rPr lang="en-US" altLang="en-US" sz="2800" dirty="0" err="1">
                <a:solidFill>
                  <a:srgbClr val="0033CC"/>
                </a:solidFill>
              </a:rPr>
              <a:t>là</a:t>
            </a:r>
            <a:r>
              <a:rPr lang="en-US" altLang="en-US" sz="2800" dirty="0">
                <a:solidFill>
                  <a:srgbClr val="0033CC"/>
                </a:solidFill>
              </a:rPr>
              <a:t> </a:t>
            </a:r>
            <a:r>
              <a:rPr lang="en-US" altLang="en-US" sz="2800" dirty="0" err="1">
                <a:solidFill>
                  <a:srgbClr val="0033CC"/>
                </a:solidFill>
              </a:rPr>
              <a:t>Triệu</a:t>
            </a:r>
            <a:r>
              <a:rPr lang="en-US" altLang="en-US" sz="2800" dirty="0">
                <a:solidFill>
                  <a:srgbClr val="0033CC"/>
                </a:solidFill>
              </a:rPr>
              <a:t> </a:t>
            </a:r>
            <a:r>
              <a:rPr lang="en-US" altLang="en-US" sz="2800" dirty="0" err="1">
                <a:solidFill>
                  <a:srgbClr val="0033CC"/>
                </a:solidFill>
              </a:rPr>
              <a:t>Quốc</a:t>
            </a:r>
            <a:r>
              <a:rPr lang="en-US" altLang="en-US" sz="2800" dirty="0">
                <a:solidFill>
                  <a:srgbClr val="0033CC"/>
                </a:solidFill>
              </a:rPr>
              <a:t> </a:t>
            </a:r>
            <a:r>
              <a:rPr lang="en-US" altLang="en-US" sz="2800" dirty="0" err="1">
                <a:solidFill>
                  <a:srgbClr val="0033CC"/>
                </a:solidFill>
              </a:rPr>
              <a:t>Đạt</a:t>
            </a:r>
            <a:r>
              <a:rPr lang="en-US" altLang="en-US" sz="2800" dirty="0">
                <a:solidFill>
                  <a:srgbClr val="0033CC"/>
                </a:solidFill>
              </a:rPr>
              <a:t> </a:t>
            </a:r>
            <a:r>
              <a:rPr lang="en-US" altLang="en-US" sz="2800" dirty="0" err="1">
                <a:solidFill>
                  <a:srgbClr val="0033CC"/>
                </a:solidFill>
              </a:rPr>
              <a:t>lãnh</a:t>
            </a:r>
            <a:r>
              <a:rPr lang="en-US" altLang="en-US" sz="2800" dirty="0">
                <a:solidFill>
                  <a:srgbClr val="0033CC"/>
                </a:solidFill>
              </a:rPr>
              <a:t> </a:t>
            </a:r>
            <a:r>
              <a:rPr lang="en-US" altLang="en-US" sz="2800" dirty="0" err="1">
                <a:solidFill>
                  <a:srgbClr val="0033CC"/>
                </a:solidFill>
              </a:rPr>
              <a:t>đạo</a:t>
            </a:r>
            <a:r>
              <a:rPr lang="en-US" altLang="en-US" sz="2800" dirty="0">
                <a:solidFill>
                  <a:srgbClr val="0033CC"/>
                </a:solidFill>
              </a:rPr>
              <a:t> </a:t>
            </a:r>
            <a:r>
              <a:rPr lang="en-US" altLang="en-US" sz="2800" dirty="0" err="1">
                <a:solidFill>
                  <a:srgbClr val="0033CC"/>
                </a:solidFill>
              </a:rPr>
              <a:t>cuộc</a:t>
            </a:r>
            <a:r>
              <a:rPr lang="en-US" altLang="en-US" sz="2800" dirty="0">
                <a:solidFill>
                  <a:srgbClr val="0033CC"/>
                </a:solidFill>
              </a:rPr>
              <a:t> </a:t>
            </a:r>
            <a:r>
              <a:rPr lang="en-US" altLang="en-US" sz="2800" dirty="0" err="1">
                <a:solidFill>
                  <a:srgbClr val="0033CC"/>
                </a:solidFill>
              </a:rPr>
              <a:t>khởi</a:t>
            </a:r>
            <a:r>
              <a:rPr lang="en-US" altLang="en-US" sz="2800" dirty="0">
                <a:solidFill>
                  <a:srgbClr val="0033CC"/>
                </a:solidFill>
              </a:rPr>
              <a:t> </a:t>
            </a:r>
            <a:r>
              <a:rPr lang="en-US" altLang="en-US" sz="2800" dirty="0" err="1">
                <a:solidFill>
                  <a:srgbClr val="0033CC"/>
                </a:solidFill>
              </a:rPr>
              <a:t>nghĩa</a:t>
            </a:r>
            <a:r>
              <a:rPr lang="en-US" altLang="en-US" sz="2800" dirty="0">
                <a:solidFill>
                  <a:srgbClr val="0033CC"/>
                </a:solidFill>
              </a:rPr>
              <a:t> </a:t>
            </a:r>
            <a:r>
              <a:rPr lang="en-US" altLang="en-US" sz="2800" dirty="0" err="1">
                <a:solidFill>
                  <a:srgbClr val="0033CC"/>
                </a:solidFill>
              </a:rPr>
              <a:t>chống</a:t>
            </a:r>
            <a:r>
              <a:rPr lang="en-US" altLang="en-US" sz="2800" dirty="0">
                <a:solidFill>
                  <a:srgbClr val="0033CC"/>
                </a:solidFill>
              </a:rPr>
              <a:t> </a:t>
            </a:r>
            <a:r>
              <a:rPr lang="en-US" altLang="en-US" sz="2800" dirty="0" err="1">
                <a:solidFill>
                  <a:srgbClr val="0033CC"/>
                </a:solidFill>
              </a:rPr>
              <a:t>quân</a:t>
            </a:r>
            <a:r>
              <a:rPr lang="en-US" altLang="en-US" sz="2800" dirty="0">
                <a:solidFill>
                  <a:srgbClr val="0033CC"/>
                </a:solidFill>
              </a:rPr>
              <a:t> </a:t>
            </a:r>
            <a:r>
              <a:rPr lang="en-US" altLang="en-US" sz="2800" dirty="0" err="1">
                <a:solidFill>
                  <a:srgbClr val="0033CC"/>
                </a:solidFill>
              </a:rPr>
              <a:t>xâm</a:t>
            </a:r>
            <a:r>
              <a:rPr lang="en-US" altLang="en-US" sz="2800" dirty="0">
                <a:solidFill>
                  <a:srgbClr val="0033CC"/>
                </a:solidFill>
              </a:rPr>
              <a:t> </a:t>
            </a:r>
            <a:r>
              <a:rPr lang="en-US" altLang="en-US" sz="2800" dirty="0" err="1">
                <a:solidFill>
                  <a:srgbClr val="0033CC"/>
                </a:solidFill>
              </a:rPr>
              <a:t>lược</a:t>
            </a:r>
            <a:r>
              <a:rPr lang="en-US" altLang="en-US" sz="2800" dirty="0">
                <a:solidFill>
                  <a:srgbClr val="0033CC"/>
                </a:solidFill>
              </a:rPr>
              <a:t>. </a:t>
            </a:r>
            <a:r>
              <a:rPr lang="en-US" altLang="en-US" sz="2800" dirty="0" err="1">
                <a:solidFill>
                  <a:srgbClr val="0033CC"/>
                </a:solidFill>
              </a:rPr>
              <a:t>Cuộc</a:t>
            </a:r>
            <a:r>
              <a:rPr lang="en-US" altLang="en-US" sz="2800" dirty="0">
                <a:solidFill>
                  <a:srgbClr val="0033CC"/>
                </a:solidFill>
              </a:rPr>
              <a:t> </a:t>
            </a:r>
            <a:r>
              <a:rPr lang="en-US" altLang="en-US" sz="2800" dirty="0" err="1">
                <a:solidFill>
                  <a:srgbClr val="0033CC"/>
                </a:solidFill>
              </a:rPr>
              <a:t>khởi</a:t>
            </a:r>
            <a:r>
              <a:rPr lang="en-US" altLang="en-US" sz="2800" dirty="0">
                <a:solidFill>
                  <a:srgbClr val="0033CC"/>
                </a:solidFill>
              </a:rPr>
              <a:t> </a:t>
            </a:r>
            <a:r>
              <a:rPr lang="en-US" altLang="en-US" sz="2800" dirty="0" err="1">
                <a:solidFill>
                  <a:srgbClr val="0033CC"/>
                </a:solidFill>
              </a:rPr>
              <a:t>nghĩa</a:t>
            </a:r>
            <a:r>
              <a:rPr lang="en-US" altLang="en-US" sz="2800" dirty="0">
                <a:solidFill>
                  <a:srgbClr val="0033CC"/>
                </a:solidFill>
              </a:rPr>
              <a:t> </a:t>
            </a:r>
            <a:r>
              <a:rPr lang="en-US" altLang="en-US" sz="2800" dirty="0" err="1">
                <a:solidFill>
                  <a:srgbClr val="0033CC"/>
                </a:solidFill>
              </a:rPr>
              <a:t>tuy</a:t>
            </a:r>
            <a:r>
              <a:rPr lang="en-US" altLang="en-US" sz="2800" dirty="0">
                <a:solidFill>
                  <a:srgbClr val="0033CC"/>
                </a:solidFill>
              </a:rPr>
              <a:t> </a:t>
            </a:r>
            <a:r>
              <a:rPr lang="en-US" altLang="en-US" sz="2800" dirty="0" err="1">
                <a:solidFill>
                  <a:srgbClr val="0033CC"/>
                </a:solidFill>
              </a:rPr>
              <a:t>không</a:t>
            </a:r>
            <a:r>
              <a:rPr lang="en-US" altLang="en-US" sz="2800" dirty="0">
                <a:solidFill>
                  <a:srgbClr val="0033CC"/>
                </a:solidFill>
              </a:rPr>
              <a:t> </a:t>
            </a:r>
            <a:r>
              <a:rPr lang="en-US" altLang="en-US" sz="2800" dirty="0" err="1">
                <a:solidFill>
                  <a:srgbClr val="0033CC"/>
                </a:solidFill>
              </a:rPr>
              <a:t>thành</a:t>
            </a:r>
            <a:r>
              <a:rPr lang="en-US" altLang="en-US" sz="2800" dirty="0">
                <a:solidFill>
                  <a:srgbClr val="0033CC"/>
                </a:solidFill>
              </a:rPr>
              <a:t> </a:t>
            </a:r>
            <a:r>
              <a:rPr lang="en-US" altLang="en-US" sz="2800" dirty="0" err="1">
                <a:solidFill>
                  <a:srgbClr val="0033CC"/>
                </a:solidFill>
              </a:rPr>
              <a:t>công</a:t>
            </a:r>
            <a:r>
              <a:rPr lang="en-US" altLang="en-US" sz="2800" dirty="0">
                <a:solidFill>
                  <a:srgbClr val="0033CC"/>
                </a:solidFill>
              </a:rPr>
              <a:t> </a:t>
            </a:r>
            <a:r>
              <a:rPr lang="en-US" altLang="en-US" sz="2800" dirty="0" err="1">
                <a:solidFill>
                  <a:srgbClr val="0033CC"/>
                </a:solidFill>
              </a:rPr>
              <a:t>nhưng</a:t>
            </a:r>
            <a:r>
              <a:rPr lang="en-US" altLang="en-US" sz="2800" dirty="0">
                <a:solidFill>
                  <a:srgbClr val="0033CC"/>
                </a:solidFill>
              </a:rPr>
              <a:t> </a:t>
            </a:r>
            <a:r>
              <a:rPr lang="en-US" altLang="en-US" sz="2800" dirty="0" err="1">
                <a:solidFill>
                  <a:srgbClr val="0033CC"/>
                </a:solidFill>
              </a:rPr>
              <a:t>tấm</a:t>
            </a:r>
            <a:r>
              <a:rPr lang="en-US" altLang="en-US" sz="2800" dirty="0">
                <a:solidFill>
                  <a:srgbClr val="0033CC"/>
                </a:solidFill>
              </a:rPr>
              <a:t> </a:t>
            </a:r>
            <a:r>
              <a:rPr lang="en-US" altLang="en-US" sz="2800" dirty="0" err="1">
                <a:solidFill>
                  <a:srgbClr val="0033CC"/>
                </a:solidFill>
              </a:rPr>
              <a:t>gương</a:t>
            </a:r>
            <a:r>
              <a:rPr lang="en-US" altLang="en-US" sz="2800" dirty="0">
                <a:solidFill>
                  <a:srgbClr val="0033CC"/>
                </a:solidFill>
              </a:rPr>
              <a:t> </a:t>
            </a:r>
            <a:r>
              <a:rPr lang="en-US" altLang="en-US" sz="2800" dirty="0" err="1">
                <a:solidFill>
                  <a:srgbClr val="0033CC"/>
                </a:solidFill>
              </a:rPr>
              <a:t>anh</a:t>
            </a:r>
            <a:r>
              <a:rPr lang="en-US" altLang="en-US" sz="2800" dirty="0">
                <a:solidFill>
                  <a:srgbClr val="0033CC"/>
                </a:solidFill>
              </a:rPr>
              <a:t> </a:t>
            </a:r>
            <a:r>
              <a:rPr lang="en-US" altLang="en-US" sz="2800" dirty="0" err="1">
                <a:solidFill>
                  <a:srgbClr val="0033CC"/>
                </a:solidFill>
              </a:rPr>
              <a:t>dũng</a:t>
            </a:r>
            <a:r>
              <a:rPr lang="en-US" altLang="en-US" sz="2800" dirty="0">
                <a:solidFill>
                  <a:srgbClr val="0033CC"/>
                </a:solidFill>
              </a:rPr>
              <a:t> </a:t>
            </a:r>
            <a:r>
              <a:rPr lang="en-US" altLang="en-US" sz="2800" dirty="0" err="1">
                <a:solidFill>
                  <a:srgbClr val="0033CC"/>
                </a:solidFill>
              </a:rPr>
              <a:t>của</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sáng</a:t>
            </a:r>
            <a:r>
              <a:rPr lang="en-US" altLang="en-US" sz="2800" dirty="0" smtClean="0">
                <a:solidFill>
                  <a:srgbClr val="0033CC"/>
                </a:solidFill>
              </a:rPr>
              <a:t> </a:t>
            </a:r>
            <a:r>
              <a:rPr lang="en-US" altLang="en-US" sz="2800" dirty="0" err="1">
                <a:solidFill>
                  <a:srgbClr val="0033CC"/>
                </a:solidFill>
              </a:rPr>
              <a:t>mãi</a:t>
            </a:r>
            <a:r>
              <a:rPr lang="en-US" altLang="en-US" sz="2800" dirty="0">
                <a:solidFill>
                  <a:srgbClr val="0033CC"/>
                </a:solidFill>
              </a:rPr>
              <a:t> </a:t>
            </a:r>
            <a:r>
              <a:rPr lang="en-US" altLang="en-US" sz="2800" dirty="0" err="1">
                <a:solidFill>
                  <a:srgbClr val="0033CC"/>
                </a:solidFill>
              </a:rPr>
              <a:t>với</a:t>
            </a:r>
            <a:r>
              <a:rPr lang="en-US" altLang="en-US" sz="2800" dirty="0">
                <a:solidFill>
                  <a:srgbClr val="0033CC"/>
                </a:solidFill>
              </a:rPr>
              <a:t> non </a:t>
            </a:r>
            <a:r>
              <a:rPr lang="en-US" altLang="en-US" sz="2800" dirty="0" err="1">
                <a:solidFill>
                  <a:srgbClr val="0033CC"/>
                </a:solidFill>
              </a:rPr>
              <a:t>sông</a:t>
            </a:r>
            <a:r>
              <a:rPr lang="en-US" altLang="en-US" sz="2800" dirty="0">
                <a:solidFill>
                  <a:srgbClr val="0033CC"/>
                </a:solidFill>
              </a:rPr>
              <a:t>, </a:t>
            </a:r>
            <a:r>
              <a:rPr lang="en-US" altLang="en-US" sz="2800" dirty="0" err="1">
                <a:solidFill>
                  <a:srgbClr val="0033CC"/>
                </a:solidFill>
              </a:rPr>
              <a:t>đất</a:t>
            </a:r>
            <a:r>
              <a:rPr lang="en-US" altLang="en-US" sz="2800" dirty="0">
                <a:solidFill>
                  <a:srgbClr val="0033CC"/>
                </a:solidFill>
              </a:rPr>
              <a:t> </a:t>
            </a:r>
            <a:r>
              <a:rPr lang="en-US" altLang="en-US" sz="2800" dirty="0" err="1">
                <a:solidFill>
                  <a:srgbClr val="0033CC"/>
                </a:solidFill>
              </a:rPr>
              <a:t>nước</a:t>
            </a:r>
            <a:r>
              <a:rPr lang="en-US" altLang="en-US" sz="2800" dirty="0">
                <a:solidFill>
                  <a:srgbClr val="0033CC"/>
                </a:solidFill>
              </a:rPr>
              <a:t> .</a:t>
            </a:r>
          </a:p>
          <a:p>
            <a:pPr>
              <a:lnSpc>
                <a:spcPct val="90000"/>
              </a:lnSpc>
            </a:pPr>
            <a:r>
              <a:rPr lang="en-US" altLang="en-US" sz="2800" dirty="0">
                <a:solidFill>
                  <a:srgbClr val="0033CC"/>
                </a:solidFill>
              </a:rPr>
              <a:t>                           </a:t>
            </a:r>
            <a:r>
              <a:rPr lang="en-US" altLang="en-US" sz="2800" dirty="0" smtClean="0">
                <a:solidFill>
                  <a:srgbClr val="0033CC"/>
                </a:solidFill>
              </a:rPr>
              <a:t>                                                 </a:t>
            </a:r>
            <a:r>
              <a:rPr lang="en-US" altLang="en-US" sz="2400" dirty="0" smtClean="0">
                <a:solidFill>
                  <a:srgbClr val="0033CC"/>
                </a:solidFill>
              </a:rPr>
              <a:t>Theo </a:t>
            </a:r>
            <a:r>
              <a:rPr lang="en-US" altLang="en-US" sz="2400" dirty="0">
                <a:solidFill>
                  <a:srgbClr val="0033CC"/>
                </a:solidFill>
              </a:rPr>
              <a:t>TỪ ĐIỂN NHÂN VẬT LỊCH SỬ VIỆT NAM</a:t>
            </a:r>
            <a:endParaRPr lang="en-US" sz="2400" dirty="0">
              <a:solidFill>
                <a:srgbClr val="0033CC"/>
              </a:solidFill>
            </a:endParaRPr>
          </a:p>
        </p:txBody>
      </p:sp>
      <p:sp>
        <p:nvSpPr>
          <p:cNvPr id="11" name="TextBox 10"/>
          <p:cNvSpPr txBox="1"/>
          <p:nvPr/>
        </p:nvSpPr>
        <p:spPr>
          <a:xfrm>
            <a:off x="6467944" y="2871143"/>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4" name="TextBox 13"/>
          <p:cNvSpPr txBox="1"/>
          <p:nvPr/>
        </p:nvSpPr>
        <p:spPr>
          <a:xfrm>
            <a:off x="6976020" y="3244696"/>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5" name="TextBox 14"/>
          <p:cNvSpPr txBox="1"/>
          <p:nvPr/>
        </p:nvSpPr>
        <p:spPr>
          <a:xfrm>
            <a:off x="3722914" y="4793682"/>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6" name="TextBox 15"/>
          <p:cNvSpPr txBox="1"/>
          <p:nvPr/>
        </p:nvSpPr>
        <p:spPr>
          <a:xfrm>
            <a:off x="3814356" y="5547482"/>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7" name="TextBox 16"/>
          <p:cNvSpPr txBox="1"/>
          <p:nvPr/>
        </p:nvSpPr>
        <p:spPr>
          <a:xfrm>
            <a:off x="10633167" y="4019128"/>
            <a:ext cx="1476102" cy="523220"/>
          </a:xfrm>
          <a:prstGeom prst="rect">
            <a:avLst/>
          </a:prstGeom>
          <a:noFill/>
        </p:spPr>
        <p:txBody>
          <a:bodyPr wrap="squar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smtClean="0">
                <a:solidFill>
                  <a:srgbClr val="00CC00"/>
                </a:solidFill>
              </a:rPr>
              <a:t>Thị</a:t>
            </a:r>
            <a:endParaRPr lang="en-US" sz="2800" dirty="0">
              <a:solidFill>
                <a:srgbClr val="00CC00"/>
              </a:solidFill>
            </a:endParaRPr>
          </a:p>
        </p:txBody>
      </p:sp>
      <p:sp>
        <p:nvSpPr>
          <p:cNvPr id="18" name="TextBox 17"/>
          <p:cNvSpPr txBox="1"/>
          <p:nvPr/>
        </p:nvSpPr>
        <p:spPr>
          <a:xfrm>
            <a:off x="117559" y="4411015"/>
            <a:ext cx="922240" cy="523220"/>
          </a:xfrm>
          <a:prstGeom prst="rect">
            <a:avLst/>
          </a:prstGeom>
          <a:noFill/>
        </p:spPr>
        <p:txBody>
          <a:bodyPr wrap="none" rtlCol="0">
            <a:spAutoFit/>
          </a:bodyPr>
          <a:lstStyle/>
          <a:p>
            <a:r>
              <a:rPr lang="en-US" altLang="en-US" sz="2800" dirty="0" smtClean="0">
                <a:solidFill>
                  <a:srgbClr val="00CC00"/>
                </a:solidFill>
              </a:rPr>
              <a:t>Trinh</a:t>
            </a:r>
            <a:endParaRPr lang="en-US" sz="2800" dirty="0">
              <a:solidFill>
                <a:srgbClr val="00CC00"/>
              </a:solidFill>
            </a:endParaRPr>
          </a:p>
        </p:txBody>
      </p:sp>
      <p:sp>
        <p:nvSpPr>
          <p:cNvPr id="10" name="TextBox 9"/>
          <p:cNvSpPr txBox="1"/>
          <p:nvPr/>
        </p:nvSpPr>
        <p:spPr>
          <a:xfrm>
            <a:off x="352925" y="2470484"/>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9" name="Text Box 4"/>
          <p:cNvSpPr txBox="1">
            <a:spLocks noChangeArrowheads="1"/>
          </p:cNvSpPr>
          <p:nvPr/>
        </p:nvSpPr>
        <p:spPr bwMode="auto">
          <a:xfrm>
            <a:off x="8081206" y="2466471"/>
            <a:ext cx="382203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b="1" dirty="0" err="1">
                <a:solidFill>
                  <a:srgbClr val="FF0000"/>
                </a:solidFill>
              </a:rPr>
              <a:t>Người</a:t>
            </a:r>
            <a:r>
              <a:rPr lang="en-US" altLang="en-US" sz="2800" b="1" dirty="0">
                <a:solidFill>
                  <a:srgbClr val="FF0000"/>
                </a:solidFill>
              </a:rPr>
              <a:t> </a:t>
            </a:r>
            <a:r>
              <a:rPr lang="en-US" altLang="en-US" sz="2800" b="1" dirty="0" err="1">
                <a:solidFill>
                  <a:srgbClr val="FF0000"/>
                </a:solidFill>
              </a:rPr>
              <a:t>thiếu</a:t>
            </a:r>
            <a:r>
              <a:rPr lang="en-US" altLang="en-US" sz="2800" b="1" dirty="0">
                <a:solidFill>
                  <a:srgbClr val="FF0000"/>
                </a:solidFill>
              </a:rPr>
              <a:t> </a:t>
            </a:r>
            <a:r>
              <a:rPr lang="en-US" altLang="en-US" sz="2800" b="1" dirty="0" err="1">
                <a:solidFill>
                  <a:srgbClr val="FF0000"/>
                </a:solidFill>
              </a:rPr>
              <a:t>nư</a:t>
            </a:r>
            <a:r>
              <a:rPr lang="en-US" altLang="en-US" sz="2800" b="1" dirty="0">
                <a:solidFill>
                  <a:srgbClr val="FF0000"/>
                </a:solidFill>
              </a:rPr>
              <a:t>̃ </a:t>
            </a:r>
            <a:r>
              <a:rPr lang="en-US" altLang="en-US" sz="2800" b="1" dirty="0" smtClean="0">
                <a:solidFill>
                  <a:srgbClr val="FF0000"/>
                </a:solidFill>
              </a:rPr>
              <a:t>họ </a:t>
            </a:r>
            <a:r>
              <a:rPr lang="en-US" altLang="en-US" sz="2800" b="1" dirty="0" err="1" smtClean="0">
                <a:solidFill>
                  <a:srgbClr val="FF0000"/>
                </a:solidFill>
              </a:rPr>
              <a:t>Triệu</a:t>
            </a:r>
            <a:r>
              <a:rPr lang="en-US" altLang="en-US" sz="2800" dirty="0" smtClean="0">
                <a:solidFill>
                  <a:srgbClr val="FF0000"/>
                </a:solidFill>
              </a:rPr>
              <a:t> </a:t>
            </a:r>
            <a:endParaRPr lang="en-US" altLang="en-US" sz="2800" dirty="0">
              <a:solidFill>
                <a:srgbClr val="FF0000"/>
              </a:solidFill>
            </a:endParaRPr>
          </a:p>
        </p:txBody>
      </p:sp>
    </p:spTree>
    <p:extLst>
      <p:ext uri="{BB962C8B-B14F-4D97-AF65-F5344CB8AC3E}">
        <p14:creationId xmlns:p14="http://schemas.microsoft.com/office/powerpoint/2010/main" val="3802480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11"/>
                                        </p:tgtEl>
                                      </p:cBhvr>
                                    </p:animEffect>
                                    <p:anim calcmode="lin" valueType="num">
                                      <p:cBhvr>
                                        <p:cTn id="7" dur="1000"/>
                                        <p:tgtEl>
                                          <p:spTgt spid="11"/>
                                        </p:tgtEl>
                                        <p:attrNameLst>
                                          <p:attrName>ppt_x</p:attrName>
                                        </p:attrNameLst>
                                      </p:cBhvr>
                                      <p:tavLst>
                                        <p:tav tm="0">
                                          <p:val>
                                            <p:strVal val="ppt_x"/>
                                          </p:val>
                                        </p:tav>
                                        <p:tav tm="100000">
                                          <p:val>
                                            <p:strVal val="ppt_x"/>
                                          </p:val>
                                        </p:tav>
                                      </p:tavLst>
                                    </p:anim>
                                    <p:anim calcmode="lin" valueType="num">
                                      <p:cBhvr>
                                        <p:cTn id="8" dur="1000"/>
                                        <p:tgtEl>
                                          <p:spTgt spid="11"/>
                                        </p:tgtEl>
                                        <p:attrNameLst>
                                          <p:attrName>ppt_y</p:attrName>
                                        </p:attrNameLst>
                                      </p:cBhvr>
                                      <p:tavLst>
                                        <p:tav tm="0">
                                          <p:val>
                                            <p:strVal val="ppt_y"/>
                                          </p:val>
                                        </p:tav>
                                        <p:tav tm="100000">
                                          <p:val>
                                            <p:strVal val="ppt_y+.1"/>
                                          </p:val>
                                        </p:tav>
                                      </p:tavLst>
                                    </p:anim>
                                    <p:set>
                                      <p:cBhvr>
                                        <p:cTn id="9" dur="1" fill="hold">
                                          <p:stCondLst>
                                            <p:cond delay="9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565" y="1569609"/>
            <a:ext cx="11965577" cy="954107"/>
          </a:xfrm>
          <a:prstGeom prst="rect">
            <a:avLst/>
          </a:prstGeom>
        </p:spPr>
        <p:txBody>
          <a:bodyPr wrap="square">
            <a:spAutoFit/>
          </a:bodyPr>
          <a:lstStyle/>
          <a:p>
            <a:r>
              <a:rPr lang="en-US" altLang="en-US" sz="2800" b="1" dirty="0">
                <a:solidFill>
                  <a:srgbClr val="660066"/>
                </a:solidFill>
              </a:rPr>
              <a:t>2.Hãy </a:t>
            </a:r>
            <a:r>
              <a:rPr lang="en-US" altLang="en-US" sz="2800" b="1" dirty="0" err="1">
                <a:solidFill>
                  <a:srgbClr val="660066"/>
                </a:solidFill>
              </a:rPr>
              <a:t>thay</a:t>
            </a:r>
            <a:r>
              <a:rPr lang="en-US" altLang="en-US" sz="2800" b="1" dirty="0">
                <a:solidFill>
                  <a:srgbClr val="660066"/>
                </a:solidFill>
              </a:rPr>
              <a:t> </a:t>
            </a:r>
            <a:r>
              <a:rPr lang="en-US" altLang="en-US" sz="2800" b="1" dirty="0" err="1">
                <a:solidFill>
                  <a:srgbClr val="660066"/>
                </a:solidFill>
              </a:rPr>
              <a:t>thế</a:t>
            </a:r>
            <a:r>
              <a:rPr lang="en-US" altLang="en-US" sz="2800" b="1" dirty="0">
                <a:solidFill>
                  <a:srgbClr val="660066"/>
                </a:solidFill>
              </a:rPr>
              <a:t> </a:t>
            </a:r>
            <a:r>
              <a:rPr lang="en-US" altLang="en-US" sz="2800" b="1" dirty="0" err="1">
                <a:solidFill>
                  <a:srgbClr val="660066"/>
                </a:solidFill>
              </a:rPr>
              <a:t>những</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ngữ</a:t>
            </a:r>
            <a:r>
              <a:rPr lang="en-US" altLang="en-US" sz="2800" b="1" dirty="0">
                <a:solidFill>
                  <a:srgbClr val="660066"/>
                </a:solidFill>
              </a:rPr>
              <a:t> </a:t>
            </a:r>
            <a:r>
              <a:rPr lang="en-US" altLang="en-US" sz="2800" b="1" dirty="0" err="1">
                <a:solidFill>
                  <a:srgbClr val="660066"/>
                </a:solidFill>
              </a:rPr>
              <a:t>lặp</a:t>
            </a:r>
            <a:r>
              <a:rPr lang="en-US" altLang="en-US" sz="2800" b="1" dirty="0">
                <a:solidFill>
                  <a:srgbClr val="660066"/>
                </a:solidFill>
              </a:rPr>
              <a:t> </a:t>
            </a:r>
            <a:r>
              <a:rPr lang="en-US" altLang="en-US" sz="2800" b="1" dirty="0" err="1">
                <a:solidFill>
                  <a:srgbClr val="660066"/>
                </a:solidFill>
              </a:rPr>
              <a:t>lại</a:t>
            </a:r>
            <a:r>
              <a:rPr lang="en-US" altLang="en-US" sz="2800" b="1" dirty="0">
                <a:solidFill>
                  <a:srgbClr val="660066"/>
                </a:solidFill>
              </a:rPr>
              <a:t> </a:t>
            </a:r>
            <a:r>
              <a:rPr lang="en-US" altLang="en-US" sz="2800" b="1" dirty="0" err="1">
                <a:solidFill>
                  <a:srgbClr val="660066"/>
                </a:solidFill>
              </a:rPr>
              <a:t>trong</a:t>
            </a:r>
            <a:r>
              <a:rPr lang="en-US" altLang="en-US" sz="2800" b="1" dirty="0">
                <a:solidFill>
                  <a:srgbClr val="660066"/>
                </a:solidFill>
              </a:rPr>
              <a:t> </a:t>
            </a:r>
            <a:r>
              <a:rPr lang="en-US" altLang="en-US" sz="2800" b="1" dirty="0" err="1">
                <a:solidFill>
                  <a:srgbClr val="660066"/>
                </a:solidFill>
              </a:rPr>
              <a:t>hai</a:t>
            </a:r>
            <a:r>
              <a:rPr lang="en-US" altLang="en-US" sz="2800" b="1" dirty="0">
                <a:solidFill>
                  <a:srgbClr val="660066"/>
                </a:solidFill>
              </a:rPr>
              <a:t> </a:t>
            </a:r>
            <a:r>
              <a:rPr lang="en-US" altLang="en-US" sz="2800" b="1" dirty="0" err="1">
                <a:solidFill>
                  <a:srgbClr val="660066"/>
                </a:solidFill>
              </a:rPr>
              <a:t>đoạn</a:t>
            </a:r>
            <a:r>
              <a:rPr lang="en-US" altLang="en-US" sz="2800" b="1" dirty="0">
                <a:solidFill>
                  <a:srgbClr val="660066"/>
                </a:solidFill>
              </a:rPr>
              <a:t> </a:t>
            </a:r>
            <a:r>
              <a:rPr lang="en-US" altLang="en-US" sz="2800" b="1" dirty="0" err="1">
                <a:solidFill>
                  <a:srgbClr val="660066"/>
                </a:solidFill>
              </a:rPr>
              <a:t>văn</a:t>
            </a:r>
            <a:r>
              <a:rPr lang="en-US" altLang="en-US" sz="2800" b="1" dirty="0">
                <a:solidFill>
                  <a:srgbClr val="660066"/>
                </a:solidFill>
              </a:rPr>
              <a:t> </a:t>
            </a:r>
            <a:r>
              <a:rPr lang="en-US" altLang="en-US" sz="2800" b="1" dirty="0" err="1">
                <a:solidFill>
                  <a:srgbClr val="660066"/>
                </a:solidFill>
              </a:rPr>
              <a:t>sau</a:t>
            </a:r>
            <a:r>
              <a:rPr lang="en-US" altLang="en-US" sz="2800" b="1" dirty="0">
                <a:solidFill>
                  <a:srgbClr val="660066"/>
                </a:solidFill>
              </a:rPr>
              <a:t> </a:t>
            </a:r>
            <a:r>
              <a:rPr lang="en-US" altLang="en-US" sz="2800" b="1" dirty="0" err="1">
                <a:solidFill>
                  <a:srgbClr val="660066"/>
                </a:solidFill>
              </a:rPr>
              <a:t>bằng</a:t>
            </a:r>
            <a:r>
              <a:rPr lang="en-US" altLang="en-US" sz="2800" b="1" dirty="0">
                <a:solidFill>
                  <a:srgbClr val="660066"/>
                </a:solidFill>
              </a:rPr>
              <a:t> </a:t>
            </a:r>
            <a:r>
              <a:rPr lang="en-US" altLang="en-US" sz="2800" b="1" dirty="0" err="1">
                <a:solidFill>
                  <a:srgbClr val="660066"/>
                </a:solidFill>
              </a:rPr>
              <a:t>đại</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hoặc</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ngữ</a:t>
            </a:r>
            <a:r>
              <a:rPr lang="en-US" altLang="en-US" sz="2800" b="1" dirty="0">
                <a:solidFill>
                  <a:srgbClr val="660066"/>
                </a:solidFill>
              </a:rPr>
              <a:t> </a:t>
            </a:r>
            <a:r>
              <a:rPr lang="en-US" altLang="en-US" sz="2800" b="1" dirty="0" err="1">
                <a:solidFill>
                  <a:srgbClr val="660066"/>
                </a:solidFill>
              </a:rPr>
              <a:t>đồng</a:t>
            </a:r>
            <a:r>
              <a:rPr lang="en-US" altLang="en-US" sz="2800" b="1" dirty="0">
                <a:solidFill>
                  <a:srgbClr val="660066"/>
                </a:solidFill>
              </a:rPr>
              <a:t> </a:t>
            </a:r>
            <a:r>
              <a:rPr lang="en-US" altLang="en-US" sz="2800" b="1" dirty="0" err="1">
                <a:solidFill>
                  <a:srgbClr val="660066"/>
                </a:solidFill>
              </a:rPr>
              <a:t>nghĩa</a:t>
            </a:r>
            <a:r>
              <a:rPr lang="en-US" altLang="en-US" sz="2800" b="1" dirty="0" smtClean="0">
                <a:solidFill>
                  <a:srgbClr val="660066"/>
                </a:solidFill>
              </a:rPr>
              <a:t>:</a:t>
            </a:r>
            <a:endParaRPr lang="en-US" sz="2800" dirty="0"/>
          </a:p>
        </p:txBody>
      </p:sp>
      <p:sp>
        <p:nvSpPr>
          <p:cNvPr id="3" name="TextBox 2"/>
          <p:cNvSpPr txBox="1"/>
          <p:nvPr/>
        </p:nvSpPr>
        <p:spPr>
          <a:xfrm>
            <a:off x="117565" y="2516197"/>
            <a:ext cx="11965577" cy="3970318"/>
          </a:xfrm>
          <a:prstGeom prst="rect">
            <a:avLst/>
          </a:prstGeom>
          <a:solidFill>
            <a:schemeClr val="accent4">
              <a:lumMod val="20000"/>
              <a:lumOff val="80000"/>
            </a:schemeClr>
          </a:solidFill>
        </p:spPr>
        <p:txBody>
          <a:bodyPr wrap="square" rtlCol="0">
            <a:spAutoFit/>
          </a:bodyPr>
          <a:lstStyle/>
          <a:p>
            <a:pPr>
              <a:lnSpc>
                <a:spcPct val="90000"/>
              </a:lnSpc>
            </a:pPr>
            <a:r>
              <a:rPr lang="en-US" altLang="en-US" sz="2800" dirty="0" smtClean="0">
                <a:solidFill>
                  <a:srgbClr val="0033CC"/>
                </a:solidFill>
              </a:rPr>
              <a:t>   </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quê</a:t>
            </a:r>
            <a:r>
              <a:rPr lang="en-US" altLang="en-US" sz="2800" dirty="0" smtClean="0">
                <a:solidFill>
                  <a:srgbClr val="0033CC"/>
                </a:solidFill>
              </a:rPr>
              <a:t> </a:t>
            </a:r>
            <a:r>
              <a:rPr lang="en-US" altLang="en-US" sz="2800" dirty="0">
                <a:solidFill>
                  <a:srgbClr val="0033CC"/>
                </a:solidFill>
              </a:rPr>
              <a:t>ở </a:t>
            </a:r>
            <a:r>
              <a:rPr lang="en-US" altLang="en-US" sz="2800" dirty="0" err="1">
                <a:solidFill>
                  <a:srgbClr val="0033CC"/>
                </a:solidFill>
              </a:rPr>
              <a:t>vùng</a:t>
            </a:r>
            <a:r>
              <a:rPr lang="en-US" altLang="en-US" sz="2800" dirty="0">
                <a:solidFill>
                  <a:srgbClr val="0033CC"/>
                </a:solidFill>
              </a:rPr>
              <a:t> </a:t>
            </a:r>
            <a:r>
              <a:rPr lang="en-US" altLang="en-US" sz="2800" dirty="0" err="1">
                <a:solidFill>
                  <a:srgbClr val="0033CC"/>
                </a:solidFill>
              </a:rPr>
              <a:t>núi</a:t>
            </a:r>
            <a:r>
              <a:rPr lang="en-US" altLang="en-US" sz="2800" dirty="0">
                <a:solidFill>
                  <a:srgbClr val="0033CC"/>
                </a:solidFill>
              </a:rPr>
              <a:t> </a:t>
            </a:r>
            <a:r>
              <a:rPr lang="en-US" altLang="en-US" sz="2800" dirty="0" err="1">
                <a:solidFill>
                  <a:srgbClr val="0033CC"/>
                </a:solidFill>
              </a:rPr>
              <a:t>Quan</a:t>
            </a:r>
            <a:r>
              <a:rPr lang="en-US" altLang="en-US" sz="2800" dirty="0">
                <a:solidFill>
                  <a:srgbClr val="0033CC"/>
                </a:solidFill>
              </a:rPr>
              <a:t> </a:t>
            </a:r>
            <a:r>
              <a:rPr lang="en-US" altLang="en-US" sz="2800" dirty="0" err="1">
                <a:solidFill>
                  <a:srgbClr val="0033CC"/>
                </a:solidFill>
              </a:rPr>
              <a:t>Yên</a:t>
            </a:r>
            <a:r>
              <a:rPr lang="en-US" altLang="en-US" sz="2800" dirty="0">
                <a:solidFill>
                  <a:srgbClr val="0033CC"/>
                </a:solidFill>
              </a:rPr>
              <a:t>( </a:t>
            </a:r>
            <a:r>
              <a:rPr lang="en-US" altLang="en-US" sz="2800" dirty="0" err="1">
                <a:solidFill>
                  <a:srgbClr val="0033CC"/>
                </a:solidFill>
              </a:rPr>
              <a:t>Thanh</a:t>
            </a:r>
            <a:r>
              <a:rPr lang="en-US" altLang="en-US" sz="2800" dirty="0">
                <a:solidFill>
                  <a:srgbClr val="0033CC"/>
                </a:solidFill>
              </a:rPr>
              <a:t> </a:t>
            </a:r>
            <a:r>
              <a:rPr lang="en-US" altLang="en-US" sz="2800" dirty="0" err="1">
                <a:solidFill>
                  <a:srgbClr val="0033CC"/>
                </a:solidFill>
              </a:rPr>
              <a:t>Hóa</a:t>
            </a:r>
            <a:r>
              <a:rPr lang="en-US" altLang="en-US" sz="2800" dirty="0" smtClean="0">
                <a:solidFill>
                  <a:srgbClr val="0033CC"/>
                </a:solidFill>
              </a:rPr>
              <a:t>). </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xinh</a:t>
            </a:r>
            <a:r>
              <a:rPr lang="en-US" altLang="en-US" sz="2800" dirty="0" smtClean="0">
                <a:solidFill>
                  <a:srgbClr val="0033CC"/>
                </a:solidFill>
              </a:rPr>
              <a:t> </a:t>
            </a:r>
            <a:r>
              <a:rPr lang="en-US" altLang="en-US" sz="2800" dirty="0" err="1">
                <a:solidFill>
                  <a:srgbClr val="0033CC"/>
                </a:solidFill>
              </a:rPr>
              <a:t>xắn</a:t>
            </a:r>
            <a:r>
              <a:rPr lang="en-US" altLang="en-US" sz="2800" dirty="0">
                <a:solidFill>
                  <a:srgbClr val="0033CC"/>
                </a:solidFill>
              </a:rPr>
              <a:t>, </a:t>
            </a:r>
            <a:r>
              <a:rPr lang="en-US" altLang="en-US" sz="2800" dirty="0" err="1">
                <a:solidFill>
                  <a:srgbClr val="0033CC"/>
                </a:solidFill>
              </a:rPr>
              <a:t>tính</a:t>
            </a:r>
            <a:r>
              <a:rPr lang="en-US" altLang="en-US" sz="2800" dirty="0">
                <a:solidFill>
                  <a:srgbClr val="0033CC"/>
                </a:solidFill>
              </a:rPr>
              <a:t> </a:t>
            </a:r>
            <a:r>
              <a:rPr lang="en-US" altLang="en-US" sz="2800" dirty="0" err="1">
                <a:solidFill>
                  <a:srgbClr val="0033CC"/>
                </a:solidFill>
              </a:rPr>
              <a:t>cách</a:t>
            </a:r>
            <a:r>
              <a:rPr lang="en-US" altLang="en-US" sz="2800" dirty="0">
                <a:solidFill>
                  <a:srgbClr val="0033CC"/>
                </a:solidFill>
              </a:rPr>
              <a:t> </a:t>
            </a:r>
            <a:r>
              <a:rPr lang="en-US" altLang="en-US" sz="2800" dirty="0" err="1">
                <a:solidFill>
                  <a:srgbClr val="0033CC"/>
                </a:solidFill>
              </a:rPr>
              <a:t>mạnh</a:t>
            </a:r>
            <a:r>
              <a:rPr lang="en-US" altLang="en-US" sz="2800" dirty="0">
                <a:solidFill>
                  <a:srgbClr val="0033CC"/>
                </a:solidFill>
              </a:rPr>
              <a:t> </a:t>
            </a:r>
            <a:r>
              <a:rPr lang="en-US" altLang="en-US" sz="2800" dirty="0" err="1">
                <a:solidFill>
                  <a:srgbClr val="0033CC"/>
                </a:solidFill>
              </a:rPr>
              <a:t>mẽ</a:t>
            </a:r>
            <a:r>
              <a:rPr lang="en-US" altLang="en-US" sz="2800" dirty="0">
                <a:solidFill>
                  <a:srgbClr val="0033CC"/>
                </a:solidFill>
              </a:rPr>
              <a:t>, </a:t>
            </a:r>
            <a:r>
              <a:rPr lang="en-US" altLang="en-US" sz="2800" dirty="0" err="1">
                <a:solidFill>
                  <a:srgbClr val="0033CC"/>
                </a:solidFill>
              </a:rPr>
              <a:t>thích</a:t>
            </a:r>
            <a:r>
              <a:rPr lang="en-US" altLang="en-US" sz="2800" dirty="0">
                <a:solidFill>
                  <a:srgbClr val="0033CC"/>
                </a:solidFill>
              </a:rPr>
              <a:t> </a:t>
            </a:r>
            <a:r>
              <a:rPr lang="en-US" altLang="en-US" sz="2800" dirty="0" err="1">
                <a:solidFill>
                  <a:srgbClr val="0033CC"/>
                </a:solidFill>
              </a:rPr>
              <a:t>võ</a:t>
            </a:r>
            <a:r>
              <a:rPr lang="en-US" altLang="en-US" sz="2800" dirty="0">
                <a:solidFill>
                  <a:srgbClr val="0033CC"/>
                </a:solidFill>
              </a:rPr>
              <a:t> </a:t>
            </a:r>
            <a:r>
              <a:rPr lang="en-US" altLang="en-US" sz="2800" dirty="0" err="1">
                <a:solidFill>
                  <a:srgbClr val="0033CC"/>
                </a:solidFill>
              </a:rPr>
              <a:t>nghệ</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bắn</a:t>
            </a:r>
            <a:r>
              <a:rPr lang="en-US" altLang="en-US" sz="2800" dirty="0" smtClean="0">
                <a:solidFill>
                  <a:srgbClr val="0033CC"/>
                </a:solidFill>
              </a:rPr>
              <a:t> </a:t>
            </a:r>
            <a:r>
              <a:rPr lang="en-US" altLang="en-US" sz="2800" dirty="0" err="1">
                <a:solidFill>
                  <a:srgbClr val="0033CC"/>
                </a:solidFill>
              </a:rPr>
              <a:t>cung</a:t>
            </a:r>
            <a:r>
              <a:rPr lang="en-US" altLang="en-US" sz="2800" dirty="0">
                <a:solidFill>
                  <a:srgbClr val="0033CC"/>
                </a:solidFill>
              </a:rPr>
              <a:t> </a:t>
            </a:r>
            <a:r>
              <a:rPr lang="en-US" altLang="en-US" sz="2800" dirty="0" err="1">
                <a:solidFill>
                  <a:srgbClr val="0033CC"/>
                </a:solidFill>
              </a:rPr>
              <a:t>rất</a:t>
            </a:r>
            <a:r>
              <a:rPr lang="en-US" altLang="en-US" sz="2800" dirty="0">
                <a:solidFill>
                  <a:srgbClr val="0033CC"/>
                </a:solidFill>
              </a:rPr>
              <a:t> </a:t>
            </a:r>
            <a:r>
              <a:rPr lang="en-US" altLang="en-US" sz="2800" dirty="0" err="1">
                <a:solidFill>
                  <a:srgbClr val="0033CC"/>
                </a:solidFill>
              </a:rPr>
              <a:t>giỏi</a:t>
            </a:r>
            <a:r>
              <a:rPr lang="en-US" altLang="en-US" sz="2800" dirty="0">
                <a:solidFill>
                  <a:srgbClr val="0033CC"/>
                </a:solidFill>
              </a:rPr>
              <a:t>, </a:t>
            </a:r>
            <a:r>
              <a:rPr lang="en-US" altLang="en-US" sz="2800" dirty="0" err="1">
                <a:solidFill>
                  <a:srgbClr val="0033CC"/>
                </a:solidFill>
              </a:rPr>
              <a:t>thường</a:t>
            </a:r>
            <a:r>
              <a:rPr lang="en-US" altLang="en-US" sz="2800" dirty="0">
                <a:solidFill>
                  <a:srgbClr val="0033CC"/>
                </a:solidFill>
              </a:rPr>
              <a:t> </a:t>
            </a:r>
            <a:r>
              <a:rPr lang="en-US" altLang="en-US" sz="2800" dirty="0" err="1">
                <a:solidFill>
                  <a:srgbClr val="0033CC"/>
                </a:solidFill>
              </a:rPr>
              <a:t>theo</a:t>
            </a:r>
            <a:r>
              <a:rPr lang="en-US" altLang="en-US" sz="2800" dirty="0">
                <a:solidFill>
                  <a:srgbClr val="0033CC"/>
                </a:solidFill>
              </a:rPr>
              <a:t> </a:t>
            </a:r>
            <a:r>
              <a:rPr lang="en-US" altLang="en-US" sz="2800" dirty="0" err="1">
                <a:solidFill>
                  <a:srgbClr val="0033CC"/>
                </a:solidFill>
              </a:rPr>
              <a:t>các</a:t>
            </a:r>
            <a:r>
              <a:rPr lang="en-US" altLang="en-US" sz="2800" dirty="0">
                <a:solidFill>
                  <a:srgbClr val="0033CC"/>
                </a:solidFill>
              </a:rPr>
              <a:t> </a:t>
            </a:r>
            <a:r>
              <a:rPr lang="en-US" altLang="en-US" sz="2800" dirty="0" err="1">
                <a:solidFill>
                  <a:srgbClr val="0033CC"/>
                </a:solidFill>
              </a:rPr>
              <a:t>phường</a:t>
            </a:r>
            <a:r>
              <a:rPr lang="en-US" altLang="en-US" sz="2800" dirty="0">
                <a:solidFill>
                  <a:srgbClr val="0033CC"/>
                </a:solidFill>
              </a:rPr>
              <a:t> </a:t>
            </a:r>
            <a:r>
              <a:rPr lang="en-US" altLang="en-US" sz="2800" dirty="0" err="1">
                <a:solidFill>
                  <a:srgbClr val="0033CC"/>
                </a:solidFill>
              </a:rPr>
              <a:t>săn</a:t>
            </a:r>
            <a:r>
              <a:rPr lang="en-US" altLang="en-US" sz="2800" dirty="0">
                <a:solidFill>
                  <a:srgbClr val="0033CC"/>
                </a:solidFill>
              </a:rPr>
              <a:t> </a:t>
            </a:r>
            <a:r>
              <a:rPr lang="en-US" altLang="en-US" sz="2800" dirty="0" err="1">
                <a:solidFill>
                  <a:srgbClr val="0033CC"/>
                </a:solidFill>
              </a:rPr>
              <a:t>đi</a:t>
            </a:r>
            <a:r>
              <a:rPr lang="en-US" altLang="en-US" sz="2800" dirty="0">
                <a:solidFill>
                  <a:srgbClr val="0033CC"/>
                </a:solidFill>
              </a:rPr>
              <a:t> </a:t>
            </a:r>
            <a:r>
              <a:rPr lang="en-US" altLang="en-US" sz="2800" dirty="0" err="1">
                <a:solidFill>
                  <a:srgbClr val="0033CC"/>
                </a:solidFill>
              </a:rPr>
              <a:t>săn</a:t>
            </a:r>
            <a:r>
              <a:rPr lang="en-US" altLang="en-US" sz="2800" dirty="0">
                <a:solidFill>
                  <a:srgbClr val="0033CC"/>
                </a:solidFill>
              </a:rPr>
              <a:t> </a:t>
            </a:r>
            <a:r>
              <a:rPr lang="en-US" altLang="en-US" sz="2800" dirty="0" err="1">
                <a:solidFill>
                  <a:srgbClr val="0033CC"/>
                </a:solidFill>
              </a:rPr>
              <a:t>thú</a:t>
            </a:r>
            <a:r>
              <a:rPr lang="en-US" altLang="en-US" sz="2800" dirty="0" smtClean="0">
                <a:solidFill>
                  <a:srgbClr val="0033CC"/>
                </a:solidFill>
              </a:rPr>
              <a:t>. </a:t>
            </a:r>
            <a:r>
              <a:rPr lang="en-US" altLang="en-US" sz="2800" dirty="0" err="1" smtClean="0">
                <a:solidFill>
                  <a:srgbClr val="0033CC"/>
                </a:solidFill>
              </a:rPr>
              <a:t>Có</a:t>
            </a:r>
            <a:r>
              <a:rPr lang="en-US" altLang="en-US" sz="2800" dirty="0" smtClean="0">
                <a:solidFill>
                  <a:srgbClr val="0033CC"/>
                </a:solidFill>
              </a:rPr>
              <a:t> </a:t>
            </a:r>
            <a:r>
              <a:rPr lang="en-US" altLang="en-US" sz="2800" dirty="0" err="1">
                <a:solidFill>
                  <a:srgbClr val="0033CC"/>
                </a:solidFill>
              </a:rPr>
              <a:t>lần</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đã</a:t>
            </a:r>
            <a:r>
              <a:rPr lang="en-US" altLang="en-US" sz="2800" dirty="0" smtClean="0">
                <a:solidFill>
                  <a:srgbClr val="0033CC"/>
                </a:solidFill>
              </a:rPr>
              <a:t> </a:t>
            </a:r>
            <a:r>
              <a:rPr lang="en-US" altLang="en-US" sz="2800" dirty="0" err="1">
                <a:solidFill>
                  <a:srgbClr val="0033CC"/>
                </a:solidFill>
              </a:rPr>
              <a:t>bắn</a:t>
            </a:r>
            <a:r>
              <a:rPr lang="en-US" altLang="en-US" sz="2800" dirty="0">
                <a:solidFill>
                  <a:srgbClr val="0033CC"/>
                </a:solidFill>
              </a:rPr>
              <a:t> </a:t>
            </a:r>
            <a:r>
              <a:rPr lang="en-US" altLang="en-US" sz="2800" dirty="0" err="1">
                <a:solidFill>
                  <a:srgbClr val="0033CC"/>
                </a:solidFill>
              </a:rPr>
              <a:t>hạ</a:t>
            </a:r>
            <a:r>
              <a:rPr lang="en-US" altLang="en-US" sz="2800" dirty="0">
                <a:solidFill>
                  <a:srgbClr val="0033CC"/>
                </a:solidFill>
              </a:rPr>
              <a:t> </a:t>
            </a:r>
            <a:r>
              <a:rPr lang="en-US" altLang="en-US" sz="2800" dirty="0" err="1">
                <a:solidFill>
                  <a:srgbClr val="0033CC"/>
                </a:solidFill>
              </a:rPr>
              <a:t>một</a:t>
            </a:r>
            <a:r>
              <a:rPr lang="en-US" altLang="en-US" sz="2800" dirty="0">
                <a:solidFill>
                  <a:srgbClr val="0033CC"/>
                </a:solidFill>
              </a:rPr>
              <a:t> con </a:t>
            </a:r>
            <a:r>
              <a:rPr lang="en-US" altLang="en-US" sz="2800" dirty="0" err="1">
                <a:solidFill>
                  <a:srgbClr val="0033CC"/>
                </a:solidFill>
              </a:rPr>
              <a:t>báo</a:t>
            </a:r>
            <a:r>
              <a:rPr lang="en-US" altLang="en-US" sz="2800" dirty="0">
                <a:solidFill>
                  <a:srgbClr val="0033CC"/>
                </a:solidFill>
              </a:rPr>
              <a:t> </a:t>
            </a:r>
            <a:r>
              <a:rPr lang="en-US" altLang="en-US" sz="2800" dirty="0" err="1">
                <a:solidFill>
                  <a:srgbClr val="0033CC"/>
                </a:solidFill>
              </a:rPr>
              <a:t>gấm</a:t>
            </a:r>
            <a:r>
              <a:rPr lang="en-US" altLang="en-US" sz="2800" dirty="0">
                <a:solidFill>
                  <a:srgbClr val="0033CC"/>
                </a:solidFill>
              </a:rPr>
              <a:t> hung </a:t>
            </a:r>
            <a:r>
              <a:rPr lang="en-US" altLang="en-US" sz="2800" dirty="0" err="1">
                <a:solidFill>
                  <a:srgbClr val="0033CC"/>
                </a:solidFill>
              </a:rPr>
              <a:t>dữ</a:t>
            </a:r>
            <a:r>
              <a:rPr lang="en-US" altLang="en-US" sz="2800" dirty="0">
                <a:solidFill>
                  <a:srgbClr val="0033CC"/>
                </a:solidFill>
              </a:rPr>
              <a:t> </a:t>
            </a:r>
            <a:r>
              <a:rPr lang="en-US" altLang="en-US" sz="2800" dirty="0" err="1" smtClean="0">
                <a:solidFill>
                  <a:srgbClr val="0033CC"/>
                </a:solidFill>
              </a:rPr>
              <a:t>trước</a:t>
            </a:r>
            <a:r>
              <a:rPr lang="en-US" altLang="en-US" sz="2800" dirty="0" smtClean="0">
                <a:solidFill>
                  <a:srgbClr val="0033CC"/>
                </a:solidFill>
              </a:rPr>
              <a:t> </a:t>
            </a:r>
            <a:r>
              <a:rPr lang="en-US" altLang="en-US" sz="2800" dirty="0" err="1">
                <a:solidFill>
                  <a:srgbClr val="0033CC"/>
                </a:solidFill>
              </a:rPr>
              <a:t>sự</a:t>
            </a:r>
            <a:r>
              <a:rPr lang="en-US" altLang="en-US" sz="2800" dirty="0">
                <a:solidFill>
                  <a:srgbClr val="0033CC"/>
                </a:solidFill>
              </a:rPr>
              <a:t> </a:t>
            </a:r>
            <a:r>
              <a:rPr lang="en-US" altLang="en-US" sz="2800" dirty="0" err="1">
                <a:solidFill>
                  <a:srgbClr val="0033CC"/>
                </a:solidFill>
              </a:rPr>
              <a:t>thán</a:t>
            </a:r>
            <a:r>
              <a:rPr lang="en-US" altLang="en-US" sz="2800" dirty="0">
                <a:solidFill>
                  <a:srgbClr val="0033CC"/>
                </a:solidFill>
              </a:rPr>
              <a:t> </a:t>
            </a:r>
            <a:r>
              <a:rPr lang="en-US" altLang="en-US" sz="2800" dirty="0" err="1">
                <a:solidFill>
                  <a:srgbClr val="0033CC"/>
                </a:solidFill>
              </a:rPr>
              <a:t>phục</a:t>
            </a:r>
            <a:r>
              <a:rPr lang="en-US" altLang="en-US" sz="2800" dirty="0">
                <a:solidFill>
                  <a:srgbClr val="0033CC"/>
                </a:solidFill>
              </a:rPr>
              <a:t> </a:t>
            </a:r>
            <a:r>
              <a:rPr lang="en-US" altLang="en-US" sz="2800" dirty="0" err="1">
                <a:solidFill>
                  <a:srgbClr val="0033CC"/>
                </a:solidFill>
              </a:rPr>
              <a:t>của</a:t>
            </a:r>
            <a:r>
              <a:rPr lang="en-US" altLang="en-US" sz="2800" dirty="0">
                <a:solidFill>
                  <a:srgbClr val="0033CC"/>
                </a:solidFill>
              </a:rPr>
              <a:t> </a:t>
            </a:r>
            <a:r>
              <a:rPr lang="en-US" altLang="en-US" sz="2800" dirty="0" err="1">
                <a:solidFill>
                  <a:srgbClr val="0033CC"/>
                </a:solidFill>
              </a:rPr>
              <a:t>trai</a:t>
            </a:r>
            <a:r>
              <a:rPr lang="en-US" altLang="en-US" sz="2800" dirty="0">
                <a:solidFill>
                  <a:srgbClr val="0033CC"/>
                </a:solidFill>
              </a:rPr>
              <a:t> </a:t>
            </a:r>
            <a:r>
              <a:rPr lang="en-US" altLang="en-US" sz="2800" dirty="0" err="1">
                <a:solidFill>
                  <a:srgbClr val="0033CC"/>
                </a:solidFill>
              </a:rPr>
              <a:t>tráng</a:t>
            </a:r>
            <a:r>
              <a:rPr lang="en-US" altLang="en-US" sz="2800" dirty="0">
                <a:solidFill>
                  <a:srgbClr val="0033CC"/>
                </a:solidFill>
              </a:rPr>
              <a:t> </a:t>
            </a:r>
            <a:r>
              <a:rPr lang="en-US" altLang="en-US" sz="2800" dirty="0" err="1">
                <a:solidFill>
                  <a:srgbClr val="0033CC"/>
                </a:solidFill>
              </a:rPr>
              <a:t>trong</a:t>
            </a:r>
            <a:r>
              <a:rPr lang="en-US" altLang="en-US" sz="2800" dirty="0">
                <a:solidFill>
                  <a:srgbClr val="0033CC"/>
                </a:solidFill>
              </a:rPr>
              <a:t> </a:t>
            </a:r>
            <a:r>
              <a:rPr lang="en-US" altLang="en-US" sz="2800" dirty="0" err="1">
                <a:solidFill>
                  <a:srgbClr val="0033CC"/>
                </a:solidFill>
              </a:rPr>
              <a:t>vùng</a:t>
            </a:r>
            <a:r>
              <a:rPr lang="en-US" altLang="en-US" sz="2800" dirty="0" smtClean="0">
                <a:solidFill>
                  <a:srgbClr val="0033CC"/>
                </a:solidFill>
              </a:rPr>
              <a:t>.</a:t>
            </a:r>
            <a:endParaRPr lang="en-US" altLang="en-US" sz="2800" dirty="0">
              <a:solidFill>
                <a:srgbClr val="0033CC"/>
              </a:solidFill>
            </a:endParaRPr>
          </a:p>
          <a:p>
            <a:pPr>
              <a:lnSpc>
                <a:spcPct val="90000"/>
              </a:lnSpc>
            </a:pPr>
            <a:r>
              <a:rPr lang="en-US" altLang="en-US" sz="2800" dirty="0" smtClean="0">
                <a:solidFill>
                  <a:srgbClr val="0033CC"/>
                </a:solidFill>
              </a:rPr>
              <a:t>   </a:t>
            </a:r>
            <a:r>
              <a:rPr lang="en-US" altLang="en-US" sz="2800" dirty="0" err="1" smtClean="0">
                <a:solidFill>
                  <a:srgbClr val="0033CC"/>
                </a:solidFill>
              </a:rPr>
              <a:t>Hằng</a:t>
            </a:r>
            <a:r>
              <a:rPr lang="en-US" altLang="en-US" sz="2800" dirty="0" smtClean="0">
                <a:solidFill>
                  <a:srgbClr val="0033CC"/>
                </a:solidFill>
              </a:rPr>
              <a:t> </a:t>
            </a:r>
            <a:r>
              <a:rPr lang="en-US" altLang="en-US" sz="2800" dirty="0" err="1">
                <a:solidFill>
                  <a:srgbClr val="0033CC"/>
                </a:solidFill>
              </a:rPr>
              <a:t>ngày</a:t>
            </a:r>
            <a:r>
              <a:rPr lang="en-US" altLang="en-US" sz="2800" dirty="0">
                <a:solidFill>
                  <a:srgbClr val="0033CC"/>
                </a:solidFill>
              </a:rPr>
              <a:t>, </a:t>
            </a:r>
            <a:r>
              <a:rPr lang="en-US" altLang="en-US" sz="2800" dirty="0" err="1">
                <a:solidFill>
                  <a:srgbClr val="0033CC"/>
                </a:solidFill>
              </a:rPr>
              <a:t>chứng</a:t>
            </a:r>
            <a:r>
              <a:rPr lang="en-US" altLang="en-US" sz="2800" dirty="0">
                <a:solidFill>
                  <a:srgbClr val="0033CC"/>
                </a:solidFill>
              </a:rPr>
              <a:t> </a:t>
            </a:r>
            <a:r>
              <a:rPr lang="en-US" altLang="en-US" sz="2800" dirty="0" err="1">
                <a:solidFill>
                  <a:srgbClr val="0033CC"/>
                </a:solidFill>
              </a:rPr>
              <a:t>kiến</a:t>
            </a:r>
            <a:r>
              <a:rPr lang="en-US" altLang="en-US" sz="2800" dirty="0">
                <a:solidFill>
                  <a:srgbClr val="0033CC"/>
                </a:solidFill>
              </a:rPr>
              <a:t> </a:t>
            </a:r>
            <a:r>
              <a:rPr lang="en-US" altLang="en-US" sz="2800" dirty="0" err="1">
                <a:solidFill>
                  <a:srgbClr val="0033CC"/>
                </a:solidFill>
              </a:rPr>
              <a:t>cảnh</a:t>
            </a:r>
            <a:r>
              <a:rPr lang="en-US" altLang="en-US" sz="2800" dirty="0">
                <a:solidFill>
                  <a:srgbClr val="0033CC"/>
                </a:solidFill>
              </a:rPr>
              <a:t> </a:t>
            </a:r>
            <a:r>
              <a:rPr lang="en-US" altLang="en-US" sz="2800" dirty="0" err="1">
                <a:solidFill>
                  <a:srgbClr val="0033CC"/>
                </a:solidFill>
              </a:rPr>
              <a:t>nhân</a:t>
            </a:r>
            <a:r>
              <a:rPr lang="en-US" altLang="en-US" sz="2800" dirty="0">
                <a:solidFill>
                  <a:srgbClr val="0033CC"/>
                </a:solidFill>
              </a:rPr>
              <a:t> </a:t>
            </a:r>
            <a:r>
              <a:rPr lang="en-US" altLang="en-US" sz="2800" dirty="0" err="1">
                <a:solidFill>
                  <a:srgbClr val="0033CC"/>
                </a:solidFill>
              </a:rPr>
              <a:t>dân</a:t>
            </a:r>
            <a:r>
              <a:rPr lang="en-US" altLang="en-US" sz="2800" dirty="0">
                <a:solidFill>
                  <a:srgbClr val="0033CC"/>
                </a:solidFill>
              </a:rPr>
              <a:t> </a:t>
            </a:r>
            <a:r>
              <a:rPr lang="en-US" altLang="en-US" sz="2800" dirty="0" err="1">
                <a:solidFill>
                  <a:srgbClr val="0033CC"/>
                </a:solidFill>
              </a:rPr>
              <a:t>bị</a:t>
            </a:r>
            <a:r>
              <a:rPr lang="en-US" altLang="en-US" sz="2800" dirty="0">
                <a:solidFill>
                  <a:srgbClr val="0033CC"/>
                </a:solidFill>
              </a:rPr>
              <a:t> </a:t>
            </a:r>
            <a:r>
              <a:rPr lang="en-US" altLang="en-US" sz="2800" dirty="0" err="1">
                <a:solidFill>
                  <a:srgbClr val="0033CC"/>
                </a:solidFill>
              </a:rPr>
              <a:t>giặc</a:t>
            </a:r>
            <a:r>
              <a:rPr lang="en-US" altLang="en-US" sz="2800" dirty="0">
                <a:solidFill>
                  <a:srgbClr val="0033CC"/>
                </a:solidFill>
              </a:rPr>
              <a:t> </a:t>
            </a:r>
            <a:r>
              <a:rPr lang="en-US" altLang="en-US" sz="2800" dirty="0" err="1">
                <a:solidFill>
                  <a:srgbClr val="0033CC"/>
                </a:solidFill>
              </a:rPr>
              <a:t>Ngô</a:t>
            </a:r>
            <a:r>
              <a:rPr lang="en-US" altLang="en-US" sz="2800" dirty="0">
                <a:solidFill>
                  <a:srgbClr val="0033CC"/>
                </a:solidFill>
              </a:rPr>
              <a:t> </a:t>
            </a:r>
            <a:r>
              <a:rPr lang="en-US" altLang="en-US" sz="2800" dirty="0" err="1">
                <a:solidFill>
                  <a:srgbClr val="0033CC"/>
                </a:solidFill>
              </a:rPr>
              <a:t>đánh</a:t>
            </a:r>
            <a:r>
              <a:rPr lang="en-US" altLang="en-US" sz="2800" dirty="0">
                <a:solidFill>
                  <a:srgbClr val="0033CC"/>
                </a:solidFill>
              </a:rPr>
              <a:t> </a:t>
            </a:r>
            <a:r>
              <a:rPr lang="en-US" altLang="en-US" sz="2800" dirty="0" err="1">
                <a:solidFill>
                  <a:srgbClr val="0033CC"/>
                </a:solidFill>
              </a:rPr>
              <a:t>đập</a:t>
            </a:r>
            <a:r>
              <a:rPr lang="en-US" altLang="en-US" sz="2800" dirty="0">
                <a:solidFill>
                  <a:srgbClr val="0033CC"/>
                </a:solidFill>
              </a:rPr>
              <a:t>, </a:t>
            </a:r>
            <a:r>
              <a:rPr lang="en-US" altLang="en-US" sz="2800" dirty="0" err="1">
                <a:solidFill>
                  <a:srgbClr val="0033CC"/>
                </a:solidFill>
              </a:rPr>
              <a:t>cướp</a:t>
            </a:r>
            <a:r>
              <a:rPr lang="en-US" altLang="en-US" sz="2800" dirty="0">
                <a:solidFill>
                  <a:srgbClr val="0033CC"/>
                </a:solidFill>
              </a:rPr>
              <a:t> </a:t>
            </a:r>
            <a:r>
              <a:rPr lang="en-US" altLang="en-US" sz="2800" dirty="0" err="1">
                <a:solidFill>
                  <a:srgbClr val="0033CC"/>
                </a:solidFill>
              </a:rPr>
              <a:t>bóc</a:t>
            </a:r>
            <a:r>
              <a:rPr lang="en-US" altLang="en-US" sz="2800" dirty="0">
                <a:solidFill>
                  <a:srgbClr val="0033CC"/>
                </a:solidFill>
              </a:rPr>
              <a:t>, </a:t>
            </a:r>
            <a:r>
              <a:rPr lang="en-US" altLang="en-US" sz="2800" dirty="0" smtClean="0">
                <a:solidFill>
                  <a:srgbClr val="0033CC"/>
                </a:solidFill>
              </a:rPr>
              <a:t>            </a:t>
            </a:r>
          </a:p>
          <a:p>
            <a:pPr>
              <a:lnSpc>
                <a:spcPct val="90000"/>
              </a:lnSpc>
            </a:pP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vô</a:t>
            </a:r>
            <a:r>
              <a:rPr lang="en-US" altLang="en-US" sz="2800" dirty="0" smtClean="0">
                <a:solidFill>
                  <a:srgbClr val="0033CC"/>
                </a:solidFill>
              </a:rPr>
              <a:t> </a:t>
            </a:r>
            <a:r>
              <a:rPr lang="en-US" altLang="en-US" sz="2800" dirty="0" err="1">
                <a:solidFill>
                  <a:srgbClr val="0033CC"/>
                </a:solidFill>
              </a:rPr>
              <a:t>cùng</a:t>
            </a:r>
            <a:r>
              <a:rPr lang="en-US" altLang="en-US" sz="2800" dirty="0">
                <a:solidFill>
                  <a:srgbClr val="0033CC"/>
                </a:solidFill>
              </a:rPr>
              <a:t> </a:t>
            </a:r>
            <a:r>
              <a:rPr lang="en-US" altLang="en-US" sz="2800" dirty="0" err="1">
                <a:solidFill>
                  <a:srgbClr val="0033CC"/>
                </a:solidFill>
              </a:rPr>
              <a:t>uất</a:t>
            </a:r>
            <a:r>
              <a:rPr lang="en-US" altLang="en-US" sz="2800" dirty="0">
                <a:solidFill>
                  <a:srgbClr val="0033CC"/>
                </a:solidFill>
              </a:rPr>
              <a:t> </a:t>
            </a:r>
            <a:r>
              <a:rPr lang="en-US" altLang="en-US" sz="2800" dirty="0" err="1">
                <a:solidFill>
                  <a:srgbClr val="0033CC"/>
                </a:solidFill>
              </a:rPr>
              <a:t>hận</a:t>
            </a:r>
            <a:r>
              <a:rPr lang="en-US" altLang="en-US" sz="2800" dirty="0">
                <a:solidFill>
                  <a:srgbClr val="0033CC"/>
                </a:solidFill>
              </a:rPr>
              <a:t>, </a:t>
            </a:r>
            <a:r>
              <a:rPr lang="en-US" altLang="en-US" sz="2800" dirty="0" err="1">
                <a:solidFill>
                  <a:srgbClr val="0033CC"/>
                </a:solidFill>
              </a:rPr>
              <a:t>nung</a:t>
            </a:r>
            <a:r>
              <a:rPr lang="en-US" altLang="en-US" sz="2800" dirty="0">
                <a:solidFill>
                  <a:srgbClr val="0033CC"/>
                </a:solidFill>
              </a:rPr>
              <a:t> </a:t>
            </a:r>
            <a:r>
              <a:rPr lang="en-US" altLang="en-US" sz="2800" dirty="0" err="1">
                <a:solidFill>
                  <a:srgbClr val="0033CC"/>
                </a:solidFill>
              </a:rPr>
              <a:t>nấu</a:t>
            </a:r>
            <a:r>
              <a:rPr lang="en-US" altLang="en-US" sz="2800" dirty="0">
                <a:solidFill>
                  <a:srgbClr val="0033CC"/>
                </a:solidFill>
              </a:rPr>
              <a:t> ý </a:t>
            </a:r>
            <a:r>
              <a:rPr lang="en-US" altLang="en-US" sz="2800" dirty="0" err="1">
                <a:solidFill>
                  <a:srgbClr val="0033CC"/>
                </a:solidFill>
              </a:rPr>
              <a:t>chí</a:t>
            </a:r>
            <a:r>
              <a:rPr lang="en-US" altLang="en-US" sz="2800" dirty="0">
                <a:solidFill>
                  <a:srgbClr val="0033CC"/>
                </a:solidFill>
              </a:rPr>
              <a:t> </a:t>
            </a:r>
            <a:r>
              <a:rPr lang="en-US" altLang="en-US" sz="2800" dirty="0" err="1">
                <a:solidFill>
                  <a:srgbClr val="0033CC"/>
                </a:solidFill>
              </a:rPr>
              <a:t>trả</a:t>
            </a:r>
            <a:r>
              <a:rPr lang="en-US" altLang="en-US" sz="2800" dirty="0">
                <a:solidFill>
                  <a:srgbClr val="0033CC"/>
                </a:solidFill>
              </a:rPr>
              <a:t> </a:t>
            </a:r>
            <a:r>
              <a:rPr lang="en-US" altLang="en-US" sz="2800" dirty="0" err="1">
                <a:solidFill>
                  <a:srgbClr val="0033CC"/>
                </a:solidFill>
              </a:rPr>
              <a:t>thù</a:t>
            </a:r>
            <a:r>
              <a:rPr lang="en-US" altLang="en-US" sz="2800" dirty="0">
                <a:solidFill>
                  <a:srgbClr val="0033CC"/>
                </a:solidFill>
              </a:rPr>
              <a:t> </a:t>
            </a:r>
            <a:r>
              <a:rPr lang="en-US" altLang="en-US" sz="2800" dirty="0" err="1">
                <a:solidFill>
                  <a:srgbClr val="0033CC"/>
                </a:solidFill>
              </a:rPr>
              <a:t>nhà</a:t>
            </a:r>
            <a:r>
              <a:rPr lang="en-US" altLang="en-US" sz="2800" dirty="0">
                <a:solidFill>
                  <a:srgbClr val="0033CC"/>
                </a:solidFill>
              </a:rPr>
              <a:t>, </a:t>
            </a:r>
            <a:r>
              <a:rPr lang="en-US" altLang="en-US" sz="2800" dirty="0" err="1">
                <a:solidFill>
                  <a:srgbClr val="0033CC"/>
                </a:solidFill>
              </a:rPr>
              <a:t>đền</a:t>
            </a:r>
            <a:r>
              <a:rPr lang="en-US" altLang="en-US" sz="2800" dirty="0">
                <a:solidFill>
                  <a:srgbClr val="0033CC"/>
                </a:solidFill>
              </a:rPr>
              <a:t> </a:t>
            </a:r>
            <a:r>
              <a:rPr lang="en-US" altLang="en-US" sz="2800" dirty="0" err="1">
                <a:solidFill>
                  <a:srgbClr val="0033CC"/>
                </a:solidFill>
              </a:rPr>
              <a:t>nợ</a:t>
            </a:r>
            <a:r>
              <a:rPr lang="en-US" altLang="en-US" sz="2800" dirty="0">
                <a:solidFill>
                  <a:srgbClr val="0033CC"/>
                </a:solidFill>
              </a:rPr>
              <a:t> </a:t>
            </a:r>
            <a:r>
              <a:rPr lang="en-US" altLang="en-US" sz="2800" dirty="0" err="1">
                <a:solidFill>
                  <a:srgbClr val="0033CC"/>
                </a:solidFill>
              </a:rPr>
              <a:t>nước</a:t>
            </a:r>
            <a:r>
              <a:rPr lang="en-US" altLang="en-US" sz="2800" dirty="0">
                <a:solidFill>
                  <a:srgbClr val="0033CC"/>
                </a:solidFill>
              </a:rPr>
              <a:t>, </a:t>
            </a:r>
            <a:r>
              <a:rPr lang="en-US" altLang="en-US" sz="2800" dirty="0" err="1">
                <a:solidFill>
                  <a:srgbClr val="0033CC"/>
                </a:solidFill>
              </a:rPr>
              <a:t>quét</a:t>
            </a:r>
            <a:r>
              <a:rPr lang="en-US" altLang="en-US" sz="2800" dirty="0">
                <a:solidFill>
                  <a:srgbClr val="0033CC"/>
                </a:solidFill>
              </a:rPr>
              <a:t> </a:t>
            </a:r>
            <a:r>
              <a:rPr lang="en-US" altLang="en-US" sz="2800" dirty="0" err="1">
                <a:solidFill>
                  <a:srgbClr val="0033CC"/>
                </a:solidFill>
              </a:rPr>
              <a:t>sạch</a:t>
            </a:r>
            <a:r>
              <a:rPr lang="en-US" altLang="en-US" sz="2800" dirty="0">
                <a:solidFill>
                  <a:srgbClr val="0033CC"/>
                </a:solidFill>
              </a:rPr>
              <a:t> </a:t>
            </a:r>
            <a:r>
              <a:rPr lang="en-US" altLang="en-US" sz="2800" dirty="0" err="1">
                <a:solidFill>
                  <a:srgbClr val="0033CC"/>
                </a:solidFill>
              </a:rPr>
              <a:t>chúng</a:t>
            </a:r>
            <a:r>
              <a:rPr lang="en-US" altLang="en-US" sz="2800" dirty="0">
                <a:solidFill>
                  <a:srgbClr val="0033CC"/>
                </a:solidFill>
              </a:rPr>
              <a:t> </a:t>
            </a:r>
            <a:r>
              <a:rPr lang="en-US" altLang="en-US" sz="2800" dirty="0" err="1">
                <a:solidFill>
                  <a:srgbClr val="0033CC"/>
                </a:solidFill>
              </a:rPr>
              <a:t>ra</a:t>
            </a:r>
            <a:r>
              <a:rPr lang="en-US" altLang="en-US" sz="2800" dirty="0">
                <a:solidFill>
                  <a:srgbClr val="0033CC"/>
                </a:solidFill>
              </a:rPr>
              <a:t> </a:t>
            </a:r>
            <a:r>
              <a:rPr lang="en-US" altLang="en-US" sz="2800" dirty="0" err="1">
                <a:solidFill>
                  <a:srgbClr val="0033CC"/>
                </a:solidFill>
              </a:rPr>
              <a:t>khỏi</a:t>
            </a:r>
            <a:r>
              <a:rPr lang="en-US" altLang="en-US" sz="2800" dirty="0">
                <a:solidFill>
                  <a:srgbClr val="0033CC"/>
                </a:solidFill>
              </a:rPr>
              <a:t> </a:t>
            </a:r>
            <a:r>
              <a:rPr lang="en-US" altLang="en-US" sz="2800" dirty="0" err="1">
                <a:solidFill>
                  <a:srgbClr val="0033CC"/>
                </a:solidFill>
              </a:rPr>
              <a:t>bờ</a:t>
            </a:r>
            <a:r>
              <a:rPr lang="en-US" altLang="en-US" sz="2800" dirty="0">
                <a:solidFill>
                  <a:srgbClr val="0033CC"/>
                </a:solidFill>
              </a:rPr>
              <a:t> </a:t>
            </a:r>
            <a:r>
              <a:rPr lang="en-US" altLang="en-US" sz="2800" dirty="0" err="1">
                <a:solidFill>
                  <a:srgbClr val="0033CC"/>
                </a:solidFill>
              </a:rPr>
              <a:t>cỏi</a:t>
            </a:r>
            <a:r>
              <a:rPr lang="en-US" altLang="en-US" sz="2800" dirty="0">
                <a:solidFill>
                  <a:srgbClr val="0033CC"/>
                </a:solidFill>
              </a:rPr>
              <a:t>. </a:t>
            </a:r>
            <a:r>
              <a:rPr lang="en-US" altLang="en-US" sz="2800" dirty="0" err="1">
                <a:solidFill>
                  <a:srgbClr val="0033CC"/>
                </a:solidFill>
              </a:rPr>
              <a:t>Năm</a:t>
            </a:r>
            <a:r>
              <a:rPr lang="en-US" altLang="en-US" sz="2800" dirty="0">
                <a:solidFill>
                  <a:srgbClr val="0033CC"/>
                </a:solidFill>
              </a:rPr>
              <a:t> </a:t>
            </a:r>
            <a:r>
              <a:rPr lang="en-US" altLang="en-US" sz="2800" dirty="0" smtClean="0">
                <a:solidFill>
                  <a:srgbClr val="0033CC"/>
                </a:solidFill>
              </a:rPr>
              <a:t>248,                           </a:t>
            </a:r>
            <a:r>
              <a:rPr lang="en-US" altLang="en-US" sz="2800" dirty="0" err="1" smtClean="0">
                <a:solidFill>
                  <a:srgbClr val="0033CC"/>
                </a:solidFill>
              </a:rPr>
              <a:t>cùng</a:t>
            </a:r>
            <a:r>
              <a:rPr lang="en-US" altLang="en-US" sz="2800" dirty="0" smtClean="0">
                <a:solidFill>
                  <a:srgbClr val="0033CC"/>
                </a:solidFill>
              </a:rPr>
              <a:t> </a:t>
            </a:r>
            <a:r>
              <a:rPr lang="en-US" altLang="en-US" sz="2800" dirty="0" err="1">
                <a:solidFill>
                  <a:srgbClr val="0033CC"/>
                </a:solidFill>
              </a:rPr>
              <a:t>anh</a:t>
            </a:r>
            <a:r>
              <a:rPr lang="en-US" altLang="en-US" sz="2800" dirty="0">
                <a:solidFill>
                  <a:srgbClr val="0033CC"/>
                </a:solidFill>
              </a:rPr>
              <a:t> </a:t>
            </a:r>
            <a:r>
              <a:rPr lang="en-US" altLang="en-US" sz="2800" dirty="0" err="1">
                <a:solidFill>
                  <a:srgbClr val="0033CC"/>
                </a:solidFill>
              </a:rPr>
              <a:t>là</a:t>
            </a:r>
            <a:r>
              <a:rPr lang="en-US" altLang="en-US" sz="2800" dirty="0">
                <a:solidFill>
                  <a:srgbClr val="0033CC"/>
                </a:solidFill>
              </a:rPr>
              <a:t> </a:t>
            </a:r>
            <a:r>
              <a:rPr lang="en-US" altLang="en-US" sz="2800" dirty="0" err="1">
                <a:solidFill>
                  <a:srgbClr val="0033CC"/>
                </a:solidFill>
              </a:rPr>
              <a:t>Triệu</a:t>
            </a:r>
            <a:r>
              <a:rPr lang="en-US" altLang="en-US" sz="2800" dirty="0">
                <a:solidFill>
                  <a:srgbClr val="0033CC"/>
                </a:solidFill>
              </a:rPr>
              <a:t> </a:t>
            </a:r>
            <a:r>
              <a:rPr lang="en-US" altLang="en-US" sz="2800" dirty="0" err="1">
                <a:solidFill>
                  <a:srgbClr val="0033CC"/>
                </a:solidFill>
              </a:rPr>
              <a:t>Quốc</a:t>
            </a:r>
            <a:r>
              <a:rPr lang="en-US" altLang="en-US" sz="2800" dirty="0">
                <a:solidFill>
                  <a:srgbClr val="0033CC"/>
                </a:solidFill>
              </a:rPr>
              <a:t> </a:t>
            </a:r>
            <a:r>
              <a:rPr lang="en-US" altLang="en-US" sz="2800" dirty="0" err="1">
                <a:solidFill>
                  <a:srgbClr val="0033CC"/>
                </a:solidFill>
              </a:rPr>
              <a:t>Đạt</a:t>
            </a:r>
            <a:r>
              <a:rPr lang="en-US" altLang="en-US" sz="2800" dirty="0">
                <a:solidFill>
                  <a:srgbClr val="0033CC"/>
                </a:solidFill>
              </a:rPr>
              <a:t> </a:t>
            </a:r>
            <a:r>
              <a:rPr lang="en-US" altLang="en-US" sz="2800" dirty="0" err="1">
                <a:solidFill>
                  <a:srgbClr val="0033CC"/>
                </a:solidFill>
              </a:rPr>
              <a:t>lãnh</a:t>
            </a:r>
            <a:r>
              <a:rPr lang="en-US" altLang="en-US" sz="2800" dirty="0">
                <a:solidFill>
                  <a:srgbClr val="0033CC"/>
                </a:solidFill>
              </a:rPr>
              <a:t> </a:t>
            </a:r>
            <a:r>
              <a:rPr lang="en-US" altLang="en-US" sz="2800" dirty="0" err="1">
                <a:solidFill>
                  <a:srgbClr val="0033CC"/>
                </a:solidFill>
              </a:rPr>
              <a:t>đạo</a:t>
            </a:r>
            <a:r>
              <a:rPr lang="en-US" altLang="en-US" sz="2800" dirty="0">
                <a:solidFill>
                  <a:srgbClr val="0033CC"/>
                </a:solidFill>
              </a:rPr>
              <a:t> </a:t>
            </a:r>
            <a:r>
              <a:rPr lang="en-US" altLang="en-US" sz="2800" dirty="0" err="1">
                <a:solidFill>
                  <a:srgbClr val="0033CC"/>
                </a:solidFill>
              </a:rPr>
              <a:t>cuộc</a:t>
            </a:r>
            <a:r>
              <a:rPr lang="en-US" altLang="en-US" sz="2800" dirty="0">
                <a:solidFill>
                  <a:srgbClr val="0033CC"/>
                </a:solidFill>
              </a:rPr>
              <a:t> </a:t>
            </a:r>
            <a:r>
              <a:rPr lang="en-US" altLang="en-US" sz="2800" dirty="0" err="1">
                <a:solidFill>
                  <a:srgbClr val="0033CC"/>
                </a:solidFill>
              </a:rPr>
              <a:t>khởi</a:t>
            </a:r>
            <a:r>
              <a:rPr lang="en-US" altLang="en-US" sz="2800" dirty="0">
                <a:solidFill>
                  <a:srgbClr val="0033CC"/>
                </a:solidFill>
              </a:rPr>
              <a:t> </a:t>
            </a:r>
            <a:r>
              <a:rPr lang="en-US" altLang="en-US" sz="2800" dirty="0" err="1">
                <a:solidFill>
                  <a:srgbClr val="0033CC"/>
                </a:solidFill>
              </a:rPr>
              <a:t>nghĩa</a:t>
            </a:r>
            <a:r>
              <a:rPr lang="en-US" altLang="en-US" sz="2800" dirty="0">
                <a:solidFill>
                  <a:srgbClr val="0033CC"/>
                </a:solidFill>
              </a:rPr>
              <a:t> </a:t>
            </a:r>
            <a:r>
              <a:rPr lang="en-US" altLang="en-US" sz="2800" dirty="0" err="1">
                <a:solidFill>
                  <a:srgbClr val="0033CC"/>
                </a:solidFill>
              </a:rPr>
              <a:t>chống</a:t>
            </a:r>
            <a:r>
              <a:rPr lang="en-US" altLang="en-US" sz="2800" dirty="0">
                <a:solidFill>
                  <a:srgbClr val="0033CC"/>
                </a:solidFill>
              </a:rPr>
              <a:t> </a:t>
            </a:r>
            <a:r>
              <a:rPr lang="en-US" altLang="en-US" sz="2800" dirty="0" err="1">
                <a:solidFill>
                  <a:srgbClr val="0033CC"/>
                </a:solidFill>
              </a:rPr>
              <a:t>quân</a:t>
            </a:r>
            <a:r>
              <a:rPr lang="en-US" altLang="en-US" sz="2800" dirty="0">
                <a:solidFill>
                  <a:srgbClr val="0033CC"/>
                </a:solidFill>
              </a:rPr>
              <a:t> </a:t>
            </a:r>
            <a:r>
              <a:rPr lang="en-US" altLang="en-US" sz="2800" dirty="0" err="1">
                <a:solidFill>
                  <a:srgbClr val="0033CC"/>
                </a:solidFill>
              </a:rPr>
              <a:t>xâm</a:t>
            </a:r>
            <a:r>
              <a:rPr lang="en-US" altLang="en-US" sz="2800" dirty="0">
                <a:solidFill>
                  <a:srgbClr val="0033CC"/>
                </a:solidFill>
              </a:rPr>
              <a:t> </a:t>
            </a:r>
            <a:r>
              <a:rPr lang="en-US" altLang="en-US" sz="2800" dirty="0" err="1">
                <a:solidFill>
                  <a:srgbClr val="0033CC"/>
                </a:solidFill>
              </a:rPr>
              <a:t>lược</a:t>
            </a:r>
            <a:r>
              <a:rPr lang="en-US" altLang="en-US" sz="2800" dirty="0">
                <a:solidFill>
                  <a:srgbClr val="0033CC"/>
                </a:solidFill>
              </a:rPr>
              <a:t>. </a:t>
            </a:r>
            <a:r>
              <a:rPr lang="en-US" altLang="en-US" sz="2800" dirty="0" err="1">
                <a:solidFill>
                  <a:srgbClr val="0033CC"/>
                </a:solidFill>
              </a:rPr>
              <a:t>Cuộc</a:t>
            </a:r>
            <a:r>
              <a:rPr lang="en-US" altLang="en-US" sz="2800" dirty="0">
                <a:solidFill>
                  <a:srgbClr val="0033CC"/>
                </a:solidFill>
              </a:rPr>
              <a:t> </a:t>
            </a:r>
            <a:r>
              <a:rPr lang="en-US" altLang="en-US" sz="2800" dirty="0" err="1">
                <a:solidFill>
                  <a:srgbClr val="0033CC"/>
                </a:solidFill>
              </a:rPr>
              <a:t>khởi</a:t>
            </a:r>
            <a:r>
              <a:rPr lang="en-US" altLang="en-US" sz="2800" dirty="0">
                <a:solidFill>
                  <a:srgbClr val="0033CC"/>
                </a:solidFill>
              </a:rPr>
              <a:t> </a:t>
            </a:r>
            <a:r>
              <a:rPr lang="en-US" altLang="en-US" sz="2800" dirty="0" err="1">
                <a:solidFill>
                  <a:srgbClr val="0033CC"/>
                </a:solidFill>
              </a:rPr>
              <a:t>nghĩa</a:t>
            </a:r>
            <a:r>
              <a:rPr lang="en-US" altLang="en-US" sz="2800" dirty="0">
                <a:solidFill>
                  <a:srgbClr val="0033CC"/>
                </a:solidFill>
              </a:rPr>
              <a:t> </a:t>
            </a:r>
            <a:r>
              <a:rPr lang="en-US" altLang="en-US" sz="2800" dirty="0" err="1">
                <a:solidFill>
                  <a:srgbClr val="0033CC"/>
                </a:solidFill>
              </a:rPr>
              <a:t>tuy</a:t>
            </a:r>
            <a:r>
              <a:rPr lang="en-US" altLang="en-US" sz="2800" dirty="0">
                <a:solidFill>
                  <a:srgbClr val="0033CC"/>
                </a:solidFill>
              </a:rPr>
              <a:t> </a:t>
            </a:r>
            <a:r>
              <a:rPr lang="en-US" altLang="en-US" sz="2800" dirty="0" err="1">
                <a:solidFill>
                  <a:srgbClr val="0033CC"/>
                </a:solidFill>
              </a:rPr>
              <a:t>không</a:t>
            </a:r>
            <a:r>
              <a:rPr lang="en-US" altLang="en-US" sz="2800" dirty="0">
                <a:solidFill>
                  <a:srgbClr val="0033CC"/>
                </a:solidFill>
              </a:rPr>
              <a:t> </a:t>
            </a:r>
            <a:r>
              <a:rPr lang="en-US" altLang="en-US" sz="2800" dirty="0" err="1">
                <a:solidFill>
                  <a:srgbClr val="0033CC"/>
                </a:solidFill>
              </a:rPr>
              <a:t>thành</a:t>
            </a:r>
            <a:r>
              <a:rPr lang="en-US" altLang="en-US" sz="2800" dirty="0">
                <a:solidFill>
                  <a:srgbClr val="0033CC"/>
                </a:solidFill>
              </a:rPr>
              <a:t> </a:t>
            </a:r>
            <a:r>
              <a:rPr lang="en-US" altLang="en-US" sz="2800" dirty="0" err="1">
                <a:solidFill>
                  <a:srgbClr val="0033CC"/>
                </a:solidFill>
              </a:rPr>
              <a:t>công</a:t>
            </a:r>
            <a:r>
              <a:rPr lang="en-US" altLang="en-US" sz="2800" dirty="0">
                <a:solidFill>
                  <a:srgbClr val="0033CC"/>
                </a:solidFill>
              </a:rPr>
              <a:t> </a:t>
            </a:r>
            <a:r>
              <a:rPr lang="en-US" altLang="en-US" sz="2800" dirty="0" err="1">
                <a:solidFill>
                  <a:srgbClr val="0033CC"/>
                </a:solidFill>
              </a:rPr>
              <a:t>nhưng</a:t>
            </a:r>
            <a:r>
              <a:rPr lang="en-US" altLang="en-US" sz="2800" dirty="0">
                <a:solidFill>
                  <a:srgbClr val="0033CC"/>
                </a:solidFill>
              </a:rPr>
              <a:t> </a:t>
            </a:r>
            <a:r>
              <a:rPr lang="en-US" altLang="en-US" sz="2800" dirty="0" err="1">
                <a:solidFill>
                  <a:srgbClr val="0033CC"/>
                </a:solidFill>
              </a:rPr>
              <a:t>tấm</a:t>
            </a:r>
            <a:r>
              <a:rPr lang="en-US" altLang="en-US" sz="2800" dirty="0">
                <a:solidFill>
                  <a:srgbClr val="0033CC"/>
                </a:solidFill>
              </a:rPr>
              <a:t> </a:t>
            </a:r>
            <a:r>
              <a:rPr lang="en-US" altLang="en-US" sz="2800" dirty="0" err="1">
                <a:solidFill>
                  <a:srgbClr val="0033CC"/>
                </a:solidFill>
              </a:rPr>
              <a:t>gương</a:t>
            </a:r>
            <a:r>
              <a:rPr lang="en-US" altLang="en-US" sz="2800" dirty="0">
                <a:solidFill>
                  <a:srgbClr val="0033CC"/>
                </a:solidFill>
              </a:rPr>
              <a:t> </a:t>
            </a:r>
            <a:r>
              <a:rPr lang="en-US" altLang="en-US" sz="2800" dirty="0" err="1">
                <a:solidFill>
                  <a:srgbClr val="0033CC"/>
                </a:solidFill>
              </a:rPr>
              <a:t>anh</a:t>
            </a:r>
            <a:r>
              <a:rPr lang="en-US" altLang="en-US" sz="2800" dirty="0">
                <a:solidFill>
                  <a:srgbClr val="0033CC"/>
                </a:solidFill>
              </a:rPr>
              <a:t> </a:t>
            </a:r>
            <a:r>
              <a:rPr lang="en-US" altLang="en-US" sz="2800" dirty="0" err="1">
                <a:solidFill>
                  <a:srgbClr val="0033CC"/>
                </a:solidFill>
              </a:rPr>
              <a:t>dũng</a:t>
            </a:r>
            <a:r>
              <a:rPr lang="en-US" altLang="en-US" sz="2800" dirty="0">
                <a:solidFill>
                  <a:srgbClr val="0033CC"/>
                </a:solidFill>
              </a:rPr>
              <a:t> </a:t>
            </a:r>
            <a:r>
              <a:rPr lang="en-US" altLang="en-US" sz="2800" dirty="0" err="1">
                <a:solidFill>
                  <a:srgbClr val="0033CC"/>
                </a:solidFill>
              </a:rPr>
              <a:t>của</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sáng</a:t>
            </a:r>
            <a:r>
              <a:rPr lang="en-US" altLang="en-US" sz="2800" dirty="0" smtClean="0">
                <a:solidFill>
                  <a:srgbClr val="0033CC"/>
                </a:solidFill>
              </a:rPr>
              <a:t> </a:t>
            </a:r>
            <a:r>
              <a:rPr lang="en-US" altLang="en-US" sz="2800" dirty="0" err="1">
                <a:solidFill>
                  <a:srgbClr val="0033CC"/>
                </a:solidFill>
              </a:rPr>
              <a:t>mãi</a:t>
            </a:r>
            <a:r>
              <a:rPr lang="en-US" altLang="en-US" sz="2800" dirty="0">
                <a:solidFill>
                  <a:srgbClr val="0033CC"/>
                </a:solidFill>
              </a:rPr>
              <a:t> </a:t>
            </a:r>
            <a:r>
              <a:rPr lang="en-US" altLang="en-US" sz="2800" dirty="0" err="1">
                <a:solidFill>
                  <a:srgbClr val="0033CC"/>
                </a:solidFill>
              </a:rPr>
              <a:t>với</a:t>
            </a:r>
            <a:r>
              <a:rPr lang="en-US" altLang="en-US" sz="2800" dirty="0">
                <a:solidFill>
                  <a:srgbClr val="0033CC"/>
                </a:solidFill>
              </a:rPr>
              <a:t> non </a:t>
            </a:r>
            <a:r>
              <a:rPr lang="en-US" altLang="en-US" sz="2800" dirty="0" err="1">
                <a:solidFill>
                  <a:srgbClr val="0033CC"/>
                </a:solidFill>
              </a:rPr>
              <a:t>sông</a:t>
            </a:r>
            <a:r>
              <a:rPr lang="en-US" altLang="en-US" sz="2800" dirty="0">
                <a:solidFill>
                  <a:srgbClr val="0033CC"/>
                </a:solidFill>
              </a:rPr>
              <a:t>, </a:t>
            </a:r>
            <a:r>
              <a:rPr lang="en-US" altLang="en-US" sz="2800" dirty="0" err="1">
                <a:solidFill>
                  <a:srgbClr val="0033CC"/>
                </a:solidFill>
              </a:rPr>
              <a:t>đất</a:t>
            </a:r>
            <a:r>
              <a:rPr lang="en-US" altLang="en-US" sz="2800" dirty="0">
                <a:solidFill>
                  <a:srgbClr val="0033CC"/>
                </a:solidFill>
              </a:rPr>
              <a:t> </a:t>
            </a:r>
            <a:r>
              <a:rPr lang="en-US" altLang="en-US" sz="2800" dirty="0" err="1">
                <a:solidFill>
                  <a:srgbClr val="0033CC"/>
                </a:solidFill>
              </a:rPr>
              <a:t>nước</a:t>
            </a:r>
            <a:r>
              <a:rPr lang="en-US" altLang="en-US" sz="2800" dirty="0">
                <a:solidFill>
                  <a:srgbClr val="0033CC"/>
                </a:solidFill>
              </a:rPr>
              <a:t> .</a:t>
            </a:r>
          </a:p>
          <a:p>
            <a:pPr>
              <a:lnSpc>
                <a:spcPct val="90000"/>
              </a:lnSpc>
            </a:pPr>
            <a:r>
              <a:rPr lang="en-US" altLang="en-US" sz="2800" dirty="0">
                <a:solidFill>
                  <a:srgbClr val="0033CC"/>
                </a:solidFill>
              </a:rPr>
              <a:t>                           </a:t>
            </a:r>
            <a:r>
              <a:rPr lang="en-US" altLang="en-US" sz="2800" dirty="0" smtClean="0">
                <a:solidFill>
                  <a:srgbClr val="0033CC"/>
                </a:solidFill>
              </a:rPr>
              <a:t>                                                 </a:t>
            </a:r>
            <a:r>
              <a:rPr lang="en-US" altLang="en-US" sz="2400" dirty="0" smtClean="0">
                <a:solidFill>
                  <a:srgbClr val="0033CC"/>
                </a:solidFill>
              </a:rPr>
              <a:t>Theo </a:t>
            </a:r>
            <a:r>
              <a:rPr lang="en-US" altLang="en-US" sz="2400" dirty="0">
                <a:solidFill>
                  <a:srgbClr val="0033CC"/>
                </a:solidFill>
              </a:rPr>
              <a:t>TỪ ĐIỂN NHÂN VẬT LỊCH SỬ VIỆT NAM</a:t>
            </a:r>
            <a:endParaRPr lang="en-US" sz="2400" dirty="0">
              <a:solidFill>
                <a:srgbClr val="0033CC"/>
              </a:solidFill>
            </a:endParaRPr>
          </a:p>
        </p:txBody>
      </p:sp>
      <p:sp>
        <p:nvSpPr>
          <p:cNvPr id="14" name="TextBox 13"/>
          <p:cNvSpPr txBox="1"/>
          <p:nvPr/>
        </p:nvSpPr>
        <p:spPr>
          <a:xfrm>
            <a:off x="5067011" y="3244696"/>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5" name="TextBox 14"/>
          <p:cNvSpPr txBox="1"/>
          <p:nvPr/>
        </p:nvSpPr>
        <p:spPr>
          <a:xfrm>
            <a:off x="3722914" y="4793682"/>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6" name="TextBox 15"/>
          <p:cNvSpPr txBox="1"/>
          <p:nvPr/>
        </p:nvSpPr>
        <p:spPr>
          <a:xfrm>
            <a:off x="3814356" y="5547482"/>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7" name="TextBox 16"/>
          <p:cNvSpPr txBox="1"/>
          <p:nvPr/>
        </p:nvSpPr>
        <p:spPr>
          <a:xfrm>
            <a:off x="10633167" y="4019128"/>
            <a:ext cx="1476102" cy="523220"/>
          </a:xfrm>
          <a:prstGeom prst="rect">
            <a:avLst/>
          </a:prstGeom>
          <a:noFill/>
        </p:spPr>
        <p:txBody>
          <a:bodyPr wrap="squar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smtClean="0">
                <a:solidFill>
                  <a:srgbClr val="00CC00"/>
                </a:solidFill>
              </a:rPr>
              <a:t>Thị</a:t>
            </a:r>
            <a:endParaRPr lang="en-US" sz="2800" dirty="0">
              <a:solidFill>
                <a:srgbClr val="00CC00"/>
              </a:solidFill>
            </a:endParaRPr>
          </a:p>
        </p:txBody>
      </p:sp>
      <p:sp>
        <p:nvSpPr>
          <p:cNvPr id="18" name="TextBox 17"/>
          <p:cNvSpPr txBox="1"/>
          <p:nvPr/>
        </p:nvSpPr>
        <p:spPr>
          <a:xfrm>
            <a:off x="117559" y="4411015"/>
            <a:ext cx="922240" cy="523220"/>
          </a:xfrm>
          <a:prstGeom prst="rect">
            <a:avLst/>
          </a:prstGeom>
          <a:noFill/>
        </p:spPr>
        <p:txBody>
          <a:bodyPr wrap="none" rtlCol="0">
            <a:spAutoFit/>
          </a:bodyPr>
          <a:lstStyle/>
          <a:p>
            <a:r>
              <a:rPr lang="en-US" altLang="en-US" sz="2800" dirty="0" smtClean="0">
                <a:solidFill>
                  <a:srgbClr val="00CC00"/>
                </a:solidFill>
              </a:rPr>
              <a:t>Trinh</a:t>
            </a:r>
            <a:endParaRPr lang="en-US" sz="2800" dirty="0">
              <a:solidFill>
                <a:srgbClr val="00CC00"/>
              </a:solidFill>
            </a:endParaRPr>
          </a:p>
        </p:txBody>
      </p:sp>
      <p:sp>
        <p:nvSpPr>
          <p:cNvPr id="10" name="TextBox 9"/>
          <p:cNvSpPr txBox="1"/>
          <p:nvPr/>
        </p:nvSpPr>
        <p:spPr>
          <a:xfrm>
            <a:off x="352925" y="2470484"/>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9" name="Text Box 4"/>
          <p:cNvSpPr txBox="1">
            <a:spLocks noChangeArrowheads="1"/>
          </p:cNvSpPr>
          <p:nvPr/>
        </p:nvSpPr>
        <p:spPr bwMode="auto">
          <a:xfrm>
            <a:off x="8081206" y="2466471"/>
            <a:ext cx="382203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b="1" dirty="0" err="1">
                <a:solidFill>
                  <a:srgbClr val="FF0000"/>
                </a:solidFill>
              </a:rPr>
              <a:t>Người</a:t>
            </a:r>
            <a:r>
              <a:rPr lang="en-US" altLang="en-US" sz="2800" b="1" dirty="0">
                <a:solidFill>
                  <a:srgbClr val="FF0000"/>
                </a:solidFill>
              </a:rPr>
              <a:t> </a:t>
            </a:r>
            <a:r>
              <a:rPr lang="en-US" altLang="en-US" sz="2800" b="1" dirty="0" err="1">
                <a:solidFill>
                  <a:srgbClr val="FF0000"/>
                </a:solidFill>
              </a:rPr>
              <a:t>thiếu</a:t>
            </a:r>
            <a:r>
              <a:rPr lang="en-US" altLang="en-US" sz="2800" b="1" dirty="0">
                <a:solidFill>
                  <a:srgbClr val="FF0000"/>
                </a:solidFill>
              </a:rPr>
              <a:t> </a:t>
            </a:r>
            <a:r>
              <a:rPr lang="en-US" altLang="en-US" sz="2800" b="1" dirty="0" err="1">
                <a:solidFill>
                  <a:srgbClr val="FF0000"/>
                </a:solidFill>
              </a:rPr>
              <a:t>nư</a:t>
            </a:r>
            <a:r>
              <a:rPr lang="en-US" altLang="en-US" sz="2800" b="1" dirty="0">
                <a:solidFill>
                  <a:srgbClr val="FF0000"/>
                </a:solidFill>
              </a:rPr>
              <a:t>̃ </a:t>
            </a:r>
            <a:r>
              <a:rPr lang="en-US" altLang="en-US" sz="2800" b="1" dirty="0" smtClean="0">
                <a:solidFill>
                  <a:srgbClr val="FF0000"/>
                </a:solidFill>
              </a:rPr>
              <a:t>họ </a:t>
            </a:r>
            <a:r>
              <a:rPr lang="en-US" altLang="en-US" sz="2800" b="1" dirty="0" err="1" smtClean="0">
                <a:solidFill>
                  <a:srgbClr val="FF0000"/>
                </a:solidFill>
              </a:rPr>
              <a:t>Triệu</a:t>
            </a:r>
            <a:r>
              <a:rPr lang="en-US" altLang="en-US" sz="2800" dirty="0" smtClean="0">
                <a:solidFill>
                  <a:srgbClr val="FF0000"/>
                </a:solidFill>
              </a:rPr>
              <a:t> </a:t>
            </a:r>
            <a:endParaRPr lang="en-US" altLang="en-US" sz="2800" dirty="0">
              <a:solidFill>
                <a:srgbClr val="FF0000"/>
              </a:solidFill>
            </a:endParaRPr>
          </a:p>
        </p:txBody>
      </p:sp>
      <p:sp>
        <p:nvSpPr>
          <p:cNvPr id="21" name="Text Box 10"/>
          <p:cNvSpPr txBox="1">
            <a:spLocks noChangeArrowheads="1"/>
          </p:cNvSpPr>
          <p:nvPr/>
        </p:nvSpPr>
        <p:spPr bwMode="auto">
          <a:xfrm>
            <a:off x="6553202" y="2859506"/>
            <a:ext cx="107482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b="1" dirty="0" err="1" smtClean="0">
                <a:solidFill>
                  <a:srgbClr val="FF0000"/>
                </a:solidFill>
              </a:rPr>
              <a:t>Nàng</a:t>
            </a:r>
            <a:endParaRPr lang="en-US" altLang="en-US" sz="2800" b="1" dirty="0">
              <a:solidFill>
                <a:srgbClr val="FF0000"/>
              </a:solidFill>
            </a:endParaRPr>
          </a:p>
        </p:txBody>
      </p:sp>
    </p:spTree>
    <p:extLst>
      <p:ext uri="{BB962C8B-B14F-4D97-AF65-F5344CB8AC3E}">
        <p14:creationId xmlns:p14="http://schemas.microsoft.com/office/powerpoint/2010/main" val="935027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14"/>
                                        </p:tgtEl>
                                      </p:cBhvr>
                                    </p:animEffect>
                                    <p:anim calcmode="lin" valueType="num">
                                      <p:cBhvr>
                                        <p:cTn id="7" dur="1000"/>
                                        <p:tgtEl>
                                          <p:spTgt spid="14"/>
                                        </p:tgtEl>
                                        <p:attrNameLst>
                                          <p:attrName>ppt_x</p:attrName>
                                        </p:attrNameLst>
                                      </p:cBhvr>
                                      <p:tavLst>
                                        <p:tav tm="0">
                                          <p:val>
                                            <p:strVal val="ppt_x"/>
                                          </p:val>
                                        </p:tav>
                                        <p:tav tm="100000">
                                          <p:val>
                                            <p:strVal val="ppt_x"/>
                                          </p:val>
                                        </p:tav>
                                      </p:tavLst>
                                    </p:anim>
                                    <p:anim calcmode="lin" valueType="num">
                                      <p:cBhvr>
                                        <p:cTn id="8" dur="1000"/>
                                        <p:tgtEl>
                                          <p:spTgt spid="14"/>
                                        </p:tgtEl>
                                        <p:attrNameLst>
                                          <p:attrName>ppt_y</p:attrName>
                                        </p:attrNameLst>
                                      </p:cBhvr>
                                      <p:tavLst>
                                        <p:tav tm="0">
                                          <p:val>
                                            <p:strVal val="ppt_y"/>
                                          </p:val>
                                        </p:tav>
                                        <p:tav tm="100000">
                                          <p:val>
                                            <p:strVal val="ppt_y+.1"/>
                                          </p:val>
                                        </p:tav>
                                      </p:tavLst>
                                    </p:anim>
                                    <p:set>
                                      <p:cBhvr>
                                        <p:cTn id="9" dur="1" fill="hold">
                                          <p:stCondLst>
                                            <p:cond delay="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565" y="1569609"/>
            <a:ext cx="11965577" cy="954107"/>
          </a:xfrm>
          <a:prstGeom prst="rect">
            <a:avLst/>
          </a:prstGeom>
        </p:spPr>
        <p:txBody>
          <a:bodyPr wrap="square">
            <a:spAutoFit/>
          </a:bodyPr>
          <a:lstStyle/>
          <a:p>
            <a:r>
              <a:rPr lang="en-US" altLang="en-US" sz="2800" b="1" dirty="0">
                <a:solidFill>
                  <a:srgbClr val="660066"/>
                </a:solidFill>
              </a:rPr>
              <a:t>2.Hãy </a:t>
            </a:r>
            <a:r>
              <a:rPr lang="en-US" altLang="en-US" sz="2800" b="1" dirty="0" err="1">
                <a:solidFill>
                  <a:srgbClr val="660066"/>
                </a:solidFill>
              </a:rPr>
              <a:t>thay</a:t>
            </a:r>
            <a:r>
              <a:rPr lang="en-US" altLang="en-US" sz="2800" b="1" dirty="0">
                <a:solidFill>
                  <a:srgbClr val="660066"/>
                </a:solidFill>
              </a:rPr>
              <a:t> </a:t>
            </a:r>
            <a:r>
              <a:rPr lang="en-US" altLang="en-US" sz="2800" b="1" dirty="0" err="1">
                <a:solidFill>
                  <a:srgbClr val="660066"/>
                </a:solidFill>
              </a:rPr>
              <a:t>thế</a:t>
            </a:r>
            <a:r>
              <a:rPr lang="en-US" altLang="en-US" sz="2800" b="1" dirty="0">
                <a:solidFill>
                  <a:srgbClr val="660066"/>
                </a:solidFill>
              </a:rPr>
              <a:t> </a:t>
            </a:r>
            <a:r>
              <a:rPr lang="en-US" altLang="en-US" sz="2800" b="1" dirty="0" err="1">
                <a:solidFill>
                  <a:srgbClr val="660066"/>
                </a:solidFill>
              </a:rPr>
              <a:t>những</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ngữ</a:t>
            </a:r>
            <a:r>
              <a:rPr lang="en-US" altLang="en-US" sz="2800" b="1" dirty="0">
                <a:solidFill>
                  <a:srgbClr val="660066"/>
                </a:solidFill>
              </a:rPr>
              <a:t> </a:t>
            </a:r>
            <a:r>
              <a:rPr lang="en-US" altLang="en-US" sz="2800" b="1" dirty="0" err="1">
                <a:solidFill>
                  <a:srgbClr val="660066"/>
                </a:solidFill>
              </a:rPr>
              <a:t>lặp</a:t>
            </a:r>
            <a:r>
              <a:rPr lang="en-US" altLang="en-US" sz="2800" b="1" dirty="0">
                <a:solidFill>
                  <a:srgbClr val="660066"/>
                </a:solidFill>
              </a:rPr>
              <a:t> </a:t>
            </a:r>
            <a:r>
              <a:rPr lang="en-US" altLang="en-US" sz="2800" b="1" dirty="0" err="1">
                <a:solidFill>
                  <a:srgbClr val="660066"/>
                </a:solidFill>
              </a:rPr>
              <a:t>lại</a:t>
            </a:r>
            <a:r>
              <a:rPr lang="en-US" altLang="en-US" sz="2800" b="1" dirty="0">
                <a:solidFill>
                  <a:srgbClr val="660066"/>
                </a:solidFill>
              </a:rPr>
              <a:t> </a:t>
            </a:r>
            <a:r>
              <a:rPr lang="en-US" altLang="en-US" sz="2800" b="1" dirty="0" err="1">
                <a:solidFill>
                  <a:srgbClr val="660066"/>
                </a:solidFill>
              </a:rPr>
              <a:t>trong</a:t>
            </a:r>
            <a:r>
              <a:rPr lang="en-US" altLang="en-US" sz="2800" b="1" dirty="0">
                <a:solidFill>
                  <a:srgbClr val="660066"/>
                </a:solidFill>
              </a:rPr>
              <a:t> </a:t>
            </a:r>
            <a:r>
              <a:rPr lang="en-US" altLang="en-US" sz="2800" b="1" dirty="0" err="1">
                <a:solidFill>
                  <a:srgbClr val="660066"/>
                </a:solidFill>
              </a:rPr>
              <a:t>hai</a:t>
            </a:r>
            <a:r>
              <a:rPr lang="en-US" altLang="en-US" sz="2800" b="1" dirty="0">
                <a:solidFill>
                  <a:srgbClr val="660066"/>
                </a:solidFill>
              </a:rPr>
              <a:t> </a:t>
            </a:r>
            <a:r>
              <a:rPr lang="en-US" altLang="en-US" sz="2800" b="1" dirty="0" err="1">
                <a:solidFill>
                  <a:srgbClr val="660066"/>
                </a:solidFill>
              </a:rPr>
              <a:t>đoạn</a:t>
            </a:r>
            <a:r>
              <a:rPr lang="en-US" altLang="en-US" sz="2800" b="1" dirty="0">
                <a:solidFill>
                  <a:srgbClr val="660066"/>
                </a:solidFill>
              </a:rPr>
              <a:t> </a:t>
            </a:r>
            <a:r>
              <a:rPr lang="en-US" altLang="en-US" sz="2800" b="1" dirty="0" err="1">
                <a:solidFill>
                  <a:srgbClr val="660066"/>
                </a:solidFill>
              </a:rPr>
              <a:t>văn</a:t>
            </a:r>
            <a:r>
              <a:rPr lang="en-US" altLang="en-US" sz="2800" b="1" dirty="0">
                <a:solidFill>
                  <a:srgbClr val="660066"/>
                </a:solidFill>
              </a:rPr>
              <a:t> </a:t>
            </a:r>
            <a:r>
              <a:rPr lang="en-US" altLang="en-US" sz="2800" b="1" dirty="0" err="1">
                <a:solidFill>
                  <a:srgbClr val="660066"/>
                </a:solidFill>
              </a:rPr>
              <a:t>sau</a:t>
            </a:r>
            <a:r>
              <a:rPr lang="en-US" altLang="en-US" sz="2800" b="1" dirty="0">
                <a:solidFill>
                  <a:srgbClr val="660066"/>
                </a:solidFill>
              </a:rPr>
              <a:t> </a:t>
            </a:r>
            <a:r>
              <a:rPr lang="en-US" altLang="en-US" sz="2800" b="1" dirty="0" err="1">
                <a:solidFill>
                  <a:srgbClr val="660066"/>
                </a:solidFill>
              </a:rPr>
              <a:t>bằng</a:t>
            </a:r>
            <a:r>
              <a:rPr lang="en-US" altLang="en-US" sz="2800" b="1" dirty="0">
                <a:solidFill>
                  <a:srgbClr val="660066"/>
                </a:solidFill>
              </a:rPr>
              <a:t> </a:t>
            </a:r>
            <a:r>
              <a:rPr lang="en-US" altLang="en-US" sz="2800" b="1" dirty="0" err="1">
                <a:solidFill>
                  <a:srgbClr val="660066"/>
                </a:solidFill>
              </a:rPr>
              <a:t>đại</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hoặc</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ngữ</a:t>
            </a:r>
            <a:r>
              <a:rPr lang="en-US" altLang="en-US" sz="2800" b="1" dirty="0">
                <a:solidFill>
                  <a:srgbClr val="660066"/>
                </a:solidFill>
              </a:rPr>
              <a:t> </a:t>
            </a:r>
            <a:r>
              <a:rPr lang="en-US" altLang="en-US" sz="2800" b="1" dirty="0" err="1">
                <a:solidFill>
                  <a:srgbClr val="660066"/>
                </a:solidFill>
              </a:rPr>
              <a:t>đồng</a:t>
            </a:r>
            <a:r>
              <a:rPr lang="en-US" altLang="en-US" sz="2800" b="1" dirty="0">
                <a:solidFill>
                  <a:srgbClr val="660066"/>
                </a:solidFill>
              </a:rPr>
              <a:t> </a:t>
            </a:r>
            <a:r>
              <a:rPr lang="en-US" altLang="en-US" sz="2800" b="1" dirty="0" err="1">
                <a:solidFill>
                  <a:srgbClr val="660066"/>
                </a:solidFill>
              </a:rPr>
              <a:t>nghĩa</a:t>
            </a:r>
            <a:r>
              <a:rPr lang="en-US" altLang="en-US" sz="2800" b="1" dirty="0" smtClean="0">
                <a:solidFill>
                  <a:srgbClr val="660066"/>
                </a:solidFill>
              </a:rPr>
              <a:t>:</a:t>
            </a:r>
            <a:endParaRPr lang="en-US" sz="2800" dirty="0"/>
          </a:p>
        </p:txBody>
      </p:sp>
      <p:sp>
        <p:nvSpPr>
          <p:cNvPr id="3" name="TextBox 2"/>
          <p:cNvSpPr txBox="1"/>
          <p:nvPr/>
        </p:nvSpPr>
        <p:spPr>
          <a:xfrm>
            <a:off x="117565" y="2516197"/>
            <a:ext cx="11965577" cy="3970318"/>
          </a:xfrm>
          <a:prstGeom prst="rect">
            <a:avLst/>
          </a:prstGeom>
          <a:solidFill>
            <a:schemeClr val="accent4">
              <a:lumMod val="20000"/>
              <a:lumOff val="80000"/>
            </a:schemeClr>
          </a:solidFill>
        </p:spPr>
        <p:txBody>
          <a:bodyPr wrap="square" rtlCol="0">
            <a:spAutoFit/>
          </a:bodyPr>
          <a:lstStyle/>
          <a:p>
            <a:pPr>
              <a:lnSpc>
                <a:spcPct val="90000"/>
              </a:lnSpc>
            </a:pPr>
            <a:r>
              <a:rPr lang="en-US" altLang="en-US" sz="2800" dirty="0" smtClean="0">
                <a:solidFill>
                  <a:srgbClr val="0033CC"/>
                </a:solidFill>
              </a:rPr>
              <a:t>   </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quê</a:t>
            </a:r>
            <a:r>
              <a:rPr lang="en-US" altLang="en-US" sz="2800" dirty="0" smtClean="0">
                <a:solidFill>
                  <a:srgbClr val="0033CC"/>
                </a:solidFill>
              </a:rPr>
              <a:t> </a:t>
            </a:r>
            <a:r>
              <a:rPr lang="en-US" altLang="en-US" sz="2800" dirty="0">
                <a:solidFill>
                  <a:srgbClr val="0033CC"/>
                </a:solidFill>
              </a:rPr>
              <a:t>ở </a:t>
            </a:r>
            <a:r>
              <a:rPr lang="en-US" altLang="en-US" sz="2800" dirty="0" err="1">
                <a:solidFill>
                  <a:srgbClr val="0033CC"/>
                </a:solidFill>
              </a:rPr>
              <a:t>vùng</a:t>
            </a:r>
            <a:r>
              <a:rPr lang="en-US" altLang="en-US" sz="2800" dirty="0">
                <a:solidFill>
                  <a:srgbClr val="0033CC"/>
                </a:solidFill>
              </a:rPr>
              <a:t> </a:t>
            </a:r>
            <a:r>
              <a:rPr lang="en-US" altLang="en-US" sz="2800" dirty="0" err="1">
                <a:solidFill>
                  <a:srgbClr val="0033CC"/>
                </a:solidFill>
              </a:rPr>
              <a:t>núi</a:t>
            </a:r>
            <a:r>
              <a:rPr lang="en-US" altLang="en-US" sz="2800" dirty="0">
                <a:solidFill>
                  <a:srgbClr val="0033CC"/>
                </a:solidFill>
              </a:rPr>
              <a:t> </a:t>
            </a:r>
            <a:r>
              <a:rPr lang="en-US" altLang="en-US" sz="2800" dirty="0" err="1">
                <a:solidFill>
                  <a:srgbClr val="0033CC"/>
                </a:solidFill>
              </a:rPr>
              <a:t>Quan</a:t>
            </a:r>
            <a:r>
              <a:rPr lang="en-US" altLang="en-US" sz="2800" dirty="0">
                <a:solidFill>
                  <a:srgbClr val="0033CC"/>
                </a:solidFill>
              </a:rPr>
              <a:t> </a:t>
            </a:r>
            <a:r>
              <a:rPr lang="en-US" altLang="en-US" sz="2800" dirty="0" err="1">
                <a:solidFill>
                  <a:srgbClr val="0033CC"/>
                </a:solidFill>
              </a:rPr>
              <a:t>Yên</a:t>
            </a:r>
            <a:r>
              <a:rPr lang="en-US" altLang="en-US" sz="2800" dirty="0">
                <a:solidFill>
                  <a:srgbClr val="0033CC"/>
                </a:solidFill>
              </a:rPr>
              <a:t>( </a:t>
            </a:r>
            <a:r>
              <a:rPr lang="en-US" altLang="en-US" sz="2800" dirty="0" err="1">
                <a:solidFill>
                  <a:srgbClr val="0033CC"/>
                </a:solidFill>
              </a:rPr>
              <a:t>Thanh</a:t>
            </a:r>
            <a:r>
              <a:rPr lang="en-US" altLang="en-US" sz="2800" dirty="0">
                <a:solidFill>
                  <a:srgbClr val="0033CC"/>
                </a:solidFill>
              </a:rPr>
              <a:t> </a:t>
            </a:r>
            <a:r>
              <a:rPr lang="en-US" altLang="en-US" sz="2800" dirty="0" err="1">
                <a:solidFill>
                  <a:srgbClr val="0033CC"/>
                </a:solidFill>
              </a:rPr>
              <a:t>Hóa</a:t>
            </a:r>
            <a:r>
              <a:rPr lang="en-US" altLang="en-US" sz="2800" dirty="0" smtClean="0">
                <a:solidFill>
                  <a:srgbClr val="0033CC"/>
                </a:solidFill>
              </a:rPr>
              <a:t>). </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xinh</a:t>
            </a:r>
            <a:r>
              <a:rPr lang="en-US" altLang="en-US" sz="2800" dirty="0" smtClean="0">
                <a:solidFill>
                  <a:srgbClr val="0033CC"/>
                </a:solidFill>
              </a:rPr>
              <a:t> </a:t>
            </a:r>
            <a:r>
              <a:rPr lang="en-US" altLang="en-US" sz="2800" dirty="0" err="1">
                <a:solidFill>
                  <a:srgbClr val="0033CC"/>
                </a:solidFill>
              </a:rPr>
              <a:t>xắn</a:t>
            </a:r>
            <a:r>
              <a:rPr lang="en-US" altLang="en-US" sz="2800" dirty="0">
                <a:solidFill>
                  <a:srgbClr val="0033CC"/>
                </a:solidFill>
              </a:rPr>
              <a:t>, </a:t>
            </a:r>
            <a:r>
              <a:rPr lang="en-US" altLang="en-US" sz="2800" dirty="0" err="1">
                <a:solidFill>
                  <a:srgbClr val="0033CC"/>
                </a:solidFill>
              </a:rPr>
              <a:t>tính</a:t>
            </a:r>
            <a:r>
              <a:rPr lang="en-US" altLang="en-US" sz="2800" dirty="0">
                <a:solidFill>
                  <a:srgbClr val="0033CC"/>
                </a:solidFill>
              </a:rPr>
              <a:t> </a:t>
            </a:r>
            <a:r>
              <a:rPr lang="en-US" altLang="en-US" sz="2800" dirty="0" err="1">
                <a:solidFill>
                  <a:srgbClr val="0033CC"/>
                </a:solidFill>
              </a:rPr>
              <a:t>cách</a:t>
            </a:r>
            <a:r>
              <a:rPr lang="en-US" altLang="en-US" sz="2800" dirty="0">
                <a:solidFill>
                  <a:srgbClr val="0033CC"/>
                </a:solidFill>
              </a:rPr>
              <a:t> </a:t>
            </a:r>
            <a:r>
              <a:rPr lang="en-US" altLang="en-US" sz="2800" dirty="0" err="1">
                <a:solidFill>
                  <a:srgbClr val="0033CC"/>
                </a:solidFill>
              </a:rPr>
              <a:t>mạnh</a:t>
            </a:r>
            <a:r>
              <a:rPr lang="en-US" altLang="en-US" sz="2800" dirty="0">
                <a:solidFill>
                  <a:srgbClr val="0033CC"/>
                </a:solidFill>
              </a:rPr>
              <a:t> </a:t>
            </a:r>
            <a:r>
              <a:rPr lang="en-US" altLang="en-US" sz="2800" dirty="0" err="1">
                <a:solidFill>
                  <a:srgbClr val="0033CC"/>
                </a:solidFill>
              </a:rPr>
              <a:t>mẽ</a:t>
            </a:r>
            <a:r>
              <a:rPr lang="en-US" altLang="en-US" sz="2800" dirty="0">
                <a:solidFill>
                  <a:srgbClr val="0033CC"/>
                </a:solidFill>
              </a:rPr>
              <a:t>, </a:t>
            </a:r>
            <a:r>
              <a:rPr lang="en-US" altLang="en-US" sz="2800" dirty="0" err="1">
                <a:solidFill>
                  <a:srgbClr val="0033CC"/>
                </a:solidFill>
              </a:rPr>
              <a:t>thích</a:t>
            </a:r>
            <a:r>
              <a:rPr lang="en-US" altLang="en-US" sz="2800" dirty="0">
                <a:solidFill>
                  <a:srgbClr val="0033CC"/>
                </a:solidFill>
              </a:rPr>
              <a:t> </a:t>
            </a:r>
            <a:r>
              <a:rPr lang="en-US" altLang="en-US" sz="2800" dirty="0" err="1">
                <a:solidFill>
                  <a:srgbClr val="0033CC"/>
                </a:solidFill>
              </a:rPr>
              <a:t>võ</a:t>
            </a:r>
            <a:r>
              <a:rPr lang="en-US" altLang="en-US" sz="2800" dirty="0">
                <a:solidFill>
                  <a:srgbClr val="0033CC"/>
                </a:solidFill>
              </a:rPr>
              <a:t> </a:t>
            </a:r>
            <a:r>
              <a:rPr lang="en-US" altLang="en-US" sz="2800" dirty="0" err="1">
                <a:solidFill>
                  <a:srgbClr val="0033CC"/>
                </a:solidFill>
              </a:rPr>
              <a:t>nghệ</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bắn</a:t>
            </a:r>
            <a:r>
              <a:rPr lang="en-US" altLang="en-US" sz="2800" dirty="0" smtClean="0">
                <a:solidFill>
                  <a:srgbClr val="0033CC"/>
                </a:solidFill>
              </a:rPr>
              <a:t> </a:t>
            </a:r>
            <a:r>
              <a:rPr lang="en-US" altLang="en-US" sz="2800" dirty="0" err="1">
                <a:solidFill>
                  <a:srgbClr val="0033CC"/>
                </a:solidFill>
              </a:rPr>
              <a:t>cung</a:t>
            </a:r>
            <a:r>
              <a:rPr lang="en-US" altLang="en-US" sz="2800" dirty="0">
                <a:solidFill>
                  <a:srgbClr val="0033CC"/>
                </a:solidFill>
              </a:rPr>
              <a:t> </a:t>
            </a:r>
            <a:r>
              <a:rPr lang="en-US" altLang="en-US" sz="2800" dirty="0" err="1">
                <a:solidFill>
                  <a:srgbClr val="0033CC"/>
                </a:solidFill>
              </a:rPr>
              <a:t>rất</a:t>
            </a:r>
            <a:r>
              <a:rPr lang="en-US" altLang="en-US" sz="2800" dirty="0">
                <a:solidFill>
                  <a:srgbClr val="0033CC"/>
                </a:solidFill>
              </a:rPr>
              <a:t> </a:t>
            </a:r>
            <a:r>
              <a:rPr lang="en-US" altLang="en-US" sz="2800" dirty="0" err="1">
                <a:solidFill>
                  <a:srgbClr val="0033CC"/>
                </a:solidFill>
              </a:rPr>
              <a:t>giỏi</a:t>
            </a:r>
            <a:r>
              <a:rPr lang="en-US" altLang="en-US" sz="2800" dirty="0">
                <a:solidFill>
                  <a:srgbClr val="0033CC"/>
                </a:solidFill>
              </a:rPr>
              <a:t>, </a:t>
            </a:r>
            <a:r>
              <a:rPr lang="en-US" altLang="en-US" sz="2800" dirty="0" err="1">
                <a:solidFill>
                  <a:srgbClr val="0033CC"/>
                </a:solidFill>
              </a:rPr>
              <a:t>thường</a:t>
            </a:r>
            <a:r>
              <a:rPr lang="en-US" altLang="en-US" sz="2800" dirty="0">
                <a:solidFill>
                  <a:srgbClr val="0033CC"/>
                </a:solidFill>
              </a:rPr>
              <a:t> </a:t>
            </a:r>
            <a:r>
              <a:rPr lang="en-US" altLang="en-US" sz="2800" dirty="0" err="1">
                <a:solidFill>
                  <a:srgbClr val="0033CC"/>
                </a:solidFill>
              </a:rPr>
              <a:t>theo</a:t>
            </a:r>
            <a:r>
              <a:rPr lang="en-US" altLang="en-US" sz="2800" dirty="0">
                <a:solidFill>
                  <a:srgbClr val="0033CC"/>
                </a:solidFill>
              </a:rPr>
              <a:t> </a:t>
            </a:r>
            <a:r>
              <a:rPr lang="en-US" altLang="en-US" sz="2800" dirty="0" err="1">
                <a:solidFill>
                  <a:srgbClr val="0033CC"/>
                </a:solidFill>
              </a:rPr>
              <a:t>các</a:t>
            </a:r>
            <a:r>
              <a:rPr lang="en-US" altLang="en-US" sz="2800" dirty="0">
                <a:solidFill>
                  <a:srgbClr val="0033CC"/>
                </a:solidFill>
              </a:rPr>
              <a:t> </a:t>
            </a:r>
            <a:r>
              <a:rPr lang="en-US" altLang="en-US" sz="2800" dirty="0" err="1">
                <a:solidFill>
                  <a:srgbClr val="0033CC"/>
                </a:solidFill>
              </a:rPr>
              <a:t>phường</a:t>
            </a:r>
            <a:r>
              <a:rPr lang="en-US" altLang="en-US" sz="2800" dirty="0">
                <a:solidFill>
                  <a:srgbClr val="0033CC"/>
                </a:solidFill>
              </a:rPr>
              <a:t> </a:t>
            </a:r>
            <a:r>
              <a:rPr lang="en-US" altLang="en-US" sz="2800" dirty="0" err="1">
                <a:solidFill>
                  <a:srgbClr val="0033CC"/>
                </a:solidFill>
              </a:rPr>
              <a:t>săn</a:t>
            </a:r>
            <a:r>
              <a:rPr lang="en-US" altLang="en-US" sz="2800" dirty="0">
                <a:solidFill>
                  <a:srgbClr val="0033CC"/>
                </a:solidFill>
              </a:rPr>
              <a:t> </a:t>
            </a:r>
            <a:r>
              <a:rPr lang="en-US" altLang="en-US" sz="2800" dirty="0" err="1">
                <a:solidFill>
                  <a:srgbClr val="0033CC"/>
                </a:solidFill>
              </a:rPr>
              <a:t>đi</a:t>
            </a:r>
            <a:r>
              <a:rPr lang="en-US" altLang="en-US" sz="2800" dirty="0">
                <a:solidFill>
                  <a:srgbClr val="0033CC"/>
                </a:solidFill>
              </a:rPr>
              <a:t> </a:t>
            </a:r>
            <a:r>
              <a:rPr lang="en-US" altLang="en-US" sz="2800" dirty="0" err="1">
                <a:solidFill>
                  <a:srgbClr val="0033CC"/>
                </a:solidFill>
              </a:rPr>
              <a:t>săn</a:t>
            </a:r>
            <a:r>
              <a:rPr lang="en-US" altLang="en-US" sz="2800" dirty="0">
                <a:solidFill>
                  <a:srgbClr val="0033CC"/>
                </a:solidFill>
              </a:rPr>
              <a:t> </a:t>
            </a:r>
            <a:r>
              <a:rPr lang="en-US" altLang="en-US" sz="2800" dirty="0" err="1">
                <a:solidFill>
                  <a:srgbClr val="0033CC"/>
                </a:solidFill>
              </a:rPr>
              <a:t>thú</a:t>
            </a:r>
            <a:r>
              <a:rPr lang="en-US" altLang="en-US" sz="2800" dirty="0" smtClean="0">
                <a:solidFill>
                  <a:srgbClr val="0033CC"/>
                </a:solidFill>
              </a:rPr>
              <a:t>. </a:t>
            </a:r>
            <a:r>
              <a:rPr lang="en-US" altLang="en-US" sz="2800" dirty="0" err="1" smtClean="0">
                <a:solidFill>
                  <a:srgbClr val="0033CC"/>
                </a:solidFill>
              </a:rPr>
              <a:t>Có</a:t>
            </a:r>
            <a:r>
              <a:rPr lang="en-US" altLang="en-US" sz="2800" dirty="0" smtClean="0">
                <a:solidFill>
                  <a:srgbClr val="0033CC"/>
                </a:solidFill>
              </a:rPr>
              <a:t> </a:t>
            </a:r>
            <a:r>
              <a:rPr lang="en-US" altLang="en-US" sz="2800" dirty="0" err="1">
                <a:solidFill>
                  <a:srgbClr val="0033CC"/>
                </a:solidFill>
              </a:rPr>
              <a:t>lần</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đã</a:t>
            </a:r>
            <a:r>
              <a:rPr lang="en-US" altLang="en-US" sz="2800" dirty="0" smtClean="0">
                <a:solidFill>
                  <a:srgbClr val="0033CC"/>
                </a:solidFill>
              </a:rPr>
              <a:t> </a:t>
            </a:r>
            <a:r>
              <a:rPr lang="en-US" altLang="en-US" sz="2800" dirty="0" err="1">
                <a:solidFill>
                  <a:srgbClr val="0033CC"/>
                </a:solidFill>
              </a:rPr>
              <a:t>bắn</a:t>
            </a:r>
            <a:r>
              <a:rPr lang="en-US" altLang="en-US" sz="2800" dirty="0">
                <a:solidFill>
                  <a:srgbClr val="0033CC"/>
                </a:solidFill>
              </a:rPr>
              <a:t> </a:t>
            </a:r>
            <a:r>
              <a:rPr lang="en-US" altLang="en-US" sz="2800" dirty="0" err="1">
                <a:solidFill>
                  <a:srgbClr val="0033CC"/>
                </a:solidFill>
              </a:rPr>
              <a:t>hạ</a:t>
            </a:r>
            <a:r>
              <a:rPr lang="en-US" altLang="en-US" sz="2800" dirty="0">
                <a:solidFill>
                  <a:srgbClr val="0033CC"/>
                </a:solidFill>
              </a:rPr>
              <a:t> </a:t>
            </a:r>
            <a:r>
              <a:rPr lang="en-US" altLang="en-US" sz="2800" dirty="0" err="1">
                <a:solidFill>
                  <a:srgbClr val="0033CC"/>
                </a:solidFill>
              </a:rPr>
              <a:t>một</a:t>
            </a:r>
            <a:r>
              <a:rPr lang="en-US" altLang="en-US" sz="2800" dirty="0">
                <a:solidFill>
                  <a:srgbClr val="0033CC"/>
                </a:solidFill>
              </a:rPr>
              <a:t> con </a:t>
            </a:r>
            <a:r>
              <a:rPr lang="en-US" altLang="en-US" sz="2800" dirty="0" err="1">
                <a:solidFill>
                  <a:srgbClr val="0033CC"/>
                </a:solidFill>
              </a:rPr>
              <a:t>báo</a:t>
            </a:r>
            <a:r>
              <a:rPr lang="en-US" altLang="en-US" sz="2800" dirty="0">
                <a:solidFill>
                  <a:srgbClr val="0033CC"/>
                </a:solidFill>
              </a:rPr>
              <a:t> </a:t>
            </a:r>
            <a:r>
              <a:rPr lang="en-US" altLang="en-US" sz="2800" dirty="0" err="1">
                <a:solidFill>
                  <a:srgbClr val="0033CC"/>
                </a:solidFill>
              </a:rPr>
              <a:t>gấm</a:t>
            </a:r>
            <a:r>
              <a:rPr lang="en-US" altLang="en-US" sz="2800" dirty="0">
                <a:solidFill>
                  <a:srgbClr val="0033CC"/>
                </a:solidFill>
              </a:rPr>
              <a:t> hung </a:t>
            </a:r>
            <a:r>
              <a:rPr lang="en-US" altLang="en-US" sz="2800" dirty="0" err="1">
                <a:solidFill>
                  <a:srgbClr val="0033CC"/>
                </a:solidFill>
              </a:rPr>
              <a:t>dữ</a:t>
            </a:r>
            <a:r>
              <a:rPr lang="en-US" altLang="en-US" sz="2800" dirty="0">
                <a:solidFill>
                  <a:srgbClr val="0033CC"/>
                </a:solidFill>
              </a:rPr>
              <a:t> </a:t>
            </a:r>
            <a:r>
              <a:rPr lang="en-US" altLang="en-US" sz="2800" dirty="0" err="1" smtClean="0">
                <a:solidFill>
                  <a:srgbClr val="0033CC"/>
                </a:solidFill>
              </a:rPr>
              <a:t>trước</a:t>
            </a:r>
            <a:r>
              <a:rPr lang="en-US" altLang="en-US" sz="2800" dirty="0" smtClean="0">
                <a:solidFill>
                  <a:srgbClr val="0033CC"/>
                </a:solidFill>
              </a:rPr>
              <a:t> </a:t>
            </a:r>
            <a:r>
              <a:rPr lang="en-US" altLang="en-US" sz="2800" dirty="0" err="1">
                <a:solidFill>
                  <a:srgbClr val="0033CC"/>
                </a:solidFill>
              </a:rPr>
              <a:t>sự</a:t>
            </a:r>
            <a:r>
              <a:rPr lang="en-US" altLang="en-US" sz="2800" dirty="0">
                <a:solidFill>
                  <a:srgbClr val="0033CC"/>
                </a:solidFill>
              </a:rPr>
              <a:t> </a:t>
            </a:r>
            <a:r>
              <a:rPr lang="en-US" altLang="en-US" sz="2800" dirty="0" err="1">
                <a:solidFill>
                  <a:srgbClr val="0033CC"/>
                </a:solidFill>
              </a:rPr>
              <a:t>thán</a:t>
            </a:r>
            <a:r>
              <a:rPr lang="en-US" altLang="en-US" sz="2800" dirty="0">
                <a:solidFill>
                  <a:srgbClr val="0033CC"/>
                </a:solidFill>
              </a:rPr>
              <a:t> </a:t>
            </a:r>
            <a:r>
              <a:rPr lang="en-US" altLang="en-US" sz="2800" dirty="0" err="1">
                <a:solidFill>
                  <a:srgbClr val="0033CC"/>
                </a:solidFill>
              </a:rPr>
              <a:t>phục</a:t>
            </a:r>
            <a:r>
              <a:rPr lang="en-US" altLang="en-US" sz="2800" dirty="0">
                <a:solidFill>
                  <a:srgbClr val="0033CC"/>
                </a:solidFill>
              </a:rPr>
              <a:t> </a:t>
            </a:r>
            <a:r>
              <a:rPr lang="en-US" altLang="en-US" sz="2800" dirty="0" err="1">
                <a:solidFill>
                  <a:srgbClr val="0033CC"/>
                </a:solidFill>
              </a:rPr>
              <a:t>của</a:t>
            </a:r>
            <a:r>
              <a:rPr lang="en-US" altLang="en-US" sz="2800" dirty="0">
                <a:solidFill>
                  <a:srgbClr val="0033CC"/>
                </a:solidFill>
              </a:rPr>
              <a:t> </a:t>
            </a:r>
            <a:r>
              <a:rPr lang="en-US" altLang="en-US" sz="2800" dirty="0" err="1">
                <a:solidFill>
                  <a:srgbClr val="0033CC"/>
                </a:solidFill>
              </a:rPr>
              <a:t>trai</a:t>
            </a:r>
            <a:r>
              <a:rPr lang="en-US" altLang="en-US" sz="2800" dirty="0">
                <a:solidFill>
                  <a:srgbClr val="0033CC"/>
                </a:solidFill>
              </a:rPr>
              <a:t> </a:t>
            </a:r>
            <a:r>
              <a:rPr lang="en-US" altLang="en-US" sz="2800" dirty="0" err="1">
                <a:solidFill>
                  <a:srgbClr val="0033CC"/>
                </a:solidFill>
              </a:rPr>
              <a:t>tráng</a:t>
            </a:r>
            <a:r>
              <a:rPr lang="en-US" altLang="en-US" sz="2800" dirty="0">
                <a:solidFill>
                  <a:srgbClr val="0033CC"/>
                </a:solidFill>
              </a:rPr>
              <a:t> </a:t>
            </a:r>
            <a:r>
              <a:rPr lang="en-US" altLang="en-US" sz="2800" dirty="0" err="1">
                <a:solidFill>
                  <a:srgbClr val="0033CC"/>
                </a:solidFill>
              </a:rPr>
              <a:t>trong</a:t>
            </a:r>
            <a:r>
              <a:rPr lang="en-US" altLang="en-US" sz="2800" dirty="0">
                <a:solidFill>
                  <a:srgbClr val="0033CC"/>
                </a:solidFill>
              </a:rPr>
              <a:t> </a:t>
            </a:r>
            <a:r>
              <a:rPr lang="en-US" altLang="en-US" sz="2800" dirty="0" err="1">
                <a:solidFill>
                  <a:srgbClr val="0033CC"/>
                </a:solidFill>
              </a:rPr>
              <a:t>vùng</a:t>
            </a:r>
            <a:r>
              <a:rPr lang="en-US" altLang="en-US" sz="2800" dirty="0" smtClean="0">
                <a:solidFill>
                  <a:srgbClr val="0033CC"/>
                </a:solidFill>
              </a:rPr>
              <a:t>.</a:t>
            </a:r>
            <a:endParaRPr lang="en-US" altLang="en-US" sz="2800" dirty="0">
              <a:solidFill>
                <a:srgbClr val="0033CC"/>
              </a:solidFill>
            </a:endParaRPr>
          </a:p>
          <a:p>
            <a:pPr>
              <a:lnSpc>
                <a:spcPct val="90000"/>
              </a:lnSpc>
            </a:pPr>
            <a:r>
              <a:rPr lang="en-US" altLang="en-US" sz="2800" dirty="0" smtClean="0">
                <a:solidFill>
                  <a:srgbClr val="0033CC"/>
                </a:solidFill>
              </a:rPr>
              <a:t>   </a:t>
            </a:r>
            <a:r>
              <a:rPr lang="en-US" altLang="en-US" sz="2800" dirty="0" err="1" smtClean="0">
                <a:solidFill>
                  <a:srgbClr val="0033CC"/>
                </a:solidFill>
              </a:rPr>
              <a:t>Hằng</a:t>
            </a:r>
            <a:r>
              <a:rPr lang="en-US" altLang="en-US" sz="2800" dirty="0" smtClean="0">
                <a:solidFill>
                  <a:srgbClr val="0033CC"/>
                </a:solidFill>
              </a:rPr>
              <a:t> </a:t>
            </a:r>
            <a:r>
              <a:rPr lang="en-US" altLang="en-US" sz="2800" dirty="0" err="1">
                <a:solidFill>
                  <a:srgbClr val="0033CC"/>
                </a:solidFill>
              </a:rPr>
              <a:t>ngày</a:t>
            </a:r>
            <a:r>
              <a:rPr lang="en-US" altLang="en-US" sz="2800" dirty="0">
                <a:solidFill>
                  <a:srgbClr val="0033CC"/>
                </a:solidFill>
              </a:rPr>
              <a:t>, </a:t>
            </a:r>
            <a:r>
              <a:rPr lang="en-US" altLang="en-US" sz="2800" dirty="0" err="1">
                <a:solidFill>
                  <a:srgbClr val="0033CC"/>
                </a:solidFill>
              </a:rPr>
              <a:t>chứng</a:t>
            </a:r>
            <a:r>
              <a:rPr lang="en-US" altLang="en-US" sz="2800" dirty="0">
                <a:solidFill>
                  <a:srgbClr val="0033CC"/>
                </a:solidFill>
              </a:rPr>
              <a:t> </a:t>
            </a:r>
            <a:r>
              <a:rPr lang="en-US" altLang="en-US" sz="2800" dirty="0" err="1">
                <a:solidFill>
                  <a:srgbClr val="0033CC"/>
                </a:solidFill>
              </a:rPr>
              <a:t>kiến</a:t>
            </a:r>
            <a:r>
              <a:rPr lang="en-US" altLang="en-US" sz="2800" dirty="0">
                <a:solidFill>
                  <a:srgbClr val="0033CC"/>
                </a:solidFill>
              </a:rPr>
              <a:t> </a:t>
            </a:r>
            <a:r>
              <a:rPr lang="en-US" altLang="en-US" sz="2800" dirty="0" err="1">
                <a:solidFill>
                  <a:srgbClr val="0033CC"/>
                </a:solidFill>
              </a:rPr>
              <a:t>cảnh</a:t>
            </a:r>
            <a:r>
              <a:rPr lang="en-US" altLang="en-US" sz="2800" dirty="0">
                <a:solidFill>
                  <a:srgbClr val="0033CC"/>
                </a:solidFill>
              </a:rPr>
              <a:t> </a:t>
            </a:r>
            <a:r>
              <a:rPr lang="en-US" altLang="en-US" sz="2800" dirty="0" err="1">
                <a:solidFill>
                  <a:srgbClr val="0033CC"/>
                </a:solidFill>
              </a:rPr>
              <a:t>nhân</a:t>
            </a:r>
            <a:r>
              <a:rPr lang="en-US" altLang="en-US" sz="2800" dirty="0">
                <a:solidFill>
                  <a:srgbClr val="0033CC"/>
                </a:solidFill>
              </a:rPr>
              <a:t> </a:t>
            </a:r>
            <a:r>
              <a:rPr lang="en-US" altLang="en-US" sz="2800" dirty="0" err="1">
                <a:solidFill>
                  <a:srgbClr val="0033CC"/>
                </a:solidFill>
              </a:rPr>
              <a:t>dân</a:t>
            </a:r>
            <a:r>
              <a:rPr lang="en-US" altLang="en-US" sz="2800" dirty="0">
                <a:solidFill>
                  <a:srgbClr val="0033CC"/>
                </a:solidFill>
              </a:rPr>
              <a:t> </a:t>
            </a:r>
            <a:r>
              <a:rPr lang="en-US" altLang="en-US" sz="2800" dirty="0" err="1">
                <a:solidFill>
                  <a:srgbClr val="0033CC"/>
                </a:solidFill>
              </a:rPr>
              <a:t>bị</a:t>
            </a:r>
            <a:r>
              <a:rPr lang="en-US" altLang="en-US" sz="2800" dirty="0">
                <a:solidFill>
                  <a:srgbClr val="0033CC"/>
                </a:solidFill>
              </a:rPr>
              <a:t> </a:t>
            </a:r>
            <a:r>
              <a:rPr lang="en-US" altLang="en-US" sz="2800" dirty="0" err="1">
                <a:solidFill>
                  <a:srgbClr val="0033CC"/>
                </a:solidFill>
              </a:rPr>
              <a:t>giặc</a:t>
            </a:r>
            <a:r>
              <a:rPr lang="en-US" altLang="en-US" sz="2800" dirty="0">
                <a:solidFill>
                  <a:srgbClr val="0033CC"/>
                </a:solidFill>
              </a:rPr>
              <a:t> </a:t>
            </a:r>
            <a:r>
              <a:rPr lang="en-US" altLang="en-US" sz="2800" dirty="0" err="1">
                <a:solidFill>
                  <a:srgbClr val="0033CC"/>
                </a:solidFill>
              </a:rPr>
              <a:t>Ngô</a:t>
            </a:r>
            <a:r>
              <a:rPr lang="en-US" altLang="en-US" sz="2800" dirty="0">
                <a:solidFill>
                  <a:srgbClr val="0033CC"/>
                </a:solidFill>
              </a:rPr>
              <a:t> </a:t>
            </a:r>
            <a:r>
              <a:rPr lang="en-US" altLang="en-US" sz="2800" dirty="0" err="1">
                <a:solidFill>
                  <a:srgbClr val="0033CC"/>
                </a:solidFill>
              </a:rPr>
              <a:t>đánh</a:t>
            </a:r>
            <a:r>
              <a:rPr lang="en-US" altLang="en-US" sz="2800" dirty="0">
                <a:solidFill>
                  <a:srgbClr val="0033CC"/>
                </a:solidFill>
              </a:rPr>
              <a:t> </a:t>
            </a:r>
            <a:r>
              <a:rPr lang="en-US" altLang="en-US" sz="2800" dirty="0" err="1">
                <a:solidFill>
                  <a:srgbClr val="0033CC"/>
                </a:solidFill>
              </a:rPr>
              <a:t>đập</a:t>
            </a:r>
            <a:r>
              <a:rPr lang="en-US" altLang="en-US" sz="2800" dirty="0">
                <a:solidFill>
                  <a:srgbClr val="0033CC"/>
                </a:solidFill>
              </a:rPr>
              <a:t>, </a:t>
            </a:r>
            <a:r>
              <a:rPr lang="en-US" altLang="en-US" sz="2800" dirty="0" err="1">
                <a:solidFill>
                  <a:srgbClr val="0033CC"/>
                </a:solidFill>
              </a:rPr>
              <a:t>cướp</a:t>
            </a:r>
            <a:r>
              <a:rPr lang="en-US" altLang="en-US" sz="2800" dirty="0">
                <a:solidFill>
                  <a:srgbClr val="0033CC"/>
                </a:solidFill>
              </a:rPr>
              <a:t> </a:t>
            </a:r>
            <a:r>
              <a:rPr lang="en-US" altLang="en-US" sz="2800" dirty="0" err="1">
                <a:solidFill>
                  <a:srgbClr val="0033CC"/>
                </a:solidFill>
              </a:rPr>
              <a:t>bóc</a:t>
            </a:r>
            <a:r>
              <a:rPr lang="en-US" altLang="en-US" sz="2800" dirty="0">
                <a:solidFill>
                  <a:srgbClr val="0033CC"/>
                </a:solidFill>
              </a:rPr>
              <a:t>, </a:t>
            </a:r>
            <a:r>
              <a:rPr lang="en-US" altLang="en-US" sz="2800" dirty="0" smtClean="0">
                <a:solidFill>
                  <a:srgbClr val="0033CC"/>
                </a:solidFill>
              </a:rPr>
              <a:t>            </a:t>
            </a:r>
          </a:p>
          <a:p>
            <a:pPr>
              <a:lnSpc>
                <a:spcPct val="90000"/>
              </a:lnSpc>
            </a:pP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vô</a:t>
            </a:r>
            <a:r>
              <a:rPr lang="en-US" altLang="en-US" sz="2800" dirty="0" smtClean="0">
                <a:solidFill>
                  <a:srgbClr val="0033CC"/>
                </a:solidFill>
              </a:rPr>
              <a:t> </a:t>
            </a:r>
            <a:r>
              <a:rPr lang="en-US" altLang="en-US" sz="2800" dirty="0" err="1">
                <a:solidFill>
                  <a:srgbClr val="0033CC"/>
                </a:solidFill>
              </a:rPr>
              <a:t>cùng</a:t>
            </a:r>
            <a:r>
              <a:rPr lang="en-US" altLang="en-US" sz="2800" dirty="0">
                <a:solidFill>
                  <a:srgbClr val="0033CC"/>
                </a:solidFill>
              </a:rPr>
              <a:t> </a:t>
            </a:r>
            <a:r>
              <a:rPr lang="en-US" altLang="en-US" sz="2800" dirty="0" err="1">
                <a:solidFill>
                  <a:srgbClr val="0033CC"/>
                </a:solidFill>
              </a:rPr>
              <a:t>uất</a:t>
            </a:r>
            <a:r>
              <a:rPr lang="en-US" altLang="en-US" sz="2800" dirty="0">
                <a:solidFill>
                  <a:srgbClr val="0033CC"/>
                </a:solidFill>
              </a:rPr>
              <a:t> </a:t>
            </a:r>
            <a:r>
              <a:rPr lang="en-US" altLang="en-US" sz="2800" dirty="0" err="1">
                <a:solidFill>
                  <a:srgbClr val="0033CC"/>
                </a:solidFill>
              </a:rPr>
              <a:t>hận</a:t>
            </a:r>
            <a:r>
              <a:rPr lang="en-US" altLang="en-US" sz="2800" dirty="0">
                <a:solidFill>
                  <a:srgbClr val="0033CC"/>
                </a:solidFill>
              </a:rPr>
              <a:t>, </a:t>
            </a:r>
            <a:r>
              <a:rPr lang="en-US" altLang="en-US" sz="2800" dirty="0" err="1">
                <a:solidFill>
                  <a:srgbClr val="0033CC"/>
                </a:solidFill>
              </a:rPr>
              <a:t>nung</a:t>
            </a:r>
            <a:r>
              <a:rPr lang="en-US" altLang="en-US" sz="2800" dirty="0">
                <a:solidFill>
                  <a:srgbClr val="0033CC"/>
                </a:solidFill>
              </a:rPr>
              <a:t> </a:t>
            </a:r>
            <a:r>
              <a:rPr lang="en-US" altLang="en-US" sz="2800" dirty="0" err="1">
                <a:solidFill>
                  <a:srgbClr val="0033CC"/>
                </a:solidFill>
              </a:rPr>
              <a:t>nấu</a:t>
            </a:r>
            <a:r>
              <a:rPr lang="en-US" altLang="en-US" sz="2800" dirty="0">
                <a:solidFill>
                  <a:srgbClr val="0033CC"/>
                </a:solidFill>
              </a:rPr>
              <a:t> ý </a:t>
            </a:r>
            <a:r>
              <a:rPr lang="en-US" altLang="en-US" sz="2800" dirty="0" err="1">
                <a:solidFill>
                  <a:srgbClr val="0033CC"/>
                </a:solidFill>
              </a:rPr>
              <a:t>chí</a:t>
            </a:r>
            <a:r>
              <a:rPr lang="en-US" altLang="en-US" sz="2800" dirty="0">
                <a:solidFill>
                  <a:srgbClr val="0033CC"/>
                </a:solidFill>
              </a:rPr>
              <a:t> </a:t>
            </a:r>
            <a:r>
              <a:rPr lang="en-US" altLang="en-US" sz="2800" dirty="0" err="1">
                <a:solidFill>
                  <a:srgbClr val="0033CC"/>
                </a:solidFill>
              </a:rPr>
              <a:t>trả</a:t>
            </a:r>
            <a:r>
              <a:rPr lang="en-US" altLang="en-US" sz="2800" dirty="0">
                <a:solidFill>
                  <a:srgbClr val="0033CC"/>
                </a:solidFill>
              </a:rPr>
              <a:t> </a:t>
            </a:r>
            <a:r>
              <a:rPr lang="en-US" altLang="en-US" sz="2800" dirty="0" err="1">
                <a:solidFill>
                  <a:srgbClr val="0033CC"/>
                </a:solidFill>
              </a:rPr>
              <a:t>thù</a:t>
            </a:r>
            <a:r>
              <a:rPr lang="en-US" altLang="en-US" sz="2800" dirty="0">
                <a:solidFill>
                  <a:srgbClr val="0033CC"/>
                </a:solidFill>
              </a:rPr>
              <a:t> </a:t>
            </a:r>
            <a:r>
              <a:rPr lang="en-US" altLang="en-US" sz="2800" dirty="0" err="1">
                <a:solidFill>
                  <a:srgbClr val="0033CC"/>
                </a:solidFill>
              </a:rPr>
              <a:t>nhà</a:t>
            </a:r>
            <a:r>
              <a:rPr lang="en-US" altLang="en-US" sz="2800" dirty="0">
                <a:solidFill>
                  <a:srgbClr val="0033CC"/>
                </a:solidFill>
              </a:rPr>
              <a:t>, </a:t>
            </a:r>
            <a:r>
              <a:rPr lang="en-US" altLang="en-US" sz="2800" dirty="0" err="1">
                <a:solidFill>
                  <a:srgbClr val="0033CC"/>
                </a:solidFill>
              </a:rPr>
              <a:t>đền</a:t>
            </a:r>
            <a:r>
              <a:rPr lang="en-US" altLang="en-US" sz="2800" dirty="0">
                <a:solidFill>
                  <a:srgbClr val="0033CC"/>
                </a:solidFill>
              </a:rPr>
              <a:t> </a:t>
            </a:r>
            <a:r>
              <a:rPr lang="en-US" altLang="en-US" sz="2800" dirty="0" err="1">
                <a:solidFill>
                  <a:srgbClr val="0033CC"/>
                </a:solidFill>
              </a:rPr>
              <a:t>nợ</a:t>
            </a:r>
            <a:r>
              <a:rPr lang="en-US" altLang="en-US" sz="2800" dirty="0">
                <a:solidFill>
                  <a:srgbClr val="0033CC"/>
                </a:solidFill>
              </a:rPr>
              <a:t> </a:t>
            </a:r>
            <a:r>
              <a:rPr lang="en-US" altLang="en-US" sz="2800" dirty="0" err="1">
                <a:solidFill>
                  <a:srgbClr val="0033CC"/>
                </a:solidFill>
              </a:rPr>
              <a:t>nước</a:t>
            </a:r>
            <a:r>
              <a:rPr lang="en-US" altLang="en-US" sz="2800" dirty="0">
                <a:solidFill>
                  <a:srgbClr val="0033CC"/>
                </a:solidFill>
              </a:rPr>
              <a:t>, </a:t>
            </a:r>
            <a:r>
              <a:rPr lang="en-US" altLang="en-US" sz="2800" dirty="0" err="1">
                <a:solidFill>
                  <a:srgbClr val="0033CC"/>
                </a:solidFill>
              </a:rPr>
              <a:t>quét</a:t>
            </a:r>
            <a:r>
              <a:rPr lang="en-US" altLang="en-US" sz="2800" dirty="0">
                <a:solidFill>
                  <a:srgbClr val="0033CC"/>
                </a:solidFill>
              </a:rPr>
              <a:t> </a:t>
            </a:r>
            <a:r>
              <a:rPr lang="en-US" altLang="en-US" sz="2800" dirty="0" err="1">
                <a:solidFill>
                  <a:srgbClr val="0033CC"/>
                </a:solidFill>
              </a:rPr>
              <a:t>sạch</a:t>
            </a:r>
            <a:r>
              <a:rPr lang="en-US" altLang="en-US" sz="2800" dirty="0">
                <a:solidFill>
                  <a:srgbClr val="0033CC"/>
                </a:solidFill>
              </a:rPr>
              <a:t> </a:t>
            </a:r>
            <a:r>
              <a:rPr lang="en-US" altLang="en-US" sz="2800" dirty="0" err="1">
                <a:solidFill>
                  <a:srgbClr val="0033CC"/>
                </a:solidFill>
              </a:rPr>
              <a:t>chúng</a:t>
            </a:r>
            <a:r>
              <a:rPr lang="en-US" altLang="en-US" sz="2800" dirty="0">
                <a:solidFill>
                  <a:srgbClr val="0033CC"/>
                </a:solidFill>
              </a:rPr>
              <a:t> </a:t>
            </a:r>
            <a:r>
              <a:rPr lang="en-US" altLang="en-US" sz="2800" dirty="0" err="1">
                <a:solidFill>
                  <a:srgbClr val="0033CC"/>
                </a:solidFill>
              </a:rPr>
              <a:t>ra</a:t>
            </a:r>
            <a:r>
              <a:rPr lang="en-US" altLang="en-US" sz="2800" dirty="0">
                <a:solidFill>
                  <a:srgbClr val="0033CC"/>
                </a:solidFill>
              </a:rPr>
              <a:t> </a:t>
            </a:r>
            <a:r>
              <a:rPr lang="en-US" altLang="en-US" sz="2800" dirty="0" err="1">
                <a:solidFill>
                  <a:srgbClr val="0033CC"/>
                </a:solidFill>
              </a:rPr>
              <a:t>khỏi</a:t>
            </a:r>
            <a:r>
              <a:rPr lang="en-US" altLang="en-US" sz="2800" dirty="0">
                <a:solidFill>
                  <a:srgbClr val="0033CC"/>
                </a:solidFill>
              </a:rPr>
              <a:t> </a:t>
            </a:r>
            <a:r>
              <a:rPr lang="en-US" altLang="en-US" sz="2800" dirty="0" err="1">
                <a:solidFill>
                  <a:srgbClr val="0033CC"/>
                </a:solidFill>
              </a:rPr>
              <a:t>bờ</a:t>
            </a:r>
            <a:r>
              <a:rPr lang="en-US" altLang="en-US" sz="2800" dirty="0">
                <a:solidFill>
                  <a:srgbClr val="0033CC"/>
                </a:solidFill>
              </a:rPr>
              <a:t> </a:t>
            </a:r>
            <a:r>
              <a:rPr lang="en-US" altLang="en-US" sz="2800" dirty="0" err="1">
                <a:solidFill>
                  <a:srgbClr val="0033CC"/>
                </a:solidFill>
              </a:rPr>
              <a:t>cỏi</a:t>
            </a:r>
            <a:r>
              <a:rPr lang="en-US" altLang="en-US" sz="2800" dirty="0">
                <a:solidFill>
                  <a:srgbClr val="0033CC"/>
                </a:solidFill>
              </a:rPr>
              <a:t>. </a:t>
            </a:r>
            <a:r>
              <a:rPr lang="en-US" altLang="en-US" sz="2800" dirty="0" err="1">
                <a:solidFill>
                  <a:srgbClr val="0033CC"/>
                </a:solidFill>
              </a:rPr>
              <a:t>Năm</a:t>
            </a:r>
            <a:r>
              <a:rPr lang="en-US" altLang="en-US" sz="2800" dirty="0">
                <a:solidFill>
                  <a:srgbClr val="0033CC"/>
                </a:solidFill>
              </a:rPr>
              <a:t> </a:t>
            </a:r>
            <a:r>
              <a:rPr lang="en-US" altLang="en-US" sz="2800" dirty="0" smtClean="0">
                <a:solidFill>
                  <a:srgbClr val="0033CC"/>
                </a:solidFill>
              </a:rPr>
              <a:t>248,                           </a:t>
            </a:r>
            <a:r>
              <a:rPr lang="en-US" altLang="en-US" sz="2800" dirty="0" err="1" smtClean="0">
                <a:solidFill>
                  <a:srgbClr val="0033CC"/>
                </a:solidFill>
              </a:rPr>
              <a:t>cùng</a:t>
            </a:r>
            <a:r>
              <a:rPr lang="en-US" altLang="en-US" sz="2800" dirty="0" smtClean="0">
                <a:solidFill>
                  <a:srgbClr val="0033CC"/>
                </a:solidFill>
              </a:rPr>
              <a:t> </a:t>
            </a:r>
            <a:r>
              <a:rPr lang="en-US" altLang="en-US" sz="2800" dirty="0" err="1">
                <a:solidFill>
                  <a:srgbClr val="0033CC"/>
                </a:solidFill>
              </a:rPr>
              <a:t>anh</a:t>
            </a:r>
            <a:r>
              <a:rPr lang="en-US" altLang="en-US" sz="2800" dirty="0">
                <a:solidFill>
                  <a:srgbClr val="0033CC"/>
                </a:solidFill>
              </a:rPr>
              <a:t> </a:t>
            </a:r>
            <a:r>
              <a:rPr lang="en-US" altLang="en-US" sz="2800" dirty="0" err="1">
                <a:solidFill>
                  <a:srgbClr val="0033CC"/>
                </a:solidFill>
              </a:rPr>
              <a:t>là</a:t>
            </a:r>
            <a:r>
              <a:rPr lang="en-US" altLang="en-US" sz="2800" dirty="0">
                <a:solidFill>
                  <a:srgbClr val="0033CC"/>
                </a:solidFill>
              </a:rPr>
              <a:t> </a:t>
            </a:r>
            <a:r>
              <a:rPr lang="en-US" altLang="en-US" sz="2800" dirty="0" err="1">
                <a:solidFill>
                  <a:srgbClr val="0033CC"/>
                </a:solidFill>
              </a:rPr>
              <a:t>Triệu</a:t>
            </a:r>
            <a:r>
              <a:rPr lang="en-US" altLang="en-US" sz="2800" dirty="0">
                <a:solidFill>
                  <a:srgbClr val="0033CC"/>
                </a:solidFill>
              </a:rPr>
              <a:t> </a:t>
            </a:r>
            <a:r>
              <a:rPr lang="en-US" altLang="en-US" sz="2800" dirty="0" err="1">
                <a:solidFill>
                  <a:srgbClr val="0033CC"/>
                </a:solidFill>
              </a:rPr>
              <a:t>Quốc</a:t>
            </a:r>
            <a:r>
              <a:rPr lang="en-US" altLang="en-US" sz="2800" dirty="0">
                <a:solidFill>
                  <a:srgbClr val="0033CC"/>
                </a:solidFill>
              </a:rPr>
              <a:t> </a:t>
            </a:r>
            <a:r>
              <a:rPr lang="en-US" altLang="en-US" sz="2800" dirty="0" err="1">
                <a:solidFill>
                  <a:srgbClr val="0033CC"/>
                </a:solidFill>
              </a:rPr>
              <a:t>Đạt</a:t>
            </a:r>
            <a:r>
              <a:rPr lang="en-US" altLang="en-US" sz="2800" dirty="0">
                <a:solidFill>
                  <a:srgbClr val="0033CC"/>
                </a:solidFill>
              </a:rPr>
              <a:t> </a:t>
            </a:r>
            <a:r>
              <a:rPr lang="en-US" altLang="en-US" sz="2800" dirty="0" err="1">
                <a:solidFill>
                  <a:srgbClr val="0033CC"/>
                </a:solidFill>
              </a:rPr>
              <a:t>lãnh</a:t>
            </a:r>
            <a:r>
              <a:rPr lang="en-US" altLang="en-US" sz="2800" dirty="0">
                <a:solidFill>
                  <a:srgbClr val="0033CC"/>
                </a:solidFill>
              </a:rPr>
              <a:t> </a:t>
            </a:r>
            <a:r>
              <a:rPr lang="en-US" altLang="en-US" sz="2800" dirty="0" err="1">
                <a:solidFill>
                  <a:srgbClr val="0033CC"/>
                </a:solidFill>
              </a:rPr>
              <a:t>đạo</a:t>
            </a:r>
            <a:r>
              <a:rPr lang="en-US" altLang="en-US" sz="2800" dirty="0">
                <a:solidFill>
                  <a:srgbClr val="0033CC"/>
                </a:solidFill>
              </a:rPr>
              <a:t> </a:t>
            </a:r>
            <a:r>
              <a:rPr lang="en-US" altLang="en-US" sz="2800" dirty="0" err="1">
                <a:solidFill>
                  <a:srgbClr val="0033CC"/>
                </a:solidFill>
              </a:rPr>
              <a:t>cuộc</a:t>
            </a:r>
            <a:r>
              <a:rPr lang="en-US" altLang="en-US" sz="2800" dirty="0">
                <a:solidFill>
                  <a:srgbClr val="0033CC"/>
                </a:solidFill>
              </a:rPr>
              <a:t> </a:t>
            </a:r>
            <a:r>
              <a:rPr lang="en-US" altLang="en-US" sz="2800" dirty="0" err="1">
                <a:solidFill>
                  <a:srgbClr val="0033CC"/>
                </a:solidFill>
              </a:rPr>
              <a:t>khởi</a:t>
            </a:r>
            <a:r>
              <a:rPr lang="en-US" altLang="en-US" sz="2800" dirty="0">
                <a:solidFill>
                  <a:srgbClr val="0033CC"/>
                </a:solidFill>
              </a:rPr>
              <a:t> </a:t>
            </a:r>
            <a:r>
              <a:rPr lang="en-US" altLang="en-US" sz="2800" dirty="0" err="1">
                <a:solidFill>
                  <a:srgbClr val="0033CC"/>
                </a:solidFill>
              </a:rPr>
              <a:t>nghĩa</a:t>
            </a:r>
            <a:r>
              <a:rPr lang="en-US" altLang="en-US" sz="2800" dirty="0">
                <a:solidFill>
                  <a:srgbClr val="0033CC"/>
                </a:solidFill>
              </a:rPr>
              <a:t> </a:t>
            </a:r>
            <a:r>
              <a:rPr lang="en-US" altLang="en-US" sz="2800" dirty="0" err="1">
                <a:solidFill>
                  <a:srgbClr val="0033CC"/>
                </a:solidFill>
              </a:rPr>
              <a:t>chống</a:t>
            </a:r>
            <a:r>
              <a:rPr lang="en-US" altLang="en-US" sz="2800" dirty="0">
                <a:solidFill>
                  <a:srgbClr val="0033CC"/>
                </a:solidFill>
              </a:rPr>
              <a:t> </a:t>
            </a:r>
            <a:r>
              <a:rPr lang="en-US" altLang="en-US" sz="2800" dirty="0" err="1">
                <a:solidFill>
                  <a:srgbClr val="0033CC"/>
                </a:solidFill>
              </a:rPr>
              <a:t>quân</a:t>
            </a:r>
            <a:r>
              <a:rPr lang="en-US" altLang="en-US" sz="2800" dirty="0">
                <a:solidFill>
                  <a:srgbClr val="0033CC"/>
                </a:solidFill>
              </a:rPr>
              <a:t> </a:t>
            </a:r>
            <a:r>
              <a:rPr lang="en-US" altLang="en-US" sz="2800" dirty="0" err="1">
                <a:solidFill>
                  <a:srgbClr val="0033CC"/>
                </a:solidFill>
              </a:rPr>
              <a:t>xâm</a:t>
            </a:r>
            <a:r>
              <a:rPr lang="en-US" altLang="en-US" sz="2800" dirty="0">
                <a:solidFill>
                  <a:srgbClr val="0033CC"/>
                </a:solidFill>
              </a:rPr>
              <a:t> </a:t>
            </a:r>
            <a:r>
              <a:rPr lang="en-US" altLang="en-US" sz="2800" dirty="0" err="1">
                <a:solidFill>
                  <a:srgbClr val="0033CC"/>
                </a:solidFill>
              </a:rPr>
              <a:t>lược</a:t>
            </a:r>
            <a:r>
              <a:rPr lang="en-US" altLang="en-US" sz="2800" dirty="0">
                <a:solidFill>
                  <a:srgbClr val="0033CC"/>
                </a:solidFill>
              </a:rPr>
              <a:t>. </a:t>
            </a:r>
            <a:r>
              <a:rPr lang="en-US" altLang="en-US" sz="2800" dirty="0" err="1">
                <a:solidFill>
                  <a:srgbClr val="0033CC"/>
                </a:solidFill>
              </a:rPr>
              <a:t>Cuộc</a:t>
            </a:r>
            <a:r>
              <a:rPr lang="en-US" altLang="en-US" sz="2800" dirty="0">
                <a:solidFill>
                  <a:srgbClr val="0033CC"/>
                </a:solidFill>
              </a:rPr>
              <a:t> </a:t>
            </a:r>
            <a:r>
              <a:rPr lang="en-US" altLang="en-US" sz="2800" dirty="0" err="1">
                <a:solidFill>
                  <a:srgbClr val="0033CC"/>
                </a:solidFill>
              </a:rPr>
              <a:t>khởi</a:t>
            </a:r>
            <a:r>
              <a:rPr lang="en-US" altLang="en-US" sz="2800" dirty="0">
                <a:solidFill>
                  <a:srgbClr val="0033CC"/>
                </a:solidFill>
              </a:rPr>
              <a:t> </a:t>
            </a:r>
            <a:r>
              <a:rPr lang="en-US" altLang="en-US" sz="2800" dirty="0" err="1">
                <a:solidFill>
                  <a:srgbClr val="0033CC"/>
                </a:solidFill>
              </a:rPr>
              <a:t>nghĩa</a:t>
            </a:r>
            <a:r>
              <a:rPr lang="en-US" altLang="en-US" sz="2800" dirty="0">
                <a:solidFill>
                  <a:srgbClr val="0033CC"/>
                </a:solidFill>
              </a:rPr>
              <a:t> </a:t>
            </a:r>
            <a:r>
              <a:rPr lang="en-US" altLang="en-US" sz="2800" dirty="0" err="1">
                <a:solidFill>
                  <a:srgbClr val="0033CC"/>
                </a:solidFill>
              </a:rPr>
              <a:t>tuy</a:t>
            </a:r>
            <a:r>
              <a:rPr lang="en-US" altLang="en-US" sz="2800" dirty="0">
                <a:solidFill>
                  <a:srgbClr val="0033CC"/>
                </a:solidFill>
              </a:rPr>
              <a:t> </a:t>
            </a:r>
            <a:r>
              <a:rPr lang="en-US" altLang="en-US" sz="2800" dirty="0" err="1">
                <a:solidFill>
                  <a:srgbClr val="0033CC"/>
                </a:solidFill>
              </a:rPr>
              <a:t>không</a:t>
            </a:r>
            <a:r>
              <a:rPr lang="en-US" altLang="en-US" sz="2800" dirty="0">
                <a:solidFill>
                  <a:srgbClr val="0033CC"/>
                </a:solidFill>
              </a:rPr>
              <a:t> </a:t>
            </a:r>
            <a:r>
              <a:rPr lang="en-US" altLang="en-US" sz="2800" dirty="0" err="1">
                <a:solidFill>
                  <a:srgbClr val="0033CC"/>
                </a:solidFill>
              </a:rPr>
              <a:t>thành</a:t>
            </a:r>
            <a:r>
              <a:rPr lang="en-US" altLang="en-US" sz="2800" dirty="0">
                <a:solidFill>
                  <a:srgbClr val="0033CC"/>
                </a:solidFill>
              </a:rPr>
              <a:t> </a:t>
            </a:r>
            <a:r>
              <a:rPr lang="en-US" altLang="en-US" sz="2800" dirty="0" err="1">
                <a:solidFill>
                  <a:srgbClr val="0033CC"/>
                </a:solidFill>
              </a:rPr>
              <a:t>công</a:t>
            </a:r>
            <a:r>
              <a:rPr lang="en-US" altLang="en-US" sz="2800" dirty="0">
                <a:solidFill>
                  <a:srgbClr val="0033CC"/>
                </a:solidFill>
              </a:rPr>
              <a:t> </a:t>
            </a:r>
            <a:r>
              <a:rPr lang="en-US" altLang="en-US" sz="2800" dirty="0" err="1">
                <a:solidFill>
                  <a:srgbClr val="0033CC"/>
                </a:solidFill>
              </a:rPr>
              <a:t>nhưng</a:t>
            </a:r>
            <a:r>
              <a:rPr lang="en-US" altLang="en-US" sz="2800" dirty="0">
                <a:solidFill>
                  <a:srgbClr val="0033CC"/>
                </a:solidFill>
              </a:rPr>
              <a:t> </a:t>
            </a:r>
            <a:r>
              <a:rPr lang="en-US" altLang="en-US" sz="2800" dirty="0" err="1">
                <a:solidFill>
                  <a:srgbClr val="0033CC"/>
                </a:solidFill>
              </a:rPr>
              <a:t>tấm</a:t>
            </a:r>
            <a:r>
              <a:rPr lang="en-US" altLang="en-US" sz="2800" dirty="0">
                <a:solidFill>
                  <a:srgbClr val="0033CC"/>
                </a:solidFill>
              </a:rPr>
              <a:t> </a:t>
            </a:r>
            <a:r>
              <a:rPr lang="en-US" altLang="en-US" sz="2800" dirty="0" err="1">
                <a:solidFill>
                  <a:srgbClr val="0033CC"/>
                </a:solidFill>
              </a:rPr>
              <a:t>gương</a:t>
            </a:r>
            <a:r>
              <a:rPr lang="en-US" altLang="en-US" sz="2800" dirty="0">
                <a:solidFill>
                  <a:srgbClr val="0033CC"/>
                </a:solidFill>
              </a:rPr>
              <a:t> </a:t>
            </a:r>
            <a:r>
              <a:rPr lang="en-US" altLang="en-US" sz="2800" dirty="0" err="1">
                <a:solidFill>
                  <a:srgbClr val="0033CC"/>
                </a:solidFill>
              </a:rPr>
              <a:t>anh</a:t>
            </a:r>
            <a:r>
              <a:rPr lang="en-US" altLang="en-US" sz="2800" dirty="0">
                <a:solidFill>
                  <a:srgbClr val="0033CC"/>
                </a:solidFill>
              </a:rPr>
              <a:t> </a:t>
            </a:r>
            <a:r>
              <a:rPr lang="en-US" altLang="en-US" sz="2800" dirty="0" err="1">
                <a:solidFill>
                  <a:srgbClr val="0033CC"/>
                </a:solidFill>
              </a:rPr>
              <a:t>dũng</a:t>
            </a:r>
            <a:r>
              <a:rPr lang="en-US" altLang="en-US" sz="2800" dirty="0">
                <a:solidFill>
                  <a:srgbClr val="0033CC"/>
                </a:solidFill>
              </a:rPr>
              <a:t> </a:t>
            </a:r>
            <a:r>
              <a:rPr lang="en-US" altLang="en-US" sz="2800" dirty="0" err="1">
                <a:solidFill>
                  <a:srgbClr val="0033CC"/>
                </a:solidFill>
              </a:rPr>
              <a:t>của</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sáng</a:t>
            </a:r>
            <a:r>
              <a:rPr lang="en-US" altLang="en-US" sz="2800" dirty="0" smtClean="0">
                <a:solidFill>
                  <a:srgbClr val="0033CC"/>
                </a:solidFill>
              </a:rPr>
              <a:t> </a:t>
            </a:r>
            <a:r>
              <a:rPr lang="en-US" altLang="en-US" sz="2800" dirty="0" err="1">
                <a:solidFill>
                  <a:srgbClr val="0033CC"/>
                </a:solidFill>
              </a:rPr>
              <a:t>mãi</a:t>
            </a:r>
            <a:r>
              <a:rPr lang="en-US" altLang="en-US" sz="2800" dirty="0">
                <a:solidFill>
                  <a:srgbClr val="0033CC"/>
                </a:solidFill>
              </a:rPr>
              <a:t> </a:t>
            </a:r>
            <a:r>
              <a:rPr lang="en-US" altLang="en-US" sz="2800" dirty="0" err="1">
                <a:solidFill>
                  <a:srgbClr val="0033CC"/>
                </a:solidFill>
              </a:rPr>
              <a:t>với</a:t>
            </a:r>
            <a:r>
              <a:rPr lang="en-US" altLang="en-US" sz="2800" dirty="0">
                <a:solidFill>
                  <a:srgbClr val="0033CC"/>
                </a:solidFill>
              </a:rPr>
              <a:t> non </a:t>
            </a:r>
            <a:r>
              <a:rPr lang="en-US" altLang="en-US" sz="2800" dirty="0" err="1">
                <a:solidFill>
                  <a:srgbClr val="0033CC"/>
                </a:solidFill>
              </a:rPr>
              <a:t>sông</a:t>
            </a:r>
            <a:r>
              <a:rPr lang="en-US" altLang="en-US" sz="2800" dirty="0">
                <a:solidFill>
                  <a:srgbClr val="0033CC"/>
                </a:solidFill>
              </a:rPr>
              <a:t>, </a:t>
            </a:r>
            <a:r>
              <a:rPr lang="en-US" altLang="en-US" sz="2800" dirty="0" err="1">
                <a:solidFill>
                  <a:srgbClr val="0033CC"/>
                </a:solidFill>
              </a:rPr>
              <a:t>đất</a:t>
            </a:r>
            <a:r>
              <a:rPr lang="en-US" altLang="en-US" sz="2800" dirty="0">
                <a:solidFill>
                  <a:srgbClr val="0033CC"/>
                </a:solidFill>
              </a:rPr>
              <a:t> </a:t>
            </a:r>
            <a:r>
              <a:rPr lang="en-US" altLang="en-US" sz="2800" dirty="0" err="1">
                <a:solidFill>
                  <a:srgbClr val="0033CC"/>
                </a:solidFill>
              </a:rPr>
              <a:t>nước</a:t>
            </a:r>
            <a:r>
              <a:rPr lang="en-US" altLang="en-US" sz="2800" dirty="0">
                <a:solidFill>
                  <a:srgbClr val="0033CC"/>
                </a:solidFill>
              </a:rPr>
              <a:t> .</a:t>
            </a:r>
          </a:p>
          <a:p>
            <a:pPr>
              <a:lnSpc>
                <a:spcPct val="90000"/>
              </a:lnSpc>
            </a:pPr>
            <a:r>
              <a:rPr lang="en-US" altLang="en-US" sz="2800" dirty="0">
                <a:solidFill>
                  <a:srgbClr val="0033CC"/>
                </a:solidFill>
              </a:rPr>
              <a:t>                           </a:t>
            </a:r>
            <a:r>
              <a:rPr lang="en-US" altLang="en-US" sz="2800" dirty="0" smtClean="0">
                <a:solidFill>
                  <a:srgbClr val="0033CC"/>
                </a:solidFill>
              </a:rPr>
              <a:t>                                                 </a:t>
            </a:r>
            <a:r>
              <a:rPr lang="en-US" altLang="en-US" sz="2400" dirty="0" smtClean="0">
                <a:solidFill>
                  <a:srgbClr val="0033CC"/>
                </a:solidFill>
              </a:rPr>
              <a:t>Theo </a:t>
            </a:r>
            <a:r>
              <a:rPr lang="en-US" altLang="en-US" sz="2400" dirty="0">
                <a:solidFill>
                  <a:srgbClr val="0033CC"/>
                </a:solidFill>
              </a:rPr>
              <a:t>TỪ ĐIỂN NHÂN VẬT LỊCH SỬ VIỆT NAM</a:t>
            </a:r>
            <a:endParaRPr lang="en-US" sz="2400" dirty="0">
              <a:solidFill>
                <a:srgbClr val="0033CC"/>
              </a:solidFill>
            </a:endParaRPr>
          </a:p>
        </p:txBody>
      </p:sp>
      <p:sp>
        <p:nvSpPr>
          <p:cNvPr id="15" name="TextBox 14"/>
          <p:cNvSpPr txBox="1"/>
          <p:nvPr/>
        </p:nvSpPr>
        <p:spPr>
          <a:xfrm>
            <a:off x="3722914" y="4793682"/>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6" name="TextBox 15"/>
          <p:cNvSpPr txBox="1"/>
          <p:nvPr/>
        </p:nvSpPr>
        <p:spPr>
          <a:xfrm>
            <a:off x="3814356" y="5547482"/>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7" name="TextBox 16"/>
          <p:cNvSpPr txBox="1"/>
          <p:nvPr/>
        </p:nvSpPr>
        <p:spPr>
          <a:xfrm>
            <a:off x="10633167" y="4019128"/>
            <a:ext cx="1476102" cy="523220"/>
          </a:xfrm>
          <a:prstGeom prst="rect">
            <a:avLst/>
          </a:prstGeom>
          <a:noFill/>
        </p:spPr>
        <p:txBody>
          <a:bodyPr wrap="squar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smtClean="0">
                <a:solidFill>
                  <a:srgbClr val="00CC00"/>
                </a:solidFill>
              </a:rPr>
              <a:t>Thị</a:t>
            </a:r>
            <a:endParaRPr lang="en-US" sz="2800" dirty="0">
              <a:solidFill>
                <a:srgbClr val="00CC00"/>
              </a:solidFill>
            </a:endParaRPr>
          </a:p>
        </p:txBody>
      </p:sp>
      <p:sp>
        <p:nvSpPr>
          <p:cNvPr id="18" name="TextBox 17"/>
          <p:cNvSpPr txBox="1"/>
          <p:nvPr/>
        </p:nvSpPr>
        <p:spPr>
          <a:xfrm>
            <a:off x="117559" y="4411015"/>
            <a:ext cx="922240" cy="523220"/>
          </a:xfrm>
          <a:prstGeom prst="rect">
            <a:avLst/>
          </a:prstGeom>
          <a:noFill/>
        </p:spPr>
        <p:txBody>
          <a:bodyPr wrap="none" rtlCol="0">
            <a:spAutoFit/>
          </a:bodyPr>
          <a:lstStyle/>
          <a:p>
            <a:r>
              <a:rPr lang="en-US" altLang="en-US" sz="2800" dirty="0" smtClean="0">
                <a:solidFill>
                  <a:srgbClr val="00CC00"/>
                </a:solidFill>
              </a:rPr>
              <a:t>Trinh</a:t>
            </a:r>
            <a:endParaRPr lang="en-US" sz="2800" dirty="0">
              <a:solidFill>
                <a:srgbClr val="00CC00"/>
              </a:solidFill>
            </a:endParaRPr>
          </a:p>
        </p:txBody>
      </p:sp>
      <p:sp>
        <p:nvSpPr>
          <p:cNvPr id="10" name="TextBox 9"/>
          <p:cNvSpPr txBox="1"/>
          <p:nvPr/>
        </p:nvSpPr>
        <p:spPr>
          <a:xfrm>
            <a:off x="352925" y="2470484"/>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9" name="Text Box 4"/>
          <p:cNvSpPr txBox="1">
            <a:spLocks noChangeArrowheads="1"/>
          </p:cNvSpPr>
          <p:nvPr/>
        </p:nvSpPr>
        <p:spPr bwMode="auto">
          <a:xfrm>
            <a:off x="8081206" y="2466471"/>
            <a:ext cx="382203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b="1" dirty="0" err="1">
                <a:solidFill>
                  <a:srgbClr val="FF0000"/>
                </a:solidFill>
              </a:rPr>
              <a:t>Người</a:t>
            </a:r>
            <a:r>
              <a:rPr lang="en-US" altLang="en-US" sz="2800" b="1" dirty="0">
                <a:solidFill>
                  <a:srgbClr val="FF0000"/>
                </a:solidFill>
              </a:rPr>
              <a:t> </a:t>
            </a:r>
            <a:r>
              <a:rPr lang="en-US" altLang="en-US" sz="2800" b="1" dirty="0" err="1">
                <a:solidFill>
                  <a:srgbClr val="FF0000"/>
                </a:solidFill>
              </a:rPr>
              <a:t>thiếu</a:t>
            </a:r>
            <a:r>
              <a:rPr lang="en-US" altLang="en-US" sz="2800" b="1" dirty="0">
                <a:solidFill>
                  <a:srgbClr val="FF0000"/>
                </a:solidFill>
              </a:rPr>
              <a:t> </a:t>
            </a:r>
            <a:r>
              <a:rPr lang="en-US" altLang="en-US" sz="2800" b="1" dirty="0" err="1">
                <a:solidFill>
                  <a:srgbClr val="FF0000"/>
                </a:solidFill>
              </a:rPr>
              <a:t>nư</a:t>
            </a:r>
            <a:r>
              <a:rPr lang="en-US" altLang="en-US" sz="2800" b="1" dirty="0">
                <a:solidFill>
                  <a:srgbClr val="FF0000"/>
                </a:solidFill>
              </a:rPr>
              <a:t>̃ </a:t>
            </a:r>
            <a:r>
              <a:rPr lang="en-US" altLang="en-US" sz="2800" b="1" dirty="0" smtClean="0">
                <a:solidFill>
                  <a:srgbClr val="FF0000"/>
                </a:solidFill>
              </a:rPr>
              <a:t>họ </a:t>
            </a:r>
            <a:r>
              <a:rPr lang="en-US" altLang="en-US" sz="2800" b="1" dirty="0" err="1" smtClean="0">
                <a:solidFill>
                  <a:srgbClr val="FF0000"/>
                </a:solidFill>
              </a:rPr>
              <a:t>Triệu</a:t>
            </a:r>
            <a:r>
              <a:rPr lang="en-US" altLang="en-US" sz="2800" dirty="0" smtClean="0">
                <a:solidFill>
                  <a:srgbClr val="FF0000"/>
                </a:solidFill>
              </a:rPr>
              <a:t> </a:t>
            </a:r>
            <a:endParaRPr lang="en-US" altLang="en-US" sz="2800" dirty="0">
              <a:solidFill>
                <a:srgbClr val="FF0000"/>
              </a:solidFill>
            </a:endParaRPr>
          </a:p>
        </p:txBody>
      </p:sp>
      <p:sp>
        <p:nvSpPr>
          <p:cNvPr id="21" name="Text Box 10"/>
          <p:cNvSpPr txBox="1">
            <a:spLocks noChangeArrowheads="1"/>
          </p:cNvSpPr>
          <p:nvPr/>
        </p:nvSpPr>
        <p:spPr bwMode="auto">
          <a:xfrm>
            <a:off x="6553202" y="2859506"/>
            <a:ext cx="107482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b="1" dirty="0" err="1" smtClean="0">
                <a:solidFill>
                  <a:srgbClr val="FF0000"/>
                </a:solidFill>
              </a:rPr>
              <a:t>Nàng</a:t>
            </a:r>
            <a:endParaRPr lang="en-US" altLang="en-US" sz="2800" b="1" dirty="0">
              <a:solidFill>
                <a:srgbClr val="FF0000"/>
              </a:solidFill>
            </a:endParaRPr>
          </a:p>
        </p:txBody>
      </p:sp>
      <p:sp>
        <p:nvSpPr>
          <p:cNvPr id="20" name="Text Box 10"/>
          <p:cNvSpPr txBox="1">
            <a:spLocks noChangeArrowheads="1"/>
          </p:cNvSpPr>
          <p:nvPr/>
        </p:nvSpPr>
        <p:spPr bwMode="auto">
          <a:xfrm>
            <a:off x="5125452" y="3238711"/>
            <a:ext cx="95450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b="1" dirty="0" err="1">
                <a:solidFill>
                  <a:srgbClr val="FF0000"/>
                </a:solidFill>
              </a:rPr>
              <a:t>nàng</a:t>
            </a:r>
            <a:endParaRPr lang="en-US" altLang="en-US" sz="2800" b="1" dirty="0">
              <a:solidFill>
                <a:srgbClr val="FF0000"/>
              </a:solidFill>
            </a:endParaRPr>
          </a:p>
        </p:txBody>
      </p:sp>
    </p:spTree>
    <p:extLst>
      <p:ext uri="{BB962C8B-B14F-4D97-AF65-F5344CB8AC3E}">
        <p14:creationId xmlns:p14="http://schemas.microsoft.com/office/powerpoint/2010/main" val="2145576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15"/>
                                        </p:tgtEl>
                                      </p:cBhvr>
                                    </p:animEffect>
                                    <p:anim calcmode="lin" valueType="num">
                                      <p:cBhvr>
                                        <p:cTn id="7" dur="1000"/>
                                        <p:tgtEl>
                                          <p:spTgt spid="15"/>
                                        </p:tgtEl>
                                        <p:attrNameLst>
                                          <p:attrName>ppt_x</p:attrName>
                                        </p:attrNameLst>
                                      </p:cBhvr>
                                      <p:tavLst>
                                        <p:tav tm="0">
                                          <p:val>
                                            <p:strVal val="ppt_x"/>
                                          </p:val>
                                        </p:tav>
                                        <p:tav tm="100000">
                                          <p:val>
                                            <p:strVal val="ppt_x"/>
                                          </p:val>
                                        </p:tav>
                                      </p:tavLst>
                                    </p:anim>
                                    <p:anim calcmode="lin" valueType="num">
                                      <p:cBhvr>
                                        <p:cTn id="8" dur="1000"/>
                                        <p:tgtEl>
                                          <p:spTgt spid="15"/>
                                        </p:tgtEl>
                                        <p:attrNameLst>
                                          <p:attrName>ppt_y</p:attrName>
                                        </p:attrNameLst>
                                      </p:cBhvr>
                                      <p:tavLst>
                                        <p:tav tm="0">
                                          <p:val>
                                            <p:strVal val="ppt_y"/>
                                          </p:val>
                                        </p:tav>
                                        <p:tav tm="100000">
                                          <p:val>
                                            <p:strVal val="ppt_y+.1"/>
                                          </p:val>
                                        </p:tav>
                                      </p:tavLst>
                                    </p:anim>
                                    <p:set>
                                      <p:cBhvr>
                                        <p:cTn id="9" dur="1" fill="hold">
                                          <p:stCondLst>
                                            <p:cond delay="9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565" y="1569609"/>
            <a:ext cx="11965577" cy="954107"/>
          </a:xfrm>
          <a:prstGeom prst="rect">
            <a:avLst/>
          </a:prstGeom>
        </p:spPr>
        <p:txBody>
          <a:bodyPr wrap="square">
            <a:spAutoFit/>
          </a:bodyPr>
          <a:lstStyle/>
          <a:p>
            <a:r>
              <a:rPr lang="en-US" altLang="en-US" sz="2800" b="1" dirty="0">
                <a:solidFill>
                  <a:srgbClr val="660066"/>
                </a:solidFill>
              </a:rPr>
              <a:t>2.Hãy </a:t>
            </a:r>
            <a:r>
              <a:rPr lang="en-US" altLang="en-US" sz="2800" b="1" dirty="0" err="1">
                <a:solidFill>
                  <a:srgbClr val="660066"/>
                </a:solidFill>
              </a:rPr>
              <a:t>thay</a:t>
            </a:r>
            <a:r>
              <a:rPr lang="en-US" altLang="en-US" sz="2800" b="1" dirty="0">
                <a:solidFill>
                  <a:srgbClr val="660066"/>
                </a:solidFill>
              </a:rPr>
              <a:t> </a:t>
            </a:r>
            <a:r>
              <a:rPr lang="en-US" altLang="en-US" sz="2800" b="1" dirty="0" err="1">
                <a:solidFill>
                  <a:srgbClr val="660066"/>
                </a:solidFill>
              </a:rPr>
              <a:t>thế</a:t>
            </a:r>
            <a:r>
              <a:rPr lang="en-US" altLang="en-US" sz="2800" b="1" dirty="0">
                <a:solidFill>
                  <a:srgbClr val="660066"/>
                </a:solidFill>
              </a:rPr>
              <a:t> </a:t>
            </a:r>
            <a:r>
              <a:rPr lang="en-US" altLang="en-US" sz="2800" b="1" dirty="0" err="1">
                <a:solidFill>
                  <a:srgbClr val="660066"/>
                </a:solidFill>
              </a:rPr>
              <a:t>những</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ngữ</a:t>
            </a:r>
            <a:r>
              <a:rPr lang="en-US" altLang="en-US" sz="2800" b="1" dirty="0">
                <a:solidFill>
                  <a:srgbClr val="660066"/>
                </a:solidFill>
              </a:rPr>
              <a:t> </a:t>
            </a:r>
            <a:r>
              <a:rPr lang="en-US" altLang="en-US" sz="2800" b="1" dirty="0" err="1">
                <a:solidFill>
                  <a:srgbClr val="660066"/>
                </a:solidFill>
              </a:rPr>
              <a:t>lặp</a:t>
            </a:r>
            <a:r>
              <a:rPr lang="en-US" altLang="en-US" sz="2800" b="1" dirty="0">
                <a:solidFill>
                  <a:srgbClr val="660066"/>
                </a:solidFill>
              </a:rPr>
              <a:t> </a:t>
            </a:r>
            <a:r>
              <a:rPr lang="en-US" altLang="en-US" sz="2800" b="1" dirty="0" err="1">
                <a:solidFill>
                  <a:srgbClr val="660066"/>
                </a:solidFill>
              </a:rPr>
              <a:t>lại</a:t>
            </a:r>
            <a:r>
              <a:rPr lang="en-US" altLang="en-US" sz="2800" b="1" dirty="0">
                <a:solidFill>
                  <a:srgbClr val="660066"/>
                </a:solidFill>
              </a:rPr>
              <a:t> </a:t>
            </a:r>
            <a:r>
              <a:rPr lang="en-US" altLang="en-US" sz="2800" b="1" dirty="0" err="1">
                <a:solidFill>
                  <a:srgbClr val="660066"/>
                </a:solidFill>
              </a:rPr>
              <a:t>trong</a:t>
            </a:r>
            <a:r>
              <a:rPr lang="en-US" altLang="en-US" sz="2800" b="1" dirty="0">
                <a:solidFill>
                  <a:srgbClr val="660066"/>
                </a:solidFill>
              </a:rPr>
              <a:t> </a:t>
            </a:r>
            <a:r>
              <a:rPr lang="en-US" altLang="en-US" sz="2800" b="1" dirty="0" err="1">
                <a:solidFill>
                  <a:srgbClr val="660066"/>
                </a:solidFill>
              </a:rPr>
              <a:t>hai</a:t>
            </a:r>
            <a:r>
              <a:rPr lang="en-US" altLang="en-US" sz="2800" b="1" dirty="0">
                <a:solidFill>
                  <a:srgbClr val="660066"/>
                </a:solidFill>
              </a:rPr>
              <a:t> </a:t>
            </a:r>
            <a:r>
              <a:rPr lang="en-US" altLang="en-US" sz="2800" b="1" dirty="0" err="1">
                <a:solidFill>
                  <a:srgbClr val="660066"/>
                </a:solidFill>
              </a:rPr>
              <a:t>đoạn</a:t>
            </a:r>
            <a:r>
              <a:rPr lang="en-US" altLang="en-US" sz="2800" b="1" dirty="0">
                <a:solidFill>
                  <a:srgbClr val="660066"/>
                </a:solidFill>
              </a:rPr>
              <a:t> </a:t>
            </a:r>
            <a:r>
              <a:rPr lang="en-US" altLang="en-US" sz="2800" b="1" dirty="0" err="1">
                <a:solidFill>
                  <a:srgbClr val="660066"/>
                </a:solidFill>
              </a:rPr>
              <a:t>văn</a:t>
            </a:r>
            <a:r>
              <a:rPr lang="en-US" altLang="en-US" sz="2800" b="1" dirty="0">
                <a:solidFill>
                  <a:srgbClr val="660066"/>
                </a:solidFill>
              </a:rPr>
              <a:t> </a:t>
            </a:r>
            <a:r>
              <a:rPr lang="en-US" altLang="en-US" sz="2800" b="1" dirty="0" err="1">
                <a:solidFill>
                  <a:srgbClr val="660066"/>
                </a:solidFill>
              </a:rPr>
              <a:t>sau</a:t>
            </a:r>
            <a:r>
              <a:rPr lang="en-US" altLang="en-US" sz="2800" b="1" dirty="0">
                <a:solidFill>
                  <a:srgbClr val="660066"/>
                </a:solidFill>
              </a:rPr>
              <a:t> </a:t>
            </a:r>
            <a:r>
              <a:rPr lang="en-US" altLang="en-US" sz="2800" b="1" dirty="0" err="1">
                <a:solidFill>
                  <a:srgbClr val="660066"/>
                </a:solidFill>
              </a:rPr>
              <a:t>bằng</a:t>
            </a:r>
            <a:r>
              <a:rPr lang="en-US" altLang="en-US" sz="2800" b="1" dirty="0">
                <a:solidFill>
                  <a:srgbClr val="660066"/>
                </a:solidFill>
              </a:rPr>
              <a:t> </a:t>
            </a:r>
            <a:r>
              <a:rPr lang="en-US" altLang="en-US" sz="2800" b="1" dirty="0" err="1">
                <a:solidFill>
                  <a:srgbClr val="660066"/>
                </a:solidFill>
              </a:rPr>
              <a:t>đại</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hoặc</a:t>
            </a:r>
            <a:r>
              <a:rPr lang="en-US" altLang="en-US" sz="2800" b="1" dirty="0">
                <a:solidFill>
                  <a:srgbClr val="660066"/>
                </a:solidFill>
              </a:rPr>
              <a:t> </a:t>
            </a:r>
            <a:r>
              <a:rPr lang="en-US" altLang="en-US" sz="2800" b="1" dirty="0" err="1">
                <a:solidFill>
                  <a:srgbClr val="660066"/>
                </a:solidFill>
              </a:rPr>
              <a:t>từ</a:t>
            </a:r>
            <a:r>
              <a:rPr lang="en-US" altLang="en-US" sz="2800" b="1" dirty="0">
                <a:solidFill>
                  <a:srgbClr val="660066"/>
                </a:solidFill>
              </a:rPr>
              <a:t> </a:t>
            </a:r>
            <a:r>
              <a:rPr lang="en-US" altLang="en-US" sz="2800" b="1" dirty="0" err="1">
                <a:solidFill>
                  <a:srgbClr val="660066"/>
                </a:solidFill>
              </a:rPr>
              <a:t>ngữ</a:t>
            </a:r>
            <a:r>
              <a:rPr lang="en-US" altLang="en-US" sz="2800" b="1" dirty="0">
                <a:solidFill>
                  <a:srgbClr val="660066"/>
                </a:solidFill>
              </a:rPr>
              <a:t> </a:t>
            </a:r>
            <a:r>
              <a:rPr lang="en-US" altLang="en-US" sz="2800" b="1" dirty="0" err="1">
                <a:solidFill>
                  <a:srgbClr val="660066"/>
                </a:solidFill>
              </a:rPr>
              <a:t>đồng</a:t>
            </a:r>
            <a:r>
              <a:rPr lang="en-US" altLang="en-US" sz="2800" b="1" dirty="0">
                <a:solidFill>
                  <a:srgbClr val="660066"/>
                </a:solidFill>
              </a:rPr>
              <a:t> </a:t>
            </a:r>
            <a:r>
              <a:rPr lang="en-US" altLang="en-US" sz="2800" b="1" dirty="0" err="1">
                <a:solidFill>
                  <a:srgbClr val="660066"/>
                </a:solidFill>
              </a:rPr>
              <a:t>nghĩa</a:t>
            </a:r>
            <a:r>
              <a:rPr lang="en-US" altLang="en-US" sz="2800" b="1" dirty="0" smtClean="0">
                <a:solidFill>
                  <a:srgbClr val="660066"/>
                </a:solidFill>
              </a:rPr>
              <a:t>:</a:t>
            </a:r>
            <a:endParaRPr lang="en-US" sz="2800" dirty="0"/>
          </a:p>
        </p:txBody>
      </p:sp>
      <p:sp>
        <p:nvSpPr>
          <p:cNvPr id="3" name="TextBox 2"/>
          <p:cNvSpPr txBox="1"/>
          <p:nvPr/>
        </p:nvSpPr>
        <p:spPr>
          <a:xfrm>
            <a:off x="117565" y="2516197"/>
            <a:ext cx="11965577" cy="4358116"/>
          </a:xfrm>
          <a:prstGeom prst="rect">
            <a:avLst/>
          </a:prstGeom>
          <a:solidFill>
            <a:schemeClr val="accent4">
              <a:lumMod val="20000"/>
              <a:lumOff val="80000"/>
            </a:schemeClr>
          </a:solidFill>
        </p:spPr>
        <p:txBody>
          <a:bodyPr wrap="square" rtlCol="0">
            <a:spAutoFit/>
          </a:bodyPr>
          <a:lstStyle/>
          <a:p>
            <a:pPr>
              <a:lnSpc>
                <a:spcPct val="90000"/>
              </a:lnSpc>
            </a:pPr>
            <a:r>
              <a:rPr lang="en-US" altLang="en-US" sz="2800" dirty="0" smtClean="0">
                <a:solidFill>
                  <a:srgbClr val="0033CC"/>
                </a:solidFill>
              </a:rPr>
              <a:t>   </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quê</a:t>
            </a:r>
            <a:r>
              <a:rPr lang="en-US" altLang="en-US" sz="2800" dirty="0" smtClean="0">
                <a:solidFill>
                  <a:srgbClr val="0033CC"/>
                </a:solidFill>
              </a:rPr>
              <a:t> </a:t>
            </a:r>
            <a:r>
              <a:rPr lang="en-US" altLang="en-US" sz="2800" dirty="0">
                <a:solidFill>
                  <a:srgbClr val="0033CC"/>
                </a:solidFill>
              </a:rPr>
              <a:t>ở </a:t>
            </a:r>
            <a:r>
              <a:rPr lang="en-US" altLang="en-US" sz="2800" dirty="0" err="1">
                <a:solidFill>
                  <a:srgbClr val="0033CC"/>
                </a:solidFill>
              </a:rPr>
              <a:t>vùng</a:t>
            </a:r>
            <a:r>
              <a:rPr lang="en-US" altLang="en-US" sz="2800" dirty="0">
                <a:solidFill>
                  <a:srgbClr val="0033CC"/>
                </a:solidFill>
              </a:rPr>
              <a:t> </a:t>
            </a:r>
            <a:r>
              <a:rPr lang="en-US" altLang="en-US" sz="2800" dirty="0" err="1">
                <a:solidFill>
                  <a:srgbClr val="0033CC"/>
                </a:solidFill>
              </a:rPr>
              <a:t>núi</a:t>
            </a:r>
            <a:r>
              <a:rPr lang="en-US" altLang="en-US" sz="2800" dirty="0">
                <a:solidFill>
                  <a:srgbClr val="0033CC"/>
                </a:solidFill>
              </a:rPr>
              <a:t> </a:t>
            </a:r>
            <a:r>
              <a:rPr lang="en-US" altLang="en-US" sz="2800" dirty="0" err="1">
                <a:solidFill>
                  <a:srgbClr val="0033CC"/>
                </a:solidFill>
              </a:rPr>
              <a:t>Quan</a:t>
            </a:r>
            <a:r>
              <a:rPr lang="en-US" altLang="en-US" sz="2800" dirty="0">
                <a:solidFill>
                  <a:srgbClr val="0033CC"/>
                </a:solidFill>
              </a:rPr>
              <a:t> </a:t>
            </a:r>
            <a:r>
              <a:rPr lang="en-US" altLang="en-US" sz="2800" dirty="0" err="1">
                <a:solidFill>
                  <a:srgbClr val="0033CC"/>
                </a:solidFill>
              </a:rPr>
              <a:t>Yên</a:t>
            </a:r>
            <a:r>
              <a:rPr lang="en-US" altLang="en-US" sz="2800" dirty="0">
                <a:solidFill>
                  <a:srgbClr val="0033CC"/>
                </a:solidFill>
              </a:rPr>
              <a:t>( </a:t>
            </a:r>
            <a:r>
              <a:rPr lang="en-US" altLang="en-US" sz="2800" dirty="0" err="1">
                <a:solidFill>
                  <a:srgbClr val="0033CC"/>
                </a:solidFill>
              </a:rPr>
              <a:t>Thanh</a:t>
            </a:r>
            <a:r>
              <a:rPr lang="en-US" altLang="en-US" sz="2800" dirty="0">
                <a:solidFill>
                  <a:srgbClr val="0033CC"/>
                </a:solidFill>
              </a:rPr>
              <a:t> </a:t>
            </a:r>
            <a:r>
              <a:rPr lang="en-US" altLang="en-US" sz="2800" dirty="0" err="1">
                <a:solidFill>
                  <a:srgbClr val="0033CC"/>
                </a:solidFill>
              </a:rPr>
              <a:t>Hóa</a:t>
            </a:r>
            <a:r>
              <a:rPr lang="en-US" altLang="en-US" sz="2800" dirty="0" smtClean="0">
                <a:solidFill>
                  <a:srgbClr val="0033CC"/>
                </a:solidFill>
              </a:rPr>
              <a:t>). </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xinh</a:t>
            </a:r>
            <a:r>
              <a:rPr lang="en-US" altLang="en-US" sz="2800" dirty="0" smtClean="0">
                <a:solidFill>
                  <a:srgbClr val="0033CC"/>
                </a:solidFill>
              </a:rPr>
              <a:t> </a:t>
            </a:r>
            <a:r>
              <a:rPr lang="en-US" altLang="en-US" sz="2800" dirty="0" err="1">
                <a:solidFill>
                  <a:srgbClr val="0033CC"/>
                </a:solidFill>
              </a:rPr>
              <a:t>xắn</a:t>
            </a:r>
            <a:r>
              <a:rPr lang="en-US" altLang="en-US" sz="2800" dirty="0">
                <a:solidFill>
                  <a:srgbClr val="0033CC"/>
                </a:solidFill>
              </a:rPr>
              <a:t>, </a:t>
            </a:r>
            <a:r>
              <a:rPr lang="en-US" altLang="en-US" sz="2800" dirty="0" err="1">
                <a:solidFill>
                  <a:srgbClr val="0033CC"/>
                </a:solidFill>
              </a:rPr>
              <a:t>tính</a:t>
            </a:r>
            <a:r>
              <a:rPr lang="en-US" altLang="en-US" sz="2800" dirty="0">
                <a:solidFill>
                  <a:srgbClr val="0033CC"/>
                </a:solidFill>
              </a:rPr>
              <a:t> </a:t>
            </a:r>
            <a:r>
              <a:rPr lang="en-US" altLang="en-US" sz="2800" dirty="0" err="1">
                <a:solidFill>
                  <a:srgbClr val="0033CC"/>
                </a:solidFill>
              </a:rPr>
              <a:t>cách</a:t>
            </a:r>
            <a:r>
              <a:rPr lang="en-US" altLang="en-US" sz="2800" dirty="0">
                <a:solidFill>
                  <a:srgbClr val="0033CC"/>
                </a:solidFill>
              </a:rPr>
              <a:t> </a:t>
            </a:r>
            <a:r>
              <a:rPr lang="en-US" altLang="en-US" sz="2800" dirty="0" err="1">
                <a:solidFill>
                  <a:srgbClr val="0033CC"/>
                </a:solidFill>
              </a:rPr>
              <a:t>mạnh</a:t>
            </a:r>
            <a:r>
              <a:rPr lang="en-US" altLang="en-US" sz="2800" dirty="0">
                <a:solidFill>
                  <a:srgbClr val="0033CC"/>
                </a:solidFill>
              </a:rPr>
              <a:t> </a:t>
            </a:r>
            <a:r>
              <a:rPr lang="en-US" altLang="en-US" sz="2800" dirty="0" err="1">
                <a:solidFill>
                  <a:srgbClr val="0033CC"/>
                </a:solidFill>
              </a:rPr>
              <a:t>mẽ</a:t>
            </a:r>
            <a:r>
              <a:rPr lang="en-US" altLang="en-US" sz="2800" dirty="0">
                <a:solidFill>
                  <a:srgbClr val="0033CC"/>
                </a:solidFill>
              </a:rPr>
              <a:t>, </a:t>
            </a:r>
            <a:r>
              <a:rPr lang="en-US" altLang="en-US" sz="2800" dirty="0" err="1">
                <a:solidFill>
                  <a:srgbClr val="0033CC"/>
                </a:solidFill>
              </a:rPr>
              <a:t>thích</a:t>
            </a:r>
            <a:r>
              <a:rPr lang="en-US" altLang="en-US" sz="2800" dirty="0">
                <a:solidFill>
                  <a:srgbClr val="0033CC"/>
                </a:solidFill>
              </a:rPr>
              <a:t> </a:t>
            </a:r>
            <a:r>
              <a:rPr lang="en-US" altLang="en-US" sz="2800" dirty="0" err="1">
                <a:solidFill>
                  <a:srgbClr val="0033CC"/>
                </a:solidFill>
              </a:rPr>
              <a:t>võ</a:t>
            </a:r>
            <a:r>
              <a:rPr lang="en-US" altLang="en-US" sz="2800" dirty="0">
                <a:solidFill>
                  <a:srgbClr val="0033CC"/>
                </a:solidFill>
              </a:rPr>
              <a:t> </a:t>
            </a:r>
            <a:r>
              <a:rPr lang="en-US" altLang="en-US" sz="2800" dirty="0" err="1">
                <a:solidFill>
                  <a:srgbClr val="0033CC"/>
                </a:solidFill>
              </a:rPr>
              <a:t>nghệ</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bắn</a:t>
            </a:r>
            <a:r>
              <a:rPr lang="en-US" altLang="en-US" sz="2800" dirty="0" smtClean="0">
                <a:solidFill>
                  <a:srgbClr val="0033CC"/>
                </a:solidFill>
              </a:rPr>
              <a:t> </a:t>
            </a:r>
            <a:r>
              <a:rPr lang="en-US" altLang="en-US" sz="2800" dirty="0" err="1">
                <a:solidFill>
                  <a:srgbClr val="0033CC"/>
                </a:solidFill>
              </a:rPr>
              <a:t>cung</a:t>
            </a:r>
            <a:r>
              <a:rPr lang="en-US" altLang="en-US" sz="2800" dirty="0">
                <a:solidFill>
                  <a:srgbClr val="0033CC"/>
                </a:solidFill>
              </a:rPr>
              <a:t> </a:t>
            </a:r>
            <a:r>
              <a:rPr lang="en-US" altLang="en-US" sz="2800" dirty="0" err="1">
                <a:solidFill>
                  <a:srgbClr val="0033CC"/>
                </a:solidFill>
              </a:rPr>
              <a:t>rất</a:t>
            </a:r>
            <a:r>
              <a:rPr lang="en-US" altLang="en-US" sz="2800" dirty="0">
                <a:solidFill>
                  <a:srgbClr val="0033CC"/>
                </a:solidFill>
              </a:rPr>
              <a:t> </a:t>
            </a:r>
            <a:r>
              <a:rPr lang="en-US" altLang="en-US" sz="2800" dirty="0" err="1">
                <a:solidFill>
                  <a:srgbClr val="0033CC"/>
                </a:solidFill>
              </a:rPr>
              <a:t>giỏi</a:t>
            </a:r>
            <a:r>
              <a:rPr lang="en-US" altLang="en-US" sz="2800" dirty="0">
                <a:solidFill>
                  <a:srgbClr val="0033CC"/>
                </a:solidFill>
              </a:rPr>
              <a:t>, </a:t>
            </a:r>
            <a:r>
              <a:rPr lang="en-US" altLang="en-US" sz="2800" dirty="0" err="1">
                <a:solidFill>
                  <a:srgbClr val="0033CC"/>
                </a:solidFill>
              </a:rPr>
              <a:t>thường</a:t>
            </a:r>
            <a:r>
              <a:rPr lang="en-US" altLang="en-US" sz="2800" dirty="0">
                <a:solidFill>
                  <a:srgbClr val="0033CC"/>
                </a:solidFill>
              </a:rPr>
              <a:t> </a:t>
            </a:r>
            <a:r>
              <a:rPr lang="en-US" altLang="en-US" sz="2800" dirty="0" err="1">
                <a:solidFill>
                  <a:srgbClr val="0033CC"/>
                </a:solidFill>
              </a:rPr>
              <a:t>theo</a:t>
            </a:r>
            <a:r>
              <a:rPr lang="en-US" altLang="en-US" sz="2800" dirty="0">
                <a:solidFill>
                  <a:srgbClr val="0033CC"/>
                </a:solidFill>
              </a:rPr>
              <a:t> </a:t>
            </a:r>
            <a:r>
              <a:rPr lang="en-US" altLang="en-US" sz="2800" dirty="0" err="1">
                <a:solidFill>
                  <a:srgbClr val="0033CC"/>
                </a:solidFill>
              </a:rPr>
              <a:t>các</a:t>
            </a:r>
            <a:r>
              <a:rPr lang="en-US" altLang="en-US" sz="2800" dirty="0">
                <a:solidFill>
                  <a:srgbClr val="0033CC"/>
                </a:solidFill>
              </a:rPr>
              <a:t> </a:t>
            </a:r>
            <a:r>
              <a:rPr lang="en-US" altLang="en-US" sz="2800" dirty="0" err="1">
                <a:solidFill>
                  <a:srgbClr val="0033CC"/>
                </a:solidFill>
              </a:rPr>
              <a:t>phường</a:t>
            </a:r>
            <a:r>
              <a:rPr lang="en-US" altLang="en-US" sz="2800" dirty="0">
                <a:solidFill>
                  <a:srgbClr val="0033CC"/>
                </a:solidFill>
              </a:rPr>
              <a:t> </a:t>
            </a:r>
            <a:r>
              <a:rPr lang="en-US" altLang="en-US" sz="2800" dirty="0" err="1">
                <a:solidFill>
                  <a:srgbClr val="0033CC"/>
                </a:solidFill>
              </a:rPr>
              <a:t>săn</a:t>
            </a:r>
            <a:r>
              <a:rPr lang="en-US" altLang="en-US" sz="2800" dirty="0">
                <a:solidFill>
                  <a:srgbClr val="0033CC"/>
                </a:solidFill>
              </a:rPr>
              <a:t> </a:t>
            </a:r>
            <a:r>
              <a:rPr lang="en-US" altLang="en-US" sz="2800" dirty="0" err="1">
                <a:solidFill>
                  <a:srgbClr val="0033CC"/>
                </a:solidFill>
              </a:rPr>
              <a:t>đi</a:t>
            </a:r>
            <a:r>
              <a:rPr lang="en-US" altLang="en-US" sz="2800" dirty="0">
                <a:solidFill>
                  <a:srgbClr val="0033CC"/>
                </a:solidFill>
              </a:rPr>
              <a:t> </a:t>
            </a:r>
            <a:r>
              <a:rPr lang="en-US" altLang="en-US" sz="2800" dirty="0" err="1">
                <a:solidFill>
                  <a:srgbClr val="0033CC"/>
                </a:solidFill>
              </a:rPr>
              <a:t>săn</a:t>
            </a:r>
            <a:r>
              <a:rPr lang="en-US" altLang="en-US" sz="2800" dirty="0">
                <a:solidFill>
                  <a:srgbClr val="0033CC"/>
                </a:solidFill>
              </a:rPr>
              <a:t> </a:t>
            </a:r>
            <a:r>
              <a:rPr lang="en-US" altLang="en-US" sz="2800" dirty="0" err="1">
                <a:solidFill>
                  <a:srgbClr val="0033CC"/>
                </a:solidFill>
              </a:rPr>
              <a:t>thú</a:t>
            </a:r>
            <a:r>
              <a:rPr lang="en-US" altLang="en-US" sz="2800" dirty="0" smtClean="0">
                <a:solidFill>
                  <a:srgbClr val="0033CC"/>
                </a:solidFill>
              </a:rPr>
              <a:t>. </a:t>
            </a:r>
            <a:r>
              <a:rPr lang="en-US" altLang="en-US" sz="2800" dirty="0" err="1" smtClean="0">
                <a:solidFill>
                  <a:srgbClr val="0033CC"/>
                </a:solidFill>
              </a:rPr>
              <a:t>Có</a:t>
            </a:r>
            <a:r>
              <a:rPr lang="en-US" altLang="en-US" sz="2800" dirty="0" smtClean="0">
                <a:solidFill>
                  <a:srgbClr val="0033CC"/>
                </a:solidFill>
              </a:rPr>
              <a:t> </a:t>
            </a:r>
            <a:r>
              <a:rPr lang="en-US" altLang="en-US" sz="2800" dirty="0" err="1">
                <a:solidFill>
                  <a:srgbClr val="0033CC"/>
                </a:solidFill>
              </a:rPr>
              <a:t>lần</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đã</a:t>
            </a:r>
            <a:r>
              <a:rPr lang="en-US" altLang="en-US" sz="2800" dirty="0" smtClean="0">
                <a:solidFill>
                  <a:srgbClr val="0033CC"/>
                </a:solidFill>
              </a:rPr>
              <a:t> </a:t>
            </a:r>
            <a:r>
              <a:rPr lang="en-US" altLang="en-US" sz="2800" dirty="0" err="1">
                <a:solidFill>
                  <a:srgbClr val="0033CC"/>
                </a:solidFill>
              </a:rPr>
              <a:t>bắn</a:t>
            </a:r>
            <a:r>
              <a:rPr lang="en-US" altLang="en-US" sz="2800" dirty="0">
                <a:solidFill>
                  <a:srgbClr val="0033CC"/>
                </a:solidFill>
              </a:rPr>
              <a:t> </a:t>
            </a:r>
            <a:r>
              <a:rPr lang="en-US" altLang="en-US" sz="2800" dirty="0" err="1">
                <a:solidFill>
                  <a:srgbClr val="0033CC"/>
                </a:solidFill>
              </a:rPr>
              <a:t>hạ</a:t>
            </a:r>
            <a:r>
              <a:rPr lang="en-US" altLang="en-US" sz="2800" dirty="0">
                <a:solidFill>
                  <a:srgbClr val="0033CC"/>
                </a:solidFill>
              </a:rPr>
              <a:t> </a:t>
            </a:r>
            <a:r>
              <a:rPr lang="en-US" altLang="en-US" sz="2800" dirty="0" err="1">
                <a:solidFill>
                  <a:srgbClr val="0033CC"/>
                </a:solidFill>
              </a:rPr>
              <a:t>một</a:t>
            </a:r>
            <a:r>
              <a:rPr lang="en-US" altLang="en-US" sz="2800" dirty="0">
                <a:solidFill>
                  <a:srgbClr val="0033CC"/>
                </a:solidFill>
              </a:rPr>
              <a:t> con </a:t>
            </a:r>
            <a:r>
              <a:rPr lang="en-US" altLang="en-US" sz="2800" dirty="0" err="1">
                <a:solidFill>
                  <a:srgbClr val="0033CC"/>
                </a:solidFill>
              </a:rPr>
              <a:t>báo</a:t>
            </a:r>
            <a:r>
              <a:rPr lang="en-US" altLang="en-US" sz="2800" dirty="0">
                <a:solidFill>
                  <a:srgbClr val="0033CC"/>
                </a:solidFill>
              </a:rPr>
              <a:t> </a:t>
            </a:r>
            <a:r>
              <a:rPr lang="en-US" altLang="en-US" sz="2800" dirty="0" err="1">
                <a:solidFill>
                  <a:srgbClr val="0033CC"/>
                </a:solidFill>
              </a:rPr>
              <a:t>gấm</a:t>
            </a:r>
            <a:r>
              <a:rPr lang="en-US" altLang="en-US" sz="2800" dirty="0">
                <a:solidFill>
                  <a:srgbClr val="0033CC"/>
                </a:solidFill>
              </a:rPr>
              <a:t> hung </a:t>
            </a:r>
            <a:r>
              <a:rPr lang="en-US" altLang="en-US" sz="2800" dirty="0" err="1">
                <a:solidFill>
                  <a:srgbClr val="0033CC"/>
                </a:solidFill>
              </a:rPr>
              <a:t>dữ</a:t>
            </a:r>
            <a:r>
              <a:rPr lang="en-US" altLang="en-US" sz="2800" dirty="0">
                <a:solidFill>
                  <a:srgbClr val="0033CC"/>
                </a:solidFill>
              </a:rPr>
              <a:t> </a:t>
            </a:r>
            <a:r>
              <a:rPr lang="en-US" altLang="en-US" sz="2800" dirty="0" err="1" smtClean="0">
                <a:solidFill>
                  <a:srgbClr val="0033CC"/>
                </a:solidFill>
              </a:rPr>
              <a:t>trước</a:t>
            </a:r>
            <a:r>
              <a:rPr lang="en-US" altLang="en-US" sz="2800" dirty="0" smtClean="0">
                <a:solidFill>
                  <a:srgbClr val="0033CC"/>
                </a:solidFill>
              </a:rPr>
              <a:t> </a:t>
            </a:r>
            <a:r>
              <a:rPr lang="en-US" altLang="en-US" sz="2800" dirty="0" err="1">
                <a:solidFill>
                  <a:srgbClr val="0033CC"/>
                </a:solidFill>
              </a:rPr>
              <a:t>sự</a:t>
            </a:r>
            <a:r>
              <a:rPr lang="en-US" altLang="en-US" sz="2800" dirty="0">
                <a:solidFill>
                  <a:srgbClr val="0033CC"/>
                </a:solidFill>
              </a:rPr>
              <a:t> </a:t>
            </a:r>
            <a:r>
              <a:rPr lang="en-US" altLang="en-US" sz="2800" dirty="0" err="1">
                <a:solidFill>
                  <a:srgbClr val="0033CC"/>
                </a:solidFill>
              </a:rPr>
              <a:t>thán</a:t>
            </a:r>
            <a:r>
              <a:rPr lang="en-US" altLang="en-US" sz="2800" dirty="0">
                <a:solidFill>
                  <a:srgbClr val="0033CC"/>
                </a:solidFill>
              </a:rPr>
              <a:t> </a:t>
            </a:r>
            <a:r>
              <a:rPr lang="en-US" altLang="en-US" sz="2800" dirty="0" err="1">
                <a:solidFill>
                  <a:srgbClr val="0033CC"/>
                </a:solidFill>
              </a:rPr>
              <a:t>phục</a:t>
            </a:r>
            <a:r>
              <a:rPr lang="en-US" altLang="en-US" sz="2800" dirty="0">
                <a:solidFill>
                  <a:srgbClr val="0033CC"/>
                </a:solidFill>
              </a:rPr>
              <a:t> </a:t>
            </a:r>
            <a:r>
              <a:rPr lang="en-US" altLang="en-US" sz="2800" dirty="0" err="1">
                <a:solidFill>
                  <a:srgbClr val="0033CC"/>
                </a:solidFill>
              </a:rPr>
              <a:t>của</a:t>
            </a:r>
            <a:r>
              <a:rPr lang="en-US" altLang="en-US" sz="2800" dirty="0">
                <a:solidFill>
                  <a:srgbClr val="0033CC"/>
                </a:solidFill>
              </a:rPr>
              <a:t> </a:t>
            </a:r>
            <a:r>
              <a:rPr lang="en-US" altLang="en-US" sz="2800" dirty="0" err="1">
                <a:solidFill>
                  <a:srgbClr val="0033CC"/>
                </a:solidFill>
              </a:rPr>
              <a:t>trai</a:t>
            </a:r>
            <a:r>
              <a:rPr lang="en-US" altLang="en-US" sz="2800" dirty="0">
                <a:solidFill>
                  <a:srgbClr val="0033CC"/>
                </a:solidFill>
              </a:rPr>
              <a:t> </a:t>
            </a:r>
            <a:r>
              <a:rPr lang="en-US" altLang="en-US" sz="2800" dirty="0" err="1">
                <a:solidFill>
                  <a:srgbClr val="0033CC"/>
                </a:solidFill>
              </a:rPr>
              <a:t>tráng</a:t>
            </a:r>
            <a:r>
              <a:rPr lang="en-US" altLang="en-US" sz="2800" dirty="0">
                <a:solidFill>
                  <a:srgbClr val="0033CC"/>
                </a:solidFill>
              </a:rPr>
              <a:t> </a:t>
            </a:r>
            <a:r>
              <a:rPr lang="en-US" altLang="en-US" sz="2800" dirty="0" err="1">
                <a:solidFill>
                  <a:srgbClr val="0033CC"/>
                </a:solidFill>
              </a:rPr>
              <a:t>trong</a:t>
            </a:r>
            <a:r>
              <a:rPr lang="en-US" altLang="en-US" sz="2800" dirty="0">
                <a:solidFill>
                  <a:srgbClr val="0033CC"/>
                </a:solidFill>
              </a:rPr>
              <a:t> </a:t>
            </a:r>
            <a:r>
              <a:rPr lang="en-US" altLang="en-US" sz="2800" dirty="0" err="1">
                <a:solidFill>
                  <a:srgbClr val="0033CC"/>
                </a:solidFill>
              </a:rPr>
              <a:t>vùng</a:t>
            </a:r>
            <a:r>
              <a:rPr lang="en-US" altLang="en-US" sz="2800" dirty="0" smtClean="0">
                <a:solidFill>
                  <a:srgbClr val="0033CC"/>
                </a:solidFill>
              </a:rPr>
              <a:t>.</a:t>
            </a:r>
            <a:endParaRPr lang="en-US" altLang="en-US" sz="2800" dirty="0">
              <a:solidFill>
                <a:srgbClr val="0033CC"/>
              </a:solidFill>
            </a:endParaRPr>
          </a:p>
          <a:p>
            <a:pPr>
              <a:lnSpc>
                <a:spcPct val="90000"/>
              </a:lnSpc>
            </a:pPr>
            <a:r>
              <a:rPr lang="en-US" altLang="en-US" sz="2800" dirty="0" smtClean="0">
                <a:solidFill>
                  <a:srgbClr val="0033CC"/>
                </a:solidFill>
              </a:rPr>
              <a:t>   </a:t>
            </a:r>
            <a:r>
              <a:rPr lang="en-US" altLang="en-US" sz="2800" dirty="0" err="1" smtClean="0">
                <a:solidFill>
                  <a:srgbClr val="0033CC"/>
                </a:solidFill>
              </a:rPr>
              <a:t>Hằng</a:t>
            </a:r>
            <a:r>
              <a:rPr lang="en-US" altLang="en-US" sz="2800" dirty="0" smtClean="0">
                <a:solidFill>
                  <a:srgbClr val="0033CC"/>
                </a:solidFill>
              </a:rPr>
              <a:t> </a:t>
            </a:r>
            <a:r>
              <a:rPr lang="en-US" altLang="en-US" sz="2800" dirty="0" err="1">
                <a:solidFill>
                  <a:srgbClr val="0033CC"/>
                </a:solidFill>
              </a:rPr>
              <a:t>ngày</a:t>
            </a:r>
            <a:r>
              <a:rPr lang="en-US" altLang="en-US" sz="2800" dirty="0">
                <a:solidFill>
                  <a:srgbClr val="0033CC"/>
                </a:solidFill>
              </a:rPr>
              <a:t>, </a:t>
            </a:r>
            <a:r>
              <a:rPr lang="en-US" altLang="en-US" sz="2800" dirty="0" err="1">
                <a:solidFill>
                  <a:srgbClr val="0033CC"/>
                </a:solidFill>
              </a:rPr>
              <a:t>chứng</a:t>
            </a:r>
            <a:r>
              <a:rPr lang="en-US" altLang="en-US" sz="2800" dirty="0">
                <a:solidFill>
                  <a:srgbClr val="0033CC"/>
                </a:solidFill>
              </a:rPr>
              <a:t> </a:t>
            </a:r>
            <a:r>
              <a:rPr lang="en-US" altLang="en-US" sz="2800" dirty="0" err="1">
                <a:solidFill>
                  <a:srgbClr val="0033CC"/>
                </a:solidFill>
              </a:rPr>
              <a:t>kiến</a:t>
            </a:r>
            <a:r>
              <a:rPr lang="en-US" altLang="en-US" sz="2800" dirty="0">
                <a:solidFill>
                  <a:srgbClr val="0033CC"/>
                </a:solidFill>
              </a:rPr>
              <a:t> </a:t>
            </a:r>
            <a:r>
              <a:rPr lang="en-US" altLang="en-US" sz="2800" dirty="0" err="1">
                <a:solidFill>
                  <a:srgbClr val="0033CC"/>
                </a:solidFill>
              </a:rPr>
              <a:t>cảnh</a:t>
            </a:r>
            <a:r>
              <a:rPr lang="en-US" altLang="en-US" sz="2800" dirty="0">
                <a:solidFill>
                  <a:srgbClr val="0033CC"/>
                </a:solidFill>
              </a:rPr>
              <a:t> </a:t>
            </a:r>
            <a:r>
              <a:rPr lang="en-US" altLang="en-US" sz="2800" dirty="0" err="1">
                <a:solidFill>
                  <a:srgbClr val="0033CC"/>
                </a:solidFill>
              </a:rPr>
              <a:t>nhân</a:t>
            </a:r>
            <a:r>
              <a:rPr lang="en-US" altLang="en-US" sz="2800" dirty="0">
                <a:solidFill>
                  <a:srgbClr val="0033CC"/>
                </a:solidFill>
              </a:rPr>
              <a:t> </a:t>
            </a:r>
            <a:r>
              <a:rPr lang="en-US" altLang="en-US" sz="2800" dirty="0" err="1">
                <a:solidFill>
                  <a:srgbClr val="0033CC"/>
                </a:solidFill>
              </a:rPr>
              <a:t>dân</a:t>
            </a:r>
            <a:r>
              <a:rPr lang="en-US" altLang="en-US" sz="2800" dirty="0">
                <a:solidFill>
                  <a:srgbClr val="0033CC"/>
                </a:solidFill>
              </a:rPr>
              <a:t> </a:t>
            </a:r>
            <a:r>
              <a:rPr lang="en-US" altLang="en-US" sz="2800" dirty="0" err="1">
                <a:solidFill>
                  <a:srgbClr val="0033CC"/>
                </a:solidFill>
              </a:rPr>
              <a:t>bị</a:t>
            </a:r>
            <a:r>
              <a:rPr lang="en-US" altLang="en-US" sz="2800" dirty="0">
                <a:solidFill>
                  <a:srgbClr val="0033CC"/>
                </a:solidFill>
              </a:rPr>
              <a:t> </a:t>
            </a:r>
            <a:r>
              <a:rPr lang="en-US" altLang="en-US" sz="2800" dirty="0" err="1">
                <a:solidFill>
                  <a:srgbClr val="0033CC"/>
                </a:solidFill>
              </a:rPr>
              <a:t>giặc</a:t>
            </a:r>
            <a:r>
              <a:rPr lang="en-US" altLang="en-US" sz="2800" dirty="0">
                <a:solidFill>
                  <a:srgbClr val="0033CC"/>
                </a:solidFill>
              </a:rPr>
              <a:t> </a:t>
            </a:r>
            <a:r>
              <a:rPr lang="en-US" altLang="en-US" sz="2800" dirty="0" err="1">
                <a:solidFill>
                  <a:srgbClr val="0033CC"/>
                </a:solidFill>
              </a:rPr>
              <a:t>Ngô</a:t>
            </a:r>
            <a:r>
              <a:rPr lang="en-US" altLang="en-US" sz="2800" dirty="0">
                <a:solidFill>
                  <a:srgbClr val="0033CC"/>
                </a:solidFill>
              </a:rPr>
              <a:t> </a:t>
            </a:r>
            <a:r>
              <a:rPr lang="en-US" altLang="en-US" sz="2800" dirty="0" err="1">
                <a:solidFill>
                  <a:srgbClr val="0033CC"/>
                </a:solidFill>
              </a:rPr>
              <a:t>đánh</a:t>
            </a:r>
            <a:r>
              <a:rPr lang="en-US" altLang="en-US" sz="2800" dirty="0">
                <a:solidFill>
                  <a:srgbClr val="0033CC"/>
                </a:solidFill>
              </a:rPr>
              <a:t> </a:t>
            </a:r>
            <a:r>
              <a:rPr lang="en-US" altLang="en-US" sz="2800" dirty="0" err="1">
                <a:solidFill>
                  <a:srgbClr val="0033CC"/>
                </a:solidFill>
              </a:rPr>
              <a:t>đập</a:t>
            </a:r>
            <a:r>
              <a:rPr lang="en-US" altLang="en-US" sz="2800" dirty="0">
                <a:solidFill>
                  <a:srgbClr val="0033CC"/>
                </a:solidFill>
              </a:rPr>
              <a:t>, </a:t>
            </a:r>
            <a:r>
              <a:rPr lang="en-US" altLang="en-US" sz="2800" dirty="0" err="1">
                <a:solidFill>
                  <a:srgbClr val="0033CC"/>
                </a:solidFill>
              </a:rPr>
              <a:t>cướp</a:t>
            </a:r>
            <a:r>
              <a:rPr lang="en-US" altLang="en-US" sz="2800" dirty="0">
                <a:solidFill>
                  <a:srgbClr val="0033CC"/>
                </a:solidFill>
              </a:rPr>
              <a:t> </a:t>
            </a:r>
            <a:r>
              <a:rPr lang="en-US" altLang="en-US" sz="2800" dirty="0" err="1">
                <a:solidFill>
                  <a:srgbClr val="0033CC"/>
                </a:solidFill>
              </a:rPr>
              <a:t>bóc</a:t>
            </a:r>
            <a:r>
              <a:rPr lang="en-US" altLang="en-US" sz="2800" dirty="0">
                <a:solidFill>
                  <a:srgbClr val="0033CC"/>
                </a:solidFill>
              </a:rPr>
              <a:t>, </a:t>
            </a:r>
            <a:r>
              <a:rPr lang="en-US" altLang="en-US" sz="2800" dirty="0" smtClean="0">
                <a:solidFill>
                  <a:srgbClr val="0033CC"/>
                </a:solidFill>
              </a:rPr>
              <a:t>            </a:t>
            </a:r>
          </a:p>
          <a:p>
            <a:pPr>
              <a:lnSpc>
                <a:spcPct val="90000"/>
              </a:lnSpc>
            </a:pP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vô</a:t>
            </a:r>
            <a:r>
              <a:rPr lang="en-US" altLang="en-US" sz="2800" dirty="0" smtClean="0">
                <a:solidFill>
                  <a:srgbClr val="0033CC"/>
                </a:solidFill>
              </a:rPr>
              <a:t> </a:t>
            </a:r>
            <a:r>
              <a:rPr lang="en-US" altLang="en-US" sz="2800" dirty="0" err="1">
                <a:solidFill>
                  <a:srgbClr val="0033CC"/>
                </a:solidFill>
              </a:rPr>
              <a:t>cùng</a:t>
            </a:r>
            <a:r>
              <a:rPr lang="en-US" altLang="en-US" sz="2800" dirty="0">
                <a:solidFill>
                  <a:srgbClr val="0033CC"/>
                </a:solidFill>
              </a:rPr>
              <a:t> </a:t>
            </a:r>
            <a:r>
              <a:rPr lang="en-US" altLang="en-US" sz="2800" dirty="0" err="1">
                <a:solidFill>
                  <a:srgbClr val="0033CC"/>
                </a:solidFill>
              </a:rPr>
              <a:t>uất</a:t>
            </a:r>
            <a:r>
              <a:rPr lang="en-US" altLang="en-US" sz="2800" dirty="0">
                <a:solidFill>
                  <a:srgbClr val="0033CC"/>
                </a:solidFill>
              </a:rPr>
              <a:t> </a:t>
            </a:r>
            <a:r>
              <a:rPr lang="en-US" altLang="en-US" sz="2800" dirty="0" err="1">
                <a:solidFill>
                  <a:srgbClr val="0033CC"/>
                </a:solidFill>
              </a:rPr>
              <a:t>hận</a:t>
            </a:r>
            <a:r>
              <a:rPr lang="en-US" altLang="en-US" sz="2800" dirty="0">
                <a:solidFill>
                  <a:srgbClr val="0033CC"/>
                </a:solidFill>
              </a:rPr>
              <a:t>, </a:t>
            </a:r>
            <a:r>
              <a:rPr lang="en-US" altLang="en-US" sz="2800" dirty="0" err="1">
                <a:solidFill>
                  <a:srgbClr val="0033CC"/>
                </a:solidFill>
              </a:rPr>
              <a:t>nung</a:t>
            </a:r>
            <a:r>
              <a:rPr lang="en-US" altLang="en-US" sz="2800" dirty="0">
                <a:solidFill>
                  <a:srgbClr val="0033CC"/>
                </a:solidFill>
              </a:rPr>
              <a:t> </a:t>
            </a:r>
            <a:r>
              <a:rPr lang="en-US" altLang="en-US" sz="2800" dirty="0" err="1">
                <a:solidFill>
                  <a:srgbClr val="0033CC"/>
                </a:solidFill>
              </a:rPr>
              <a:t>nấu</a:t>
            </a:r>
            <a:r>
              <a:rPr lang="en-US" altLang="en-US" sz="2800" dirty="0">
                <a:solidFill>
                  <a:srgbClr val="0033CC"/>
                </a:solidFill>
              </a:rPr>
              <a:t> ý </a:t>
            </a:r>
            <a:r>
              <a:rPr lang="en-US" altLang="en-US" sz="2800" dirty="0" err="1">
                <a:solidFill>
                  <a:srgbClr val="0033CC"/>
                </a:solidFill>
              </a:rPr>
              <a:t>chí</a:t>
            </a:r>
            <a:r>
              <a:rPr lang="en-US" altLang="en-US" sz="2800" dirty="0">
                <a:solidFill>
                  <a:srgbClr val="0033CC"/>
                </a:solidFill>
              </a:rPr>
              <a:t> </a:t>
            </a:r>
            <a:r>
              <a:rPr lang="en-US" altLang="en-US" sz="2800" dirty="0" err="1">
                <a:solidFill>
                  <a:srgbClr val="0033CC"/>
                </a:solidFill>
              </a:rPr>
              <a:t>trả</a:t>
            </a:r>
            <a:r>
              <a:rPr lang="en-US" altLang="en-US" sz="2800" dirty="0">
                <a:solidFill>
                  <a:srgbClr val="0033CC"/>
                </a:solidFill>
              </a:rPr>
              <a:t> </a:t>
            </a:r>
            <a:r>
              <a:rPr lang="en-US" altLang="en-US" sz="2800" dirty="0" err="1">
                <a:solidFill>
                  <a:srgbClr val="0033CC"/>
                </a:solidFill>
              </a:rPr>
              <a:t>thù</a:t>
            </a:r>
            <a:r>
              <a:rPr lang="en-US" altLang="en-US" sz="2800" dirty="0">
                <a:solidFill>
                  <a:srgbClr val="0033CC"/>
                </a:solidFill>
              </a:rPr>
              <a:t> </a:t>
            </a:r>
            <a:r>
              <a:rPr lang="en-US" altLang="en-US" sz="2800" dirty="0" err="1">
                <a:solidFill>
                  <a:srgbClr val="0033CC"/>
                </a:solidFill>
              </a:rPr>
              <a:t>nhà</a:t>
            </a:r>
            <a:r>
              <a:rPr lang="en-US" altLang="en-US" sz="2800" dirty="0">
                <a:solidFill>
                  <a:srgbClr val="0033CC"/>
                </a:solidFill>
              </a:rPr>
              <a:t>, </a:t>
            </a:r>
            <a:r>
              <a:rPr lang="en-US" altLang="en-US" sz="2800" dirty="0" err="1">
                <a:solidFill>
                  <a:srgbClr val="0033CC"/>
                </a:solidFill>
              </a:rPr>
              <a:t>đền</a:t>
            </a:r>
            <a:r>
              <a:rPr lang="en-US" altLang="en-US" sz="2800" dirty="0">
                <a:solidFill>
                  <a:srgbClr val="0033CC"/>
                </a:solidFill>
              </a:rPr>
              <a:t> </a:t>
            </a:r>
            <a:r>
              <a:rPr lang="en-US" altLang="en-US" sz="2800" dirty="0" err="1">
                <a:solidFill>
                  <a:srgbClr val="0033CC"/>
                </a:solidFill>
              </a:rPr>
              <a:t>nợ</a:t>
            </a:r>
            <a:r>
              <a:rPr lang="en-US" altLang="en-US" sz="2800" dirty="0">
                <a:solidFill>
                  <a:srgbClr val="0033CC"/>
                </a:solidFill>
              </a:rPr>
              <a:t> </a:t>
            </a:r>
            <a:r>
              <a:rPr lang="en-US" altLang="en-US" sz="2800" dirty="0" err="1">
                <a:solidFill>
                  <a:srgbClr val="0033CC"/>
                </a:solidFill>
              </a:rPr>
              <a:t>nước</a:t>
            </a:r>
            <a:r>
              <a:rPr lang="en-US" altLang="en-US" sz="2800" dirty="0">
                <a:solidFill>
                  <a:srgbClr val="0033CC"/>
                </a:solidFill>
              </a:rPr>
              <a:t>, </a:t>
            </a:r>
            <a:r>
              <a:rPr lang="en-US" altLang="en-US" sz="2800" dirty="0" err="1">
                <a:solidFill>
                  <a:srgbClr val="0033CC"/>
                </a:solidFill>
              </a:rPr>
              <a:t>quét</a:t>
            </a:r>
            <a:r>
              <a:rPr lang="en-US" altLang="en-US" sz="2800" dirty="0">
                <a:solidFill>
                  <a:srgbClr val="0033CC"/>
                </a:solidFill>
              </a:rPr>
              <a:t> </a:t>
            </a:r>
            <a:r>
              <a:rPr lang="en-US" altLang="en-US" sz="2800" dirty="0" err="1">
                <a:solidFill>
                  <a:srgbClr val="0033CC"/>
                </a:solidFill>
              </a:rPr>
              <a:t>sạch</a:t>
            </a:r>
            <a:r>
              <a:rPr lang="en-US" altLang="en-US" sz="2800" dirty="0">
                <a:solidFill>
                  <a:srgbClr val="0033CC"/>
                </a:solidFill>
              </a:rPr>
              <a:t> </a:t>
            </a:r>
            <a:r>
              <a:rPr lang="en-US" altLang="en-US" sz="2800" dirty="0" err="1">
                <a:solidFill>
                  <a:srgbClr val="0033CC"/>
                </a:solidFill>
              </a:rPr>
              <a:t>chúng</a:t>
            </a:r>
            <a:r>
              <a:rPr lang="en-US" altLang="en-US" sz="2800" dirty="0">
                <a:solidFill>
                  <a:srgbClr val="0033CC"/>
                </a:solidFill>
              </a:rPr>
              <a:t> </a:t>
            </a:r>
            <a:r>
              <a:rPr lang="en-US" altLang="en-US" sz="2800" dirty="0" err="1">
                <a:solidFill>
                  <a:srgbClr val="0033CC"/>
                </a:solidFill>
              </a:rPr>
              <a:t>ra</a:t>
            </a:r>
            <a:r>
              <a:rPr lang="en-US" altLang="en-US" sz="2800" dirty="0">
                <a:solidFill>
                  <a:srgbClr val="0033CC"/>
                </a:solidFill>
              </a:rPr>
              <a:t> </a:t>
            </a:r>
            <a:r>
              <a:rPr lang="en-US" altLang="en-US" sz="2800" dirty="0" err="1">
                <a:solidFill>
                  <a:srgbClr val="0033CC"/>
                </a:solidFill>
              </a:rPr>
              <a:t>khỏi</a:t>
            </a:r>
            <a:r>
              <a:rPr lang="en-US" altLang="en-US" sz="2800" dirty="0">
                <a:solidFill>
                  <a:srgbClr val="0033CC"/>
                </a:solidFill>
              </a:rPr>
              <a:t> </a:t>
            </a:r>
            <a:r>
              <a:rPr lang="en-US" altLang="en-US" sz="2800" dirty="0" err="1">
                <a:solidFill>
                  <a:srgbClr val="0033CC"/>
                </a:solidFill>
              </a:rPr>
              <a:t>bờ</a:t>
            </a:r>
            <a:r>
              <a:rPr lang="en-US" altLang="en-US" sz="2800" dirty="0">
                <a:solidFill>
                  <a:srgbClr val="0033CC"/>
                </a:solidFill>
              </a:rPr>
              <a:t> </a:t>
            </a:r>
            <a:r>
              <a:rPr lang="en-US" altLang="en-US" sz="2800" dirty="0" err="1">
                <a:solidFill>
                  <a:srgbClr val="0033CC"/>
                </a:solidFill>
              </a:rPr>
              <a:t>cỏi</a:t>
            </a:r>
            <a:r>
              <a:rPr lang="en-US" altLang="en-US" sz="2800" dirty="0">
                <a:solidFill>
                  <a:srgbClr val="0033CC"/>
                </a:solidFill>
              </a:rPr>
              <a:t>. </a:t>
            </a:r>
            <a:r>
              <a:rPr lang="en-US" altLang="en-US" sz="2800" dirty="0" err="1">
                <a:solidFill>
                  <a:srgbClr val="0033CC"/>
                </a:solidFill>
              </a:rPr>
              <a:t>Năm</a:t>
            </a:r>
            <a:r>
              <a:rPr lang="en-US" altLang="en-US" sz="2800" dirty="0">
                <a:solidFill>
                  <a:srgbClr val="0033CC"/>
                </a:solidFill>
              </a:rPr>
              <a:t> </a:t>
            </a:r>
            <a:r>
              <a:rPr lang="en-US" altLang="en-US" sz="2800" dirty="0" smtClean="0">
                <a:solidFill>
                  <a:srgbClr val="0033CC"/>
                </a:solidFill>
              </a:rPr>
              <a:t>248,                                                              </a:t>
            </a:r>
            <a:r>
              <a:rPr lang="en-US" altLang="en-US" sz="2800" dirty="0" err="1" smtClean="0">
                <a:solidFill>
                  <a:srgbClr val="0033CC"/>
                </a:solidFill>
              </a:rPr>
              <a:t>cùng</a:t>
            </a:r>
            <a:r>
              <a:rPr lang="en-US" altLang="en-US" sz="2800" dirty="0" smtClean="0">
                <a:solidFill>
                  <a:srgbClr val="0033CC"/>
                </a:solidFill>
              </a:rPr>
              <a:t> </a:t>
            </a:r>
            <a:r>
              <a:rPr lang="en-US" altLang="en-US" sz="2800" dirty="0" err="1">
                <a:solidFill>
                  <a:srgbClr val="0033CC"/>
                </a:solidFill>
              </a:rPr>
              <a:t>anh</a:t>
            </a:r>
            <a:r>
              <a:rPr lang="en-US" altLang="en-US" sz="2800" dirty="0">
                <a:solidFill>
                  <a:srgbClr val="0033CC"/>
                </a:solidFill>
              </a:rPr>
              <a:t> </a:t>
            </a:r>
            <a:r>
              <a:rPr lang="en-US" altLang="en-US" sz="2800" dirty="0" err="1">
                <a:solidFill>
                  <a:srgbClr val="0033CC"/>
                </a:solidFill>
              </a:rPr>
              <a:t>là</a:t>
            </a:r>
            <a:r>
              <a:rPr lang="en-US" altLang="en-US" sz="2800" dirty="0">
                <a:solidFill>
                  <a:srgbClr val="0033CC"/>
                </a:solidFill>
              </a:rPr>
              <a:t> </a:t>
            </a:r>
            <a:r>
              <a:rPr lang="en-US" altLang="en-US" sz="2800" dirty="0" err="1">
                <a:solidFill>
                  <a:srgbClr val="0033CC"/>
                </a:solidFill>
              </a:rPr>
              <a:t>Triệu</a:t>
            </a:r>
            <a:r>
              <a:rPr lang="en-US" altLang="en-US" sz="2800" dirty="0">
                <a:solidFill>
                  <a:srgbClr val="0033CC"/>
                </a:solidFill>
              </a:rPr>
              <a:t> </a:t>
            </a:r>
            <a:r>
              <a:rPr lang="en-US" altLang="en-US" sz="2800" dirty="0" err="1">
                <a:solidFill>
                  <a:srgbClr val="0033CC"/>
                </a:solidFill>
              </a:rPr>
              <a:t>Quốc</a:t>
            </a:r>
            <a:r>
              <a:rPr lang="en-US" altLang="en-US" sz="2800" dirty="0">
                <a:solidFill>
                  <a:srgbClr val="0033CC"/>
                </a:solidFill>
              </a:rPr>
              <a:t> </a:t>
            </a:r>
            <a:r>
              <a:rPr lang="en-US" altLang="en-US" sz="2800" dirty="0" err="1">
                <a:solidFill>
                  <a:srgbClr val="0033CC"/>
                </a:solidFill>
              </a:rPr>
              <a:t>Đạt</a:t>
            </a:r>
            <a:r>
              <a:rPr lang="en-US" altLang="en-US" sz="2800" dirty="0">
                <a:solidFill>
                  <a:srgbClr val="0033CC"/>
                </a:solidFill>
              </a:rPr>
              <a:t> </a:t>
            </a:r>
            <a:r>
              <a:rPr lang="en-US" altLang="en-US" sz="2800" dirty="0" err="1">
                <a:solidFill>
                  <a:srgbClr val="0033CC"/>
                </a:solidFill>
              </a:rPr>
              <a:t>lãnh</a:t>
            </a:r>
            <a:r>
              <a:rPr lang="en-US" altLang="en-US" sz="2800" dirty="0">
                <a:solidFill>
                  <a:srgbClr val="0033CC"/>
                </a:solidFill>
              </a:rPr>
              <a:t> </a:t>
            </a:r>
            <a:r>
              <a:rPr lang="en-US" altLang="en-US" sz="2800" dirty="0" err="1">
                <a:solidFill>
                  <a:srgbClr val="0033CC"/>
                </a:solidFill>
              </a:rPr>
              <a:t>đạo</a:t>
            </a:r>
            <a:r>
              <a:rPr lang="en-US" altLang="en-US" sz="2800" dirty="0">
                <a:solidFill>
                  <a:srgbClr val="0033CC"/>
                </a:solidFill>
              </a:rPr>
              <a:t> </a:t>
            </a:r>
            <a:r>
              <a:rPr lang="en-US" altLang="en-US" sz="2800" dirty="0" err="1">
                <a:solidFill>
                  <a:srgbClr val="0033CC"/>
                </a:solidFill>
              </a:rPr>
              <a:t>cuộc</a:t>
            </a:r>
            <a:r>
              <a:rPr lang="en-US" altLang="en-US" sz="2800" dirty="0">
                <a:solidFill>
                  <a:srgbClr val="0033CC"/>
                </a:solidFill>
              </a:rPr>
              <a:t> </a:t>
            </a:r>
            <a:r>
              <a:rPr lang="en-US" altLang="en-US" sz="2800" dirty="0" err="1">
                <a:solidFill>
                  <a:srgbClr val="0033CC"/>
                </a:solidFill>
              </a:rPr>
              <a:t>khởi</a:t>
            </a:r>
            <a:r>
              <a:rPr lang="en-US" altLang="en-US" sz="2800" dirty="0">
                <a:solidFill>
                  <a:srgbClr val="0033CC"/>
                </a:solidFill>
              </a:rPr>
              <a:t> </a:t>
            </a:r>
            <a:r>
              <a:rPr lang="en-US" altLang="en-US" sz="2800" dirty="0" err="1">
                <a:solidFill>
                  <a:srgbClr val="0033CC"/>
                </a:solidFill>
              </a:rPr>
              <a:t>nghĩa</a:t>
            </a:r>
            <a:r>
              <a:rPr lang="en-US" altLang="en-US" sz="2800" dirty="0">
                <a:solidFill>
                  <a:srgbClr val="0033CC"/>
                </a:solidFill>
              </a:rPr>
              <a:t> </a:t>
            </a:r>
            <a:r>
              <a:rPr lang="en-US" altLang="en-US" sz="2800" dirty="0" err="1">
                <a:solidFill>
                  <a:srgbClr val="0033CC"/>
                </a:solidFill>
              </a:rPr>
              <a:t>chống</a:t>
            </a:r>
            <a:r>
              <a:rPr lang="en-US" altLang="en-US" sz="2800" dirty="0">
                <a:solidFill>
                  <a:srgbClr val="0033CC"/>
                </a:solidFill>
              </a:rPr>
              <a:t> </a:t>
            </a:r>
            <a:r>
              <a:rPr lang="en-US" altLang="en-US" sz="2800" dirty="0" err="1">
                <a:solidFill>
                  <a:srgbClr val="0033CC"/>
                </a:solidFill>
              </a:rPr>
              <a:t>quân</a:t>
            </a:r>
            <a:r>
              <a:rPr lang="en-US" altLang="en-US" sz="2800" dirty="0">
                <a:solidFill>
                  <a:srgbClr val="0033CC"/>
                </a:solidFill>
              </a:rPr>
              <a:t> </a:t>
            </a:r>
            <a:r>
              <a:rPr lang="en-US" altLang="en-US" sz="2800" dirty="0" err="1">
                <a:solidFill>
                  <a:srgbClr val="0033CC"/>
                </a:solidFill>
              </a:rPr>
              <a:t>xâm</a:t>
            </a:r>
            <a:r>
              <a:rPr lang="en-US" altLang="en-US" sz="2800" dirty="0">
                <a:solidFill>
                  <a:srgbClr val="0033CC"/>
                </a:solidFill>
              </a:rPr>
              <a:t> </a:t>
            </a:r>
            <a:r>
              <a:rPr lang="en-US" altLang="en-US" sz="2800" dirty="0" err="1">
                <a:solidFill>
                  <a:srgbClr val="0033CC"/>
                </a:solidFill>
              </a:rPr>
              <a:t>lược</a:t>
            </a:r>
            <a:r>
              <a:rPr lang="en-US" altLang="en-US" sz="2800" dirty="0">
                <a:solidFill>
                  <a:srgbClr val="0033CC"/>
                </a:solidFill>
              </a:rPr>
              <a:t>. </a:t>
            </a:r>
            <a:r>
              <a:rPr lang="en-US" altLang="en-US" sz="2800" dirty="0" err="1">
                <a:solidFill>
                  <a:srgbClr val="0033CC"/>
                </a:solidFill>
              </a:rPr>
              <a:t>Cuộc</a:t>
            </a:r>
            <a:r>
              <a:rPr lang="en-US" altLang="en-US" sz="2800" dirty="0">
                <a:solidFill>
                  <a:srgbClr val="0033CC"/>
                </a:solidFill>
              </a:rPr>
              <a:t> </a:t>
            </a:r>
            <a:r>
              <a:rPr lang="en-US" altLang="en-US" sz="2800" dirty="0" err="1">
                <a:solidFill>
                  <a:srgbClr val="0033CC"/>
                </a:solidFill>
              </a:rPr>
              <a:t>khởi</a:t>
            </a:r>
            <a:r>
              <a:rPr lang="en-US" altLang="en-US" sz="2800" dirty="0">
                <a:solidFill>
                  <a:srgbClr val="0033CC"/>
                </a:solidFill>
              </a:rPr>
              <a:t> </a:t>
            </a:r>
            <a:r>
              <a:rPr lang="en-US" altLang="en-US" sz="2800" dirty="0" err="1">
                <a:solidFill>
                  <a:srgbClr val="0033CC"/>
                </a:solidFill>
              </a:rPr>
              <a:t>nghĩa</a:t>
            </a:r>
            <a:r>
              <a:rPr lang="en-US" altLang="en-US" sz="2800" dirty="0">
                <a:solidFill>
                  <a:srgbClr val="0033CC"/>
                </a:solidFill>
              </a:rPr>
              <a:t> </a:t>
            </a:r>
            <a:r>
              <a:rPr lang="en-US" altLang="en-US" sz="2800" dirty="0" err="1">
                <a:solidFill>
                  <a:srgbClr val="0033CC"/>
                </a:solidFill>
              </a:rPr>
              <a:t>tuy</a:t>
            </a:r>
            <a:r>
              <a:rPr lang="en-US" altLang="en-US" sz="2800" dirty="0">
                <a:solidFill>
                  <a:srgbClr val="0033CC"/>
                </a:solidFill>
              </a:rPr>
              <a:t> </a:t>
            </a:r>
            <a:r>
              <a:rPr lang="en-US" altLang="en-US" sz="2800" dirty="0" err="1">
                <a:solidFill>
                  <a:srgbClr val="0033CC"/>
                </a:solidFill>
              </a:rPr>
              <a:t>không</a:t>
            </a:r>
            <a:r>
              <a:rPr lang="en-US" altLang="en-US" sz="2800" dirty="0">
                <a:solidFill>
                  <a:srgbClr val="0033CC"/>
                </a:solidFill>
              </a:rPr>
              <a:t> </a:t>
            </a:r>
            <a:r>
              <a:rPr lang="en-US" altLang="en-US" sz="2800" dirty="0" err="1">
                <a:solidFill>
                  <a:srgbClr val="0033CC"/>
                </a:solidFill>
              </a:rPr>
              <a:t>thành</a:t>
            </a:r>
            <a:r>
              <a:rPr lang="en-US" altLang="en-US" sz="2800" dirty="0">
                <a:solidFill>
                  <a:srgbClr val="0033CC"/>
                </a:solidFill>
              </a:rPr>
              <a:t> </a:t>
            </a:r>
            <a:r>
              <a:rPr lang="en-US" altLang="en-US" sz="2800" dirty="0" err="1">
                <a:solidFill>
                  <a:srgbClr val="0033CC"/>
                </a:solidFill>
              </a:rPr>
              <a:t>công</a:t>
            </a:r>
            <a:r>
              <a:rPr lang="en-US" altLang="en-US" sz="2800" dirty="0">
                <a:solidFill>
                  <a:srgbClr val="0033CC"/>
                </a:solidFill>
              </a:rPr>
              <a:t> </a:t>
            </a:r>
            <a:r>
              <a:rPr lang="en-US" altLang="en-US" sz="2800" dirty="0" err="1">
                <a:solidFill>
                  <a:srgbClr val="0033CC"/>
                </a:solidFill>
              </a:rPr>
              <a:t>nhưng</a:t>
            </a:r>
            <a:r>
              <a:rPr lang="en-US" altLang="en-US" sz="2800" dirty="0">
                <a:solidFill>
                  <a:srgbClr val="0033CC"/>
                </a:solidFill>
              </a:rPr>
              <a:t> </a:t>
            </a:r>
            <a:r>
              <a:rPr lang="en-US" altLang="en-US" sz="2800" dirty="0" err="1">
                <a:solidFill>
                  <a:srgbClr val="0033CC"/>
                </a:solidFill>
              </a:rPr>
              <a:t>tấm</a:t>
            </a:r>
            <a:r>
              <a:rPr lang="en-US" altLang="en-US" sz="2800" dirty="0">
                <a:solidFill>
                  <a:srgbClr val="0033CC"/>
                </a:solidFill>
              </a:rPr>
              <a:t> </a:t>
            </a:r>
            <a:r>
              <a:rPr lang="en-US" altLang="en-US" sz="2800" dirty="0" err="1">
                <a:solidFill>
                  <a:srgbClr val="0033CC"/>
                </a:solidFill>
              </a:rPr>
              <a:t>gương</a:t>
            </a:r>
            <a:r>
              <a:rPr lang="en-US" altLang="en-US" sz="2800" dirty="0">
                <a:solidFill>
                  <a:srgbClr val="0033CC"/>
                </a:solidFill>
              </a:rPr>
              <a:t> </a:t>
            </a:r>
            <a:r>
              <a:rPr lang="en-US" altLang="en-US" sz="2800" dirty="0" err="1">
                <a:solidFill>
                  <a:srgbClr val="0033CC"/>
                </a:solidFill>
              </a:rPr>
              <a:t>anh</a:t>
            </a:r>
            <a:r>
              <a:rPr lang="en-US" altLang="en-US" sz="2800" dirty="0">
                <a:solidFill>
                  <a:srgbClr val="0033CC"/>
                </a:solidFill>
              </a:rPr>
              <a:t> </a:t>
            </a:r>
            <a:r>
              <a:rPr lang="en-US" altLang="en-US" sz="2800" dirty="0" err="1">
                <a:solidFill>
                  <a:srgbClr val="0033CC"/>
                </a:solidFill>
              </a:rPr>
              <a:t>dũng</a:t>
            </a:r>
            <a:r>
              <a:rPr lang="en-US" altLang="en-US" sz="2800" dirty="0">
                <a:solidFill>
                  <a:srgbClr val="0033CC"/>
                </a:solidFill>
              </a:rPr>
              <a:t> </a:t>
            </a:r>
            <a:r>
              <a:rPr lang="en-US" altLang="en-US" sz="2800" dirty="0" err="1">
                <a:solidFill>
                  <a:srgbClr val="0033CC"/>
                </a:solidFill>
              </a:rPr>
              <a:t>của</a:t>
            </a:r>
            <a:r>
              <a:rPr lang="en-US" altLang="en-US" sz="2800" dirty="0">
                <a:solidFill>
                  <a:srgbClr val="0033CC"/>
                </a:solidFill>
              </a:rPr>
              <a:t>  </a:t>
            </a:r>
            <a:r>
              <a:rPr lang="en-US" altLang="en-US" sz="2800" dirty="0" smtClean="0">
                <a:solidFill>
                  <a:srgbClr val="0033CC"/>
                </a:solidFill>
              </a:rPr>
              <a:t>                         </a:t>
            </a:r>
            <a:r>
              <a:rPr lang="en-US" altLang="en-US" sz="2800" dirty="0" err="1" smtClean="0">
                <a:solidFill>
                  <a:srgbClr val="0033CC"/>
                </a:solidFill>
              </a:rPr>
              <a:t>sáng</a:t>
            </a:r>
            <a:r>
              <a:rPr lang="en-US" altLang="en-US" sz="2800" dirty="0" smtClean="0">
                <a:solidFill>
                  <a:srgbClr val="0033CC"/>
                </a:solidFill>
              </a:rPr>
              <a:t> </a:t>
            </a:r>
            <a:r>
              <a:rPr lang="en-US" altLang="en-US" sz="2800" dirty="0" err="1">
                <a:solidFill>
                  <a:srgbClr val="0033CC"/>
                </a:solidFill>
              </a:rPr>
              <a:t>mãi</a:t>
            </a:r>
            <a:r>
              <a:rPr lang="en-US" altLang="en-US" sz="2800" dirty="0">
                <a:solidFill>
                  <a:srgbClr val="0033CC"/>
                </a:solidFill>
              </a:rPr>
              <a:t> </a:t>
            </a:r>
            <a:r>
              <a:rPr lang="en-US" altLang="en-US" sz="2800" dirty="0" err="1">
                <a:solidFill>
                  <a:srgbClr val="0033CC"/>
                </a:solidFill>
              </a:rPr>
              <a:t>với</a:t>
            </a:r>
            <a:r>
              <a:rPr lang="en-US" altLang="en-US" sz="2800" dirty="0">
                <a:solidFill>
                  <a:srgbClr val="0033CC"/>
                </a:solidFill>
              </a:rPr>
              <a:t> non </a:t>
            </a:r>
            <a:r>
              <a:rPr lang="en-US" altLang="en-US" sz="2800" dirty="0" err="1">
                <a:solidFill>
                  <a:srgbClr val="0033CC"/>
                </a:solidFill>
              </a:rPr>
              <a:t>sông</a:t>
            </a:r>
            <a:r>
              <a:rPr lang="en-US" altLang="en-US" sz="2800" dirty="0">
                <a:solidFill>
                  <a:srgbClr val="0033CC"/>
                </a:solidFill>
              </a:rPr>
              <a:t>, </a:t>
            </a:r>
            <a:r>
              <a:rPr lang="en-US" altLang="en-US" sz="2800" dirty="0" err="1">
                <a:solidFill>
                  <a:srgbClr val="0033CC"/>
                </a:solidFill>
              </a:rPr>
              <a:t>đất</a:t>
            </a:r>
            <a:r>
              <a:rPr lang="en-US" altLang="en-US" sz="2800" dirty="0">
                <a:solidFill>
                  <a:srgbClr val="0033CC"/>
                </a:solidFill>
              </a:rPr>
              <a:t> </a:t>
            </a:r>
            <a:r>
              <a:rPr lang="en-US" altLang="en-US" sz="2800" dirty="0" err="1">
                <a:solidFill>
                  <a:srgbClr val="0033CC"/>
                </a:solidFill>
              </a:rPr>
              <a:t>nước</a:t>
            </a:r>
            <a:r>
              <a:rPr lang="en-US" altLang="en-US" sz="2800" dirty="0">
                <a:solidFill>
                  <a:srgbClr val="0033CC"/>
                </a:solidFill>
              </a:rPr>
              <a:t> .</a:t>
            </a:r>
          </a:p>
          <a:p>
            <a:pPr>
              <a:lnSpc>
                <a:spcPct val="90000"/>
              </a:lnSpc>
            </a:pPr>
            <a:r>
              <a:rPr lang="en-US" altLang="en-US" sz="2800" dirty="0">
                <a:solidFill>
                  <a:srgbClr val="0033CC"/>
                </a:solidFill>
              </a:rPr>
              <a:t>                           </a:t>
            </a:r>
            <a:r>
              <a:rPr lang="en-US" altLang="en-US" sz="2800" dirty="0" smtClean="0">
                <a:solidFill>
                  <a:srgbClr val="0033CC"/>
                </a:solidFill>
              </a:rPr>
              <a:t>                                                 </a:t>
            </a:r>
            <a:r>
              <a:rPr lang="en-US" altLang="en-US" sz="2400" dirty="0" smtClean="0">
                <a:solidFill>
                  <a:srgbClr val="0033CC"/>
                </a:solidFill>
              </a:rPr>
              <a:t>Theo </a:t>
            </a:r>
            <a:r>
              <a:rPr lang="en-US" altLang="en-US" sz="2400" dirty="0">
                <a:solidFill>
                  <a:srgbClr val="0033CC"/>
                </a:solidFill>
              </a:rPr>
              <a:t>TỪ ĐIỂN NHÂN VẬT LỊCH SỬ VIỆT NAM</a:t>
            </a:r>
            <a:endParaRPr lang="en-US" sz="2400" dirty="0">
              <a:solidFill>
                <a:srgbClr val="0033CC"/>
              </a:solidFill>
            </a:endParaRPr>
          </a:p>
        </p:txBody>
      </p:sp>
      <p:sp>
        <p:nvSpPr>
          <p:cNvPr id="16" name="TextBox 15"/>
          <p:cNvSpPr txBox="1"/>
          <p:nvPr/>
        </p:nvSpPr>
        <p:spPr>
          <a:xfrm>
            <a:off x="7520079" y="5547482"/>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7" name="TextBox 16"/>
          <p:cNvSpPr txBox="1"/>
          <p:nvPr/>
        </p:nvSpPr>
        <p:spPr>
          <a:xfrm>
            <a:off x="10633167" y="4019128"/>
            <a:ext cx="1476102" cy="523220"/>
          </a:xfrm>
          <a:prstGeom prst="rect">
            <a:avLst/>
          </a:prstGeom>
          <a:noFill/>
        </p:spPr>
        <p:txBody>
          <a:bodyPr wrap="squar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smtClean="0">
                <a:solidFill>
                  <a:srgbClr val="00CC00"/>
                </a:solidFill>
              </a:rPr>
              <a:t>Thị</a:t>
            </a:r>
            <a:endParaRPr lang="en-US" sz="2800" dirty="0">
              <a:solidFill>
                <a:srgbClr val="00CC00"/>
              </a:solidFill>
            </a:endParaRPr>
          </a:p>
        </p:txBody>
      </p:sp>
      <p:sp>
        <p:nvSpPr>
          <p:cNvPr id="18" name="TextBox 17"/>
          <p:cNvSpPr txBox="1"/>
          <p:nvPr/>
        </p:nvSpPr>
        <p:spPr>
          <a:xfrm>
            <a:off x="117559" y="4411015"/>
            <a:ext cx="922240" cy="523220"/>
          </a:xfrm>
          <a:prstGeom prst="rect">
            <a:avLst/>
          </a:prstGeom>
          <a:noFill/>
        </p:spPr>
        <p:txBody>
          <a:bodyPr wrap="none" rtlCol="0">
            <a:spAutoFit/>
          </a:bodyPr>
          <a:lstStyle/>
          <a:p>
            <a:r>
              <a:rPr lang="en-US" altLang="en-US" sz="2800" dirty="0" smtClean="0">
                <a:solidFill>
                  <a:srgbClr val="00CC00"/>
                </a:solidFill>
              </a:rPr>
              <a:t>Trinh</a:t>
            </a:r>
            <a:endParaRPr lang="en-US" sz="2800" dirty="0">
              <a:solidFill>
                <a:srgbClr val="00CC00"/>
              </a:solidFill>
            </a:endParaRPr>
          </a:p>
        </p:txBody>
      </p:sp>
      <p:sp>
        <p:nvSpPr>
          <p:cNvPr id="10" name="TextBox 9"/>
          <p:cNvSpPr txBox="1"/>
          <p:nvPr/>
        </p:nvSpPr>
        <p:spPr>
          <a:xfrm>
            <a:off x="352925" y="2470484"/>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9" name="Text Box 4"/>
          <p:cNvSpPr txBox="1">
            <a:spLocks noChangeArrowheads="1"/>
          </p:cNvSpPr>
          <p:nvPr/>
        </p:nvSpPr>
        <p:spPr bwMode="auto">
          <a:xfrm>
            <a:off x="8081206" y="2466471"/>
            <a:ext cx="382203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b="1" dirty="0" err="1">
                <a:solidFill>
                  <a:srgbClr val="FF0000"/>
                </a:solidFill>
              </a:rPr>
              <a:t>Người</a:t>
            </a:r>
            <a:r>
              <a:rPr lang="en-US" altLang="en-US" sz="2800" b="1" dirty="0">
                <a:solidFill>
                  <a:srgbClr val="FF0000"/>
                </a:solidFill>
              </a:rPr>
              <a:t> </a:t>
            </a:r>
            <a:r>
              <a:rPr lang="en-US" altLang="en-US" sz="2800" b="1" dirty="0" err="1">
                <a:solidFill>
                  <a:srgbClr val="FF0000"/>
                </a:solidFill>
              </a:rPr>
              <a:t>thiếu</a:t>
            </a:r>
            <a:r>
              <a:rPr lang="en-US" altLang="en-US" sz="2800" b="1" dirty="0">
                <a:solidFill>
                  <a:srgbClr val="FF0000"/>
                </a:solidFill>
              </a:rPr>
              <a:t> </a:t>
            </a:r>
            <a:r>
              <a:rPr lang="en-US" altLang="en-US" sz="2800" b="1" dirty="0" err="1">
                <a:solidFill>
                  <a:srgbClr val="FF0000"/>
                </a:solidFill>
              </a:rPr>
              <a:t>nư</a:t>
            </a:r>
            <a:r>
              <a:rPr lang="en-US" altLang="en-US" sz="2800" b="1" dirty="0">
                <a:solidFill>
                  <a:srgbClr val="FF0000"/>
                </a:solidFill>
              </a:rPr>
              <a:t>̃ </a:t>
            </a:r>
            <a:r>
              <a:rPr lang="en-US" altLang="en-US" sz="2800" b="1" dirty="0" smtClean="0">
                <a:solidFill>
                  <a:srgbClr val="FF0000"/>
                </a:solidFill>
              </a:rPr>
              <a:t>họ </a:t>
            </a:r>
            <a:r>
              <a:rPr lang="en-US" altLang="en-US" sz="2800" b="1" dirty="0" err="1" smtClean="0">
                <a:solidFill>
                  <a:srgbClr val="FF0000"/>
                </a:solidFill>
              </a:rPr>
              <a:t>Triệu</a:t>
            </a:r>
            <a:r>
              <a:rPr lang="en-US" altLang="en-US" sz="2800" dirty="0" smtClean="0">
                <a:solidFill>
                  <a:srgbClr val="FF0000"/>
                </a:solidFill>
              </a:rPr>
              <a:t> </a:t>
            </a:r>
            <a:endParaRPr lang="en-US" altLang="en-US" sz="2800" dirty="0">
              <a:solidFill>
                <a:srgbClr val="FF0000"/>
              </a:solidFill>
            </a:endParaRPr>
          </a:p>
        </p:txBody>
      </p:sp>
      <p:sp>
        <p:nvSpPr>
          <p:cNvPr id="21" name="Text Box 10"/>
          <p:cNvSpPr txBox="1">
            <a:spLocks noChangeArrowheads="1"/>
          </p:cNvSpPr>
          <p:nvPr/>
        </p:nvSpPr>
        <p:spPr bwMode="auto">
          <a:xfrm>
            <a:off x="6553202" y="2859506"/>
            <a:ext cx="107482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b="1" dirty="0" err="1" smtClean="0">
                <a:solidFill>
                  <a:srgbClr val="FF0000"/>
                </a:solidFill>
              </a:rPr>
              <a:t>Nàng</a:t>
            </a:r>
            <a:endParaRPr lang="en-US" altLang="en-US" sz="2800" b="1" dirty="0">
              <a:solidFill>
                <a:srgbClr val="FF0000"/>
              </a:solidFill>
            </a:endParaRPr>
          </a:p>
        </p:txBody>
      </p:sp>
      <p:sp>
        <p:nvSpPr>
          <p:cNvPr id="20" name="Text Box 10"/>
          <p:cNvSpPr txBox="1">
            <a:spLocks noChangeArrowheads="1"/>
          </p:cNvSpPr>
          <p:nvPr/>
        </p:nvSpPr>
        <p:spPr bwMode="auto">
          <a:xfrm>
            <a:off x="5125452" y="3238711"/>
            <a:ext cx="95450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b="1" dirty="0" err="1">
                <a:solidFill>
                  <a:srgbClr val="FF0000"/>
                </a:solidFill>
              </a:rPr>
              <a:t>nàng</a:t>
            </a:r>
            <a:endParaRPr lang="en-US" altLang="en-US" sz="2800" b="1" dirty="0">
              <a:solidFill>
                <a:srgbClr val="FF0000"/>
              </a:solidFill>
            </a:endParaRPr>
          </a:p>
        </p:txBody>
      </p:sp>
      <p:sp>
        <p:nvSpPr>
          <p:cNvPr id="22" name="Text Box 13"/>
          <p:cNvSpPr txBox="1">
            <a:spLocks noChangeArrowheads="1"/>
          </p:cNvSpPr>
          <p:nvPr/>
        </p:nvSpPr>
        <p:spPr bwMode="auto">
          <a:xfrm>
            <a:off x="3693695" y="4772524"/>
            <a:ext cx="506529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800" b="1" dirty="0" err="1">
                <a:solidFill>
                  <a:srgbClr val="FF0000"/>
                </a:solidFill>
              </a:rPr>
              <a:t>người</a:t>
            </a:r>
            <a:r>
              <a:rPr lang="en-US" altLang="en-US" sz="2800" b="1" dirty="0">
                <a:solidFill>
                  <a:srgbClr val="FF0000"/>
                </a:solidFill>
              </a:rPr>
              <a:t> con </a:t>
            </a:r>
            <a:r>
              <a:rPr lang="en-US" altLang="en-US" sz="2800" b="1" dirty="0" err="1">
                <a:solidFill>
                  <a:srgbClr val="FF0000"/>
                </a:solidFill>
              </a:rPr>
              <a:t>gái</a:t>
            </a:r>
            <a:r>
              <a:rPr lang="en-US" altLang="en-US" sz="2800" b="1" dirty="0">
                <a:solidFill>
                  <a:srgbClr val="FF0000"/>
                </a:solidFill>
              </a:rPr>
              <a:t> </a:t>
            </a:r>
            <a:r>
              <a:rPr lang="en-US" altLang="en-US" sz="2800" b="1" dirty="0" err="1">
                <a:solidFill>
                  <a:srgbClr val="FF0000"/>
                </a:solidFill>
              </a:rPr>
              <a:t>vùng</a:t>
            </a:r>
            <a:r>
              <a:rPr lang="en-US" altLang="en-US" sz="2800" b="1" dirty="0">
                <a:solidFill>
                  <a:srgbClr val="FF0000"/>
                </a:solidFill>
              </a:rPr>
              <a:t> </a:t>
            </a:r>
            <a:r>
              <a:rPr lang="en-US" altLang="en-US" sz="2800" b="1" dirty="0" err="1">
                <a:solidFill>
                  <a:srgbClr val="FF0000"/>
                </a:solidFill>
              </a:rPr>
              <a:t>núi</a:t>
            </a:r>
            <a:r>
              <a:rPr lang="en-US" altLang="en-US" sz="2800" b="1" dirty="0">
                <a:solidFill>
                  <a:srgbClr val="FF0000"/>
                </a:solidFill>
              </a:rPr>
              <a:t> </a:t>
            </a:r>
            <a:r>
              <a:rPr lang="en-US" altLang="en-US" sz="2800" b="1" dirty="0" err="1">
                <a:solidFill>
                  <a:srgbClr val="FF0000"/>
                </a:solidFill>
              </a:rPr>
              <a:t>Quan</a:t>
            </a:r>
            <a:r>
              <a:rPr lang="en-US" altLang="en-US" sz="2800" b="1" dirty="0">
                <a:solidFill>
                  <a:srgbClr val="FF0000"/>
                </a:solidFill>
              </a:rPr>
              <a:t> </a:t>
            </a:r>
            <a:r>
              <a:rPr lang="en-US" altLang="en-US" sz="2800" b="1" dirty="0" err="1">
                <a:solidFill>
                  <a:srgbClr val="FF0000"/>
                </a:solidFill>
              </a:rPr>
              <a:t>Yên</a:t>
            </a:r>
            <a:endParaRPr lang="en-US" altLang="en-US" sz="2800" b="1" dirty="0">
              <a:solidFill>
                <a:srgbClr val="FF0000"/>
              </a:solidFill>
            </a:endParaRPr>
          </a:p>
        </p:txBody>
      </p:sp>
    </p:spTree>
    <p:extLst>
      <p:ext uri="{BB962C8B-B14F-4D97-AF65-F5344CB8AC3E}">
        <p14:creationId xmlns:p14="http://schemas.microsoft.com/office/powerpoint/2010/main" val="662804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16"/>
                                        </p:tgtEl>
                                      </p:cBhvr>
                                    </p:animEffect>
                                    <p:anim calcmode="lin" valueType="num">
                                      <p:cBhvr>
                                        <p:cTn id="7" dur="1000"/>
                                        <p:tgtEl>
                                          <p:spTgt spid="16"/>
                                        </p:tgtEl>
                                        <p:attrNameLst>
                                          <p:attrName>ppt_x</p:attrName>
                                        </p:attrNameLst>
                                      </p:cBhvr>
                                      <p:tavLst>
                                        <p:tav tm="0">
                                          <p:val>
                                            <p:strVal val="ppt_x"/>
                                          </p:val>
                                        </p:tav>
                                        <p:tav tm="100000">
                                          <p:val>
                                            <p:strVal val="ppt_x"/>
                                          </p:val>
                                        </p:tav>
                                      </p:tavLst>
                                    </p:anim>
                                    <p:anim calcmode="lin" valueType="num">
                                      <p:cBhvr>
                                        <p:cTn id="8" dur="1000"/>
                                        <p:tgtEl>
                                          <p:spTgt spid="16"/>
                                        </p:tgtEl>
                                        <p:attrNameLst>
                                          <p:attrName>ppt_y</p:attrName>
                                        </p:attrNameLst>
                                      </p:cBhvr>
                                      <p:tavLst>
                                        <p:tav tm="0">
                                          <p:val>
                                            <p:strVal val="ppt_y"/>
                                          </p:val>
                                        </p:tav>
                                        <p:tav tm="100000">
                                          <p:val>
                                            <p:strVal val="ppt_y+.1"/>
                                          </p:val>
                                        </p:tav>
                                      </p:tavLst>
                                    </p:anim>
                                    <p:set>
                                      <p:cBhvr>
                                        <p:cTn id="9" dur="1" fill="hold">
                                          <p:stCondLst>
                                            <p:cond delay="9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565" y="846265"/>
            <a:ext cx="11965577" cy="954107"/>
          </a:xfrm>
          <a:prstGeom prst="rect">
            <a:avLst/>
          </a:prstGeom>
        </p:spPr>
        <p:txBody>
          <a:bodyPr wrap="square">
            <a:spAutoFit/>
          </a:bodyPr>
          <a:lstStyle/>
          <a:p>
            <a:r>
              <a:rPr lang="en-US" altLang="en-US" sz="2800" b="1" dirty="0">
                <a:solidFill>
                  <a:srgbClr val="660066"/>
                </a:solidFill>
                <a:latin typeface="Times New Roman" pitchFamily="18" charset="0"/>
                <a:cs typeface="Times New Roman" pitchFamily="18" charset="0"/>
              </a:rPr>
              <a:t>2.Hãy </a:t>
            </a:r>
            <a:r>
              <a:rPr lang="en-US" altLang="en-US" sz="2800" b="1" dirty="0" err="1">
                <a:solidFill>
                  <a:srgbClr val="660066"/>
                </a:solidFill>
                <a:latin typeface="Times New Roman" pitchFamily="18" charset="0"/>
                <a:cs typeface="Times New Roman" pitchFamily="18" charset="0"/>
              </a:rPr>
              <a:t>thay</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thế</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những</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từ</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ngữ</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lặp</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lại</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trong</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hai</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đoạn</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văn</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sau</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bằng</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đại</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từ</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hoặc</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từ</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ngữ</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đồng</a:t>
            </a:r>
            <a:r>
              <a:rPr lang="en-US" altLang="en-US" sz="2800" b="1" dirty="0">
                <a:solidFill>
                  <a:srgbClr val="660066"/>
                </a:solidFill>
                <a:latin typeface="Times New Roman" pitchFamily="18" charset="0"/>
                <a:cs typeface="Times New Roman" pitchFamily="18" charset="0"/>
              </a:rPr>
              <a:t> </a:t>
            </a:r>
            <a:r>
              <a:rPr lang="en-US" altLang="en-US" sz="2800" b="1" dirty="0" err="1">
                <a:solidFill>
                  <a:srgbClr val="660066"/>
                </a:solidFill>
                <a:latin typeface="Times New Roman" pitchFamily="18" charset="0"/>
                <a:cs typeface="Times New Roman" pitchFamily="18" charset="0"/>
              </a:rPr>
              <a:t>nghĩa</a:t>
            </a:r>
            <a:r>
              <a:rPr lang="en-US" altLang="en-US" sz="2800" b="1" dirty="0" smtClean="0">
                <a:solidFill>
                  <a:srgbClr val="660066"/>
                </a:solidFill>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
        <p:nvSpPr>
          <p:cNvPr id="3" name="TextBox 2"/>
          <p:cNvSpPr txBox="1"/>
          <p:nvPr/>
        </p:nvSpPr>
        <p:spPr>
          <a:xfrm>
            <a:off x="117565" y="1792853"/>
            <a:ext cx="11965577" cy="4358116"/>
          </a:xfrm>
          <a:prstGeom prst="rect">
            <a:avLst/>
          </a:prstGeom>
          <a:solidFill>
            <a:schemeClr val="accent4">
              <a:lumMod val="20000"/>
              <a:lumOff val="80000"/>
            </a:schemeClr>
          </a:solidFill>
        </p:spPr>
        <p:txBody>
          <a:bodyPr wrap="square" rtlCol="0">
            <a:spAutoFit/>
          </a:bodyPr>
          <a:lstStyle/>
          <a:p>
            <a:pPr>
              <a:lnSpc>
                <a:spcPct val="90000"/>
              </a:lnSpc>
            </a:pPr>
            <a:r>
              <a:rPr lang="en-US" altLang="en-US" sz="2800" dirty="0" smtClean="0">
                <a:solidFill>
                  <a:srgbClr val="0033CC"/>
                </a:solidFill>
                <a:latin typeface="Times New Roman" pitchFamily="18" charset="0"/>
                <a:cs typeface="Times New Roman" pitchFamily="18" charset="0"/>
              </a:rPr>
              <a:t>   </a:t>
            </a:r>
            <a:r>
              <a:rPr lang="en-US" altLang="en-US" sz="2800" dirty="0">
                <a:solidFill>
                  <a:srgbClr val="0033CC"/>
                </a:solidFill>
                <a:latin typeface="Times New Roman" pitchFamily="18" charset="0"/>
                <a:cs typeface="Times New Roman" pitchFamily="18" charset="0"/>
              </a:rPr>
              <a:t> </a:t>
            </a:r>
            <a:r>
              <a:rPr lang="en-US" altLang="en-US" sz="2800" dirty="0" smtClean="0">
                <a:solidFill>
                  <a:srgbClr val="0033CC"/>
                </a:solidFill>
                <a:latin typeface="Times New Roman" pitchFamily="18" charset="0"/>
                <a:cs typeface="Times New Roman" pitchFamily="18" charset="0"/>
              </a:rPr>
              <a:t>                       </a:t>
            </a:r>
            <a:r>
              <a:rPr lang="en-US" altLang="en-US" sz="2800" dirty="0" err="1" smtClean="0">
                <a:solidFill>
                  <a:srgbClr val="0033CC"/>
                </a:solidFill>
                <a:latin typeface="Times New Roman" pitchFamily="18" charset="0"/>
                <a:cs typeface="Times New Roman" pitchFamily="18" charset="0"/>
              </a:rPr>
              <a:t>quê</a:t>
            </a:r>
            <a:r>
              <a:rPr lang="en-US" altLang="en-US" sz="2800" dirty="0" smtClean="0">
                <a:solidFill>
                  <a:srgbClr val="0033CC"/>
                </a:solidFill>
                <a:latin typeface="Times New Roman" pitchFamily="18" charset="0"/>
                <a:cs typeface="Times New Roman" pitchFamily="18" charset="0"/>
              </a:rPr>
              <a:t> </a:t>
            </a:r>
            <a:r>
              <a:rPr lang="en-US" altLang="en-US" sz="2800" dirty="0">
                <a:solidFill>
                  <a:srgbClr val="0033CC"/>
                </a:solidFill>
                <a:latin typeface="Times New Roman" pitchFamily="18" charset="0"/>
                <a:cs typeface="Times New Roman" pitchFamily="18" charset="0"/>
              </a:rPr>
              <a:t>ở </a:t>
            </a:r>
            <a:r>
              <a:rPr lang="en-US" altLang="en-US" sz="2800" dirty="0" err="1">
                <a:solidFill>
                  <a:srgbClr val="0033CC"/>
                </a:solidFill>
                <a:latin typeface="Times New Roman" pitchFamily="18" charset="0"/>
                <a:cs typeface="Times New Roman" pitchFamily="18" charset="0"/>
              </a:rPr>
              <a:t>vùng</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núi</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Quan</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Yên</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Thanh</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Hóa</a:t>
            </a:r>
            <a:r>
              <a:rPr lang="en-US" altLang="en-US" sz="2800" dirty="0" smtClean="0">
                <a:solidFill>
                  <a:srgbClr val="0033CC"/>
                </a:solidFill>
                <a:latin typeface="Times New Roman" pitchFamily="18" charset="0"/>
                <a:cs typeface="Times New Roman" pitchFamily="18" charset="0"/>
              </a:rPr>
              <a:t>). </a:t>
            </a:r>
            <a:r>
              <a:rPr lang="en-US" altLang="en-US" sz="2800" dirty="0">
                <a:solidFill>
                  <a:srgbClr val="0033CC"/>
                </a:solidFill>
                <a:latin typeface="Times New Roman" pitchFamily="18" charset="0"/>
                <a:cs typeface="Times New Roman" pitchFamily="18" charset="0"/>
              </a:rPr>
              <a:t> </a:t>
            </a:r>
            <a:r>
              <a:rPr lang="en-US" altLang="en-US" sz="2800" dirty="0" smtClean="0">
                <a:solidFill>
                  <a:srgbClr val="0033CC"/>
                </a:solidFill>
                <a:latin typeface="Times New Roman" pitchFamily="18" charset="0"/>
                <a:cs typeface="Times New Roman" pitchFamily="18" charset="0"/>
              </a:rPr>
              <a:t>                                       </a:t>
            </a:r>
            <a:r>
              <a:rPr lang="en-US" altLang="en-US" sz="2800" dirty="0" err="1" smtClean="0">
                <a:solidFill>
                  <a:srgbClr val="0033CC"/>
                </a:solidFill>
                <a:latin typeface="Times New Roman" pitchFamily="18" charset="0"/>
                <a:cs typeface="Times New Roman" pitchFamily="18" charset="0"/>
              </a:rPr>
              <a:t>xinh</a:t>
            </a:r>
            <a:r>
              <a:rPr lang="en-US" altLang="en-US" sz="2800" dirty="0" smtClean="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xắn</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tính</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cách</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mạnh</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mẽ</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thích</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võ</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nghệ</a:t>
            </a:r>
            <a:r>
              <a:rPr lang="en-US" altLang="en-US" sz="2800" dirty="0">
                <a:solidFill>
                  <a:srgbClr val="0033CC"/>
                </a:solidFill>
                <a:latin typeface="Times New Roman" pitchFamily="18" charset="0"/>
                <a:cs typeface="Times New Roman" pitchFamily="18" charset="0"/>
              </a:rPr>
              <a:t>.  </a:t>
            </a:r>
            <a:r>
              <a:rPr lang="en-US" altLang="en-US" sz="2800" dirty="0" smtClean="0">
                <a:solidFill>
                  <a:srgbClr val="0033CC"/>
                </a:solidFill>
                <a:latin typeface="Times New Roman" pitchFamily="18" charset="0"/>
                <a:cs typeface="Times New Roman" pitchFamily="18" charset="0"/>
              </a:rPr>
              <a:t>          </a:t>
            </a:r>
            <a:r>
              <a:rPr lang="en-US" altLang="en-US" sz="2800" dirty="0" err="1" smtClean="0">
                <a:solidFill>
                  <a:srgbClr val="0033CC"/>
                </a:solidFill>
                <a:latin typeface="Times New Roman" pitchFamily="18" charset="0"/>
                <a:cs typeface="Times New Roman" pitchFamily="18" charset="0"/>
              </a:rPr>
              <a:t>bắn</a:t>
            </a:r>
            <a:r>
              <a:rPr lang="en-US" altLang="en-US" sz="2800" dirty="0" smtClean="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cung</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rất</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giỏi</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thường</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theo</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các</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phường</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săn</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đi</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săn</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thú</a:t>
            </a:r>
            <a:r>
              <a:rPr lang="en-US" altLang="en-US" sz="2800" dirty="0" smtClean="0">
                <a:solidFill>
                  <a:srgbClr val="0033CC"/>
                </a:solidFill>
                <a:latin typeface="Times New Roman" pitchFamily="18" charset="0"/>
                <a:cs typeface="Times New Roman" pitchFamily="18" charset="0"/>
              </a:rPr>
              <a:t>. </a:t>
            </a:r>
            <a:r>
              <a:rPr lang="en-US" altLang="en-US" sz="2800" dirty="0" err="1" smtClean="0">
                <a:solidFill>
                  <a:srgbClr val="0033CC"/>
                </a:solidFill>
                <a:latin typeface="Times New Roman" pitchFamily="18" charset="0"/>
                <a:cs typeface="Times New Roman" pitchFamily="18" charset="0"/>
              </a:rPr>
              <a:t>Có</a:t>
            </a:r>
            <a:r>
              <a:rPr lang="en-US" altLang="en-US" sz="2800" dirty="0" smtClean="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lần</a:t>
            </a:r>
            <a:r>
              <a:rPr lang="en-US" altLang="en-US" sz="2800" dirty="0">
                <a:solidFill>
                  <a:srgbClr val="0033CC"/>
                </a:solidFill>
                <a:latin typeface="Times New Roman" pitchFamily="18" charset="0"/>
                <a:cs typeface="Times New Roman" pitchFamily="18" charset="0"/>
              </a:rPr>
              <a:t>,  </a:t>
            </a:r>
            <a:r>
              <a:rPr lang="en-US" altLang="en-US" sz="2800" dirty="0" smtClean="0">
                <a:solidFill>
                  <a:srgbClr val="0033CC"/>
                </a:solidFill>
                <a:latin typeface="Times New Roman" pitchFamily="18" charset="0"/>
                <a:cs typeface="Times New Roman" pitchFamily="18" charset="0"/>
              </a:rPr>
              <a:t>         </a:t>
            </a:r>
            <a:r>
              <a:rPr lang="en-US" altLang="en-US" sz="2800" dirty="0" err="1" smtClean="0">
                <a:solidFill>
                  <a:srgbClr val="0033CC"/>
                </a:solidFill>
                <a:latin typeface="Times New Roman" pitchFamily="18" charset="0"/>
                <a:cs typeface="Times New Roman" pitchFamily="18" charset="0"/>
              </a:rPr>
              <a:t>đã</a:t>
            </a:r>
            <a:r>
              <a:rPr lang="en-US" altLang="en-US" sz="2800" dirty="0" smtClean="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bắn</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hạ</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một</a:t>
            </a:r>
            <a:r>
              <a:rPr lang="en-US" altLang="en-US" sz="2800" dirty="0">
                <a:solidFill>
                  <a:srgbClr val="0033CC"/>
                </a:solidFill>
                <a:latin typeface="Times New Roman" pitchFamily="18" charset="0"/>
                <a:cs typeface="Times New Roman" pitchFamily="18" charset="0"/>
              </a:rPr>
              <a:t> con </a:t>
            </a:r>
            <a:r>
              <a:rPr lang="en-US" altLang="en-US" sz="2800" dirty="0" err="1">
                <a:solidFill>
                  <a:srgbClr val="0033CC"/>
                </a:solidFill>
                <a:latin typeface="Times New Roman" pitchFamily="18" charset="0"/>
                <a:cs typeface="Times New Roman" pitchFamily="18" charset="0"/>
              </a:rPr>
              <a:t>báo</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gấm</a:t>
            </a:r>
            <a:r>
              <a:rPr lang="en-US" altLang="en-US" sz="2800" dirty="0">
                <a:solidFill>
                  <a:srgbClr val="0033CC"/>
                </a:solidFill>
                <a:latin typeface="Times New Roman" pitchFamily="18" charset="0"/>
                <a:cs typeface="Times New Roman" pitchFamily="18" charset="0"/>
              </a:rPr>
              <a:t> hung </a:t>
            </a:r>
            <a:r>
              <a:rPr lang="en-US" altLang="en-US" sz="2800" dirty="0" err="1">
                <a:solidFill>
                  <a:srgbClr val="0033CC"/>
                </a:solidFill>
                <a:latin typeface="Times New Roman" pitchFamily="18" charset="0"/>
                <a:cs typeface="Times New Roman" pitchFamily="18" charset="0"/>
              </a:rPr>
              <a:t>dữ</a:t>
            </a:r>
            <a:r>
              <a:rPr lang="en-US" altLang="en-US" sz="2800" dirty="0">
                <a:solidFill>
                  <a:srgbClr val="0033CC"/>
                </a:solidFill>
                <a:latin typeface="Times New Roman" pitchFamily="18" charset="0"/>
                <a:cs typeface="Times New Roman" pitchFamily="18" charset="0"/>
              </a:rPr>
              <a:t> </a:t>
            </a:r>
            <a:r>
              <a:rPr lang="en-US" altLang="en-US" sz="2800" dirty="0" err="1" smtClean="0">
                <a:solidFill>
                  <a:srgbClr val="0033CC"/>
                </a:solidFill>
                <a:latin typeface="Times New Roman" pitchFamily="18" charset="0"/>
                <a:cs typeface="Times New Roman" pitchFamily="18" charset="0"/>
              </a:rPr>
              <a:t>trước</a:t>
            </a:r>
            <a:r>
              <a:rPr lang="en-US" altLang="en-US" sz="2800" dirty="0" smtClean="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sự</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thán</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phục</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của</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trai</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tráng</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trong</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vùng</a:t>
            </a:r>
            <a:r>
              <a:rPr lang="en-US" altLang="en-US" sz="2800" dirty="0" smtClean="0">
                <a:solidFill>
                  <a:srgbClr val="0033CC"/>
                </a:solidFill>
                <a:latin typeface="Times New Roman" pitchFamily="18" charset="0"/>
                <a:cs typeface="Times New Roman" pitchFamily="18" charset="0"/>
              </a:rPr>
              <a:t>.</a:t>
            </a:r>
            <a:endParaRPr lang="en-US" altLang="en-US" sz="2800" dirty="0">
              <a:solidFill>
                <a:srgbClr val="0033CC"/>
              </a:solidFill>
              <a:latin typeface="Times New Roman" pitchFamily="18" charset="0"/>
              <a:cs typeface="Times New Roman" pitchFamily="18" charset="0"/>
            </a:endParaRPr>
          </a:p>
          <a:p>
            <a:pPr>
              <a:lnSpc>
                <a:spcPct val="90000"/>
              </a:lnSpc>
            </a:pPr>
            <a:r>
              <a:rPr lang="en-US" altLang="en-US" sz="2800" dirty="0" smtClean="0">
                <a:solidFill>
                  <a:srgbClr val="0033CC"/>
                </a:solidFill>
                <a:latin typeface="Times New Roman" pitchFamily="18" charset="0"/>
                <a:cs typeface="Times New Roman" pitchFamily="18" charset="0"/>
              </a:rPr>
              <a:t>   </a:t>
            </a:r>
            <a:r>
              <a:rPr lang="en-US" altLang="en-US" sz="2800" dirty="0" err="1" smtClean="0">
                <a:solidFill>
                  <a:srgbClr val="0033CC"/>
                </a:solidFill>
                <a:latin typeface="Times New Roman" pitchFamily="18" charset="0"/>
                <a:cs typeface="Times New Roman" pitchFamily="18" charset="0"/>
              </a:rPr>
              <a:t>Hằng</a:t>
            </a:r>
            <a:r>
              <a:rPr lang="en-US" altLang="en-US" sz="2800" dirty="0" smtClean="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ngày</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chứng</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kiến</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cảnh</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nhân</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dân</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bị</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giặc</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Ngô</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đánh</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đập</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cướp</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bóc</a:t>
            </a:r>
            <a:r>
              <a:rPr lang="en-US" altLang="en-US" sz="2800" dirty="0">
                <a:solidFill>
                  <a:srgbClr val="0033CC"/>
                </a:solidFill>
                <a:latin typeface="Times New Roman" pitchFamily="18" charset="0"/>
                <a:cs typeface="Times New Roman" pitchFamily="18" charset="0"/>
              </a:rPr>
              <a:t>, </a:t>
            </a:r>
            <a:r>
              <a:rPr lang="en-US" altLang="en-US" sz="2800" dirty="0" smtClean="0">
                <a:solidFill>
                  <a:srgbClr val="0033CC"/>
                </a:solidFill>
                <a:latin typeface="Times New Roman" pitchFamily="18" charset="0"/>
                <a:cs typeface="Times New Roman" pitchFamily="18" charset="0"/>
              </a:rPr>
              <a:t>            </a:t>
            </a:r>
          </a:p>
          <a:p>
            <a:pPr>
              <a:lnSpc>
                <a:spcPct val="90000"/>
              </a:lnSpc>
            </a:pPr>
            <a:r>
              <a:rPr lang="en-US" altLang="en-US" sz="2800" dirty="0">
                <a:solidFill>
                  <a:srgbClr val="0033CC"/>
                </a:solidFill>
                <a:latin typeface="Times New Roman" pitchFamily="18" charset="0"/>
                <a:cs typeface="Times New Roman" pitchFamily="18" charset="0"/>
              </a:rPr>
              <a:t> </a:t>
            </a:r>
            <a:r>
              <a:rPr lang="en-US" altLang="en-US" sz="2800" dirty="0" smtClean="0">
                <a:solidFill>
                  <a:srgbClr val="0033CC"/>
                </a:solidFill>
                <a:latin typeface="Times New Roman" pitchFamily="18" charset="0"/>
                <a:cs typeface="Times New Roman" pitchFamily="18" charset="0"/>
              </a:rPr>
              <a:t>         </a:t>
            </a:r>
            <a:r>
              <a:rPr lang="en-US" altLang="en-US" sz="2800" dirty="0" err="1" smtClean="0">
                <a:solidFill>
                  <a:srgbClr val="0033CC"/>
                </a:solidFill>
                <a:latin typeface="Times New Roman" pitchFamily="18" charset="0"/>
                <a:cs typeface="Times New Roman" pitchFamily="18" charset="0"/>
              </a:rPr>
              <a:t>vô</a:t>
            </a:r>
            <a:r>
              <a:rPr lang="en-US" altLang="en-US" sz="2800" dirty="0" smtClean="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cùng</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uất</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hận</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nung</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nấu</a:t>
            </a:r>
            <a:r>
              <a:rPr lang="en-US" altLang="en-US" sz="2800" dirty="0">
                <a:solidFill>
                  <a:srgbClr val="0033CC"/>
                </a:solidFill>
                <a:latin typeface="Times New Roman" pitchFamily="18" charset="0"/>
                <a:cs typeface="Times New Roman" pitchFamily="18" charset="0"/>
              </a:rPr>
              <a:t> ý </a:t>
            </a:r>
            <a:r>
              <a:rPr lang="en-US" altLang="en-US" sz="2800" dirty="0" err="1">
                <a:solidFill>
                  <a:srgbClr val="0033CC"/>
                </a:solidFill>
                <a:latin typeface="Times New Roman" pitchFamily="18" charset="0"/>
                <a:cs typeface="Times New Roman" pitchFamily="18" charset="0"/>
              </a:rPr>
              <a:t>chí</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trả</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thù</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nhà</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đền</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nợ</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nước</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quét</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sạch</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chúng</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ra</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khỏi</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bờ</a:t>
            </a:r>
            <a:r>
              <a:rPr lang="en-US" altLang="en-US" sz="2800" dirty="0">
                <a:solidFill>
                  <a:srgbClr val="0033CC"/>
                </a:solidFill>
                <a:latin typeface="Times New Roman" pitchFamily="18" charset="0"/>
                <a:cs typeface="Times New Roman" pitchFamily="18" charset="0"/>
              </a:rPr>
              <a:t> </a:t>
            </a:r>
            <a:r>
              <a:rPr lang="en-US" altLang="en-US" sz="2800" dirty="0" err="1" smtClean="0">
                <a:solidFill>
                  <a:srgbClr val="0033CC"/>
                </a:solidFill>
                <a:latin typeface="Times New Roman" pitchFamily="18" charset="0"/>
                <a:cs typeface="Times New Roman" pitchFamily="18" charset="0"/>
              </a:rPr>
              <a:t>cõi</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Năm</a:t>
            </a:r>
            <a:r>
              <a:rPr lang="en-US" altLang="en-US" sz="2800" dirty="0">
                <a:solidFill>
                  <a:srgbClr val="0033CC"/>
                </a:solidFill>
                <a:latin typeface="Times New Roman" pitchFamily="18" charset="0"/>
                <a:cs typeface="Times New Roman" pitchFamily="18" charset="0"/>
              </a:rPr>
              <a:t> </a:t>
            </a:r>
            <a:r>
              <a:rPr lang="en-US" altLang="en-US" sz="2800" dirty="0" smtClean="0">
                <a:solidFill>
                  <a:srgbClr val="0033CC"/>
                </a:solidFill>
                <a:latin typeface="Times New Roman" pitchFamily="18" charset="0"/>
                <a:cs typeface="Times New Roman" pitchFamily="18" charset="0"/>
              </a:rPr>
              <a:t>248,                                                            </a:t>
            </a:r>
            <a:r>
              <a:rPr lang="en-US" altLang="en-US" sz="2800" dirty="0" err="1" smtClean="0">
                <a:solidFill>
                  <a:srgbClr val="0033CC"/>
                </a:solidFill>
                <a:latin typeface="Times New Roman" pitchFamily="18" charset="0"/>
                <a:cs typeface="Times New Roman" pitchFamily="18" charset="0"/>
              </a:rPr>
              <a:t>cùng</a:t>
            </a:r>
            <a:r>
              <a:rPr lang="en-US" altLang="en-US" sz="2800" dirty="0" smtClean="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anh</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là</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Triệu</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Quốc</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Đạt</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lãnh</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đạo</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cuộc</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khởi</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nghĩa</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chống</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quân</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xâm</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lược</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Cuộc</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khởi</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nghĩa</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tuy</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không</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thành</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công</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nhưng</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tấm</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gương</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anh</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dũng</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của</a:t>
            </a:r>
            <a:r>
              <a:rPr lang="en-US" altLang="en-US" sz="2800" dirty="0">
                <a:solidFill>
                  <a:srgbClr val="0033CC"/>
                </a:solidFill>
                <a:latin typeface="Times New Roman" pitchFamily="18" charset="0"/>
                <a:cs typeface="Times New Roman" pitchFamily="18" charset="0"/>
              </a:rPr>
              <a:t>  </a:t>
            </a:r>
            <a:r>
              <a:rPr lang="en-US" altLang="en-US" sz="2800" dirty="0" smtClean="0">
                <a:solidFill>
                  <a:srgbClr val="0033CC"/>
                </a:solidFill>
                <a:latin typeface="Times New Roman" pitchFamily="18" charset="0"/>
                <a:cs typeface="Times New Roman" pitchFamily="18" charset="0"/>
              </a:rPr>
              <a:t>     </a:t>
            </a:r>
            <a:r>
              <a:rPr lang="en-US" altLang="en-US" sz="2800" dirty="0" err="1" smtClean="0">
                <a:solidFill>
                  <a:srgbClr val="0033CC"/>
                </a:solidFill>
                <a:latin typeface="Times New Roman" pitchFamily="18" charset="0"/>
                <a:cs typeface="Times New Roman" pitchFamily="18" charset="0"/>
              </a:rPr>
              <a:t>sáng</a:t>
            </a:r>
            <a:r>
              <a:rPr lang="en-US" altLang="en-US" sz="2800" dirty="0" smtClean="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mãi</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với</a:t>
            </a:r>
            <a:r>
              <a:rPr lang="en-US" altLang="en-US" sz="2800" dirty="0">
                <a:solidFill>
                  <a:srgbClr val="0033CC"/>
                </a:solidFill>
                <a:latin typeface="Times New Roman" pitchFamily="18" charset="0"/>
                <a:cs typeface="Times New Roman" pitchFamily="18" charset="0"/>
              </a:rPr>
              <a:t> non </a:t>
            </a:r>
            <a:r>
              <a:rPr lang="en-US" altLang="en-US" sz="2800" dirty="0" err="1">
                <a:solidFill>
                  <a:srgbClr val="0033CC"/>
                </a:solidFill>
                <a:latin typeface="Times New Roman" pitchFamily="18" charset="0"/>
                <a:cs typeface="Times New Roman" pitchFamily="18" charset="0"/>
              </a:rPr>
              <a:t>sông</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đất</a:t>
            </a:r>
            <a:r>
              <a:rPr lang="en-US" altLang="en-US" sz="2800" dirty="0">
                <a:solidFill>
                  <a:srgbClr val="0033CC"/>
                </a:solidFill>
                <a:latin typeface="Times New Roman" pitchFamily="18" charset="0"/>
                <a:cs typeface="Times New Roman" pitchFamily="18" charset="0"/>
              </a:rPr>
              <a:t> </a:t>
            </a:r>
            <a:r>
              <a:rPr lang="en-US" altLang="en-US" sz="2800" dirty="0" err="1">
                <a:solidFill>
                  <a:srgbClr val="0033CC"/>
                </a:solidFill>
                <a:latin typeface="Times New Roman" pitchFamily="18" charset="0"/>
                <a:cs typeface="Times New Roman" pitchFamily="18" charset="0"/>
              </a:rPr>
              <a:t>nước</a:t>
            </a:r>
            <a:r>
              <a:rPr lang="en-US" altLang="en-US" sz="2800" dirty="0">
                <a:solidFill>
                  <a:srgbClr val="0033CC"/>
                </a:solidFill>
                <a:latin typeface="Times New Roman" pitchFamily="18" charset="0"/>
                <a:cs typeface="Times New Roman" pitchFamily="18" charset="0"/>
              </a:rPr>
              <a:t> .</a:t>
            </a:r>
          </a:p>
          <a:p>
            <a:pPr>
              <a:lnSpc>
                <a:spcPct val="90000"/>
              </a:lnSpc>
            </a:pPr>
            <a:r>
              <a:rPr lang="en-US" altLang="en-US" sz="2800" dirty="0">
                <a:solidFill>
                  <a:srgbClr val="0033CC"/>
                </a:solidFill>
                <a:latin typeface="Times New Roman" pitchFamily="18" charset="0"/>
                <a:cs typeface="Times New Roman" pitchFamily="18" charset="0"/>
              </a:rPr>
              <a:t>                           </a:t>
            </a:r>
            <a:r>
              <a:rPr lang="en-US" altLang="en-US" sz="2800" dirty="0" smtClean="0">
                <a:solidFill>
                  <a:srgbClr val="0033CC"/>
                </a:solidFill>
                <a:latin typeface="Times New Roman" pitchFamily="18" charset="0"/>
                <a:cs typeface="Times New Roman" pitchFamily="18" charset="0"/>
              </a:rPr>
              <a:t>                               </a:t>
            </a:r>
            <a:r>
              <a:rPr lang="en-US" altLang="en-US" sz="2400" dirty="0" smtClean="0">
                <a:solidFill>
                  <a:srgbClr val="0033CC"/>
                </a:solidFill>
                <a:latin typeface="Times New Roman" pitchFamily="18" charset="0"/>
                <a:cs typeface="Times New Roman" pitchFamily="18" charset="0"/>
              </a:rPr>
              <a:t>Theo </a:t>
            </a:r>
            <a:r>
              <a:rPr lang="en-US" altLang="en-US" sz="2400" dirty="0">
                <a:solidFill>
                  <a:srgbClr val="0033CC"/>
                </a:solidFill>
                <a:latin typeface="Times New Roman" pitchFamily="18" charset="0"/>
                <a:cs typeface="Times New Roman" pitchFamily="18" charset="0"/>
              </a:rPr>
              <a:t>TỪ ĐIỂN NHÂN VẬT LỊCH SỬ </a:t>
            </a:r>
            <a:r>
              <a:rPr lang="en-US" altLang="en-US" sz="2400" dirty="0" smtClean="0">
                <a:solidFill>
                  <a:srgbClr val="0033CC"/>
                </a:solidFill>
                <a:latin typeface="Times New Roman" pitchFamily="18" charset="0"/>
                <a:cs typeface="Times New Roman" pitchFamily="18" charset="0"/>
              </a:rPr>
              <a:t>VIỆT </a:t>
            </a:r>
            <a:r>
              <a:rPr lang="en-US" altLang="en-US" sz="2400" dirty="0">
                <a:solidFill>
                  <a:srgbClr val="0033CC"/>
                </a:solidFill>
                <a:latin typeface="Times New Roman" pitchFamily="18" charset="0"/>
                <a:cs typeface="Times New Roman" pitchFamily="18" charset="0"/>
              </a:rPr>
              <a:t>NAM</a:t>
            </a:r>
            <a:endParaRPr lang="en-US" sz="2400" dirty="0">
              <a:solidFill>
                <a:srgbClr val="0033CC"/>
              </a:solidFill>
              <a:latin typeface="Times New Roman" pitchFamily="18" charset="0"/>
              <a:cs typeface="Times New Roman" pitchFamily="18" charset="0"/>
            </a:endParaRPr>
          </a:p>
        </p:txBody>
      </p:sp>
      <p:sp>
        <p:nvSpPr>
          <p:cNvPr id="17" name="TextBox 16"/>
          <p:cNvSpPr txBox="1"/>
          <p:nvPr/>
        </p:nvSpPr>
        <p:spPr>
          <a:xfrm>
            <a:off x="10633167" y="3295784"/>
            <a:ext cx="1476102" cy="523220"/>
          </a:xfrm>
          <a:prstGeom prst="rect">
            <a:avLst/>
          </a:prstGeom>
          <a:noFill/>
        </p:spPr>
        <p:txBody>
          <a:bodyPr wrap="squar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smtClean="0">
                <a:solidFill>
                  <a:srgbClr val="00CC00"/>
                </a:solidFill>
              </a:rPr>
              <a:t>Thị</a:t>
            </a:r>
            <a:endParaRPr lang="en-US" sz="2800" dirty="0">
              <a:solidFill>
                <a:srgbClr val="00CC00"/>
              </a:solidFill>
            </a:endParaRPr>
          </a:p>
        </p:txBody>
      </p:sp>
      <p:sp>
        <p:nvSpPr>
          <p:cNvPr id="18" name="TextBox 17"/>
          <p:cNvSpPr txBox="1"/>
          <p:nvPr/>
        </p:nvSpPr>
        <p:spPr>
          <a:xfrm>
            <a:off x="117559" y="3687671"/>
            <a:ext cx="922240" cy="523220"/>
          </a:xfrm>
          <a:prstGeom prst="rect">
            <a:avLst/>
          </a:prstGeom>
          <a:noFill/>
        </p:spPr>
        <p:txBody>
          <a:bodyPr wrap="none" rtlCol="0">
            <a:spAutoFit/>
          </a:bodyPr>
          <a:lstStyle/>
          <a:p>
            <a:r>
              <a:rPr lang="en-US" altLang="en-US" sz="2800" dirty="0" smtClean="0">
                <a:solidFill>
                  <a:srgbClr val="00CC00"/>
                </a:solidFill>
              </a:rPr>
              <a:t>Trinh</a:t>
            </a:r>
            <a:endParaRPr lang="en-US" sz="2800" dirty="0">
              <a:solidFill>
                <a:srgbClr val="00CC00"/>
              </a:solidFill>
            </a:endParaRPr>
          </a:p>
        </p:txBody>
      </p:sp>
      <p:sp>
        <p:nvSpPr>
          <p:cNvPr id="10" name="TextBox 9"/>
          <p:cNvSpPr txBox="1"/>
          <p:nvPr/>
        </p:nvSpPr>
        <p:spPr>
          <a:xfrm>
            <a:off x="352925" y="1747140"/>
            <a:ext cx="2257734" cy="523220"/>
          </a:xfrm>
          <a:prstGeom prst="rect">
            <a:avLst/>
          </a:prstGeom>
          <a:noFill/>
        </p:spPr>
        <p:txBody>
          <a:bodyPr wrap="none" rtlCol="0">
            <a:spAutoFit/>
          </a:bodyPr>
          <a:lstStyle/>
          <a:p>
            <a:r>
              <a:rPr lang="en-US" altLang="en-US" sz="2800" dirty="0" err="1">
                <a:solidFill>
                  <a:srgbClr val="00CC00"/>
                </a:solidFill>
              </a:rPr>
              <a:t>Triệu</a:t>
            </a:r>
            <a:r>
              <a:rPr lang="en-US" altLang="en-US" sz="2800" dirty="0">
                <a:solidFill>
                  <a:srgbClr val="00CC00"/>
                </a:solidFill>
              </a:rPr>
              <a:t> </a:t>
            </a:r>
            <a:r>
              <a:rPr lang="en-US" altLang="en-US" sz="2800" dirty="0" err="1">
                <a:solidFill>
                  <a:srgbClr val="00CC00"/>
                </a:solidFill>
              </a:rPr>
              <a:t>Thị</a:t>
            </a:r>
            <a:r>
              <a:rPr lang="en-US" altLang="en-US" sz="2800" dirty="0">
                <a:solidFill>
                  <a:srgbClr val="00CC00"/>
                </a:solidFill>
              </a:rPr>
              <a:t> Trinh</a:t>
            </a:r>
            <a:endParaRPr lang="en-US" sz="2800" dirty="0">
              <a:solidFill>
                <a:srgbClr val="00CC00"/>
              </a:solidFill>
            </a:endParaRPr>
          </a:p>
        </p:txBody>
      </p:sp>
      <p:sp>
        <p:nvSpPr>
          <p:cNvPr id="19" name="Text Box 4"/>
          <p:cNvSpPr txBox="1">
            <a:spLocks noChangeArrowheads="1"/>
          </p:cNvSpPr>
          <p:nvPr/>
        </p:nvSpPr>
        <p:spPr bwMode="auto">
          <a:xfrm>
            <a:off x="8387254" y="1743127"/>
            <a:ext cx="380474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b="1" dirty="0" err="1">
                <a:solidFill>
                  <a:srgbClr val="FF0000"/>
                </a:solidFill>
              </a:rPr>
              <a:t>Người</a:t>
            </a:r>
            <a:r>
              <a:rPr lang="en-US" altLang="en-US" sz="2800" b="1" dirty="0">
                <a:solidFill>
                  <a:srgbClr val="FF0000"/>
                </a:solidFill>
              </a:rPr>
              <a:t> </a:t>
            </a:r>
            <a:r>
              <a:rPr lang="en-US" altLang="en-US" sz="2800" b="1" dirty="0" err="1">
                <a:solidFill>
                  <a:srgbClr val="FF0000"/>
                </a:solidFill>
              </a:rPr>
              <a:t>thiếu</a:t>
            </a:r>
            <a:r>
              <a:rPr lang="en-US" altLang="en-US" sz="2800" b="1" dirty="0">
                <a:solidFill>
                  <a:srgbClr val="FF0000"/>
                </a:solidFill>
              </a:rPr>
              <a:t> </a:t>
            </a:r>
            <a:r>
              <a:rPr lang="en-US" altLang="en-US" sz="2800" b="1" dirty="0" err="1">
                <a:solidFill>
                  <a:srgbClr val="FF0000"/>
                </a:solidFill>
              </a:rPr>
              <a:t>nư</a:t>
            </a:r>
            <a:r>
              <a:rPr lang="en-US" altLang="en-US" sz="2800" b="1" dirty="0">
                <a:solidFill>
                  <a:srgbClr val="FF0000"/>
                </a:solidFill>
              </a:rPr>
              <a:t>̃ </a:t>
            </a:r>
            <a:r>
              <a:rPr lang="en-US" altLang="en-US" sz="2800" b="1" dirty="0" smtClean="0">
                <a:solidFill>
                  <a:srgbClr val="FF0000"/>
                </a:solidFill>
              </a:rPr>
              <a:t>họ </a:t>
            </a:r>
            <a:r>
              <a:rPr lang="en-US" altLang="en-US" sz="2800" b="1" dirty="0" err="1" smtClean="0">
                <a:solidFill>
                  <a:srgbClr val="FF0000"/>
                </a:solidFill>
              </a:rPr>
              <a:t>Triệu</a:t>
            </a:r>
            <a:r>
              <a:rPr lang="en-US" altLang="en-US" sz="2800" dirty="0" smtClean="0">
                <a:solidFill>
                  <a:srgbClr val="FF0000"/>
                </a:solidFill>
              </a:rPr>
              <a:t> </a:t>
            </a:r>
            <a:endParaRPr lang="en-US" altLang="en-US" sz="2800" dirty="0">
              <a:solidFill>
                <a:srgbClr val="FF0000"/>
              </a:solidFill>
            </a:endParaRPr>
          </a:p>
        </p:txBody>
      </p:sp>
      <p:sp>
        <p:nvSpPr>
          <p:cNvPr id="21" name="Text Box 10"/>
          <p:cNvSpPr txBox="1">
            <a:spLocks noChangeArrowheads="1"/>
          </p:cNvSpPr>
          <p:nvPr/>
        </p:nvSpPr>
        <p:spPr bwMode="auto">
          <a:xfrm>
            <a:off x="6553202" y="2136162"/>
            <a:ext cx="107482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b="1" dirty="0" err="1" smtClean="0">
                <a:solidFill>
                  <a:srgbClr val="FF0000"/>
                </a:solidFill>
              </a:rPr>
              <a:t>Nàng</a:t>
            </a:r>
            <a:endParaRPr lang="en-US" altLang="en-US" sz="2800" b="1" dirty="0">
              <a:solidFill>
                <a:srgbClr val="FF0000"/>
              </a:solidFill>
            </a:endParaRPr>
          </a:p>
        </p:txBody>
      </p:sp>
      <p:sp>
        <p:nvSpPr>
          <p:cNvPr id="20" name="Text Box 10"/>
          <p:cNvSpPr txBox="1">
            <a:spLocks noChangeArrowheads="1"/>
          </p:cNvSpPr>
          <p:nvPr/>
        </p:nvSpPr>
        <p:spPr bwMode="auto">
          <a:xfrm>
            <a:off x="5125452" y="2515367"/>
            <a:ext cx="95450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b="1" dirty="0" err="1">
                <a:solidFill>
                  <a:srgbClr val="FF0000"/>
                </a:solidFill>
              </a:rPr>
              <a:t>nàng</a:t>
            </a:r>
            <a:endParaRPr lang="en-US" altLang="en-US" sz="2800" b="1" dirty="0">
              <a:solidFill>
                <a:srgbClr val="FF0000"/>
              </a:solidFill>
            </a:endParaRPr>
          </a:p>
        </p:txBody>
      </p:sp>
      <p:sp>
        <p:nvSpPr>
          <p:cNvPr id="22" name="Text Box 13"/>
          <p:cNvSpPr txBox="1">
            <a:spLocks noChangeArrowheads="1"/>
          </p:cNvSpPr>
          <p:nvPr/>
        </p:nvSpPr>
        <p:spPr bwMode="auto">
          <a:xfrm>
            <a:off x="3693696" y="4049180"/>
            <a:ext cx="54660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800" b="1" dirty="0" smtClean="0">
                <a:solidFill>
                  <a:srgbClr val="FF0000"/>
                </a:solidFill>
                <a:latin typeface="Times New Roman" pitchFamily="18" charset="0"/>
                <a:cs typeface="Times New Roman" pitchFamily="18" charset="0"/>
              </a:rPr>
              <a:t> </a:t>
            </a:r>
            <a:r>
              <a:rPr lang="en-US" altLang="en-US" sz="2800" b="1" dirty="0" err="1" smtClean="0">
                <a:solidFill>
                  <a:srgbClr val="FF0000"/>
                </a:solidFill>
                <a:latin typeface="Times New Roman" pitchFamily="18" charset="0"/>
                <a:cs typeface="Times New Roman" pitchFamily="18" charset="0"/>
              </a:rPr>
              <a:t>người</a:t>
            </a:r>
            <a:r>
              <a:rPr lang="en-US" altLang="en-US" sz="2800" b="1" dirty="0" smtClean="0">
                <a:solidFill>
                  <a:srgbClr val="FF0000"/>
                </a:solidFill>
                <a:latin typeface="Times New Roman" pitchFamily="18" charset="0"/>
                <a:cs typeface="Times New Roman" pitchFamily="18" charset="0"/>
              </a:rPr>
              <a:t> </a:t>
            </a:r>
            <a:r>
              <a:rPr lang="en-US" altLang="en-US" sz="2800" b="1" dirty="0">
                <a:solidFill>
                  <a:srgbClr val="FF0000"/>
                </a:solidFill>
                <a:latin typeface="Times New Roman" pitchFamily="18" charset="0"/>
                <a:cs typeface="Times New Roman" pitchFamily="18" charset="0"/>
              </a:rPr>
              <a:t>con </a:t>
            </a:r>
            <a:r>
              <a:rPr lang="en-US" altLang="en-US" sz="2800" b="1" dirty="0" err="1">
                <a:solidFill>
                  <a:srgbClr val="FF0000"/>
                </a:solidFill>
                <a:latin typeface="Times New Roman" pitchFamily="18" charset="0"/>
                <a:cs typeface="Times New Roman" pitchFamily="18" charset="0"/>
              </a:rPr>
              <a:t>gái</a:t>
            </a:r>
            <a:r>
              <a:rPr lang="en-US" altLang="en-US" sz="2800" b="1" dirty="0">
                <a:solidFill>
                  <a:srgbClr val="FF0000"/>
                </a:solidFill>
                <a:latin typeface="Times New Roman" pitchFamily="18" charset="0"/>
                <a:cs typeface="Times New Roman" pitchFamily="18" charset="0"/>
              </a:rPr>
              <a:t> </a:t>
            </a:r>
            <a:r>
              <a:rPr lang="en-US" altLang="en-US" sz="2800" b="1" dirty="0" err="1">
                <a:solidFill>
                  <a:srgbClr val="FF0000"/>
                </a:solidFill>
                <a:latin typeface="Times New Roman" pitchFamily="18" charset="0"/>
                <a:cs typeface="Times New Roman" pitchFamily="18" charset="0"/>
              </a:rPr>
              <a:t>vùng</a:t>
            </a:r>
            <a:r>
              <a:rPr lang="en-US" altLang="en-US" sz="2800" b="1" dirty="0">
                <a:solidFill>
                  <a:srgbClr val="FF0000"/>
                </a:solidFill>
                <a:latin typeface="Times New Roman" pitchFamily="18" charset="0"/>
                <a:cs typeface="Times New Roman" pitchFamily="18" charset="0"/>
              </a:rPr>
              <a:t> </a:t>
            </a:r>
            <a:r>
              <a:rPr lang="en-US" altLang="en-US" sz="2800" b="1" dirty="0" err="1">
                <a:solidFill>
                  <a:srgbClr val="FF0000"/>
                </a:solidFill>
                <a:latin typeface="Times New Roman" pitchFamily="18" charset="0"/>
                <a:cs typeface="Times New Roman" pitchFamily="18" charset="0"/>
              </a:rPr>
              <a:t>núi</a:t>
            </a:r>
            <a:r>
              <a:rPr lang="en-US" altLang="en-US" sz="2800" b="1" dirty="0">
                <a:solidFill>
                  <a:srgbClr val="FF0000"/>
                </a:solidFill>
                <a:latin typeface="Times New Roman" pitchFamily="18" charset="0"/>
                <a:cs typeface="Times New Roman" pitchFamily="18" charset="0"/>
              </a:rPr>
              <a:t> </a:t>
            </a:r>
            <a:r>
              <a:rPr lang="en-US" altLang="en-US" sz="2800" b="1" dirty="0" err="1">
                <a:solidFill>
                  <a:srgbClr val="FF0000"/>
                </a:solidFill>
                <a:latin typeface="Times New Roman" pitchFamily="18" charset="0"/>
                <a:cs typeface="Times New Roman" pitchFamily="18" charset="0"/>
              </a:rPr>
              <a:t>Quan</a:t>
            </a:r>
            <a:r>
              <a:rPr lang="en-US" altLang="en-US" sz="2800" b="1" dirty="0">
                <a:solidFill>
                  <a:srgbClr val="FF0000"/>
                </a:solidFill>
                <a:latin typeface="Times New Roman" pitchFamily="18" charset="0"/>
                <a:cs typeface="Times New Roman" pitchFamily="18" charset="0"/>
              </a:rPr>
              <a:t> </a:t>
            </a:r>
            <a:r>
              <a:rPr lang="en-US" altLang="en-US" sz="2800" b="1" dirty="0" err="1" smtClean="0">
                <a:solidFill>
                  <a:srgbClr val="FF0000"/>
                </a:solidFill>
                <a:latin typeface="Times New Roman" pitchFamily="18" charset="0"/>
                <a:cs typeface="Times New Roman" pitchFamily="18" charset="0"/>
              </a:rPr>
              <a:t>Yên</a:t>
            </a:r>
            <a:r>
              <a:rPr lang="en-US" altLang="en-US" sz="2800" b="1" dirty="0" smtClean="0">
                <a:solidFill>
                  <a:srgbClr val="FF0000"/>
                </a:solidFill>
                <a:latin typeface="Times New Roman" pitchFamily="18" charset="0"/>
                <a:cs typeface="Times New Roman" pitchFamily="18" charset="0"/>
              </a:rPr>
              <a:t>  </a:t>
            </a:r>
            <a:endParaRPr lang="en-US" altLang="en-US" sz="2800" b="1" dirty="0">
              <a:solidFill>
                <a:srgbClr val="FF0000"/>
              </a:solidFill>
              <a:latin typeface="Times New Roman" pitchFamily="18" charset="0"/>
              <a:cs typeface="Times New Roman" pitchFamily="18" charset="0"/>
            </a:endParaRPr>
          </a:p>
        </p:txBody>
      </p:sp>
      <p:sp>
        <p:nvSpPr>
          <p:cNvPr id="23" name="Text Box 16"/>
          <p:cNvSpPr txBox="1">
            <a:spLocks noChangeArrowheads="1"/>
          </p:cNvSpPr>
          <p:nvPr/>
        </p:nvSpPr>
        <p:spPr bwMode="auto">
          <a:xfrm>
            <a:off x="7425559" y="4831232"/>
            <a:ext cx="6779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b="1" dirty="0" err="1" smtClean="0">
                <a:solidFill>
                  <a:srgbClr val="FF0000"/>
                </a:solidFill>
              </a:rPr>
              <a:t>Ba</a:t>
            </a:r>
            <a:r>
              <a:rPr lang="en-US" altLang="en-US" sz="2800" b="1" dirty="0" smtClean="0">
                <a:solidFill>
                  <a:srgbClr val="FF0000"/>
                </a:solidFill>
              </a:rPr>
              <a:t>̀  </a:t>
            </a:r>
            <a:endParaRPr lang="en-US" altLang="en-US" sz="2800" b="1" dirty="0">
              <a:solidFill>
                <a:srgbClr val="FF0000"/>
              </a:solidFill>
            </a:endParaRPr>
          </a:p>
        </p:txBody>
      </p:sp>
    </p:spTree>
    <p:extLst>
      <p:ext uri="{BB962C8B-B14F-4D97-AF65-F5344CB8AC3E}">
        <p14:creationId xmlns:p14="http://schemas.microsoft.com/office/powerpoint/2010/main" val="2390447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7095" y="1588170"/>
            <a:ext cx="11438020" cy="1077218"/>
          </a:xfrm>
          <a:prstGeom prst="rect">
            <a:avLst/>
          </a:prstGeom>
          <a:noFill/>
        </p:spPr>
        <p:txBody>
          <a:bodyPr wrap="square" rtlCol="0">
            <a:spAutoFit/>
          </a:bodyPr>
          <a:lstStyle/>
          <a:p>
            <a:r>
              <a:rPr lang="en-US" altLang="en-US" sz="3200" dirty="0" err="1"/>
              <a:t>Khi</a:t>
            </a:r>
            <a:r>
              <a:rPr lang="en-US" altLang="en-US" sz="3200" dirty="0"/>
              <a:t> </a:t>
            </a:r>
            <a:r>
              <a:rPr lang="en-US" altLang="en-US" sz="3200" dirty="0" err="1"/>
              <a:t>các</a:t>
            </a:r>
            <a:r>
              <a:rPr lang="en-US" altLang="en-US" sz="3200" dirty="0"/>
              <a:t> </a:t>
            </a:r>
            <a:r>
              <a:rPr lang="en-US" altLang="en-US" sz="3200" dirty="0" err="1"/>
              <a:t>câu</a:t>
            </a:r>
            <a:r>
              <a:rPr lang="en-US" altLang="en-US" sz="3200" dirty="0"/>
              <a:t> </a:t>
            </a:r>
            <a:r>
              <a:rPr lang="en-US" altLang="en-US" sz="3200" dirty="0" err="1"/>
              <a:t>trong</a:t>
            </a:r>
            <a:r>
              <a:rPr lang="en-US" altLang="en-US" sz="3200" dirty="0"/>
              <a:t> </a:t>
            </a:r>
            <a:r>
              <a:rPr lang="en-US" altLang="en-US" sz="3200" dirty="0" err="1"/>
              <a:t>đoạn</a:t>
            </a:r>
            <a:r>
              <a:rPr lang="en-US" altLang="en-US" sz="3200" dirty="0"/>
              <a:t> </a:t>
            </a:r>
            <a:r>
              <a:rPr lang="en-US" altLang="en-US" sz="3200" dirty="0" err="1"/>
              <a:t>văn</a:t>
            </a:r>
            <a:r>
              <a:rPr lang="en-US" altLang="en-US" sz="3200" dirty="0"/>
              <a:t> </a:t>
            </a:r>
            <a:r>
              <a:rPr lang="en-US" altLang="en-US" sz="3200" dirty="0" err="1"/>
              <a:t>cùng</a:t>
            </a:r>
            <a:r>
              <a:rPr lang="en-US" altLang="en-US" sz="3200" dirty="0"/>
              <a:t> </a:t>
            </a:r>
            <a:r>
              <a:rPr lang="en-US" altLang="en-US" sz="3200" dirty="0" err="1"/>
              <a:t>nói</a:t>
            </a:r>
            <a:r>
              <a:rPr lang="en-US" altLang="en-US" sz="3200" dirty="0"/>
              <a:t> </a:t>
            </a:r>
            <a:r>
              <a:rPr lang="en-US" altLang="en-US" sz="3200" dirty="0" err="1"/>
              <a:t>về</a:t>
            </a:r>
            <a:r>
              <a:rPr lang="en-US" altLang="en-US" sz="3200" dirty="0"/>
              <a:t> </a:t>
            </a:r>
            <a:r>
              <a:rPr lang="en-US" altLang="en-US" sz="3200" dirty="0" err="1"/>
              <a:t>một</a:t>
            </a:r>
            <a:r>
              <a:rPr lang="en-US" altLang="en-US" sz="3200" dirty="0"/>
              <a:t> </a:t>
            </a:r>
            <a:r>
              <a:rPr lang="en-US" altLang="en-US" sz="3200" dirty="0" err="1"/>
              <a:t>người</a:t>
            </a:r>
            <a:r>
              <a:rPr lang="en-US" altLang="en-US" sz="3200" dirty="0"/>
              <a:t> ,</a:t>
            </a:r>
            <a:r>
              <a:rPr lang="en-US" altLang="en-US" sz="3200" dirty="0" err="1"/>
              <a:t>một</a:t>
            </a:r>
            <a:r>
              <a:rPr lang="en-US" altLang="en-US" sz="3200" dirty="0"/>
              <a:t> </a:t>
            </a:r>
            <a:r>
              <a:rPr lang="en-US" altLang="en-US" sz="3200" dirty="0" err="1"/>
              <a:t>vật,một</a:t>
            </a:r>
            <a:r>
              <a:rPr lang="en-US" altLang="en-US" sz="3200" dirty="0"/>
              <a:t> </a:t>
            </a:r>
            <a:r>
              <a:rPr lang="en-US" altLang="en-US" sz="3200" dirty="0" err="1"/>
              <a:t>việc</a:t>
            </a:r>
            <a:r>
              <a:rPr lang="en-US" altLang="en-US" sz="3200" dirty="0"/>
              <a:t> ta </a:t>
            </a:r>
            <a:r>
              <a:rPr lang="en-US" altLang="en-US" sz="3200" dirty="0" err="1"/>
              <a:t>làm</a:t>
            </a:r>
            <a:r>
              <a:rPr lang="en-US" altLang="en-US" sz="3200" dirty="0"/>
              <a:t> </a:t>
            </a:r>
            <a:r>
              <a:rPr lang="en-US" altLang="en-US" sz="3200" dirty="0" err="1"/>
              <a:t>thế</a:t>
            </a:r>
            <a:r>
              <a:rPr lang="en-US" altLang="en-US" sz="3200" dirty="0"/>
              <a:t> </a:t>
            </a:r>
            <a:r>
              <a:rPr lang="en-US" altLang="en-US" sz="3200" dirty="0" err="1"/>
              <a:t>nào</a:t>
            </a:r>
            <a:r>
              <a:rPr lang="en-US" altLang="en-US" sz="3200" dirty="0" smtClean="0"/>
              <a:t>?</a:t>
            </a:r>
            <a:endParaRPr lang="en-US" altLang="en-US" sz="3200" dirty="0"/>
          </a:p>
        </p:txBody>
      </p:sp>
      <p:sp>
        <p:nvSpPr>
          <p:cNvPr id="11" name="Rectangle 3"/>
          <p:cNvSpPr txBox="1">
            <a:spLocks noChangeArrowheads="1"/>
          </p:cNvSpPr>
          <p:nvPr/>
        </p:nvSpPr>
        <p:spPr>
          <a:xfrm>
            <a:off x="144379" y="2743200"/>
            <a:ext cx="11746529" cy="16683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ct val="0"/>
              </a:spcBef>
              <a:buFontTx/>
              <a:buNone/>
            </a:pPr>
            <a:r>
              <a:rPr lang="en-US" altLang="en-US" b="1" dirty="0" smtClean="0"/>
              <a:t>   </a:t>
            </a:r>
            <a:r>
              <a:rPr lang="vi-VN" altLang="en-US" b="1" dirty="0" smtClean="0">
                <a:solidFill>
                  <a:srgbClr val="000099"/>
                </a:solidFill>
              </a:rPr>
              <a:t>Khi các câu trong đoạn văn cùng nói về  một người, một vật, một việc ta có thể dùng đại từ hoặc những từ đồng nghĩa thay thế cho những từ ngữ đã dùng ở câu đứng trước để tạo mối liên hệ giữa các câu và tránh lặp từ nhiều lần.</a:t>
            </a:r>
            <a:endParaRPr lang="en-US" altLang="en-US" dirty="0">
              <a:solidFill>
                <a:srgbClr val="000099"/>
              </a:solidFill>
            </a:endParaRPr>
          </a:p>
        </p:txBody>
      </p:sp>
    </p:spTree>
    <p:extLst>
      <p:ext uri="{BB962C8B-B14F-4D97-AF65-F5344CB8AC3E}">
        <p14:creationId xmlns:p14="http://schemas.microsoft.com/office/powerpoint/2010/main" val="2911184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p:cNvSpPr>
            <a:spLocks noGrp="1"/>
          </p:cNvSpPr>
          <p:nvPr>
            <p:ph type="ctrTitle" idx="4294967295"/>
          </p:nvPr>
        </p:nvSpPr>
        <p:spPr>
          <a:xfrm>
            <a:off x="3548874" y="152400"/>
            <a:ext cx="5171380" cy="1066800"/>
          </a:xfrm>
        </p:spPr>
        <p:txBody>
          <a:bodyPr>
            <a:normAutofit/>
          </a:bodyPr>
          <a:lstStyle/>
          <a:p>
            <a:pPr algn="ctr"/>
            <a:r>
              <a:rPr lang="en-US" sz="6000" b="1" dirty="0" err="1">
                <a:solidFill>
                  <a:srgbClr val="FF0000"/>
                </a:solidFill>
                <a:latin typeface="Times New Roman" panose="02020603050405020304" pitchFamily="18" charset="0"/>
                <a:cs typeface="Times New Roman" panose="02020603050405020304" pitchFamily="18" charset="0"/>
              </a:rPr>
              <a:t>Tìm</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smtClean="0">
                <a:solidFill>
                  <a:srgbClr val="FF0000"/>
                </a:solidFill>
                <a:latin typeface="Times New Roman" panose="02020603050405020304" pitchFamily="18" charset="0"/>
                <a:cs typeface="Times New Roman" panose="02020603050405020304" pitchFamily="18" charset="0"/>
              </a:rPr>
              <a:t>Chữ</a:t>
            </a:r>
            <a:endParaRPr lang="en-US" sz="6000" b="1" dirty="0">
              <a:solidFill>
                <a:srgbClr val="0000CC"/>
              </a:solidFill>
              <a:latin typeface="Times New Roman" panose="02020603050405020304" pitchFamily="18" charset="0"/>
              <a:cs typeface="Times New Roman" panose="02020603050405020304" pitchFamily="18" charset="0"/>
            </a:endParaRPr>
          </a:p>
        </p:txBody>
      </p:sp>
      <p:sp>
        <p:nvSpPr>
          <p:cNvPr id="10" name="Hexagon 9"/>
          <p:cNvSpPr/>
          <p:nvPr/>
        </p:nvSpPr>
        <p:spPr>
          <a:xfrm>
            <a:off x="4838640" y="2058011"/>
            <a:ext cx="1709737" cy="1473200"/>
          </a:xfrm>
          <a:prstGeom prst="hex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err="1" smtClean="0">
                <a:solidFill>
                  <a:srgbClr val="0000CC"/>
                </a:solidFill>
                <a:latin typeface="Times New Roman" pitchFamily="18" charset="0"/>
                <a:cs typeface="Times New Roman" pitchFamily="18" charset="0"/>
              </a:rPr>
              <a:t>Luyện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tập</a:t>
            </a:r>
            <a:endParaRPr lang="en-US" sz="2400" b="1" dirty="0">
              <a:solidFill>
                <a:srgbClr val="0000CC"/>
              </a:solidFill>
              <a:latin typeface="Times New Roman" pitchFamily="18" charset="0"/>
              <a:cs typeface="Times New Roman" pitchFamily="18" charset="0"/>
            </a:endParaRPr>
          </a:p>
        </p:txBody>
      </p:sp>
      <p:sp>
        <p:nvSpPr>
          <p:cNvPr id="43" name="Hexagon 42">
            <a:hlinkClick r:id="rId2" action="ppaction://hlinksldjump"/>
          </p:cNvPr>
          <p:cNvSpPr/>
          <p:nvPr/>
        </p:nvSpPr>
        <p:spPr>
          <a:xfrm>
            <a:off x="4846958" y="2047496"/>
            <a:ext cx="1709738" cy="1473200"/>
          </a:xfrm>
          <a:prstGeom prst="hexago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b="1">
                <a:solidFill>
                  <a:schemeClr val="bg1"/>
                </a:solidFill>
                <a:latin typeface="Times New Roman" pitchFamily="18" charset="0"/>
                <a:cs typeface="Times New Roman" pitchFamily="18" charset="0"/>
              </a:rPr>
              <a:t>1</a:t>
            </a:r>
          </a:p>
        </p:txBody>
      </p:sp>
      <p:sp>
        <p:nvSpPr>
          <p:cNvPr id="28" name="Hexagon 27"/>
          <p:cNvSpPr/>
          <p:nvPr/>
        </p:nvSpPr>
        <p:spPr>
          <a:xfrm>
            <a:off x="3548875" y="3135588"/>
            <a:ext cx="1709737" cy="1474788"/>
          </a:xfrm>
          <a:prstGeom prst="hex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err="1" smtClean="0">
                <a:solidFill>
                  <a:srgbClr val="0000CC"/>
                </a:solidFill>
                <a:latin typeface="Times New Roman" pitchFamily="18" charset="0"/>
                <a:cs typeface="Times New Roman" pitchFamily="18" charset="0"/>
              </a:rPr>
              <a:t>Thay</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thế</a:t>
            </a:r>
            <a:endParaRPr lang="en-US" sz="2400" b="1" dirty="0">
              <a:solidFill>
                <a:srgbClr val="0000CC"/>
              </a:solidFill>
              <a:latin typeface="Times New Roman" pitchFamily="18" charset="0"/>
              <a:cs typeface="Times New Roman" pitchFamily="18" charset="0"/>
            </a:endParaRPr>
          </a:p>
        </p:txBody>
      </p:sp>
      <p:sp>
        <p:nvSpPr>
          <p:cNvPr id="44" name="Hexagon 43">
            <a:hlinkClick r:id="rId3" action="ppaction://hlinksldjump"/>
          </p:cNvPr>
          <p:cNvSpPr/>
          <p:nvPr/>
        </p:nvSpPr>
        <p:spPr>
          <a:xfrm>
            <a:off x="3557193" y="3135588"/>
            <a:ext cx="1709738" cy="1473200"/>
          </a:xfrm>
          <a:prstGeom prst="hexago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b="1" dirty="0">
                <a:solidFill>
                  <a:schemeClr val="bg1"/>
                </a:solidFill>
                <a:latin typeface="Times New Roman" pitchFamily="18" charset="0"/>
                <a:cs typeface="Times New Roman" pitchFamily="18" charset="0"/>
              </a:rPr>
              <a:t>2</a:t>
            </a:r>
          </a:p>
        </p:txBody>
      </p:sp>
      <p:sp>
        <p:nvSpPr>
          <p:cNvPr id="29" name="Hexagon 28"/>
          <p:cNvSpPr/>
          <p:nvPr/>
        </p:nvSpPr>
        <p:spPr>
          <a:xfrm>
            <a:off x="3548874" y="4724400"/>
            <a:ext cx="1709737" cy="1473200"/>
          </a:xfrm>
          <a:prstGeom prst="hex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err="1" smtClean="0">
                <a:solidFill>
                  <a:srgbClr val="0000CC"/>
                </a:solidFill>
                <a:latin typeface="Times New Roman" pitchFamily="18" charset="0"/>
                <a:cs typeface="Times New Roman" pitchFamily="18" charset="0"/>
              </a:rPr>
              <a:t>Từ</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ngữ</a:t>
            </a:r>
            <a:endParaRPr lang="en-US" sz="2400" b="1" dirty="0">
              <a:solidFill>
                <a:srgbClr val="0000CC"/>
              </a:solidFill>
              <a:latin typeface="Times New Roman" pitchFamily="18" charset="0"/>
              <a:cs typeface="Times New Roman" pitchFamily="18" charset="0"/>
            </a:endParaRPr>
          </a:p>
        </p:txBody>
      </p:sp>
      <p:sp>
        <p:nvSpPr>
          <p:cNvPr id="45" name="Hexagon 44">
            <a:hlinkClick r:id="rId4" action="ppaction://hlinksldjump"/>
          </p:cNvPr>
          <p:cNvSpPr/>
          <p:nvPr/>
        </p:nvSpPr>
        <p:spPr>
          <a:xfrm>
            <a:off x="3540553" y="4719517"/>
            <a:ext cx="1709738" cy="1473200"/>
          </a:xfrm>
          <a:prstGeom prst="hexago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b="1" dirty="0">
                <a:solidFill>
                  <a:schemeClr val="bg1"/>
                </a:solidFill>
                <a:latin typeface="Times New Roman" pitchFamily="18" charset="0"/>
                <a:cs typeface="Times New Roman" pitchFamily="18" charset="0"/>
              </a:rPr>
              <a:t>3</a:t>
            </a:r>
          </a:p>
        </p:txBody>
      </p:sp>
      <p:sp>
        <p:nvSpPr>
          <p:cNvPr id="30" name="Hexagon 29"/>
          <p:cNvSpPr/>
          <p:nvPr/>
        </p:nvSpPr>
        <p:spPr>
          <a:xfrm>
            <a:off x="6213206" y="4719517"/>
            <a:ext cx="1709737" cy="1473200"/>
          </a:xfrm>
          <a:prstGeom prst="hex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err="1" smtClean="0">
                <a:solidFill>
                  <a:srgbClr val="0000CC"/>
                </a:solidFill>
                <a:latin typeface="Times New Roman" pitchFamily="18" charset="0"/>
                <a:cs typeface="Times New Roman" pitchFamily="18" charset="0"/>
              </a:rPr>
              <a:t>Để</a:t>
            </a:r>
            <a:endParaRPr lang="en-US" sz="2400" b="1" dirty="0">
              <a:solidFill>
                <a:srgbClr val="0000CC"/>
              </a:solidFill>
              <a:latin typeface="Times New Roman" pitchFamily="18" charset="0"/>
              <a:cs typeface="Times New Roman" pitchFamily="18" charset="0"/>
            </a:endParaRPr>
          </a:p>
        </p:txBody>
      </p:sp>
      <p:sp>
        <p:nvSpPr>
          <p:cNvPr id="46" name="Hexagon 45">
            <a:hlinkClick r:id="rId5" action="ppaction://hlinksldjump"/>
          </p:cNvPr>
          <p:cNvSpPr/>
          <p:nvPr/>
        </p:nvSpPr>
        <p:spPr>
          <a:xfrm>
            <a:off x="6204886" y="4719517"/>
            <a:ext cx="1709738" cy="1473200"/>
          </a:xfrm>
          <a:prstGeom prst="hexago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b="1" dirty="0">
                <a:solidFill>
                  <a:schemeClr val="bg1"/>
                </a:solidFill>
                <a:latin typeface="Times New Roman" pitchFamily="18" charset="0"/>
                <a:cs typeface="Times New Roman" pitchFamily="18" charset="0"/>
              </a:rPr>
              <a:t>4</a:t>
            </a:r>
          </a:p>
        </p:txBody>
      </p:sp>
      <p:sp>
        <p:nvSpPr>
          <p:cNvPr id="31" name="Hexagon 30"/>
          <p:cNvSpPr/>
          <p:nvPr/>
        </p:nvSpPr>
        <p:spPr>
          <a:xfrm>
            <a:off x="6313567" y="3135588"/>
            <a:ext cx="1709737" cy="1473200"/>
          </a:xfrm>
          <a:prstGeom prst="hex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err="1" smtClean="0">
                <a:solidFill>
                  <a:srgbClr val="0000CC"/>
                </a:solidFill>
                <a:latin typeface="Times New Roman" pitchFamily="18" charset="0"/>
                <a:cs typeface="Times New Roman" pitchFamily="18" charset="0"/>
              </a:rPr>
              <a:t>Liên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kết</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câu</a:t>
            </a:r>
            <a:endParaRPr lang="en-US" sz="2400" b="1" dirty="0">
              <a:solidFill>
                <a:srgbClr val="0000CC"/>
              </a:solidFill>
              <a:latin typeface="Times New Roman" pitchFamily="18" charset="0"/>
              <a:cs typeface="Times New Roman" pitchFamily="18" charset="0"/>
            </a:endParaRPr>
          </a:p>
        </p:txBody>
      </p:sp>
      <p:sp>
        <p:nvSpPr>
          <p:cNvPr id="47" name="Hexagon 46">
            <a:hlinkClick r:id="rId6" action="ppaction://hlinksldjump"/>
          </p:cNvPr>
          <p:cNvSpPr/>
          <p:nvPr/>
        </p:nvSpPr>
        <p:spPr>
          <a:xfrm>
            <a:off x="6305247" y="3135588"/>
            <a:ext cx="1709738" cy="1473200"/>
          </a:xfrm>
          <a:prstGeom prst="hexago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b="1" dirty="0">
                <a:solidFill>
                  <a:schemeClr val="bg1"/>
                </a:solidFill>
                <a:latin typeface="Times New Roman" pitchFamily="18" charset="0"/>
                <a:cs typeface="Times New Roman" pitchFamily="18" charset="0"/>
              </a:rPr>
              <a:t>5</a:t>
            </a:r>
          </a:p>
        </p:txBody>
      </p:sp>
      <p:pic>
        <p:nvPicPr>
          <p:cNvPr id="3112" name="Picture 40" descr="con-ong-dong"/>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3083501" y="-244476"/>
            <a:ext cx="1444625"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68148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0" presetClass="path" presetSubtype="0" repeatCount="indefinite" accel="50000" decel="50000" fill="hold" nodeType="withEffect">
                                  <p:stCondLst>
                                    <p:cond delay="0"/>
                                  </p:stCondLst>
                                  <p:childTnLst>
                                    <p:animMotion origin="layout" path="M 6.25E-7 3.7037E-6 C -0.01458 0.03217 -0.02917 0.06458 6.25E-7 0.08264 C 0.0293 0.10069 0.05638 0.10277 0.17604 0.10764 C 0.29583 0.11226 0.61758 0.08055 0.71758 0.11203 C 0.81758 0.14375 0.89284 0.26597 0.77617 0.29814 C 0.65924 0.32986 0.14271 0.26551 0.01575 0.30416 C -0.11094 0.34328 -0.11185 0.48912 0.01445 0.53055 C 0.14062 0.57199 0.63841 0.62268 0.77305 0.5537 C 0.90781 0.48472 0.94206 0.21203 0.8224 0.1162 C 0.70234 0.0206 0.18216 0.00301 0.05378 -0.02107 " pathEditMode="relative" rAng="0" ptsTypes="AAAAAAAAAA">
                                      <p:cBhvr>
                                        <p:cTn id="6" dur="5000" fill="hold"/>
                                        <p:tgtEl>
                                          <p:spTgt spid="3112"/>
                                        </p:tgtEl>
                                        <p:attrNameLst>
                                          <p:attrName>ppt_x</p:attrName>
                                          <p:attrName>ppt_y</p:attrName>
                                        </p:attrNameLst>
                                      </p:cBhvr>
                                      <p:rCtr x="40781" y="2833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ảnh có liên qu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29772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30442" y="1925053"/>
            <a:ext cx="10603832" cy="1200329"/>
          </a:xfrm>
          <a:prstGeom prst="rect">
            <a:avLst/>
          </a:prstGeom>
          <a:noFill/>
        </p:spPr>
        <p:txBody>
          <a:bodyPr wrap="square" rtlCol="0">
            <a:spAutoFit/>
          </a:bodyPr>
          <a:lstStyle/>
          <a:p>
            <a:r>
              <a:rPr lang="en-US" altLang="en-US" sz="3600" b="1" dirty="0" err="1"/>
              <a:t>Về</a:t>
            </a:r>
            <a:r>
              <a:rPr lang="en-US" altLang="en-US" sz="3600" b="1" dirty="0"/>
              <a:t> </a:t>
            </a:r>
            <a:r>
              <a:rPr lang="en-US" altLang="en-US" sz="3600" b="1" dirty="0" err="1"/>
              <a:t>nhà</a:t>
            </a:r>
            <a:r>
              <a:rPr lang="en-US" altLang="en-US" sz="3600" b="1" dirty="0"/>
              <a:t> </a:t>
            </a:r>
            <a:r>
              <a:rPr lang="en-US" altLang="en-US" sz="3600" b="1" dirty="0" err="1"/>
              <a:t>ôn</a:t>
            </a:r>
            <a:r>
              <a:rPr lang="en-US" altLang="en-US" sz="3600" b="1" dirty="0"/>
              <a:t> </a:t>
            </a:r>
            <a:r>
              <a:rPr lang="en-US" altLang="en-US" sz="3600" b="1" dirty="0" err="1" smtClean="0"/>
              <a:t>lại</a:t>
            </a:r>
            <a:r>
              <a:rPr lang="en-US" altLang="en-US" sz="3600" b="1" dirty="0" smtClean="0"/>
              <a:t> </a:t>
            </a:r>
            <a:r>
              <a:rPr lang="en-US" altLang="en-US" sz="3600" b="1" dirty="0" err="1"/>
              <a:t>bài</a:t>
            </a:r>
            <a:r>
              <a:rPr lang="en-US" altLang="en-US" sz="3600" b="1" dirty="0"/>
              <a:t> </a:t>
            </a:r>
            <a:r>
              <a:rPr lang="en-US" altLang="en-US" sz="3600" b="1" dirty="0" err="1"/>
              <a:t>đã</a:t>
            </a:r>
            <a:r>
              <a:rPr lang="en-US" altLang="en-US" sz="3600" b="1" dirty="0"/>
              <a:t> </a:t>
            </a:r>
            <a:r>
              <a:rPr lang="en-US" altLang="en-US" sz="3600" b="1" dirty="0" err="1"/>
              <a:t>học</a:t>
            </a:r>
            <a:endParaRPr lang="en-US" altLang="en-US" sz="3600" b="1" dirty="0"/>
          </a:p>
          <a:p>
            <a:r>
              <a:rPr lang="en-US" altLang="en-US" sz="3600" b="1" dirty="0" err="1"/>
              <a:t>Chuẩn</a:t>
            </a:r>
            <a:r>
              <a:rPr lang="en-US" altLang="en-US" sz="3600" b="1" dirty="0"/>
              <a:t> </a:t>
            </a:r>
            <a:r>
              <a:rPr lang="en-US" altLang="en-US" sz="3600" b="1" dirty="0" err="1"/>
              <a:t>bị</a:t>
            </a:r>
            <a:r>
              <a:rPr lang="en-US" altLang="en-US" sz="3600" b="1" dirty="0"/>
              <a:t> </a:t>
            </a:r>
            <a:r>
              <a:rPr lang="en-US" altLang="en-US" sz="3600" b="1" dirty="0" err="1" smtClean="0"/>
              <a:t>bài</a:t>
            </a:r>
            <a:r>
              <a:rPr lang="en-US" altLang="en-US" sz="3600" b="1" dirty="0" smtClean="0"/>
              <a:t>: </a:t>
            </a:r>
            <a:r>
              <a:rPr lang="en-US" altLang="en-US" sz="3600" b="1" dirty="0" err="1"/>
              <a:t>Mở</a:t>
            </a:r>
            <a:r>
              <a:rPr lang="en-US" altLang="en-US" sz="3600" b="1" dirty="0"/>
              <a:t> </a:t>
            </a:r>
            <a:r>
              <a:rPr lang="en-US" altLang="en-US" sz="3600" b="1" dirty="0" err="1"/>
              <a:t>rộng</a:t>
            </a:r>
            <a:r>
              <a:rPr lang="en-US" altLang="en-US" sz="3600" b="1" dirty="0"/>
              <a:t> </a:t>
            </a:r>
            <a:r>
              <a:rPr lang="en-US" altLang="en-US" sz="3600" b="1" dirty="0" err="1"/>
              <a:t>vốn</a:t>
            </a:r>
            <a:r>
              <a:rPr lang="en-US" altLang="en-US" sz="3600" b="1" dirty="0"/>
              <a:t> </a:t>
            </a:r>
            <a:r>
              <a:rPr lang="en-US" altLang="en-US" sz="3600" b="1" dirty="0" err="1"/>
              <a:t>từ</a:t>
            </a:r>
            <a:r>
              <a:rPr lang="en-US" altLang="en-US" sz="3600" b="1" dirty="0" smtClean="0"/>
              <a:t>: </a:t>
            </a:r>
            <a:r>
              <a:rPr lang="en-US" altLang="en-US" sz="3600" b="1" i="1" dirty="0" err="1" smtClean="0">
                <a:solidFill>
                  <a:srgbClr val="FF0000"/>
                </a:solidFill>
              </a:rPr>
              <a:t>Truyền</a:t>
            </a:r>
            <a:r>
              <a:rPr lang="en-US" altLang="en-US" sz="3600" b="1" i="1" dirty="0" smtClean="0">
                <a:solidFill>
                  <a:srgbClr val="FF0000"/>
                </a:solidFill>
              </a:rPr>
              <a:t> </a:t>
            </a:r>
            <a:r>
              <a:rPr lang="en-US" altLang="en-US" sz="3600" b="1" i="1" dirty="0" err="1" smtClean="0">
                <a:solidFill>
                  <a:srgbClr val="FF0000"/>
                </a:solidFill>
              </a:rPr>
              <a:t>thống</a:t>
            </a:r>
            <a:endParaRPr lang="en-US" altLang="en-US" sz="3600" b="1" i="1" dirty="0">
              <a:solidFill>
                <a:srgbClr val="FF0000"/>
              </a:solidFill>
            </a:endParaRPr>
          </a:p>
        </p:txBody>
      </p:sp>
    </p:spTree>
    <p:extLst>
      <p:ext uri="{BB962C8B-B14F-4D97-AF65-F5344CB8AC3E}">
        <p14:creationId xmlns:p14="http://schemas.microsoft.com/office/powerpoint/2010/main" val="2620678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Rectangle 2"/>
          <p:cNvSpPr/>
          <p:nvPr/>
        </p:nvSpPr>
        <p:spPr>
          <a:xfrm>
            <a:off x="1173072" y="2829220"/>
            <a:ext cx="9786476" cy="1099931"/>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none" lIns="91440" tIns="45720" rIns="91440" bIns="45720">
            <a:prstTxWarp prst="textArchUp">
              <a:avLst/>
            </a:prstTxWarp>
            <a:spAutoFit/>
          </a:bodyPr>
          <a:lstStyle/>
          <a:p>
            <a:pPr algn="ctr"/>
            <a:endParaRPr lang="en-US" sz="5400" dirty="0" smtClean="0">
              <a:ln w="0">
                <a:solidFill>
                  <a:srgbClr val="FF0000"/>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algn="ctr"/>
            <a:r>
              <a:rPr lang="en-US" sz="5400" dirty="0" err="1" smtClean="0">
                <a:ln w="0">
                  <a:solidFill>
                    <a:srgbClr val="FF0000"/>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Chúc</a:t>
            </a:r>
            <a:r>
              <a:rPr lang="en-US" sz="5400" dirty="0" smtClean="0">
                <a:ln w="0">
                  <a:solidFill>
                    <a:srgbClr val="FF0000"/>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5400" dirty="0" err="1" smtClean="0">
                <a:ln w="0">
                  <a:solidFill>
                    <a:srgbClr val="FF0000"/>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các</a:t>
            </a:r>
            <a:r>
              <a:rPr lang="en-US" sz="5400" dirty="0" smtClean="0">
                <a:ln w="0">
                  <a:solidFill>
                    <a:srgbClr val="FF0000"/>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5400" dirty="0" err="1" smtClean="0">
                <a:ln w="0">
                  <a:solidFill>
                    <a:srgbClr val="FF0000"/>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em</a:t>
            </a:r>
            <a:r>
              <a:rPr lang="en-US" sz="5400" dirty="0" smtClean="0">
                <a:ln w="0">
                  <a:solidFill>
                    <a:srgbClr val="FF0000"/>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5400" dirty="0" err="1" smtClean="0">
                <a:ln w="0">
                  <a:solidFill>
                    <a:srgbClr val="FF0000"/>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chăm</a:t>
            </a:r>
            <a:r>
              <a:rPr lang="en-US" sz="5400" dirty="0" smtClean="0">
                <a:ln w="0">
                  <a:solidFill>
                    <a:srgbClr val="FF0000"/>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5400" dirty="0" err="1" smtClean="0">
                <a:ln w="0">
                  <a:solidFill>
                    <a:srgbClr val="FF0000"/>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ngoan</a:t>
            </a:r>
            <a:r>
              <a:rPr lang="en-US" sz="5400" dirty="0" smtClean="0">
                <a:ln w="0">
                  <a:solidFill>
                    <a:srgbClr val="FF0000"/>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5400" dirty="0" err="1" smtClean="0">
                <a:ln w="0">
                  <a:solidFill>
                    <a:srgbClr val="FF0000"/>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học</a:t>
            </a:r>
            <a:r>
              <a:rPr lang="en-US" sz="5400" dirty="0" smtClean="0">
                <a:ln w="0">
                  <a:solidFill>
                    <a:srgbClr val="FF0000"/>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5400" dirty="0" err="1" smtClean="0">
                <a:ln w="0">
                  <a:solidFill>
                    <a:srgbClr val="FF0000"/>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giỏi</a:t>
            </a:r>
            <a:endParaRPr lang="en-GB" sz="5400" dirty="0">
              <a:ln w="0">
                <a:solidFill>
                  <a:srgbClr val="FF0000"/>
                </a:solidFill>
              </a:ln>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919492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2" y="249238"/>
            <a:ext cx="9158866" cy="1143000"/>
          </a:xfrm>
          <a:solidFill>
            <a:srgbClr val="FFFF00"/>
          </a:solidFill>
          <a:ln>
            <a:solidFill>
              <a:srgbClr val="0000CC"/>
            </a:solidFill>
          </a:ln>
        </p:spPr>
        <p:txBody>
          <a:bodyPr rtlCol="0">
            <a:normAutofit fontScale="90000"/>
          </a:bodyPr>
          <a:lstStyle/>
          <a:p>
            <a:pPr>
              <a:defRPr/>
            </a:pPr>
            <a:r>
              <a:rPr lang="en-US" b="1" dirty="0" err="1" smtClean="0">
                <a:solidFill>
                  <a:srgbClr val="FF0000"/>
                </a:solidFill>
                <a:latin typeface="Times New Roman" pitchFamily="18" charset="0"/>
                <a:cs typeface="Times New Roman" pitchFamily="18" charset="0"/>
              </a:rPr>
              <a:t>Câu</a:t>
            </a:r>
            <a:r>
              <a:rPr lang="en-US" b="1" dirty="0" smtClean="0">
                <a:solidFill>
                  <a:srgbClr val="FF0000"/>
                </a:solidFill>
                <a:latin typeface="Times New Roman" pitchFamily="18" charset="0"/>
                <a:cs typeface="Times New Roman" pitchFamily="18" charset="0"/>
              </a:rPr>
              <a:t> 1: </a:t>
            </a:r>
            <a:r>
              <a:rPr lang="en-US" b="1" dirty="0" err="1" smtClean="0">
                <a:solidFill>
                  <a:srgbClr val="FF0000"/>
                </a:solidFill>
                <a:latin typeface="Times New Roman" pitchFamily="18" charset="0"/>
                <a:cs typeface="Times New Roman" pitchFamily="18" charset="0"/>
              </a:rPr>
              <a:t>Chọn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đáp</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án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đúng</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nhất</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điền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vào</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dấu</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ba</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châm</a:t>
            </a:r>
            <a:r>
              <a:rPr lang="en-US" b="1" dirty="0" smtClean="0">
                <a:solidFill>
                  <a:srgbClr val="FF0000"/>
                </a:solidFill>
                <a:latin typeface="Times New Roman" pitchFamily="18" charset="0"/>
                <a:cs typeface="Times New Roman" pitchFamily="18" charset="0"/>
              </a:rPr>
              <a:t> …</a:t>
            </a:r>
            <a:endParaRPr lang="en-US" b="1" dirty="0">
              <a:solidFill>
                <a:srgbClr val="FF0000"/>
              </a:solidFill>
              <a:latin typeface="Times New Roman" pitchFamily="18" charset="0"/>
              <a:cs typeface="Times New Roman" pitchFamily="18" charset="0"/>
            </a:endParaRPr>
          </a:p>
        </p:txBody>
      </p:sp>
      <p:sp>
        <p:nvSpPr>
          <p:cNvPr id="5" name="Rectangle 4"/>
          <p:cNvSpPr/>
          <p:nvPr/>
        </p:nvSpPr>
        <p:spPr>
          <a:xfrm>
            <a:off x="1524001" y="1836739"/>
            <a:ext cx="9396413" cy="3297237"/>
          </a:xfrm>
          <a:prstGeom prst="rect">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Khi</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các</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câu</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trong</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đoạn</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văn</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cùng</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nói</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về</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một</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người</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một</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vật</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một</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việc</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ta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có</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thể</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dùng</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hoặc</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từ</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ngữ</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thay</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thế</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cho</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những</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từ</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ngữ</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đã</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dung ở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câu</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đứng</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trước</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a:t>
            </a:r>
          </a:p>
          <a:p>
            <a:pPr eaLnBrk="1" hangingPunct="1">
              <a:defRPr/>
            </a:pP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p>
          <a:p>
            <a:pPr eaLnBrk="1" hangingPunct="1">
              <a:defRPr/>
            </a:pP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A: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Đại</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từ</a:t>
            </a:r>
            <a:endParaRPr lang="en-US" sz="2400" b="1" dirty="0">
              <a:solidFill>
                <a:schemeClr val="tx1">
                  <a:lumMod val="95000"/>
                  <a:lumOff val="5000"/>
                </a:schemeClr>
              </a:solidFill>
              <a:latin typeface="Times New Roman" panose="02020603050405020304" pitchFamily="18" charset="0"/>
              <a:cs typeface="Times New Roman" panose="02020603050405020304" pitchFamily="18" charset="0"/>
            </a:endParaRPr>
          </a:p>
          <a:p>
            <a:pPr eaLnBrk="1" hangingPunct="1">
              <a:defRPr/>
            </a:pP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B: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Từ</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thay</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thế</a:t>
            </a:r>
            <a:endParaRPr lang="en-US" sz="2400" b="1" dirty="0">
              <a:solidFill>
                <a:schemeClr val="tx1">
                  <a:lumMod val="95000"/>
                  <a:lumOff val="5000"/>
                </a:schemeClr>
              </a:solidFill>
              <a:latin typeface="Times New Roman" panose="02020603050405020304" pitchFamily="18" charset="0"/>
              <a:cs typeface="Times New Roman" panose="02020603050405020304" pitchFamily="18" charset="0"/>
            </a:endParaRPr>
          </a:p>
          <a:p>
            <a:pPr eaLnBrk="1" hangingPunct="1">
              <a:defRPr/>
            </a:pP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C: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Từ</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đồng</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nghĩa</a:t>
            </a:r>
            <a:endParaRPr lang="en-US" sz="2400" b="1" dirty="0">
              <a:solidFill>
                <a:schemeClr val="tx1">
                  <a:lumMod val="95000"/>
                  <a:lumOff val="5000"/>
                </a:schemeClr>
              </a:solidFill>
              <a:latin typeface="Times New Roman" panose="02020603050405020304" pitchFamily="18" charset="0"/>
              <a:cs typeface="Times New Roman" panose="02020603050405020304" pitchFamily="18" charset="0"/>
            </a:endParaRPr>
          </a:p>
          <a:p>
            <a:pPr eaLnBrk="1" hangingPunct="1">
              <a:defRPr/>
            </a:pP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D: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Cặp</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từ</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hô</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ứng</a:t>
            </a:r>
            <a:endParaRPr lang="en-US" sz="2400" b="1" dirty="0">
              <a:solidFill>
                <a:schemeClr val="tx1">
                  <a:lumMod val="95000"/>
                  <a:lumOff val="5000"/>
                </a:schemeClr>
              </a:solidFill>
              <a:latin typeface="Times New Roman" panose="02020603050405020304" pitchFamily="18" charset="0"/>
              <a:cs typeface="Times New Roman" panose="02020603050405020304" pitchFamily="18" charset="0"/>
            </a:endParaRPr>
          </a:p>
          <a:p>
            <a:pPr eaLnBrk="1" hangingPunct="1">
              <a:defRPr/>
            </a:pPr>
            <a:endParaRPr lang="en-US" sz="2400" b="1" dirty="0">
              <a:solidFill>
                <a:srgbClr val="0000CC"/>
              </a:solidFill>
              <a:latin typeface="Times New Roman" pitchFamily="18" charset="0"/>
              <a:cs typeface="Times New Roman" pitchFamily="18" charset="0"/>
            </a:endParaRPr>
          </a:p>
        </p:txBody>
      </p:sp>
      <p:sp>
        <p:nvSpPr>
          <p:cNvPr id="6" name="Rounded Rectangle 5"/>
          <p:cNvSpPr/>
          <p:nvPr/>
        </p:nvSpPr>
        <p:spPr>
          <a:xfrm>
            <a:off x="3581401" y="5285582"/>
            <a:ext cx="5410200" cy="1484312"/>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800" b="1" dirty="0" err="1">
                <a:solidFill>
                  <a:schemeClr val="tx1"/>
                </a:solidFill>
                <a:latin typeface="Times New Roman" pitchFamily="18" charset="0"/>
                <a:cs typeface="Times New Roman" pitchFamily="18" charset="0"/>
              </a:rPr>
              <a:t>Câu</a:t>
            </a:r>
            <a:r>
              <a:rPr lang="en-US" sz="4800" b="1" dirty="0">
                <a:solidFill>
                  <a:schemeClr val="tx1"/>
                </a:solidFill>
                <a:latin typeface="Times New Roman" pitchFamily="18" charset="0"/>
                <a:cs typeface="Times New Roman" pitchFamily="18" charset="0"/>
              </a:rPr>
              <a:t> A</a:t>
            </a:r>
          </a:p>
        </p:txBody>
      </p:sp>
      <p:sp>
        <p:nvSpPr>
          <p:cNvPr id="7" name="Curved Up Arrow 6">
            <a:hlinkClick r:id="rId2" action="ppaction://hlinksldjump"/>
          </p:cNvPr>
          <p:cNvSpPr/>
          <p:nvPr/>
        </p:nvSpPr>
        <p:spPr>
          <a:xfrm>
            <a:off x="11418849" y="89367"/>
            <a:ext cx="602166" cy="523950"/>
          </a:xfrm>
          <a:prstGeom prst="curvedUpArrow">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pic>
        <p:nvPicPr>
          <p:cNvPr id="3078" name="Picture 8" descr="con-ong-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136776" y="5111750"/>
            <a:ext cx="1444625"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49207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030793" y="311153"/>
            <a:ext cx="9324975" cy="1620837"/>
          </a:xfrm>
          <a:solidFill>
            <a:srgbClr val="FFFF00"/>
          </a:solidFill>
          <a:ln>
            <a:solidFill>
              <a:srgbClr val="0000CC"/>
            </a:solidFill>
            <a:miter lim="800000"/>
            <a:headEnd/>
            <a:tailEnd/>
          </a:ln>
        </p:spPr>
        <p:txBody>
          <a:bodyPr/>
          <a:lstStyle/>
          <a:p>
            <a:pPr eaLnBrk="1" hangingPunct="1"/>
            <a:r>
              <a:rPr lang="en-US" sz="3200" b="1" dirty="0" err="1">
                <a:solidFill>
                  <a:srgbClr val="FF0000"/>
                </a:solidFill>
                <a:latin typeface="Times New Roman" panose="02020603050405020304" pitchFamily="18" charset="0"/>
                <a:cs typeface="Times New Roman" panose="02020603050405020304" pitchFamily="18" charset="0"/>
              </a:rPr>
              <a:t>Câu</a:t>
            </a:r>
            <a:r>
              <a:rPr lang="en-US" sz="3200" b="1" dirty="0">
                <a:solidFill>
                  <a:srgbClr val="FF0000"/>
                </a:solidFill>
                <a:latin typeface="Times New Roman" panose="02020603050405020304" pitchFamily="18" charset="0"/>
                <a:cs typeface="Times New Roman" panose="02020603050405020304" pitchFamily="18" charset="0"/>
              </a:rPr>
              <a:t> 2: </a:t>
            </a:r>
            <a:r>
              <a:rPr lang="en-US" sz="3200" b="1" dirty="0" err="1">
                <a:latin typeface="Times New Roman" panose="02020603050405020304" pitchFamily="18" charset="0"/>
                <a:cs typeface="Times New Roman" panose="02020603050405020304" pitchFamily="18" charset="0"/>
              </a:rPr>
              <a:t>Việc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thay</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thế</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từ</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ngữ</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đã</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dùng</a:t>
            </a:r>
            <a:r>
              <a:rPr lang="en-US" sz="3200" b="1" dirty="0">
                <a:latin typeface="Times New Roman" panose="02020603050405020304" pitchFamily="18" charset="0"/>
                <a:cs typeface="Times New Roman" panose="02020603050405020304" pitchFamily="18" charset="0"/>
              </a:rPr>
              <a:t> ở </a:t>
            </a:r>
            <a:r>
              <a:rPr lang="en-US" sz="3200" b="1" dirty="0" err="1">
                <a:latin typeface="Times New Roman" panose="02020603050405020304" pitchFamily="18" charset="0"/>
                <a:cs typeface="Times New Roman" panose="02020603050405020304" pitchFamily="18" charset="0"/>
              </a:rPr>
              <a:t>câu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đứng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trước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đó</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có</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dụng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gì</a:t>
            </a:r>
            <a:r>
              <a:rPr lang="en-US" sz="3200" b="1" dirty="0">
                <a:latin typeface="Times New Roman" panose="02020603050405020304" pitchFamily="18" charset="0"/>
                <a:cs typeface="Times New Roman" panose="02020603050405020304" pitchFamily="18" charset="0"/>
              </a:rPr>
              <a:t>?</a:t>
            </a:r>
            <a:br>
              <a:rPr lang="en-US" sz="3200" b="1" dirty="0">
                <a:latin typeface="Times New Roman" panose="02020603050405020304" pitchFamily="18" charset="0"/>
                <a:cs typeface="Times New Roman" panose="02020603050405020304" pitchFamily="18" charset="0"/>
              </a:rPr>
            </a:b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2005014" y="2430464"/>
            <a:ext cx="8129587" cy="2695575"/>
          </a:xfrm>
          <a:prstGeom prst="rect">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sz="3200" b="1" dirty="0">
                <a:solidFill>
                  <a:schemeClr val="tx1"/>
                </a:solidFill>
                <a:latin typeface="Times New Roman" pitchFamily="18" charset="0"/>
                <a:cs typeface="Times New Roman" pitchFamily="18" charset="0"/>
              </a:rPr>
              <a:t>A: </a:t>
            </a:r>
            <a:r>
              <a:rPr lang="en-US" sz="3200" b="1" dirty="0" err="1">
                <a:solidFill>
                  <a:schemeClr val="tx1"/>
                </a:solidFill>
                <a:latin typeface="Times New Roman" pitchFamily="18" charset="0"/>
                <a:cs typeface="Times New Roman" pitchFamily="18" charset="0"/>
              </a:rPr>
              <a:t>Tạo</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mối</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liên</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hệ</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giữa</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các</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câu</a:t>
            </a:r>
            <a:endParaRPr lang="en-US" sz="3200" b="1" dirty="0">
              <a:solidFill>
                <a:schemeClr val="tx1"/>
              </a:solidFill>
              <a:latin typeface="Times New Roman" pitchFamily="18" charset="0"/>
              <a:cs typeface="Times New Roman" pitchFamily="18" charset="0"/>
            </a:endParaRPr>
          </a:p>
          <a:p>
            <a:pPr eaLnBrk="1" hangingPunct="1">
              <a:defRPr/>
            </a:pPr>
            <a:r>
              <a:rPr lang="en-US" sz="3200" b="1" dirty="0">
                <a:solidFill>
                  <a:schemeClr val="tx1"/>
                </a:solidFill>
                <a:latin typeface="Times New Roman" pitchFamily="18" charset="0"/>
                <a:cs typeface="Times New Roman" pitchFamily="18" charset="0"/>
              </a:rPr>
              <a:t>B: </a:t>
            </a:r>
            <a:r>
              <a:rPr lang="en-US" sz="3200" b="1" dirty="0" err="1">
                <a:solidFill>
                  <a:schemeClr val="tx1"/>
                </a:solidFill>
                <a:latin typeface="Times New Roman" pitchFamily="18" charset="0"/>
                <a:cs typeface="Times New Roman" pitchFamily="18" charset="0"/>
              </a:rPr>
              <a:t>Tránh</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lặp</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từ</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nhiều</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lần</a:t>
            </a:r>
            <a:endParaRPr lang="en-US" sz="3200" b="1" dirty="0">
              <a:solidFill>
                <a:schemeClr val="tx1"/>
              </a:solidFill>
              <a:latin typeface="Times New Roman" pitchFamily="18" charset="0"/>
              <a:cs typeface="Times New Roman" pitchFamily="18" charset="0"/>
            </a:endParaRPr>
          </a:p>
          <a:p>
            <a:pPr eaLnBrk="1" hangingPunct="1">
              <a:defRPr/>
            </a:pPr>
            <a:r>
              <a:rPr lang="en-US" sz="3200" b="1" dirty="0">
                <a:solidFill>
                  <a:schemeClr val="tx1"/>
                </a:solidFill>
                <a:latin typeface="Times New Roman" pitchFamily="18" charset="0"/>
                <a:cs typeface="Times New Roman" pitchFamily="18" charset="0"/>
              </a:rPr>
              <a:t>C: </a:t>
            </a:r>
            <a:r>
              <a:rPr lang="en-US" sz="3200" b="1" dirty="0" err="1">
                <a:solidFill>
                  <a:schemeClr val="tx1"/>
                </a:solidFill>
                <a:latin typeface="Times New Roman" pitchFamily="18" charset="0"/>
                <a:cs typeface="Times New Roman" pitchFamily="18" charset="0"/>
              </a:rPr>
              <a:t>Làm</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cho</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câu</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văn</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trở</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nên</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sinh</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động</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hơn</a:t>
            </a:r>
            <a:endParaRPr lang="en-US" sz="3200" b="1" dirty="0">
              <a:solidFill>
                <a:schemeClr val="tx1"/>
              </a:solidFill>
              <a:latin typeface="Times New Roman" pitchFamily="18" charset="0"/>
              <a:cs typeface="Times New Roman" pitchFamily="18" charset="0"/>
            </a:endParaRPr>
          </a:p>
          <a:p>
            <a:pPr eaLnBrk="1" hangingPunct="1">
              <a:defRPr/>
            </a:pPr>
            <a:r>
              <a:rPr lang="en-US" sz="3200" b="1" dirty="0">
                <a:solidFill>
                  <a:schemeClr val="tx1"/>
                </a:solidFill>
                <a:latin typeface="Times New Roman" pitchFamily="18" charset="0"/>
                <a:cs typeface="Times New Roman" pitchFamily="18" charset="0"/>
              </a:rPr>
              <a:t>D: </a:t>
            </a:r>
            <a:r>
              <a:rPr lang="en-US" sz="3200" b="1" dirty="0" err="1">
                <a:solidFill>
                  <a:schemeClr val="tx1"/>
                </a:solidFill>
                <a:latin typeface="Times New Roman" pitchFamily="18" charset="0"/>
                <a:cs typeface="Times New Roman" pitchFamily="18" charset="0"/>
              </a:rPr>
              <a:t>Cả</a:t>
            </a:r>
            <a:r>
              <a:rPr lang="en-US" sz="3200" b="1" dirty="0">
                <a:solidFill>
                  <a:schemeClr val="tx1"/>
                </a:solidFill>
                <a:latin typeface="Times New Roman" pitchFamily="18" charset="0"/>
                <a:cs typeface="Times New Roman" pitchFamily="18" charset="0"/>
              </a:rPr>
              <a:t> A </a:t>
            </a:r>
            <a:r>
              <a:rPr lang="en-US" sz="3200" b="1" dirty="0" err="1">
                <a:solidFill>
                  <a:schemeClr val="tx1"/>
                </a:solidFill>
                <a:latin typeface="Times New Roman" pitchFamily="18" charset="0"/>
                <a:cs typeface="Times New Roman" pitchFamily="18" charset="0"/>
              </a:rPr>
              <a:t>và</a:t>
            </a:r>
            <a:r>
              <a:rPr lang="en-US" sz="3200" b="1" dirty="0">
                <a:solidFill>
                  <a:schemeClr val="tx1"/>
                </a:solidFill>
                <a:latin typeface="Times New Roman" pitchFamily="18" charset="0"/>
                <a:cs typeface="Times New Roman" pitchFamily="18" charset="0"/>
              </a:rPr>
              <a:t> B </a:t>
            </a:r>
            <a:r>
              <a:rPr lang="en-US" sz="3200" b="1" dirty="0" err="1">
                <a:solidFill>
                  <a:schemeClr val="tx1"/>
                </a:solidFill>
                <a:latin typeface="Times New Roman" pitchFamily="18" charset="0"/>
                <a:cs typeface="Times New Roman" pitchFamily="18" charset="0"/>
              </a:rPr>
              <a:t>đều</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đúng</a:t>
            </a:r>
            <a:endParaRPr lang="en-US" sz="3200" b="1" dirty="0">
              <a:solidFill>
                <a:schemeClr val="tx1"/>
              </a:solidFill>
              <a:latin typeface="Times New Roman" pitchFamily="18" charset="0"/>
              <a:cs typeface="Times New Roman" pitchFamily="18" charset="0"/>
            </a:endParaRPr>
          </a:p>
        </p:txBody>
      </p:sp>
      <p:sp>
        <p:nvSpPr>
          <p:cNvPr id="6" name="Rounded Rectangle 5"/>
          <p:cNvSpPr/>
          <p:nvPr/>
        </p:nvSpPr>
        <p:spPr>
          <a:xfrm>
            <a:off x="3941764" y="5589588"/>
            <a:ext cx="5322887" cy="1268412"/>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800" b="1" dirty="0" err="1">
                <a:solidFill>
                  <a:schemeClr val="tx1"/>
                </a:solidFill>
                <a:latin typeface="Times New Roman" pitchFamily="18" charset="0"/>
                <a:cs typeface="Times New Roman" pitchFamily="18" charset="0"/>
              </a:rPr>
              <a:t>Câu</a:t>
            </a:r>
            <a:r>
              <a:rPr lang="en-US" sz="4800" b="1" dirty="0">
                <a:solidFill>
                  <a:schemeClr val="tx1"/>
                </a:solidFill>
                <a:latin typeface="Times New Roman" pitchFamily="18" charset="0"/>
                <a:cs typeface="Times New Roman" pitchFamily="18" charset="0"/>
              </a:rPr>
              <a:t> D</a:t>
            </a:r>
          </a:p>
        </p:txBody>
      </p:sp>
      <p:sp>
        <p:nvSpPr>
          <p:cNvPr id="7" name="Curved Up Arrow 6">
            <a:hlinkClick r:id="rId2" action="ppaction://hlinksldjump"/>
          </p:cNvPr>
          <p:cNvSpPr/>
          <p:nvPr/>
        </p:nvSpPr>
        <p:spPr>
          <a:xfrm>
            <a:off x="11753385" y="53900"/>
            <a:ext cx="438615" cy="514505"/>
          </a:xfrm>
          <a:prstGeom prst="curvedUpArrow">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pic>
        <p:nvPicPr>
          <p:cNvPr id="4102" name="Picture 8" descr="con-ong-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716089" y="5048250"/>
            <a:ext cx="1444625"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4791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down)">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0" y="14288"/>
            <a:ext cx="8891588" cy="1204912"/>
          </a:xfrm>
          <a:solidFill>
            <a:srgbClr val="FFFF00"/>
          </a:solidFill>
          <a:ln>
            <a:solidFill>
              <a:srgbClr val="0000CC"/>
            </a:solidFill>
            <a:miter lim="800000"/>
            <a:headEnd/>
            <a:tailEnd/>
          </a:ln>
        </p:spPr>
        <p:txBody>
          <a:bodyPr/>
          <a:lstStyle/>
          <a:p>
            <a:pPr eaLnBrk="1" hangingPunct="1"/>
            <a:r>
              <a:rPr lang="en-US" sz="3200" b="1" dirty="0" err="1">
                <a:solidFill>
                  <a:srgbClr val="FF0000"/>
                </a:solidFill>
                <a:latin typeface="Times New Roman" panose="02020603050405020304" pitchFamily="18" charset="0"/>
                <a:cs typeface="Times New Roman" panose="02020603050405020304" pitchFamily="18" charset="0"/>
              </a:rPr>
              <a:t>Câu</a:t>
            </a:r>
            <a:r>
              <a:rPr lang="en-US" sz="3200" b="1" dirty="0">
                <a:solidFill>
                  <a:srgbClr val="FF0000"/>
                </a:solidFill>
                <a:latin typeface="Times New Roman" panose="02020603050405020304" pitchFamily="18" charset="0"/>
                <a:cs typeface="Times New Roman" panose="02020603050405020304" pitchFamily="18" charset="0"/>
              </a:rPr>
              <a:t> 3: </a:t>
            </a:r>
            <a:r>
              <a:rPr lang="en-US" sz="3200" b="1" dirty="0" err="1">
                <a:solidFill>
                  <a:srgbClr val="FF0000"/>
                </a:solidFill>
                <a:latin typeface="Times New Roman" panose="02020603050405020304" pitchFamily="18" charset="0"/>
                <a:cs typeface="Times New Roman" panose="02020603050405020304" pitchFamily="18" charset="0"/>
              </a:rPr>
              <a:t>Hãy</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tìm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những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từ</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đồng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nghĩa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trong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câu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văn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sau</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1524000" y="1752600"/>
            <a:ext cx="8891588" cy="1403195"/>
          </a:xfrm>
          <a:prstGeom prst="rect">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en-US" sz="2800" b="1" dirty="0">
              <a:solidFill>
                <a:schemeClr val="tx1"/>
              </a:solidFill>
              <a:latin typeface="Times New Roman" panose="02020603050405020304" pitchFamily="18" charset="0"/>
              <a:cs typeface="Times New Roman" panose="02020603050405020304" pitchFamily="18" charset="0"/>
            </a:endParaRPr>
          </a:p>
          <a:p>
            <a:pPr eaLnBrk="1" hangingPunct="1">
              <a:defRPr/>
            </a:pPr>
            <a:r>
              <a:rPr lang="en-US" sz="2800" b="1" dirty="0" err="1">
                <a:solidFill>
                  <a:schemeClr val="tx1"/>
                </a:solidFill>
                <a:latin typeface="Times New Roman" panose="02020603050405020304" pitchFamily="18" charset="0"/>
                <a:cs typeface="Times New Roman" panose="02020603050405020304" pitchFamily="18" charset="0"/>
              </a:rPr>
              <a:t>Lan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là</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một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cô</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gái</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rất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đa</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tài.Không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những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học</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giỏi,bạn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ấy</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còn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biết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đánh</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đàn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và</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chơi</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thể</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thao</a:t>
            </a:r>
            <a:r>
              <a:rPr lang="en-US" sz="2800" b="1" dirty="0">
                <a:solidFill>
                  <a:schemeClr val="tx1"/>
                </a:solidFill>
                <a:latin typeface="Times New Roman" panose="02020603050405020304" pitchFamily="18" charset="0"/>
                <a:cs typeface="Times New Roman" panose="02020603050405020304" pitchFamily="18" charset="0"/>
              </a:rPr>
              <a:t>.</a:t>
            </a:r>
          </a:p>
        </p:txBody>
      </p:sp>
      <p:sp>
        <p:nvSpPr>
          <p:cNvPr id="6" name="Rounded Rectangle 5"/>
          <p:cNvSpPr/>
          <p:nvPr/>
        </p:nvSpPr>
        <p:spPr>
          <a:xfrm>
            <a:off x="2946400" y="4216400"/>
            <a:ext cx="6046788" cy="990600"/>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400" b="1" dirty="0" err="1">
                <a:solidFill>
                  <a:schemeClr val="tx1"/>
                </a:solidFill>
                <a:latin typeface="Times New Roman" pitchFamily="18" charset="0"/>
                <a:cs typeface="Times New Roman" pitchFamily="18" charset="0"/>
              </a:rPr>
              <a:t>Cô</a:t>
            </a:r>
            <a:r>
              <a:rPr lang="en-US" sz="4400" b="1" dirty="0">
                <a:solidFill>
                  <a:schemeClr val="tx1"/>
                </a:solidFill>
                <a:latin typeface="Times New Roman" pitchFamily="18" charset="0"/>
                <a:cs typeface="Times New Roman" pitchFamily="18" charset="0"/>
              </a:rPr>
              <a:t> </a:t>
            </a:r>
            <a:r>
              <a:rPr lang="en-US" sz="4400" b="1" dirty="0" err="1">
                <a:solidFill>
                  <a:schemeClr val="tx1"/>
                </a:solidFill>
                <a:latin typeface="Times New Roman" pitchFamily="18" charset="0"/>
                <a:cs typeface="Times New Roman" pitchFamily="18" charset="0"/>
              </a:rPr>
              <a:t>gái</a:t>
            </a:r>
            <a:r>
              <a:rPr lang="en-US" sz="4400" b="1" dirty="0">
                <a:solidFill>
                  <a:schemeClr val="tx1"/>
                </a:solidFill>
                <a:latin typeface="Times New Roman" pitchFamily="18" charset="0"/>
                <a:cs typeface="Times New Roman" pitchFamily="18" charset="0"/>
              </a:rPr>
              <a:t> - </a:t>
            </a:r>
            <a:r>
              <a:rPr lang="en-US" sz="4400" b="1" dirty="0" err="1">
                <a:solidFill>
                  <a:schemeClr val="tx1"/>
                </a:solidFill>
                <a:latin typeface="Times New Roman" pitchFamily="18" charset="0"/>
                <a:cs typeface="Times New Roman" pitchFamily="18" charset="0"/>
              </a:rPr>
              <a:t>bạn</a:t>
            </a:r>
            <a:r>
              <a:rPr lang="en-US" sz="4400" b="1" dirty="0">
                <a:solidFill>
                  <a:schemeClr val="tx1"/>
                </a:solidFill>
                <a:latin typeface="Times New Roman" pitchFamily="18" charset="0"/>
                <a:cs typeface="Times New Roman" pitchFamily="18" charset="0"/>
              </a:rPr>
              <a:t> </a:t>
            </a:r>
            <a:r>
              <a:rPr lang="en-US" sz="4400" b="1" dirty="0" err="1">
                <a:solidFill>
                  <a:schemeClr val="tx1"/>
                </a:solidFill>
                <a:latin typeface="Times New Roman" pitchFamily="18" charset="0"/>
                <a:cs typeface="Times New Roman" pitchFamily="18" charset="0"/>
              </a:rPr>
              <a:t>ấy</a:t>
            </a:r>
            <a:endParaRPr lang="en-US" sz="4400" b="1" dirty="0">
              <a:solidFill>
                <a:schemeClr val="tx1"/>
              </a:solidFill>
              <a:latin typeface="Times New Roman" pitchFamily="18" charset="0"/>
              <a:cs typeface="Times New Roman" pitchFamily="18" charset="0"/>
            </a:endParaRPr>
          </a:p>
        </p:txBody>
      </p:sp>
      <p:sp>
        <p:nvSpPr>
          <p:cNvPr id="7" name="Curved Up Arrow 6">
            <a:hlinkClick r:id="rId2" action="ppaction://hlinksldjump"/>
          </p:cNvPr>
          <p:cNvSpPr/>
          <p:nvPr/>
        </p:nvSpPr>
        <p:spPr>
          <a:xfrm>
            <a:off x="11608420" y="70334"/>
            <a:ext cx="583580" cy="699100"/>
          </a:xfrm>
          <a:prstGeom prst="curvedUpArrow">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pic>
        <p:nvPicPr>
          <p:cNvPr id="5126" name="Picture 8" descr="con-ong-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245220" y="3991517"/>
            <a:ext cx="1444625"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28463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500" fill="hold"/>
                                        <p:tgtEl>
                                          <p:spTgt spid="6"/>
                                        </p:tgtEl>
                                        <p:attrNameLst>
                                          <p:attrName>ppt_w</p:attrName>
                                        </p:attrNameLst>
                                      </p:cBhvr>
                                      <p:tavLst>
                                        <p:tav tm="0">
                                          <p:val>
                                            <p:fltVal val="0"/>
                                          </p:val>
                                        </p:tav>
                                        <p:tav tm="100000">
                                          <p:val>
                                            <p:strVal val="#ppt_w"/>
                                          </p:val>
                                        </p:tav>
                                      </p:tavLst>
                                    </p:anim>
                                    <p:anim calcmode="lin" valueType="num">
                                      <p:cBhvr>
                                        <p:cTn id="19" dur="500" fill="hold"/>
                                        <p:tgtEl>
                                          <p:spTgt spid="6"/>
                                        </p:tgtEl>
                                        <p:attrNameLst>
                                          <p:attrName>ppt_h</p:attrName>
                                        </p:attrNameLst>
                                      </p:cBhvr>
                                      <p:tavLst>
                                        <p:tav tm="0">
                                          <p:val>
                                            <p:fltVal val="0"/>
                                          </p:val>
                                        </p:tav>
                                        <p:tav tm="100000">
                                          <p:val>
                                            <p:strVal val="#ppt_h"/>
                                          </p:val>
                                        </p:tav>
                                      </p:tavLst>
                                    </p:anim>
                                    <p:animEffect transition="in" filter="fade">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45155" y="108297"/>
            <a:ext cx="9144000" cy="1662190"/>
          </a:xfrm>
          <a:solidFill>
            <a:srgbClr val="FFFF00"/>
          </a:solidFill>
          <a:ln>
            <a:solidFill>
              <a:srgbClr val="0000CC"/>
            </a:solidFill>
            <a:miter lim="800000"/>
            <a:headEnd/>
            <a:tailEnd/>
          </a:ln>
        </p:spPr>
        <p:txBody>
          <a:bodyPr/>
          <a:lstStyle/>
          <a:p>
            <a:pPr eaLnBrk="1" hangingPunct="1"/>
            <a:r>
              <a:rPr lang="en-US" sz="3200" b="1" dirty="0" err="1">
                <a:solidFill>
                  <a:srgbClr val="FF0000"/>
                </a:solidFill>
                <a:latin typeface="Times New Roman" panose="02020603050405020304" pitchFamily="18" charset="0"/>
                <a:cs typeface="Times New Roman" panose="02020603050405020304" pitchFamily="18" charset="0"/>
              </a:rPr>
              <a:t>Câu</a:t>
            </a:r>
            <a:r>
              <a:rPr lang="en-US" sz="3200" b="1" dirty="0">
                <a:solidFill>
                  <a:srgbClr val="FF0000"/>
                </a:solidFill>
                <a:latin typeface="Times New Roman" panose="02020603050405020304" pitchFamily="18" charset="0"/>
                <a:cs typeface="Times New Roman" panose="02020603050405020304" pitchFamily="18" charset="0"/>
              </a:rPr>
              <a:t> 4:Hãy </a:t>
            </a:r>
            <a:r>
              <a:rPr lang="en-US" sz="3200" b="1" dirty="0" err="1">
                <a:solidFill>
                  <a:srgbClr val="FF0000"/>
                </a:solidFill>
                <a:latin typeface="Times New Roman" panose="02020603050405020304" pitchFamily="18" charset="0"/>
                <a:cs typeface="Times New Roman" panose="02020603050405020304" pitchFamily="18" charset="0"/>
              </a:rPr>
              <a:t>thay</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thế</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từ</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ngữ</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lại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trong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các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câu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sau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để</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liên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kết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mà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không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từ</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1345155" y="2005013"/>
            <a:ext cx="9129712" cy="3379787"/>
          </a:xfrm>
          <a:prstGeom prst="rect">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sz="2800" b="1" dirty="0" err="1">
                <a:solidFill>
                  <a:schemeClr val="tx1"/>
                </a:solidFill>
                <a:latin typeface="Times New Roman" panose="02020603050405020304" pitchFamily="18" charset="0"/>
                <a:cs typeface="Times New Roman" panose="02020603050405020304" pitchFamily="18" charset="0"/>
              </a:rPr>
              <a:t>Chủ</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tịch</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Hồ</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Chí</a:t>
            </a:r>
            <a:r>
              <a:rPr lang="en-US" sz="2800" b="1" dirty="0">
                <a:solidFill>
                  <a:schemeClr val="tx1"/>
                </a:solidFill>
                <a:latin typeface="Times New Roman" panose="02020603050405020304" pitchFamily="18" charset="0"/>
                <a:cs typeface="Times New Roman" panose="02020603050405020304" pitchFamily="18" charset="0"/>
              </a:rPr>
              <a:t> Minh- </a:t>
            </a:r>
            <a:r>
              <a:rPr lang="en-US" sz="2800" b="1" dirty="0" err="1">
                <a:solidFill>
                  <a:schemeClr val="tx1"/>
                </a:solidFill>
                <a:latin typeface="Times New Roman" panose="02020603050405020304" pitchFamily="18" charset="0"/>
                <a:cs typeface="Times New Roman" panose="02020603050405020304" pitchFamily="18" charset="0"/>
              </a:rPr>
              <a:t>vị</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lãnh</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tụ</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vĩ</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đại</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của</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dân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tộc</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Việt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Nam.Hồ</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CHí</a:t>
            </a:r>
            <a:r>
              <a:rPr lang="en-US" sz="2800" b="1" dirty="0">
                <a:solidFill>
                  <a:schemeClr val="tx1"/>
                </a:solidFill>
                <a:latin typeface="Times New Roman" panose="02020603050405020304" pitchFamily="18" charset="0"/>
                <a:cs typeface="Times New Roman" panose="02020603050405020304" pitchFamily="18" charset="0"/>
              </a:rPr>
              <a:t> Minh </a:t>
            </a:r>
            <a:r>
              <a:rPr lang="en-US" sz="2800" b="1" dirty="0" err="1">
                <a:solidFill>
                  <a:schemeClr val="tx1"/>
                </a:solidFill>
                <a:latin typeface="Times New Roman" panose="02020603050405020304" pitchFamily="18" charset="0"/>
                <a:cs typeface="Times New Roman" panose="02020603050405020304" pitchFamily="18" charset="0"/>
              </a:rPr>
              <a:t>đã</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hiến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dâng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cả</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cuộc</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đời</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mình</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cho</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tổ</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quốc</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Trong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suốt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cuộc</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đời</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mình</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Hồ</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Chí</a:t>
            </a:r>
            <a:r>
              <a:rPr lang="en-US" sz="2800" b="1" dirty="0">
                <a:solidFill>
                  <a:schemeClr val="tx1"/>
                </a:solidFill>
                <a:latin typeface="Times New Roman" panose="02020603050405020304" pitchFamily="18" charset="0"/>
                <a:cs typeface="Times New Roman" panose="02020603050405020304" pitchFamily="18" charset="0"/>
              </a:rPr>
              <a:t> Minh </a:t>
            </a:r>
            <a:r>
              <a:rPr lang="en-US" sz="2800" b="1" dirty="0" err="1">
                <a:solidFill>
                  <a:schemeClr val="tx1"/>
                </a:solidFill>
                <a:latin typeface="Times New Roman" panose="02020603050405020304" pitchFamily="18" charset="0"/>
                <a:cs typeface="Times New Roman" panose="02020603050405020304" pitchFamily="18" charset="0"/>
              </a:rPr>
              <a:t>luôn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giành</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tình</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yêu</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thương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cho</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đồng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bào</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cho</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đất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nước</a:t>
            </a:r>
            <a:endParaRPr lang="en-US" sz="2800" b="1" dirty="0">
              <a:solidFill>
                <a:schemeClr val="tx1"/>
              </a:solidFill>
              <a:latin typeface="Times New Roman" panose="02020603050405020304" pitchFamily="18" charset="0"/>
              <a:cs typeface="Times New Roman" panose="02020603050405020304" pitchFamily="18" charset="0"/>
            </a:endParaRPr>
          </a:p>
          <a:p>
            <a:pPr eaLnBrk="1" hangingPunct="1">
              <a:defRPr/>
            </a:pPr>
            <a:r>
              <a:rPr lang="en-US" sz="2800" b="1" dirty="0">
                <a:solidFill>
                  <a:schemeClr val="tx1"/>
                </a:solidFill>
                <a:latin typeface="Times New Roman" panose="02020603050405020304" pitchFamily="18" charset="0"/>
                <a:cs typeface="Times New Roman" panose="02020603050405020304" pitchFamily="18" charset="0"/>
              </a:rPr>
              <a:t> </a:t>
            </a:r>
          </a:p>
        </p:txBody>
      </p:sp>
      <p:sp>
        <p:nvSpPr>
          <p:cNvPr id="6" name="Rounded Rectangle 5"/>
          <p:cNvSpPr/>
          <p:nvPr/>
        </p:nvSpPr>
        <p:spPr>
          <a:xfrm>
            <a:off x="3090863" y="5651501"/>
            <a:ext cx="6775450" cy="914400"/>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400" b="1" dirty="0" err="1">
                <a:solidFill>
                  <a:schemeClr val="tx1"/>
                </a:solidFill>
                <a:latin typeface="Times New Roman" pitchFamily="18" charset="0"/>
                <a:cs typeface="Times New Roman" pitchFamily="18" charset="0"/>
              </a:rPr>
              <a:t>Hồ</a:t>
            </a:r>
            <a:r>
              <a:rPr lang="en-US" sz="4400" b="1" dirty="0">
                <a:solidFill>
                  <a:schemeClr val="tx1"/>
                </a:solidFill>
                <a:latin typeface="Times New Roman" pitchFamily="18" charset="0"/>
                <a:cs typeface="Times New Roman" pitchFamily="18" charset="0"/>
              </a:rPr>
              <a:t> </a:t>
            </a:r>
            <a:r>
              <a:rPr lang="en-US" sz="4400" b="1" dirty="0" err="1">
                <a:solidFill>
                  <a:schemeClr val="tx1"/>
                </a:solidFill>
                <a:latin typeface="Times New Roman" pitchFamily="18" charset="0"/>
                <a:cs typeface="Times New Roman" pitchFamily="18" charset="0"/>
              </a:rPr>
              <a:t>Chí</a:t>
            </a:r>
            <a:r>
              <a:rPr lang="en-US" sz="4400" b="1" dirty="0">
                <a:solidFill>
                  <a:schemeClr val="tx1"/>
                </a:solidFill>
                <a:latin typeface="Times New Roman" pitchFamily="18" charset="0"/>
                <a:cs typeface="Times New Roman" pitchFamily="18" charset="0"/>
              </a:rPr>
              <a:t> Minh-</a:t>
            </a:r>
            <a:r>
              <a:rPr lang="en-US" sz="4400" b="1" dirty="0" err="1">
                <a:solidFill>
                  <a:schemeClr val="tx1"/>
                </a:solidFill>
                <a:latin typeface="Times New Roman" pitchFamily="18" charset="0"/>
                <a:cs typeface="Times New Roman" pitchFamily="18" charset="0"/>
              </a:rPr>
              <a:t>Bác</a:t>
            </a:r>
            <a:r>
              <a:rPr lang="en-US" sz="4400" b="1" dirty="0">
                <a:solidFill>
                  <a:schemeClr val="tx1"/>
                </a:solidFill>
                <a:latin typeface="Times New Roman" pitchFamily="18" charset="0"/>
                <a:cs typeface="Times New Roman" pitchFamily="18" charset="0"/>
              </a:rPr>
              <a:t>- </a:t>
            </a:r>
            <a:r>
              <a:rPr lang="en-US" sz="4400" b="1" dirty="0" err="1">
                <a:solidFill>
                  <a:schemeClr val="tx1"/>
                </a:solidFill>
                <a:latin typeface="Times New Roman" pitchFamily="18" charset="0"/>
                <a:cs typeface="Times New Roman" pitchFamily="18" charset="0"/>
              </a:rPr>
              <a:t>Người</a:t>
            </a:r>
            <a:endParaRPr lang="en-US" sz="4400" b="1" dirty="0">
              <a:solidFill>
                <a:schemeClr val="tx1"/>
              </a:solidFill>
              <a:latin typeface="Times New Roman" pitchFamily="18" charset="0"/>
              <a:cs typeface="Times New Roman" pitchFamily="18" charset="0"/>
            </a:endParaRPr>
          </a:p>
        </p:txBody>
      </p:sp>
      <p:sp>
        <p:nvSpPr>
          <p:cNvPr id="7" name="Curved Up Arrow 6">
            <a:hlinkClick r:id="rId2" action="ppaction://hlinksldjump"/>
          </p:cNvPr>
          <p:cNvSpPr/>
          <p:nvPr/>
        </p:nvSpPr>
        <p:spPr>
          <a:xfrm>
            <a:off x="11530361" y="215591"/>
            <a:ext cx="583580" cy="498087"/>
          </a:xfrm>
          <a:prstGeom prst="curvedUpArrow">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pic>
        <p:nvPicPr>
          <p:cNvPr id="6150" name="Picture 8" descr="con-ong-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646238" y="5203826"/>
            <a:ext cx="1444625"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8715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38276" y="169062"/>
            <a:ext cx="9028112" cy="1011237"/>
          </a:xfrm>
          <a:solidFill>
            <a:srgbClr val="FFFF00"/>
          </a:solidFill>
          <a:ln>
            <a:solidFill>
              <a:srgbClr val="0000CC"/>
            </a:solidFill>
          </a:ln>
        </p:spPr>
        <p:txBody>
          <a:bodyPr rtlCol="0">
            <a:normAutofit/>
          </a:bodyPr>
          <a:lstStyle/>
          <a:p>
            <a:pPr>
              <a:defRPr/>
            </a:pPr>
            <a:r>
              <a:rPr lang="en-US" sz="3200" b="1" dirty="0" err="1">
                <a:solidFill>
                  <a:srgbClr val="FF0000"/>
                </a:solidFill>
                <a:latin typeface="Times New Roman" pitchFamily="18" charset="0"/>
                <a:cs typeface="Times New Roman" pitchFamily="18" charset="0"/>
              </a:rPr>
              <a:t>Câu</a:t>
            </a:r>
            <a:r>
              <a:rPr lang="en-US" sz="3200" b="1" dirty="0">
                <a:solidFill>
                  <a:srgbClr val="FF0000"/>
                </a:solidFill>
                <a:latin typeface="Times New Roman" pitchFamily="18" charset="0"/>
                <a:cs typeface="Times New Roman" pitchFamily="18" charset="0"/>
              </a:rPr>
              <a:t> 5: </a:t>
            </a:r>
            <a:r>
              <a:rPr lang="en-US" sz="3200" b="1" dirty="0" err="1">
                <a:solidFill>
                  <a:srgbClr val="FF0000"/>
                </a:solidFill>
                <a:latin typeface="Times New Roman" pitchFamily="18" charset="0"/>
                <a:cs typeface="Times New Roman" pitchFamily="18" charset="0"/>
              </a:rPr>
              <a:t>Hãy</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tìm</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các</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tên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gọi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khác</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nhau</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về</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lài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hoa</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này</a:t>
            </a:r>
            <a:endParaRPr lang="en-US" sz="3200" b="1" dirty="0">
              <a:solidFill>
                <a:srgbClr val="FF0000"/>
              </a:solidFill>
              <a:latin typeface="Times New Roman" pitchFamily="18" charset="0"/>
              <a:cs typeface="Times New Roman" pitchFamily="18" charset="0"/>
            </a:endParaRPr>
          </a:p>
        </p:txBody>
      </p:sp>
      <p:sp>
        <p:nvSpPr>
          <p:cNvPr id="5" name="Rectangle 4"/>
          <p:cNvSpPr/>
          <p:nvPr/>
        </p:nvSpPr>
        <p:spPr>
          <a:xfrm>
            <a:off x="3309939" y="7245350"/>
            <a:ext cx="4960937" cy="1763713"/>
          </a:xfrm>
          <a:prstGeom prst="rect">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en-US" sz="4800" b="1" dirty="0">
              <a:solidFill>
                <a:schemeClr val="tx1"/>
              </a:solidFill>
            </a:endParaRPr>
          </a:p>
        </p:txBody>
      </p:sp>
      <p:sp>
        <p:nvSpPr>
          <p:cNvPr id="6" name="Rounded Rectangle 5"/>
          <p:cNvSpPr/>
          <p:nvPr/>
        </p:nvSpPr>
        <p:spPr>
          <a:xfrm>
            <a:off x="3217127" y="5282019"/>
            <a:ext cx="5702300" cy="1404937"/>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3600" b="1" dirty="0" err="1">
                <a:solidFill>
                  <a:schemeClr val="tx1"/>
                </a:solidFill>
                <a:latin typeface="Times New Roman" pitchFamily="18" charset="0"/>
                <a:cs typeface="Times New Roman" pitchFamily="18" charset="0"/>
              </a:rPr>
              <a:t>Hoa</a:t>
            </a:r>
            <a:r>
              <a:rPr lang="en-US" sz="3600" b="1" dirty="0">
                <a:solidFill>
                  <a:schemeClr val="tx1"/>
                </a:solidFill>
                <a:latin typeface="Times New Roman" pitchFamily="18" charset="0"/>
                <a:cs typeface="Times New Roman" pitchFamily="18" charset="0"/>
              </a:rPr>
              <a:t> </a:t>
            </a:r>
            <a:r>
              <a:rPr lang="en-US" sz="3600" b="1" dirty="0" err="1">
                <a:solidFill>
                  <a:schemeClr val="tx1"/>
                </a:solidFill>
                <a:latin typeface="Times New Roman" pitchFamily="18" charset="0"/>
                <a:cs typeface="Times New Roman" pitchFamily="18" charset="0"/>
              </a:rPr>
              <a:t>phượng</a:t>
            </a:r>
            <a:r>
              <a:rPr lang="en-US" sz="3600" b="1" dirty="0">
                <a:solidFill>
                  <a:schemeClr val="tx1"/>
                </a:solidFill>
                <a:latin typeface="Times New Roman" pitchFamily="18" charset="0"/>
                <a:cs typeface="Times New Roman" pitchFamily="18" charset="0"/>
              </a:rPr>
              <a:t> </a:t>
            </a:r>
            <a:r>
              <a:rPr lang="en-US" sz="3600" b="1" dirty="0" err="1">
                <a:solidFill>
                  <a:schemeClr val="tx1"/>
                </a:solidFill>
                <a:latin typeface="Times New Roman" pitchFamily="18" charset="0"/>
                <a:cs typeface="Times New Roman" pitchFamily="18" charset="0"/>
              </a:rPr>
              <a:t>vĩ</a:t>
            </a:r>
            <a:endParaRPr lang="en-US" sz="3600" b="1" dirty="0">
              <a:solidFill>
                <a:schemeClr val="tx1"/>
              </a:solidFill>
              <a:latin typeface="Times New Roman" pitchFamily="18" charset="0"/>
              <a:cs typeface="Times New Roman" pitchFamily="18" charset="0"/>
            </a:endParaRPr>
          </a:p>
          <a:p>
            <a:pPr>
              <a:defRPr/>
            </a:pPr>
            <a:r>
              <a:rPr lang="en-US" sz="3600" b="1" dirty="0" err="1">
                <a:solidFill>
                  <a:schemeClr val="tx1"/>
                </a:solidFill>
                <a:latin typeface="Times New Roman" pitchFamily="18" charset="0"/>
                <a:cs typeface="Times New Roman" pitchFamily="18" charset="0"/>
              </a:rPr>
              <a:t>Hoa</a:t>
            </a:r>
            <a:r>
              <a:rPr lang="en-US" sz="3600" b="1" dirty="0">
                <a:solidFill>
                  <a:schemeClr val="tx1"/>
                </a:solidFill>
                <a:latin typeface="Times New Roman" pitchFamily="18" charset="0"/>
                <a:cs typeface="Times New Roman" pitchFamily="18" charset="0"/>
              </a:rPr>
              <a:t> </a:t>
            </a:r>
            <a:r>
              <a:rPr lang="en-US" sz="3600" b="1" dirty="0" err="1">
                <a:solidFill>
                  <a:schemeClr val="tx1"/>
                </a:solidFill>
                <a:latin typeface="Times New Roman" pitchFamily="18" charset="0"/>
                <a:cs typeface="Times New Roman" pitchFamily="18" charset="0"/>
              </a:rPr>
              <a:t>học</a:t>
            </a:r>
            <a:r>
              <a:rPr lang="en-US" sz="3600" b="1" dirty="0">
                <a:solidFill>
                  <a:schemeClr val="tx1"/>
                </a:solidFill>
                <a:latin typeface="Times New Roman" pitchFamily="18" charset="0"/>
                <a:cs typeface="Times New Roman" pitchFamily="18" charset="0"/>
              </a:rPr>
              <a:t> </a:t>
            </a:r>
            <a:r>
              <a:rPr lang="en-US" sz="3600" b="1" dirty="0" err="1">
                <a:solidFill>
                  <a:schemeClr val="tx1"/>
                </a:solidFill>
                <a:latin typeface="Times New Roman" pitchFamily="18" charset="0"/>
                <a:cs typeface="Times New Roman" pitchFamily="18" charset="0"/>
              </a:rPr>
              <a:t>trò</a:t>
            </a:r>
            <a:endParaRPr lang="en-US" sz="3600" b="1" dirty="0">
              <a:solidFill>
                <a:schemeClr val="tx1"/>
              </a:solidFill>
              <a:latin typeface="Times New Roman" pitchFamily="18" charset="0"/>
              <a:cs typeface="Times New Roman" pitchFamily="18" charset="0"/>
            </a:endParaRPr>
          </a:p>
          <a:p>
            <a:pPr>
              <a:defRPr/>
            </a:pPr>
            <a:r>
              <a:rPr lang="en-US" sz="3600" b="1" dirty="0" err="1">
                <a:solidFill>
                  <a:schemeClr val="tx1"/>
                </a:solidFill>
                <a:latin typeface="Times New Roman" pitchFamily="18" charset="0"/>
                <a:cs typeface="Times New Roman" pitchFamily="18" charset="0"/>
              </a:rPr>
              <a:t>Hoa</a:t>
            </a:r>
            <a:r>
              <a:rPr lang="en-US" sz="3600" b="1" dirty="0">
                <a:solidFill>
                  <a:schemeClr val="tx1"/>
                </a:solidFill>
                <a:latin typeface="Times New Roman" pitchFamily="18" charset="0"/>
                <a:cs typeface="Times New Roman" pitchFamily="18" charset="0"/>
              </a:rPr>
              <a:t> </a:t>
            </a:r>
            <a:r>
              <a:rPr lang="en-US" sz="3600" b="1" dirty="0" err="1">
                <a:solidFill>
                  <a:schemeClr val="tx1"/>
                </a:solidFill>
                <a:latin typeface="Times New Roman" pitchFamily="18" charset="0"/>
                <a:cs typeface="Times New Roman" pitchFamily="18" charset="0"/>
              </a:rPr>
              <a:t>phượng</a:t>
            </a:r>
            <a:r>
              <a:rPr lang="en-US" sz="3600" b="1" dirty="0">
                <a:solidFill>
                  <a:schemeClr val="tx1"/>
                </a:solidFill>
                <a:latin typeface="Times New Roman" pitchFamily="18" charset="0"/>
                <a:cs typeface="Times New Roman" pitchFamily="18" charset="0"/>
              </a:rPr>
              <a:t> </a:t>
            </a:r>
            <a:r>
              <a:rPr lang="en-US" sz="3600" b="1" dirty="0" err="1">
                <a:solidFill>
                  <a:schemeClr val="tx1"/>
                </a:solidFill>
                <a:latin typeface="Times New Roman" pitchFamily="18" charset="0"/>
                <a:cs typeface="Times New Roman" pitchFamily="18" charset="0"/>
              </a:rPr>
              <a:t>đỏ</a:t>
            </a:r>
            <a:endParaRPr lang="en-US" sz="3600" b="1" dirty="0">
              <a:solidFill>
                <a:schemeClr val="tx1"/>
              </a:solidFill>
              <a:latin typeface="Times New Roman" pitchFamily="18" charset="0"/>
              <a:cs typeface="Times New Roman" pitchFamily="18" charset="0"/>
            </a:endParaRPr>
          </a:p>
        </p:txBody>
      </p:sp>
      <p:pic>
        <p:nvPicPr>
          <p:cNvPr id="7174" name="Picture 8" descr="con-ong-dong"/>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639889" y="5191125"/>
            <a:ext cx="1444625"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8" descr="http://hinhnendep.vn/wp-content/uploads/2016/06/hinh-nen-hoa-phuong-vi-dep-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08288" y="1305318"/>
            <a:ext cx="6288087" cy="3760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67984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7175"/>
                                        </p:tgtEl>
                                        <p:attrNameLst>
                                          <p:attrName>style.visibility</p:attrName>
                                        </p:attrNameLst>
                                      </p:cBhvr>
                                      <p:to>
                                        <p:strVal val="visible"/>
                                      </p:to>
                                    </p:set>
                                    <p:animEffect transition="in" filter="wipe(down)">
                                      <p:cBhvr>
                                        <p:cTn id="13" dur="500"/>
                                        <p:tgtEl>
                                          <p:spTgt spid="717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1"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16042"/>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p:cNvSpPr txBox="1"/>
          <p:nvPr/>
        </p:nvSpPr>
        <p:spPr>
          <a:xfrm>
            <a:off x="130629" y="1464304"/>
            <a:ext cx="11887200" cy="1384995"/>
          </a:xfrm>
          <a:prstGeom prst="rect">
            <a:avLst/>
          </a:prstGeom>
          <a:noFill/>
        </p:spPr>
        <p:txBody>
          <a:bodyPr wrap="square" rtlCol="0">
            <a:spAutoFit/>
          </a:bodyPr>
          <a:lstStyle/>
          <a:p>
            <a:r>
              <a:rPr lang="en-US" altLang="en-US" sz="2800" dirty="0">
                <a:latin typeface="Times New Roman" panose="02020603050405020304" pitchFamily="18" charset="0"/>
                <a:cs typeface="Times New Roman" panose="02020603050405020304" pitchFamily="18" charset="0"/>
              </a:rPr>
              <a:t>1. </a:t>
            </a:r>
            <a:r>
              <a:rPr lang="en-US" altLang="en-US" sz="2800" dirty="0" err="1">
                <a:latin typeface="Times New Roman" panose="02020603050405020304" pitchFamily="18" charset="0"/>
                <a:cs typeface="Times New Roman" panose="02020603050405020304" pitchFamily="18" charset="0"/>
              </a:rPr>
              <a:t>Trong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đoạn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văn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sau</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người</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viết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đã</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dùng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những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từ</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ngữ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nào</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để</a:t>
            </a:r>
            <a:r>
              <a:rPr lang="en-US" altLang="en-US" sz="2800" dirty="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chỉ</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nhân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vật</a:t>
            </a:r>
            <a:r>
              <a:rPr lang="en-US" altLang="en-US" sz="2800" dirty="0">
                <a:latin typeface="Times New Roman" panose="02020603050405020304" pitchFamily="18" charset="0"/>
                <a:cs typeface="Times New Roman" panose="02020603050405020304" pitchFamily="18" charset="0"/>
              </a:rPr>
              <a:t> </a:t>
            </a:r>
            <a:r>
              <a:rPr lang="en-US" altLang="en-US" sz="2800" dirty="0" err="1">
                <a:solidFill>
                  <a:srgbClr val="C00000"/>
                </a:solidFill>
                <a:latin typeface="Times New Roman" panose="02020603050405020304" pitchFamily="18" charset="0"/>
                <a:cs typeface="Times New Roman" panose="02020603050405020304" pitchFamily="18" charset="0"/>
              </a:rPr>
              <a:t>Phù</a:t>
            </a:r>
            <a:r>
              <a:rPr lang="en-US" altLang="en-US" sz="2800" dirty="0">
                <a:solidFill>
                  <a:srgbClr val="C00000"/>
                </a:solidFill>
                <a:latin typeface="Times New Roman" panose="02020603050405020304" pitchFamily="18" charset="0"/>
                <a:cs typeface="Times New Roman" panose="02020603050405020304" pitchFamily="18" charset="0"/>
              </a:rPr>
              <a:t> </a:t>
            </a:r>
            <a:r>
              <a:rPr lang="en-US" altLang="en-US" sz="2800" dirty="0" err="1">
                <a:solidFill>
                  <a:srgbClr val="C00000"/>
                </a:solidFill>
                <a:latin typeface="Times New Roman" panose="02020603050405020304" pitchFamily="18" charset="0"/>
                <a:cs typeface="Times New Roman" panose="02020603050405020304" pitchFamily="18" charset="0"/>
              </a:rPr>
              <a:t>Đổng</a:t>
            </a:r>
            <a:r>
              <a:rPr lang="en-US" altLang="en-US" sz="2800" dirty="0">
                <a:solidFill>
                  <a:srgbClr val="C00000"/>
                </a:solidFill>
                <a:latin typeface="Times New Roman" panose="02020603050405020304" pitchFamily="18" charset="0"/>
                <a:cs typeface="Times New Roman" panose="02020603050405020304" pitchFamily="18" charset="0"/>
              </a:rPr>
              <a:t> </a:t>
            </a:r>
            <a:r>
              <a:rPr lang="en-US" altLang="en-US" sz="2800" dirty="0" err="1">
                <a:solidFill>
                  <a:srgbClr val="C00000"/>
                </a:solidFill>
                <a:latin typeface="Times New Roman" panose="02020603050405020304" pitchFamily="18" charset="0"/>
                <a:cs typeface="Times New Roman" panose="02020603050405020304" pitchFamily="18" charset="0"/>
              </a:rPr>
              <a:t>Thiên</a:t>
            </a:r>
            <a:r>
              <a:rPr lang="en-US" altLang="en-US" sz="2800" dirty="0">
                <a:solidFill>
                  <a:srgbClr val="C00000"/>
                </a:solidFill>
                <a:latin typeface="Times New Roman" panose="02020603050405020304" pitchFamily="18" charset="0"/>
                <a:cs typeface="Times New Roman" panose="02020603050405020304" pitchFamily="18" charset="0"/>
              </a:rPr>
              <a:t> </a:t>
            </a:r>
            <a:r>
              <a:rPr lang="en-US" altLang="en-US" sz="2800" dirty="0" err="1" smtClean="0">
                <a:solidFill>
                  <a:srgbClr val="C00000"/>
                </a:solidFill>
                <a:latin typeface="Times New Roman" panose="02020603050405020304" pitchFamily="18" charset="0"/>
                <a:cs typeface="Times New Roman" panose="02020603050405020304" pitchFamily="18" charset="0"/>
              </a:rPr>
              <a:t>Vương</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Thánh</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Gióng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Việc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dùng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nhiều</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từ</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ngữ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thay</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thế</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cho</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như</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vậy</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dụng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gì</a:t>
            </a:r>
            <a:r>
              <a:rPr lang="en-US" alt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130629" y="2849299"/>
            <a:ext cx="11887200" cy="3647793"/>
          </a:xfrm>
          <a:prstGeom prst="rect">
            <a:avLst/>
          </a:prstGeom>
          <a:solidFill>
            <a:schemeClr val="accent2">
              <a:lumMod val="20000"/>
              <a:lumOff val="80000"/>
            </a:schemeClr>
          </a:solidFill>
        </p:spPr>
        <p:txBody>
          <a:bodyPr wrap="square" rtlCol="0">
            <a:spAutoFit/>
          </a:bodyPr>
          <a:lstStyle/>
          <a:p>
            <a:pPr algn="just">
              <a:lnSpc>
                <a:spcPct val="80000"/>
              </a:lnSpc>
            </a:pPr>
            <a:r>
              <a:rPr lang="en-US" altLang="en-US" sz="3200" dirty="0" err="1">
                <a:solidFill>
                  <a:srgbClr val="0033CC"/>
                </a:solidFill>
              </a:rPr>
              <a:t>Nghe</a:t>
            </a:r>
            <a:r>
              <a:rPr lang="en-US" altLang="en-US" sz="3200" dirty="0">
                <a:solidFill>
                  <a:srgbClr val="0033CC"/>
                </a:solidFill>
              </a:rPr>
              <a:t> </a:t>
            </a:r>
            <a:r>
              <a:rPr lang="en-US" altLang="en-US" sz="3200" dirty="0" err="1">
                <a:solidFill>
                  <a:srgbClr val="0033CC"/>
                </a:solidFill>
              </a:rPr>
              <a:t>chuyện</a:t>
            </a:r>
            <a:r>
              <a:rPr lang="en-US" altLang="en-US" sz="3200" dirty="0">
                <a:solidFill>
                  <a:srgbClr val="0033CC"/>
                </a:solidFill>
              </a:rPr>
              <a:t> </a:t>
            </a:r>
            <a:r>
              <a:rPr lang="en-US" altLang="en-US" sz="3200" dirty="0" err="1">
                <a:solidFill>
                  <a:srgbClr val="C00000"/>
                </a:solidFill>
              </a:rPr>
              <a:t>Phù</a:t>
            </a:r>
            <a:r>
              <a:rPr lang="en-US" altLang="en-US" sz="3200" dirty="0">
                <a:solidFill>
                  <a:srgbClr val="C00000"/>
                </a:solidFill>
              </a:rPr>
              <a:t> </a:t>
            </a:r>
            <a:r>
              <a:rPr lang="en-US" altLang="en-US" sz="3200" dirty="0" err="1">
                <a:solidFill>
                  <a:srgbClr val="C00000"/>
                </a:solidFill>
              </a:rPr>
              <a:t>Đổng</a:t>
            </a:r>
            <a:r>
              <a:rPr lang="en-US" altLang="en-US" sz="3200" dirty="0">
                <a:solidFill>
                  <a:srgbClr val="C00000"/>
                </a:solidFill>
              </a:rPr>
              <a:t> </a:t>
            </a:r>
            <a:r>
              <a:rPr lang="en-US" altLang="en-US" sz="3200" dirty="0" err="1">
                <a:solidFill>
                  <a:srgbClr val="C00000"/>
                </a:solidFill>
              </a:rPr>
              <a:t>Thiên</a:t>
            </a:r>
            <a:r>
              <a:rPr lang="en-US" altLang="en-US" sz="3200" dirty="0">
                <a:solidFill>
                  <a:srgbClr val="C00000"/>
                </a:solidFill>
              </a:rPr>
              <a:t> </a:t>
            </a:r>
            <a:r>
              <a:rPr lang="en-US" altLang="en-US" sz="3200" dirty="0" err="1">
                <a:solidFill>
                  <a:srgbClr val="C00000"/>
                </a:solidFill>
              </a:rPr>
              <a:t>Vương</a:t>
            </a:r>
            <a:r>
              <a:rPr lang="en-US" altLang="en-US" sz="3200" dirty="0">
                <a:solidFill>
                  <a:srgbClr val="0033CC"/>
                </a:solidFill>
              </a:rPr>
              <a:t>, </a:t>
            </a:r>
            <a:r>
              <a:rPr lang="en-US" altLang="en-US" sz="3200" dirty="0" err="1">
                <a:solidFill>
                  <a:srgbClr val="0033CC"/>
                </a:solidFill>
              </a:rPr>
              <a:t>tôi</a:t>
            </a:r>
            <a:r>
              <a:rPr lang="en-US" altLang="en-US" sz="3200" dirty="0">
                <a:solidFill>
                  <a:srgbClr val="0033CC"/>
                </a:solidFill>
              </a:rPr>
              <a:t> </a:t>
            </a:r>
            <a:r>
              <a:rPr lang="en-US" altLang="en-US" sz="3200" dirty="0" err="1">
                <a:solidFill>
                  <a:srgbClr val="0033CC"/>
                </a:solidFill>
              </a:rPr>
              <a:t>thường</a:t>
            </a:r>
            <a:r>
              <a:rPr lang="en-US" altLang="en-US" sz="3200" dirty="0">
                <a:solidFill>
                  <a:srgbClr val="0033CC"/>
                </a:solidFill>
              </a:rPr>
              <a:t> </a:t>
            </a:r>
            <a:r>
              <a:rPr lang="en-US" altLang="en-US" sz="3200" dirty="0" err="1">
                <a:solidFill>
                  <a:srgbClr val="0033CC"/>
                </a:solidFill>
              </a:rPr>
              <a:t>tưởng</a:t>
            </a:r>
            <a:r>
              <a:rPr lang="en-US" altLang="en-US" sz="3200" dirty="0">
                <a:solidFill>
                  <a:srgbClr val="0033CC"/>
                </a:solidFill>
              </a:rPr>
              <a:t> </a:t>
            </a:r>
            <a:r>
              <a:rPr lang="en-US" altLang="en-US" sz="3200" dirty="0" err="1">
                <a:solidFill>
                  <a:srgbClr val="0033CC"/>
                </a:solidFill>
              </a:rPr>
              <a:t>tượng</a:t>
            </a:r>
            <a:r>
              <a:rPr lang="en-US" altLang="en-US" sz="3200" dirty="0">
                <a:solidFill>
                  <a:srgbClr val="0033CC"/>
                </a:solidFill>
              </a:rPr>
              <a:t> </a:t>
            </a:r>
            <a:r>
              <a:rPr lang="en-US" altLang="en-US" sz="3200" dirty="0" err="1">
                <a:solidFill>
                  <a:srgbClr val="0033CC"/>
                </a:solidFill>
              </a:rPr>
              <a:t>đến</a:t>
            </a:r>
            <a:r>
              <a:rPr lang="en-US" altLang="en-US" sz="3200" dirty="0">
                <a:solidFill>
                  <a:srgbClr val="0033CC"/>
                </a:solidFill>
              </a:rPr>
              <a:t> </a:t>
            </a:r>
            <a:r>
              <a:rPr lang="en-US" altLang="en-US" sz="3200" dirty="0" err="1">
                <a:solidFill>
                  <a:srgbClr val="0033CC"/>
                </a:solidFill>
              </a:rPr>
              <a:t>một</a:t>
            </a:r>
            <a:r>
              <a:rPr lang="en-US" altLang="en-US" sz="3200" dirty="0">
                <a:solidFill>
                  <a:srgbClr val="0033CC"/>
                </a:solidFill>
              </a:rPr>
              <a:t> </a:t>
            </a:r>
            <a:r>
              <a:rPr lang="en-US" altLang="en-US" sz="3200" dirty="0">
                <a:solidFill>
                  <a:schemeClr val="bg1"/>
                </a:solidFill>
              </a:rPr>
              <a:t> </a:t>
            </a:r>
            <a:r>
              <a:rPr lang="en-US" altLang="en-US" sz="3200" dirty="0" smtClean="0">
                <a:solidFill>
                  <a:schemeClr val="bg1"/>
                </a:solidFill>
              </a:rPr>
              <a:t>                     </a:t>
            </a:r>
            <a:r>
              <a:rPr lang="en-US" altLang="en-US" sz="3200" dirty="0" smtClean="0">
                <a:solidFill>
                  <a:srgbClr val="0033CC"/>
                </a:solidFill>
              </a:rPr>
              <a:t>, </a:t>
            </a:r>
            <a:r>
              <a:rPr lang="en-US" altLang="en-US" sz="3200" dirty="0" err="1">
                <a:solidFill>
                  <a:srgbClr val="0033CC"/>
                </a:solidFill>
              </a:rPr>
              <a:t>sức</a:t>
            </a:r>
            <a:r>
              <a:rPr lang="en-US" altLang="en-US" sz="3200" dirty="0">
                <a:solidFill>
                  <a:srgbClr val="0033CC"/>
                </a:solidFill>
              </a:rPr>
              <a:t> </a:t>
            </a:r>
            <a:r>
              <a:rPr lang="en-US" altLang="en-US" sz="3200" dirty="0" err="1">
                <a:solidFill>
                  <a:srgbClr val="0033CC"/>
                </a:solidFill>
              </a:rPr>
              <a:t>vóc</a:t>
            </a:r>
            <a:r>
              <a:rPr lang="en-US" altLang="en-US" sz="3200" dirty="0">
                <a:solidFill>
                  <a:srgbClr val="0033CC"/>
                </a:solidFill>
              </a:rPr>
              <a:t> </a:t>
            </a:r>
            <a:r>
              <a:rPr lang="en-US" altLang="en-US" sz="3200" dirty="0" err="1">
                <a:solidFill>
                  <a:srgbClr val="0033CC"/>
                </a:solidFill>
              </a:rPr>
              <a:t>khác</a:t>
            </a:r>
            <a:r>
              <a:rPr lang="en-US" altLang="en-US" sz="3200" dirty="0">
                <a:solidFill>
                  <a:srgbClr val="0033CC"/>
                </a:solidFill>
              </a:rPr>
              <a:t> </a:t>
            </a:r>
            <a:r>
              <a:rPr lang="en-US" altLang="en-US" sz="3200" dirty="0" err="1">
                <a:solidFill>
                  <a:srgbClr val="0033CC"/>
                </a:solidFill>
              </a:rPr>
              <a:t>người</a:t>
            </a:r>
            <a:r>
              <a:rPr lang="en-US" altLang="en-US" sz="3200" dirty="0">
                <a:solidFill>
                  <a:srgbClr val="0033CC"/>
                </a:solidFill>
              </a:rPr>
              <a:t>, </a:t>
            </a:r>
            <a:r>
              <a:rPr lang="en-US" altLang="en-US" sz="3200" dirty="0" err="1">
                <a:solidFill>
                  <a:srgbClr val="0033CC"/>
                </a:solidFill>
              </a:rPr>
              <a:t>nhưng</a:t>
            </a:r>
            <a:r>
              <a:rPr lang="en-US" altLang="en-US" sz="3200" dirty="0">
                <a:solidFill>
                  <a:srgbClr val="0033CC"/>
                </a:solidFill>
              </a:rPr>
              <a:t> </a:t>
            </a:r>
            <a:r>
              <a:rPr lang="en-US" altLang="en-US" sz="3200" dirty="0" err="1">
                <a:solidFill>
                  <a:srgbClr val="0033CC"/>
                </a:solidFill>
              </a:rPr>
              <a:t>tâm</a:t>
            </a:r>
            <a:r>
              <a:rPr lang="en-US" altLang="en-US" sz="3200" dirty="0">
                <a:solidFill>
                  <a:srgbClr val="0033CC"/>
                </a:solidFill>
              </a:rPr>
              <a:t> </a:t>
            </a:r>
            <a:r>
              <a:rPr lang="en-US" altLang="en-US" sz="3200" dirty="0" err="1">
                <a:solidFill>
                  <a:srgbClr val="0033CC"/>
                </a:solidFill>
              </a:rPr>
              <a:t>hồn</a:t>
            </a:r>
            <a:r>
              <a:rPr lang="en-US" altLang="en-US" sz="3200" dirty="0">
                <a:solidFill>
                  <a:srgbClr val="0033CC"/>
                </a:solidFill>
              </a:rPr>
              <a:t> </a:t>
            </a:r>
            <a:r>
              <a:rPr lang="en-US" altLang="en-US" sz="3200" dirty="0" err="1">
                <a:solidFill>
                  <a:srgbClr val="0033CC"/>
                </a:solidFill>
              </a:rPr>
              <a:t>còn</a:t>
            </a:r>
            <a:r>
              <a:rPr lang="en-US" altLang="en-US" sz="3200" dirty="0">
                <a:solidFill>
                  <a:srgbClr val="0033CC"/>
                </a:solidFill>
              </a:rPr>
              <a:t> </a:t>
            </a:r>
            <a:r>
              <a:rPr lang="en-US" altLang="en-US" sz="3200" dirty="0" err="1">
                <a:solidFill>
                  <a:srgbClr val="0033CC"/>
                </a:solidFill>
              </a:rPr>
              <a:t>thô</a:t>
            </a:r>
            <a:r>
              <a:rPr lang="en-US" altLang="en-US" sz="3200" dirty="0">
                <a:solidFill>
                  <a:srgbClr val="0033CC"/>
                </a:solidFill>
              </a:rPr>
              <a:t> </a:t>
            </a:r>
            <a:r>
              <a:rPr lang="en-US" altLang="en-US" sz="3200" dirty="0" err="1">
                <a:solidFill>
                  <a:srgbClr val="0033CC"/>
                </a:solidFill>
              </a:rPr>
              <a:t>sơ</a:t>
            </a:r>
            <a:r>
              <a:rPr lang="en-US" altLang="en-US" sz="3200" dirty="0">
                <a:solidFill>
                  <a:srgbClr val="0033CC"/>
                </a:solidFill>
              </a:rPr>
              <a:t> </a:t>
            </a:r>
            <a:r>
              <a:rPr lang="en-US" altLang="en-US" sz="3200" dirty="0" err="1">
                <a:solidFill>
                  <a:srgbClr val="0033CC"/>
                </a:solidFill>
              </a:rPr>
              <a:t>và</a:t>
            </a:r>
            <a:r>
              <a:rPr lang="en-US" altLang="en-US" sz="3200" dirty="0">
                <a:solidFill>
                  <a:srgbClr val="0033CC"/>
                </a:solidFill>
              </a:rPr>
              <a:t> </a:t>
            </a:r>
            <a:r>
              <a:rPr lang="en-US" altLang="en-US" sz="3200" dirty="0" err="1">
                <a:solidFill>
                  <a:srgbClr val="0033CC"/>
                </a:solidFill>
              </a:rPr>
              <a:t>giản</a:t>
            </a:r>
            <a:r>
              <a:rPr lang="en-US" altLang="en-US" sz="3200" dirty="0">
                <a:solidFill>
                  <a:srgbClr val="0033CC"/>
                </a:solidFill>
              </a:rPr>
              <a:t> </a:t>
            </a:r>
            <a:r>
              <a:rPr lang="en-US" altLang="en-US" sz="3200" dirty="0" err="1">
                <a:solidFill>
                  <a:srgbClr val="0033CC"/>
                </a:solidFill>
              </a:rPr>
              <a:t>dị</a:t>
            </a:r>
            <a:r>
              <a:rPr lang="en-US" altLang="en-US" sz="3200" dirty="0">
                <a:solidFill>
                  <a:srgbClr val="0033CC"/>
                </a:solidFill>
              </a:rPr>
              <a:t> </a:t>
            </a:r>
            <a:r>
              <a:rPr lang="en-US" altLang="en-US" sz="3200" dirty="0" err="1">
                <a:solidFill>
                  <a:srgbClr val="0033CC"/>
                </a:solidFill>
              </a:rPr>
              <a:t>như</a:t>
            </a:r>
            <a:r>
              <a:rPr lang="en-US" altLang="en-US" sz="3200" dirty="0">
                <a:solidFill>
                  <a:srgbClr val="0033CC"/>
                </a:solidFill>
              </a:rPr>
              <a:t> </a:t>
            </a:r>
            <a:r>
              <a:rPr lang="en-US" altLang="en-US" sz="3200" dirty="0" err="1">
                <a:solidFill>
                  <a:srgbClr val="0033CC"/>
                </a:solidFill>
              </a:rPr>
              <a:t>tâm</a:t>
            </a:r>
            <a:r>
              <a:rPr lang="en-US" altLang="en-US" sz="3200" dirty="0">
                <a:solidFill>
                  <a:srgbClr val="0033CC"/>
                </a:solidFill>
              </a:rPr>
              <a:t> </a:t>
            </a:r>
            <a:r>
              <a:rPr lang="en-US" altLang="en-US" sz="3200" dirty="0" err="1">
                <a:solidFill>
                  <a:srgbClr val="0033CC"/>
                </a:solidFill>
              </a:rPr>
              <a:t>hồn</a:t>
            </a:r>
            <a:r>
              <a:rPr lang="en-US" altLang="en-US" sz="3200" dirty="0">
                <a:solidFill>
                  <a:srgbClr val="0033CC"/>
                </a:solidFill>
              </a:rPr>
              <a:t> </a:t>
            </a:r>
            <a:r>
              <a:rPr lang="en-US" altLang="en-US" sz="3200" dirty="0" err="1">
                <a:solidFill>
                  <a:srgbClr val="0033CC"/>
                </a:solidFill>
              </a:rPr>
              <a:t>tất</a:t>
            </a:r>
            <a:r>
              <a:rPr lang="en-US" altLang="en-US" sz="3200" dirty="0">
                <a:solidFill>
                  <a:srgbClr val="0033CC"/>
                </a:solidFill>
              </a:rPr>
              <a:t> </a:t>
            </a:r>
            <a:r>
              <a:rPr lang="en-US" altLang="en-US" sz="3200" dirty="0" err="1">
                <a:solidFill>
                  <a:srgbClr val="0033CC"/>
                </a:solidFill>
              </a:rPr>
              <a:t>cả</a:t>
            </a:r>
            <a:r>
              <a:rPr lang="en-US" altLang="en-US" sz="3200" dirty="0">
                <a:solidFill>
                  <a:srgbClr val="0033CC"/>
                </a:solidFill>
              </a:rPr>
              <a:t> </a:t>
            </a:r>
            <a:r>
              <a:rPr lang="en-US" altLang="en-US" sz="3200" dirty="0" err="1">
                <a:solidFill>
                  <a:srgbClr val="0033CC"/>
                </a:solidFill>
              </a:rPr>
              <a:t>mọi</a:t>
            </a:r>
            <a:r>
              <a:rPr lang="en-US" altLang="en-US" sz="3200" dirty="0">
                <a:solidFill>
                  <a:srgbClr val="0033CC"/>
                </a:solidFill>
              </a:rPr>
              <a:t> </a:t>
            </a:r>
            <a:r>
              <a:rPr lang="en-US" altLang="en-US" sz="3200" dirty="0" err="1">
                <a:solidFill>
                  <a:srgbClr val="0033CC"/>
                </a:solidFill>
              </a:rPr>
              <a:t>người</a:t>
            </a:r>
            <a:r>
              <a:rPr lang="en-US" altLang="en-US" sz="3200" dirty="0">
                <a:solidFill>
                  <a:srgbClr val="0033CC"/>
                </a:solidFill>
              </a:rPr>
              <a:t> </a:t>
            </a:r>
            <a:r>
              <a:rPr lang="en-US" altLang="en-US" sz="3200" dirty="0" err="1">
                <a:solidFill>
                  <a:srgbClr val="0033CC"/>
                </a:solidFill>
              </a:rPr>
              <a:t>thời</a:t>
            </a:r>
            <a:r>
              <a:rPr lang="en-US" altLang="en-US" sz="3200" dirty="0">
                <a:solidFill>
                  <a:srgbClr val="0033CC"/>
                </a:solidFill>
              </a:rPr>
              <a:t> </a:t>
            </a:r>
            <a:r>
              <a:rPr lang="en-US" altLang="en-US" sz="3200" dirty="0" err="1" smtClean="0">
                <a:solidFill>
                  <a:srgbClr val="0033CC"/>
                </a:solidFill>
              </a:rPr>
              <a:t>xưa</a:t>
            </a:r>
            <a:r>
              <a:rPr lang="en-US" altLang="en-US" sz="3200" dirty="0" smtClean="0">
                <a:solidFill>
                  <a:srgbClr val="0033CC"/>
                </a:solidFill>
              </a:rPr>
              <a:t>.                  </a:t>
            </a:r>
            <a:r>
              <a:rPr lang="en-US" altLang="en-US" sz="3200" dirty="0" err="1" smtClean="0">
                <a:solidFill>
                  <a:srgbClr val="0033CC"/>
                </a:solidFill>
              </a:rPr>
              <a:t>gặp</a:t>
            </a:r>
            <a:r>
              <a:rPr lang="en-US" altLang="en-US" sz="3200" dirty="0" smtClean="0">
                <a:solidFill>
                  <a:srgbClr val="0033CC"/>
                </a:solidFill>
              </a:rPr>
              <a:t> </a:t>
            </a:r>
            <a:r>
              <a:rPr lang="en-US" altLang="en-US" sz="3200" dirty="0" err="1">
                <a:solidFill>
                  <a:srgbClr val="0033CC"/>
                </a:solidFill>
              </a:rPr>
              <a:t>lúc</a:t>
            </a:r>
            <a:r>
              <a:rPr lang="en-US" altLang="en-US" sz="3200" dirty="0">
                <a:solidFill>
                  <a:srgbClr val="0033CC"/>
                </a:solidFill>
              </a:rPr>
              <a:t> </a:t>
            </a:r>
            <a:r>
              <a:rPr lang="en-US" altLang="en-US" sz="3200" dirty="0" err="1">
                <a:solidFill>
                  <a:srgbClr val="0033CC"/>
                </a:solidFill>
              </a:rPr>
              <a:t>quốc</a:t>
            </a:r>
            <a:r>
              <a:rPr lang="en-US" altLang="en-US" sz="3200" dirty="0">
                <a:solidFill>
                  <a:srgbClr val="0033CC"/>
                </a:solidFill>
              </a:rPr>
              <a:t> </a:t>
            </a:r>
            <a:r>
              <a:rPr lang="en-US" altLang="en-US" sz="3200" dirty="0" err="1">
                <a:solidFill>
                  <a:srgbClr val="0033CC"/>
                </a:solidFill>
              </a:rPr>
              <a:t>gia</a:t>
            </a:r>
            <a:r>
              <a:rPr lang="en-US" altLang="en-US" sz="3200" dirty="0">
                <a:solidFill>
                  <a:srgbClr val="0033CC"/>
                </a:solidFill>
              </a:rPr>
              <a:t> </a:t>
            </a:r>
            <a:r>
              <a:rPr lang="en-US" altLang="en-US" sz="3200" dirty="0" err="1">
                <a:solidFill>
                  <a:srgbClr val="0033CC"/>
                </a:solidFill>
              </a:rPr>
              <a:t>lâm</a:t>
            </a:r>
            <a:r>
              <a:rPr lang="en-US" altLang="en-US" sz="3200" dirty="0">
                <a:solidFill>
                  <a:srgbClr val="0033CC"/>
                </a:solidFill>
              </a:rPr>
              <a:t> </a:t>
            </a:r>
            <a:r>
              <a:rPr lang="en-US" altLang="en-US" sz="3200" dirty="0" err="1">
                <a:solidFill>
                  <a:srgbClr val="0033CC"/>
                </a:solidFill>
              </a:rPr>
              <a:t>nguy</a:t>
            </a:r>
            <a:r>
              <a:rPr lang="en-US" altLang="en-US" sz="3200" dirty="0">
                <a:solidFill>
                  <a:srgbClr val="0033CC"/>
                </a:solidFill>
              </a:rPr>
              <a:t> </a:t>
            </a:r>
            <a:r>
              <a:rPr lang="en-US" altLang="en-US" sz="3200" dirty="0" err="1">
                <a:solidFill>
                  <a:srgbClr val="0033CC"/>
                </a:solidFill>
              </a:rPr>
              <a:t>đã</a:t>
            </a:r>
            <a:r>
              <a:rPr lang="en-US" altLang="en-US" sz="3200" dirty="0">
                <a:solidFill>
                  <a:srgbClr val="0033CC"/>
                </a:solidFill>
              </a:rPr>
              <a:t> </a:t>
            </a:r>
            <a:r>
              <a:rPr lang="en-US" altLang="en-US" sz="3200" dirty="0" err="1">
                <a:solidFill>
                  <a:srgbClr val="0033CC"/>
                </a:solidFill>
              </a:rPr>
              <a:t>xông</a:t>
            </a:r>
            <a:r>
              <a:rPr lang="en-US" altLang="en-US" sz="3200" dirty="0">
                <a:solidFill>
                  <a:srgbClr val="0033CC"/>
                </a:solidFill>
              </a:rPr>
              <a:t> </a:t>
            </a:r>
            <a:r>
              <a:rPr lang="en-US" altLang="en-US" sz="3200" dirty="0" err="1">
                <a:solidFill>
                  <a:srgbClr val="0033CC"/>
                </a:solidFill>
              </a:rPr>
              <a:t>pha</a:t>
            </a:r>
            <a:r>
              <a:rPr lang="en-US" altLang="en-US" sz="3200" dirty="0">
                <a:solidFill>
                  <a:srgbClr val="0033CC"/>
                </a:solidFill>
              </a:rPr>
              <a:t> </a:t>
            </a:r>
            <a:r>
              <a:rPr lang="en-US" altLang="en-US" sz="3200" dirty="0" err="1">
                <a:solidFill>
                  <a:srgbClr val="0033CC"/>
                </a:solidFill>
              </a:rPr>
              <a:t>ra</a:t>
            </a:r>
            <a:r>
              <a:rPr lang="en-US" altLang="en-US" sz="3200" dirty="0">
                <a:solidFill>
                  <a:srgbClr val="0033CC"/>
                </a:solidFill>
              </a:rPr>
              <a:t> </a:t>
            </a:r>
            <a:r>
              <a:rPr lang="en-US" altLang="en-US" sz="3200" dirty="0" err="1">
                <a:solidFill>
                  <a:srgbClr val="0033CC"/>
                </a:solidFill>
              </a:rPr>
              <a:t>trận</a:t>
            </a:r>
            <a:r>
              <a:rPr lang="en-US" altLang="en-US" sz="3200" dirty="0">
                <a:solidFill>
                  <a:srgbClr val="0033CC"/>
                </a:solidFill>
              </a:rPr>
              <a:t>, </a:t>
            </a:r>
            <a:r>
              <a:rPr lang="en-US" altLang="en-US" sz="3200" dirty="0" err="1">
                <a:solidFill>
                  <a:srgbClr val="0033CC"/>
                </a:solidFill>
              </a:rPr>
              <a:t>đem</a:t>
            </a:r>
            <a:r>
              <a:rPr lang="en-US" altLang="en-US" sz="3200" dirty="0">
                <a:solidFill>
                  <a:srgbClr val="0033CC"/>
                </a:solidFill>
              </a:rPr>
              <a:t> </a:t>
            </a:r>
            <a:r>
              <a:rPr lang="en-US" altLang="en-US" sz="3200" dirty="0" err="1">
                <a:solidFill>
                  <a:srgbClr val="0033CC"/>
                </a:solidFill>
              </a:rPr>
              <a:t>sức</a:t>
            </a:r>
            <a:r>
              <a:rPr lang="en-US" altLang="en-US" sz="3200" dirty="0">
                <a:solidFill>
                  <a:srgbClr val="0033CC"/>
                </a:solidFill>
              </a:rPr>
              <a:t> </a:t>
            </a:r>
            <a:r>
              <a:rPr lang="en-US" altLang="en-US" sz="3200" dirty="0" err="1">
                <a:solidFill>
                  <a:srgbClr val="0033CC"/>
                </a:solidFill>
              </a:rPr>
              <a:t>khỏe</a:t>
            </a:r>
            <a:r>
              <a:rPr lang="en-US" altLang="en-US" sz="3200" dirty="0">
                <a:solidFill>
                  <a:srgbClr val="0033CC"/>
                </a:solidFill>
              </a:rPr>
              <a:t> </a:t>
            </a:r>
            <a:r>
              <a:rPr lang="en-US" altLang="en-US" sz="3200" dirty="0" err="1">
                <a:solidFill>
                  <a:srgbClr val="0033CC"/>
                </a:solidFill>
              </a:rPr>
              <a:t>mà</a:t>
            </a:r>
            <a:r>
              <a:rPr lang="en-US" altLang="en-US" sz="3200" dirty="0">
                <a:solidFill>
                  <a:srgbClr val="0033CC"/>
                </a:solidFill>
              </a:rPr>
              <a:t> </a:t>
            </a:r>
            <a:r>
              <a:rPr lang="en-US" altLang="en-US" sz="3200" dirty="0" err="1">
                <a:solidFill>
                  <a:srgbClr val="0033CC"/>
                </a:solidFill>
              </a:rPr>
              <a:t>đánh</a:t>
            </a:r>
            <a:r>
              <a:rPr lang="en-US" altLang="en-US" sz="3200" dirty="0">
                <a:solidFill>
                  <a:srgbClr val="0033CC"/>
                </a:solidFill>
              </a:rPr>
              <a:t> tan </a:t>
            </a:r>
            <a:r>
              <a:rPr lang="en-US" altLang="en-US" sz="3200" dirty="0" err="1">
                <a:solidFill>
                  <a:srgbClr val="0033CC"/>
                </a:solidFill>
              </a:rPr>
              <a:t>giặc</a:t>
            </a:r>
            <a:r>
              <a:rPr lang="en-US" altLang="en-US" sz="3200" dirty="0" smtClean="0">
                <a:solidFill>
                  <a:srgbClr val="0033CC"/>
                </a:solidFill>
              </a:rPr>
              <a:t>, </a:t>
            </a:r>
            <a:r>
              <a:rPr lang="en-US" altLang="en-US" sz="3200" dirty="0" err="1" smtClean="0">
                <a:solidFill>
                  <a:srgbClr val="0033CC"/>
                </a:solidFill>
              </a:rPr>
              <a:t>nhưng</a:t>
            </a:r>
            <a:r>
              <a:rPr lang="en-US" altLang="en-US" sz="3200" dirty="0" smtClean="0">
                <a:solidFill>
                  <a:srgbClr val="0033CC"/>
                </a:solidFill>
              </a:rPr>
              <a:t> </a:t>
            </a:r>
            <a:r>
              <a:rPr lang="en-US" altLang="en-US" sz="3200" dirty="0" err="1">
                <a:solidFill>
                  <a:srgbClr val="0033CC"/>
                </a:solidFill>
              </a:rPr>
              <a:t>bị</a:t>
            </a:r>
            <a:r>
              <a:rPr lang="en-US" altLang="en-US" sz="3200" dirty="0">
                <a:solidFill>
                  <a:srgbClr val="0033CC"/>
                </a:solidFill>
              </a:rPr>
              <a:t> </a:t>
            </a:r>
            <a:r>
              <a:rPr lang="en-US" altLang="en-US" sz="3200" dirty="0" err="1">
                <a:solidFill>
                  <a:srgbClr val="0033CC"/>
                </a:solidFill>
              </a:rPr>
              <a:t>thương</a:t>
            </a:r>
            <a:r>
              <a:rPr lang="en-US" altLang="en-US" sz="3200" dirty="0">
                <a:solidFill>
                  <a:srgbClr val="0033CC"/>
                </a:solidFill>
              </a:rPr>
              <a:t> </a:t>
            </a:r>
            <a:r>
              <a:rPr lang="en-US" altLang="en-US" sz="3200" dirty="0" err="1">
                <a:solidFill>
                  <a:srgbClr val="0033CC"/>
                </a:solidFill>
              </a:rPr>
              <a:t>nặng</a:t>
            </a:r>
            <a:r>
              <a:rPr lang="en-US" altLang="en-US" sz="3200" dirty="0">
                <a:solidFill>
                  <a:srgbClr val="0033CC"/>
                </a:solidFill>
              </a:rPr>
              <a:t>. </a:t>
            </a:r>
            <a:r>
              <a:rPr lang="en-US" altLang="en-US" sz="3200" dirty="0" err="1">
                <a:solidFill>
                  <a:srgbClr val="0033CC"/>
                </a:solidFill>
              </a:rPr>
              <a:t>Tuy</a:t>
            </a:r>
            <a:r>
              <a:rPr lang="en-US" altLang="en-US" sz="3200" dirty="0">
                <a:solidFill>
                  <a:srgbClr val="0033CC"/>
                </a:solidFill>
              </a:rPr>
              <a:t> </a:t>
            </a:r>
            <a:r>
              <a:rPr lang="en-US" altLang="en-US" sz="3200" dirty="0" err="1" smtClean="0">
                <a:solidFill>
                  <a:srgbClr val="0033CC"/>
                </a:solidFill>
              </a:rPr>
              <a:t>thế</a:t>
            </a:r>
            <a:r>
              <a:rPr lang="en-US" altLang="en-US" sz="3200" dirty="0">
                <a:solidFill>
                  <a:schemeClr val="bg1"/>
                </a:solidFill>
              </a:rPr>
              <a:t> </a:t>
            </a:r>
            <a:r>
              <a:rPr lang="en-US" altLang="en-US" sz="3200" dirty="0" smtClean="0">
                <a:solidFill>
                  <a:schemeClr val="bg1"/>
                </a:solidFill>
              </a:rPr>
              <a:t>                                           </a:t>
            </a:r>
            <a:r>
              <a:rPr lang="en-US" altLang="en-US" sz="3200" dirty="0" err="1" smtClean="0">
                <a:solidFill>
                  <a:srgbClr val="0033CC"/>
                </a:solidFill>
              </a:rPr>
              <a:t>vẫn</a:t>
            </a:r>
            <a:r>
              <a:rPr lang="en-US" altLang="en-US" sz="3200" dirty="0" smtClean="0">
                <a:solidFill>
                  <a:srgbClr val="0033CC"/>
                </a:solidFill>
              </a:rPr>
              <a:t> </a:t>
            </a:r>
            <a:r>
              <a:rPr lang="en-US" altLang="en-US" sz="3200" dirty="0" err="1">
                <a:solidFill>
                  <a:srgbClr val="0033CC"/>
                </a:solidFill>
              </a:rPr>
              <a:t>còn</a:t>
            </a:r>
            <a:r>
              <a:rPr lang="en-US" altLang="en-US" sz="3200" dirty="0">
                <a:solidFill>
                  <a:srgbClr val="0033CC"/>
                </a:solidFill>
              </a:rPr>
              <a:t> </a:t>
            </a:r>
            <a:r>
              <a:rPr lang="en-US" altLang="en-US" sz="3200" dirty="0" err="1">
                <a:solidFill>
                  <a:srgbClr val="0033CC"/>
                </a:solidFill>
              </a:rPr>
              <a:t>ăn</a:t>
            </a:r>
            <a:r>
              <a:rPr lang="en-US" altLang="en-US" sz="3200" dirty="0">
                <a:solidFill>
                  <a:srgbClr val="0033CC"/>
                </a:solidFill>
              </a:rPr>
              <a:t> </a:t>
            </a:r>
            <a:r>
              <a:rPr lang="en-US" altLang="en-US" sz="3200" dirty="0" err="1">
                <a:solidFill>
                  <a:srgbClr val="0033CC"/>
                </a:solidFill>
              </a:rPr>
              <a:t>một</a:t>
            </a:r>
            <a:r>
              <a:rPr lang="en-US" altLang="en-US" sz="3200" dirty="0">
                <a:solidFill>
                  <a:srgbClr val="0033CC"/>
                </a:solidFill>
              </a:rPr>
              <a:t> </a:t>
            </a:r>
            <a:r>
              <a:rPr lang="en-US" altLang="en-US" sz="3200" dirty="0" err="1">
                <a:solidFill>
                  <a:srgbClr val="0033CC"/>
                </a:solidFill>
              </a:rPr>
              <a:t>bữa</a:t>
            </a:r>
            <a:r>
              <a:rPr lang="en-US" altLang="en-US" sz="3200" dirty="0">
                <a:solidFill>
                  <a:srgbClr val="0033CC"/>
                </a:solidFill>
              </a:rPr>
              <a:t> </a:t>
            </a:r>
            <a:r>
              <a:rPr lang="en-US" altLang="en-US" sz="3200" dirty="0" err="1">
                <a:solidFill>
                  <a:srgbClr val="0033CC"/>
                </a:solidFill>
              </a:rPr>
              <a:t>cơm</a:t>
            </a:r>
            <a:r>
              <a:rPr lang="en-US" altLang="en-US" sz="3200" dirty="0">
                <a:solidFill>
                  <a:srgbClr val="0033CC"/>
                </a:solidFill>
              </a:rPr>
              <a:t> </a:t>
            </a:r>
            <a:r>
              <a:rPr lang="en-US" altLang="en-US" sz="3200" dirty="0" smtClean="0">
                <a:solidFill>
                  <a:srgbClr val="0033CC"/>
                </a:solidFill>
              </a:rPr>
              <a:t>(</a:t>
            </a:r>
            <a:r>
              <a:rPr lang="en-US" altLang="en-US" sz="3200" dirty="0" err="1" smtClean="0">
                <a:solidFill>
                  <a:srgbClr val="0033CC"/>
                </a:solidFill>
              </a:rPr>
              <a:t>chỗ</a:t>
            </a:r>
            <a:r>
              <a:rPr lang="en-US" altLang="en-US" sz="3200" dirty="0" smtClean="0">
                <a:solidFill>
                  <a:srgbClr val="0033CC"/>
                </a:solidFill>
              </a:rPr>
              <a:t> </a:t>
            </a:r>
            <a:r>
              <a:rPr lang="en-US" altLang="en-US" sz="3200" dirty="0" err="1">
                <a:solidFill>
                  <a:srgbClr val="0033CC"/>
                </a:solidFill>
              </a:rPr>
              <a:t>ấy</a:t>
            </a:r>
            <a:r>
              <a:rPr lang="en-US" altLang="en-US" sz="3200" dirty="0">
                <a:solidFill>
                  <a:srgbClr val="0033CC"/>
                </a:solidFill>
              </a:rPr>
              <a:t> nay </a:t>
            </a:r>
            <a:r>
              <a:rPr lang="en-US" altLang="en-US" sz="3200" dirty="0" err="1">
                <a:solidFill>
                  <a:srgbClr val="0033CC"/>
                </a:solidFill>
              </a:rPr>
              <a:t>lập</a:t>
            </a:r>
            <a:r>
              <a:rPr lang="en-US" altLang="en-US" sz="3200" dirty="0">
                <a:solidFill>
                  <a:srgbClr val="0033CC"/>
                </a:solidFill>
              </a:rPr>
              <a:t> </a:t>
            </a:r>
            <a:r>
              <a:rPr lang="en-US" altLang="en-US" sz="3200" dirty="0" err="1">
                <a:solidFill>
                  <a:srgbClr val="0033CC"/>
                </a:solidFill>
              </a:rPr>
              <a:t>đền</a:t>
            </a:r>
            <a:r>
              <a:rPr lang="en-US" altLang="en-US" sz="3200" dirty="0">
                <a:solidFill>
                  <a:srgbClr val="0033CC"/>
                </a:solidFill>
              </a:rPr>
              <a:t> </a:t>
            </a:r>
            <a:r>
              <a:rPr lang="en-US" altLang="en-US" sz="3200" dirty="0" err="1">
                <a:solidFill>
                  <a:srgbClr val="0033CC"/>
                </a:solidFill>
              </a:rPr>
              <a:t>thờ</a:t>
            </a:r>
            <a:r>
              <a:rPr lang="en-US" altLang="en-US" sz="3200" dirty="0">
                <a:solidFill>
                  <a:srgbClr val="0033CC"/>
                </a:solidFill>
              </a:rPr>
              <a:t> ở </a:t>
            </a:r>
            <a:r>
              <a:rPr lang="en-US" altLang="en-US" sz="3200" dirty="0" err="1">
                <a:solidFill>
                  <a:srgbClr val="0033CC"/>
                </a:solidFill>
              </a:rPr>
              <a:t>làng</a:t>
            </a:r>
            <a:r>
              <a:rPr lang="en-US" altLang="en-US" sz="3200" dirty="0">
                <a:solidFill>
                  <a:srgbClr val="0033CC"/>
                </a:solidFill>
              </a:rPr>
              <a:t> </a:t>
            </a:r>
            <a:r>
              <a:rPr lang="en-US" altLang="en-US" sz="3200" dirty="0" err="1">
                <a:solidFill>
                  <a:srgbClr val="0033CC"/>
                </a:solidFill>
              </a:rPr>
              <a:t>Xuân</a:t>
            </a:r>
            <a:r>
              <a:rPr lang="en-US" altLang="en-US" sz="3200" dirty="0">
                <a:solidFill>
                  <a:srgbClr val="0033CC"/>
                </a:solidFill>
              </a:rPr>
              <a:t> </a:t>
            </a:r>
            <a:r>
              <a:rPr lang="en-US" altLang="en-US" sz="3200" dirty="0" err="1">
                <a:solidFill>
                  <a:srgbClr val="0033CC"/>
                </a:solidFill>
              </a:rPr>
              <a:t>Tảo</a:t>
            </a:r>
            <a:r>
              <a:rPr lang="en-US" altLang="en-US" sz="3200" dirty="0">
                <a:solidFill>
                  <a:srgbClr val="0033CC"/>
                </a:solidFill>
              </a:rPr>
              <a:t>) </a:t>
            </a:r>
            <a:r>
              <a:rPr lang="en-US" altLang="en-US" sz="3200" dirty="0" err="1">
                <a:solidFill>
                  <a:srgbClr val="0033CC"/>
                </a:solidFill>
              </a:rPr>
              <a:t>rồi</a:t>
            </a:r>
            <a:r>
              <a:rPr lang="en-US" altLang="en-US" sz="3200" dirty="0">
                <a:solidFill>
                  <a:srgbClr val="0033CC"/>
                </a:solidFill>
              </a:rPr>
              <a:t> </a:t>
            </a:r>
            <a:r>
              <a:rPr lang="en-US" altLang="en-US" sz="3200" dirty="0" err="1">
                <a:solidFill>
                  <a:srgbClr val="0033CC"/>
                </a:solidFill>
              </a:rPr>
              <a:t>nhảy</a:t>
            </a:r>
            <a:r>
              <a:rPr lang="en-US" altLang="en-US" sz="3200" dirty="0">
                <a:solidFill>
                  <a:srgbClr val="0033CC"/>
                </a:solidFill>
              </a:rPr>
              <a:t> </a:t>
            </a:r>
            <a:r>
              <a:rPr lang="en-US" altLang="en-US" sz="3200" dirty="0" err="1">
                <a:solidFill>
                  <a:srgbClr val="0033CC"/>
                </a:solidFill>
              </a:rPr>
              <a:t>xuống</a:t>
            </a:r>
            <a:r>
              <a:rPr lang="en-US" altLang="en-US" sz="3200" dirty="0">
                <a:solidFill>
                  <a:srgbClr val="0033CC"/>
                </a:solidFill>
              </a:rPr>
              <a:t> </a:t>
            </a:r>
            <a:r>
              <a:rPr lang="en-US" altLang="en-US" sz="3200" dirty="0" err="1">
                <a:solidFill>
                  <a:srgbClr val="0033CC"/>
                </a:solidFill>
              </a:rPr>
              <a:t>Hồ</a:t>
            </a:r>
            <a:r>
              <a:rPr lang="en-US" altLang="en-US" sz="3200" dirty="0">
                <a:solidFill>
                  <a:srgbClr val="0033CC"/>
                </a:solidFill>
              </a:rPr>
              <a:t> </a:t>
            </a:r>
            <a:r>
              <a:rPr lang="en-US" altLang="en-US" sz="3200" dirty="0" err="1">
                <a:solidFill>
                  <a:srgbClr val="0033CC"/>
                </a:solidFill>
              </a:rPr>
              <a:t>Tây</a:t>
            </a:r>
            <a:r>
              <a:rPr lang="en-US" altLang="en-US" sz="3200" dirty="0">
                <a:solidFill>
                  <a:srgbClr val="0033CC"/>
                </a:solidFill>
              </a:rPr>
              <a:t> </a:t>
            </a:r>
            <a:r>
              <a:rPr lang="en-US" altLang="en-US" sz="3200" dirty="0" err="1">
                <a:solidFill>
                  <a:srgbClr val="0033CC"/>
                </a:solidFill>
              </a:rPr>
              <a:t>tắm</a:t>
            </a:r>
            <a:r>
              <a:rPr lang="en-US" altLang="en-US" sz="3200" dirty="0">
                <a:solidFill>
                  <a:srgbClr val="0033CC"/>
                </a:solidFill>
              </a:rPr>
              <a:t>, </a:t>
            </a:r>
            <a:r>
              <a:rPr lang="en-US" altLang="en-US" sz="3200" dirty="0" err="1">
                <a:solidFill>
                  <a:srgbClr val="0033CC"/>
                </a:solidFill>
              </a:rPr>
              <a:t>xong</a:t>
            </a:r>
            <a:r>
              <a:rPr lang="en-US" altLang="en-US" sz="3200" dirty="0">
                <a:solidFill>
                  <a:srgbClr val="0033CC"/>
                </a:solidFill>
              </a:rPr>
              <a:t> </a:t>
            </a:r>
            <a:r>
              <a:rPr lang="en-US" altLang="en-US" sz="3200" dirty="0" err="1">
                <a:solidFill>
                  <a:srgbClr val="0033CC"/>
                </a:solidFill>
              </a:rPr>
              <a:t>mới</a:t>
            </a:r>
            <a:r>
              <a:rPr lang="en-US" altLang="en-US" sz="3200" dirty="0">
                <a:solidFill>
                  <a:srgbClr val="0033CC"/>
                </a:solidFill>
              </a:rPr>
              <a:t> </a:t>
            </a:r>
            <a:r>
              <a:rPr lang="en-US" altLang="en-US" sz="3200" dirty="0" err="1">
                <a:solidFill>
                  <a:srgbClr val="0033CC"/>
                </a:solidFill>
              </a:rPr>
              <a:t>ôm</a:t>
            </a:r>
            <a:r>
              <a:rPr lang="en-US" altLang="en-US" sz="3200" dirty="0">
                <a:solidFill>
                  <a:srgbClr val="0033CC"/>
                </a:solidFill>
              </a:rPr>
              <a:t> </a:t>
            </a:r>
            <a:r>
              <a:rPr lang="en-US" altLang="en-US" sz="3200" dirty="0" err="1">
                <a:solidFill>
                  <a:srgbClr val="0033CC"/>
                </a:solidFill>
              </a:rPr>
              <a:t>vết</a:t>
            </a:r>
            <a:r>
              <a:rPr lang="en-US" altLang="en-US" sz="3200" dirty="0">
                <a:solidFill>
                  <a:srgbClr val="0033CC"/>
                </a:solidFill>
              </a:rPr>
              <a:t> </a:t>
            </a:r>
            <a:r>
              <a:rPr lang="en-US" altLang="en-US" sz="3200" dirty="0" err="1">
                <a:solidFill>
                  <a:srgbClr val="0033CC"/>
                </a:solidFill>
              </a:rPr>
              <a:t>thương</a:t>
            </a:r>
            <a:r>
              <a:rPr lang="en-US" altLang="en-US" sz="3200" dirty="0">
                <a:solidFill>
                  <a:srgbClr val="0033CC"/>
                </a:solidFill>
              </a:rPr>
              <a:t> </a:t>
            </a:r>
            <a:r>
              <a:rPr lang="en-US" altLang="en-US" sz="3200" dirty="0" err="1">
                <a:solidFill>
                  <a:srgbClr val="0033CC"/>
                </a:solidFill>
              </a:rPr>
              <a:t>lên</a:t>
            </a:r>
            <a:r>
              <a:rPr lang="en-US" altLang="en-US" sz="3200" dirty="0">
                <a:solidFill>
                  <a:srgbClr val="0033CC"/>
                </a:solidFill>
              </a:rPr>
              <a:t> </a:t>
            </a:r>
            <a:r>
              <a:rPr lang="en-US" altLang="en-US" sz="3200" dirty="0" err="1" smtClean="0">
                <a:solidFill>
                  <a:srgbClr val="0033CC"/>
                </a:solidFill>
              </a:rPr>
              <a:t>ngựa</a:t>
            </a:r>
            <a:r>
              <a:rPr lang="en-US" altLang="en-US" sz="3200" dirty="0" smtClean="0">
                <a:solidFill>
                  <a:srgbClr val="0033CC"/>
                </a:solidFill>
              </a:rPr>
              <a:t> </a:t>
            </a:r>
            <a:r>
              <a:rPr lang="en-US" altLang="en-US" sz="3200" dirty="0" err="1">
                <a:solidFill>
                  <a:srgbClr val="0033CC"/>
                </a:solidFill>
              </a:rPr>
              <a:t>đi</a:t>
            </a:r>
            <a:r>
              <a:rPr lang="en-US" altLang="en-US" sz="3200" dirty="0">
                <a:solidFill>
                  <a:srgbClr val="0033CC"/>
                </a:solidFill>
              </a:rPr>
              <a:t> </a:t>
            </a:r>
            <a:r>
              <a:rPr lang="en-US" altLang="en-US" sz="3200" dirty="0" err="1">
                <a:solidFill>
                  <a:srgbClr val="0033CC"/>
                </a:solidFill>
              </a:rPr>
              <a:t>tìm</a:t>
            </a:r>
            <a:r>
              <a:rPr lang="en-US" altLang="en-US" sz="3200" dirty="0">
                <a:solidFill>
                  <a:srgbClr val="0033CC"/>
                </a:solidFill>
              </a:rPr>
              <a:t> </a:t>
            </a:r>
            <a:r>
              <a:rPr lang="en-US" altLang="en-US" sz="3200" dirty="0" err="1">
                <a:solidFill>
                  <a:srgbClr val="0033CC"/>
                </a:solidFill>
              </a:rPr>
              <a:t>một</a:t>
            </a:r>
            <a:r>
              <a:rPr lang="en-US" altLang="en-US" sz="3200" dirty="0">
                <a:solidFill>
                  <a:srgbClr val="0033CC"/>
                </a:solidFill>
              </a:rPr>
              <a:t> </a:t>
            </a:r>
            <a:r>
              <a:rPr lang="en-US" altLang="en-US" sz="3200" dirty="0" err="1">
                <a:solidFill>
                  <a:srgbClr val="0033CC"/>
                </a:solidFill>
              </a:rPr>
              <a:t>rừng</a:t>
            </a:r>
            <a:r>
              <a:rPr lang="en-US" altLang="en-US" sz="3200" dirty="0">
                <a:solidFill>
                  <a:srgbClr val="0033CC"/>
                </a:solidFill>
              </a:rPr>
              <a:t> </a:t>
            </a:r>
            <a:r>
              <a:rPr lang="en-US" altLang="en-US" sz="3200" dirty="0" err="1">
                <a:solidFill>
                  <a:srgbClr val="0033CC"/>
                </a:solidFill>
              </a:rPr>
              <a:t>cây</a:t>
            </a:r>
            <a:r>
              <a:rPr lang="en-US" altLang="en-US" sz="3200" dirty="0">
                <a:solidFill>
                  <a:srgbClr val="0033CC"/>
                </a:solidFill>
              </a:rPr>
              <a:t> </a:t>
            </a:r>
            <a:r>
              <a:rPr lang="en-US" altLang="en-US" sz="3200" dirty="0" err="1">
                <a:solidFill>
                  <a:srgbClr val="0033CC"/>
                </a:solidFill>
              </a:rPr>
              <a:t>âm</a:t>
            </a:r>
            <a:r>
              <a:rPr lang="en-US" altLang="en-US" sz="3200" dirty="0">
                <a:solidFill>
                  <a:srgbClr val="0033CC"/>
                </a:solidFill>
              </a:rPr>
              <a:t> u </a:t>
            </a:r>
            <a:r>
              <a:rPr lang="en-US" altLang="en-US" sz="3200" dirty="0" err="1">
                <a:solidFill>
                  <a:srgbClr val="0033CC"/>
                </a:solidFill>
              </a:rPr>
              <a:t>nào</a:t>
            </a:r>
            <a:r>
              <a:rPr lang="en-US" altLang="en-US" sz="3200" dirty="0">
                <a:solidFill>
                  <a:srgbClr val="0033CC"/>
                </a:solidFill>
              </a:rPr>
              <a:t>, </a:t>
            </a:r>
            <a:r>
              <a:rPr lang="en-US" altLang="en-US" sz="3200" dirty="0" err="1">
                <a:solidFill>
                  <a:srgbClr val="0033CC"/>
                </a:solidFill>
              </a:rPr>
              <a:t>giấu</a:t>
            </a:r>
            <a:r>
              <a:rPr lang="en-US" altLang="en-US" sz="3200" dirty="0">
                <a:solidFill>
                  <a:srgbClr val="0033CC"/>
                </a:solidFill>
              </a:rPr>
              <a:t> </a:t>
            </a:r>
            <a:r>
              <a:rPr lang="en-US" altLang="en-US" sz="3200" dirty="0" err="1">
                <a:solidFill>
                  <a:srgbClr val="0033CC"/>
                </a:solidFill>
              </a:rPr>
              <a:t>kín</a:t>
            </a:r>
            <a:r>
              <a:rPr lang="en-US" altLang="en-US" sz="3200" dirty="0">
                <a:solidFill>
                  <a:srgbClr val="0033CC"/>
                </a:solidFill>
              </a:rPr>
              <a:t> </a:t>
            </a:r>
            <a:r>
              <a:rPr lang="en-US" altLang="en-US" sz="3200" dirty="0" err="1">
                <a:solidFill>
                  <a:srgbClr val="0033CC"/>
                </a:solidFill>
              </a:rPr>
              <a:t>nỗi</a:t>
            </a:r>
            <a:r>
              <a:rPr lang="en-US" altLang="en-US" sz="3200" dirty="0">
                <a:solidFill>
                  <a:srgbClr val="0033CC"/>
                </a:solidFill>
              </a:rPr>
              <a:t> </a:t>
            </a:r>
            <a:r>
              <a:rPr lang="en-US" altLang="en-US" sz="3200" dirty="0" err="1">
                <a:solidFill>
                  <a:srgbClr val="0033CC"/>
                </a:solidFill>
              </a:rPr>
              <a:t>đau</a:t>
            </a:r>
            <a:r>
              <a:rPr lang="en-US" altLang="en-US" sz="3200" dirty="0">
                <a:solidFill>
                  <a:srgbClr val="0033CC"/>
                </a:solidFill>
              </a:rPr>
              <a:t> </a:t>
            </a:r>
            <a:r>
              <a:rPr lang="en-US" altLang="en-US" sz="3200" dirty="0" err="1">
                <a:solidFill>
                  <a:srgbClr val="0033CC"/>
                </a:solidFill>
              </a:rPr>
              <a:t>đớn</a:t>
            </a:r>
            <a:r>
              <a:rPr lang="en-US" altLang="en-US" sz="3200" dirty="0">
                <a:solidFill>
                  <a:srgbClr val="0033CC"/>
                </a:solidFill>
              </a:rPr>
              <a:t> </a:t>
            </a:r>
            <a:r>
              <a:rPr lang="en-US" altLang="en-US" sz="3200" dirty="0" err="1">
                <a:solidFill>
                  <a:srgbClr val="0033CC"/>
                </a:solidFill>
              </a:rPr>
              <a:t>của</a:t>
            </a:r>
            <a:r>
              <a:rPr lang="en-US" altLang="en-US" sz="3200" dirty="0">
                <a:solidFill>
                  <a:srgbClr val="0033CC"/>
                </a:solidFill>
              </a:rPr>
              <a:t> </a:t>
            </a:r>
            <a:r>
              <a:rPr lang="en-US" altLang="en-US" sz="3200" dirty="0" err="1">
                <a:solidFill>
                  <a:srgbClr val="0033CC"/>
                </a:solidFill>
              </a:rPr>
              <a:t>mình</a:t>
            </a:r>
            <a:r>
              <a:rPr lang="en-US" altLang="en-US" sz="3200" dirty="0">
                <a:solidFill>
                  <a:srgbClr val="0033CC"/>
                </a:solidFill>
              </a:rPr>
              <a:t> </a:t>
            </a:r>
            <a:r>
              <a:rPr lang="en-US" altLang="en-US" sz="3200" dirty="0" err="1">
                <a:solidFill>
                  <a:srgbClr val="0033CC"/>
                </a:solidFill>
              </a:rPr>
              <a:t>mà</a:t>
            </a:r>
            <a:r>
              <a:rPr lang="en-US" altLang="en-US" sz="3200" dirty="0">
                <a:solidFill>
                  <a:srgbClr val="0033CC"/>
                </a:solidFill>
              </a:rPr>
              <a:t> </a:t>
            </a:r>
            <a:r>
              <a:rPr lang="en-US" altLang="en-US" sz="3200" dirty="0" err="1">
                <a:solidFill>
                  <a:srgbClr val="0033CC"/>
                </a:solidFill>
              </a:rPr>
              <a:t>chết</a:t>
            </a:r>
            <a:r>
              <a:rPr lang="en-US" altLang="en-US" sz="3200" dirty="0">
                <a:solidFill>
                  <a:srgbClr val="0033CC"/>
                </a:solidFill>
              </a:rPr>
              <a:t>. </a:t>
            </a:r>
            <a:r>
              <a:rPr lang="en-US" altLang="en-US" sz="3200" dirty="0" smtClean="0">
                <a:solidFill>
                  <a:srgbClr val="0033CC"/>
                </a:solidFill>
              </a:rPr>
              <a:t> </a:t>
            </a:r>
          </a:p>
          <a:p>
            <a:pPr algn="just">
              <a:lnSpc>
                <a:spcPct val="80000"/>
              </a:lnSpc>
            </a:pPr>
            <a:r>
              <a:rPr lang="en-US" altLang="en-US" sz="3200" dirty="0" smtClean="0">
                <a:solidFill>
                  <a:srgbClr val="0033CC"/>
                </a:solidFill>
              </a:rPr>
              <a:t>                                                                                                                                                                                          </a:t>
            </a:r>
            <a:endParaRPr lang="en-US" sz="3200" dirty="0">
              <a:solidFill>
                <a:srgbClr val="0033CC"/>
              </a:solidFill>
            </a:endParaRPr>
          </a:p>
        </p:txBody>
      </p:sp>
      <p:sp>
        <p:nvSpPr>
          <p:cNvPr id="4" name="TextBox 3"/>
          <p:cNvSpPr txBox="1"/>
          <p:nvPr/>
        </p:nvSpPr>
        <p:spPr>
          <a:xfrm>
            <a:off x="8534399" y="6137113"/>
            <a:ext cx="2293961" cy="461665"/>
          </a:xfrm>
          <a:prstGeom prst="rect">
            <a:avLst/>
          </a:prstGeom>
          <a:noFill/>
        </p:spPr>
        <p:txBody>
          <a:bodyPr wrap="none" rtlCol="0">
            <a:spAutoFit/>
          </a:bodyPr>
          <a:lstStyle/>
          <a:p>
            <a:r>
              <a:rPr lang="en-US" altLang="en-US" sz="2400" b="1" dirty="0" err="1"/>
              <a:t>Nguyễn</a:t>
            </a:r>
            <a:r>
              <a:rPr lang="en-US" altLang="en-US" sz="2400" b="1" dirty="0"/>
              <a:t> </a:t>
            </a:r>
            <a:r>
              <a:rPr lang="en-US" altLang="en-US" sz="2400" b="1" dirty="0" err="1"/>
              <a:t>Đình</a:t>
            </a:r>
            <a:r>
              <a:rPr lang="en-US" altLang="en-US" sz="2400" b="1" dirty="0"/>
              <a:t> </a:t>
            </a:r>
            <a:r>
              <a:rPr lang="en-US" altLang="en-US" sz="2400" b="1" dirty="0" err="1" smtClean="0"/>
              <a:t>Thi</a:t>
            </a:r>
            <a:endParaRPr lang="en-US" sz="2400" dirty="0"/>
          </a:p>
        </p:txBody>
      </p:sp>
      <p:sp>
        <p:nvSpPr>
          <p:cNvPr id="12" name="TextBox 11"/>
          <p:cNvSpPr txBox="1"/>
          <p:nvPr/>
        </p:nvSpPr>
        <p:spPr>
          <a:xfrm>
            <a:off x="928694" y="3137130"/>
            <a:ext cx="2519857" cy="584775"/>
          </a:xfrm>
          <a:prstGeom prst="rect">
            <a:avLst/>
          </a:prstGeom>
          <a:noFill/>
        </p:spPr>
        <p:txBody>
          <a:bodyPr wrap="none" rtlCol="0">
            <a:spAutoFit/>
          </a:bodyPr>
          <a:lstStyle/>
          <a:p>
            <a:r>
              <a:rPr lang="en-US" altLang="en-US" sz="3200" dirty="0" err="1">
                <a:solidFill>
                  <a:srgbClr val="0033CC"/>
                </a:solidFill>
              </a:rPr>
              <a:t>trang</a:t>
            </a:r>
            <a:r>
              <a:rPr lang="en-US" altLang="en-US" sz="3200" dirty="0">
                <a:solidFill>
                  <a:srgbClr val="0033CC"/>
                </a:solidFill>
              </a:rPr>
              <a:t> </a:t>
            </a:r>
            <a:r>
              <a:rPr lang="en-US" altLang="en-US" sz="3200" dirty="0" err="1">
                <a:solidFill>
                  <a:srgbClr val="0033CC"/>
                </a:solidFill>
              </a:rPr>
              <a:t>nam</a:t>
            </a:r>
            <a:r>
              <a:rPr lang="en-US" altLang="en-US" sz="3200" dirty="0">
                <a:solidFill>
                  <a:srgbClr val="0033CC"/>
                </a:solidFill>
              </a:rPr>
              <a:t> </a:t>
            </a:r>
            <a:r>
              <a:rPr lang="en-US" altLang="en-US" sz="3200" dirty="0" err="1">
                <a:solidFill>
                  <a:srgbClr val="0033CC"/>
                </a:solidFill>
              </a:rPr>
              <a:t>nhi</a:t>
            </a:r>
            <a:endParaRPr lang="en-US" sz="3200" dirty="0">
              <a:solidFill>
                <a:srgbClr val="0033CC"/>
              </a:solidFill>
            </a:endParaRPr>
          </a:p>
        </p:txBody>
      </p:sp>
      <p:sp>
        <p:nvSpPr>
          <p:cNvPr id="13" name="TextBox 12"/>
          <p:cNvSpPr txBox="1"/>
          <p:nvPr/>
        </p:nvSpPr>
        <p:spPr>
          <a:xfrm>
            <a:off x="7948829" y="3569814"/>
            <a:ext cx="2005264" cy="584775"/>
          </a:xfrm>
          <a:prstGeom prst="rect">
            <a:avLst/>
          </a:prstGeom>
          <a:noFill/>
        </p:spPr>
        <p:txBody>
          <a:bodyPr wrap="square" rtlCol="0">
            <a:spAutoFit/>
          </a:bodyPr>
          <a:lstStyle/>
          <a:p>
            <a:r>
              <a:rPr lang="en-US" altLang="en-US" sz="3200" dirty="0" err="1">
                <a:solidFill>
                  <a:srgbClr val="0033CC"/>
                </a:solidFill>
              </a:rPr>
              <a:t>Tráng</a:t>
            </a:r>
            <a:r>
              <a:rPr lang="en-US" altLang="en-US" sz="3200" dirty="0">
                <a:solidFill>
                  <a:srgbClr val="0033CC"/>
                </a:solidFill>
              </a:rPr>
              <a:t> </a:t>
            </a:r>
            <a:r>
              <a:rPr lang="en-US" altLang="en-US" sz="3200" dirty="0" err="1">
                <a:solidFill>
                  <a:srgbClr val="0033CC"/>
                </a:solidFill>
              </a:rPr>
              <a:t>sĩ</a:t>
            </a:r>
            <a:r>
              <a:rPr lang="en-US" altLang="en-US" sz="3200" dirty="0">
                <a:solidFill>
                  <a:srgbClr val="0033CC"/>
                </a:solidFill>
              </a:rPr>
              <a:t> </a:t>
            </a:r>
            <a:r>
              <a:rPr lang="en-US" altLang="en-US" sz="3200" dirty="0" err="1">
                <a:solidFill>
                  <a:srgbClr val="0033CC"/>
                </a:solidFill>
              </a:rPr>
              <a:t>ấy</a:t>
            </a:r>
            <a:endParaRPr lang="en-US" sz="3200" dirty="0">
              <a:solidFill>
                <a:srgbClr val="0033CC"/>
              </a:solidFill>
            </a:endParaRPr>
          </a:p>
        </p:txBody>
      </p:sp>
      <p:sp>
        <p:nvSpPr>
          <p:cNvPr id="14" name="TextBox 13"/>
          <p:cNvSpPr txBox="1"/>
          <p:nvPr/>
        </p:nvSpPr>
        <p:spPr>
          <a:xfrm>
            <a:off x="5522524" y="4313273"/>
            <a:ext cx="4525213" cy="584775"/>
          </a:xfrm>
          <a:prstGeom prst="rect">
            <a:avLst/>
          </a:prstGeom>
          <a:noFill/>
        </p:spPr>
        <p:txBody>
          <a:bodyPr wrap="none" rtlCol="0">
            <a:spAutoFit/>
          </a:bodyPr>
          <a:lstStyle/>
          <a:p>
            <a:r>
              <a:rPr lang="en-US" altLang="en-US" sz="3200" dirty="0" err="1">
                <a:solidFill>
                  <a:srgbClr val="0033CC"/>
                </a:solidFill>
              </a:rPr>
              <a:t>người</a:t>
            </a:r>
            <a:r>
              <a:rPr lang="en-US" altLang="en-US" sz="3200" dirty="0">
                <a:solidFill>
                  <a:srgbClr val="0033CC"/>
                </a:solidFill>
              </a:rPr>
              <a:t> </a:t>
            </a:r>
            <a:r>
              <a:rPr lang="en-US" altLang="en-US" sz="3200" dirty="0" smtClean="0">
                <a:solidFill>
                  <a:srgbClr val="0033CC"/>
                </a:solidFill>
              </a:rPr>
              <a:t> </a:t>
            </a:r>
            <a:r>
              <a:rPr lang="en-US" altLang="en-US" sz="3200" dirty="0" err="1" smtClean="0">
                <a:solidFill>
                  <a:srgbClr val="0033CC"/>
                </a:solidFill>
              </a:rPr>
              <a:t>trai</a:t>
            </a:r>
            <a:r>
              <a:rPr lang="en-US" altLang="en-US" sz="3200" dirty="0" smtClean="0">
                <a:solidFill>
                  <a:srgbClr val="0033CC"/>
                </a:solidFill>
              </a:rPr>
              <a:t>  </a:t>
            </a:r>
            <a:r>
              <a:rPr lang="en-US" altLang="en-US" sz="3200" dirty="0" err="1" smtClean="0">
                <a:solidFill>
                  <a:srgbClr val="0033CC"/>
                </a:solidFill>
              </a:rPr>
              <a:t>làng</a:t>
            </a:r>
            <a:r>
              <a:rPr lang="en-US" altLang="en-US" sz="3200" dirty="0" smtClean="0">
                <a:solidFill>
                  <a:srgbClr val="0033CC"/>
                </a:solidFill>
              </a:rPr>
              <a:t> </a:t>
            </a:r>
            <a:r>
              <a:rPr lang="en-US" altLang="en-US" sz="3200" dirty="0" err="1">
                <a:solidFill>
                  <a:srgbClr val="0033CC"/>
                </a:solidFill>
              </a:rPr>
              <a:t>Phù</a:t>
            </a:r>
            <a:r>
              <a:rPr lang="en-US" altLang="en-US" sz="3200" dirty="0">
                <a:solidFill>
                  <a:srgbClr val="0033CC"/>
                </a:solidFill>
              </a:rPr>
              <a:t> </a:t>
            </a:r>
            <a:r>
              <a:rPr lang="en-US" altLang="en-US" sz="3200" dirty="0" err="1">
                <a:solidFill>
                  <a:srgbClr val="0033CC"/>
                </a:solidFill>
              </a:rPr>
              <a:t>Đổng</a:t>
            </a:r>
            <a:endParaRPr lang="en-US" sz="3200" dirty="0">
              <a:solidFill>
                <a:srgbClr val="0033CC"/>
              </a:solidFill>
            </a:endParaRPr>
          </a:p>
        </p:txBody>
      </p:sp>
    </p:spTree>
    <p:extLst>
      <p:ext uri="{BB962C8B-B14F-4D97-AF65-F5344CB8AC3E}">
        <p14:creationId xmlns:p14="http://schemas.microsoft.com/office/powerpoint/2010/main" val="1901922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900" decel="100000" fill="hold"/>
                                        <p:tgtEl>
                                          <p:spTgt spid="4"/>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par>
                                <p:cTn id="23" presetID="47"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1000"/>
                                        <p:tgtEl>
                                          <p:spTgt spid="12"/>
                                        </p:tgtEl>
                                      </p:cBhvr>
                                    </p:animEffect>
                                    <p:anim calcmode="lin" valueType="num">
                                      <p:cBhvr>
                                        <p:cTn id="26" dur="1000" fill="hold"/>
                                        <p:tgtEl>
                                          <p:spTgt spid="12"/>
                                        </p:tgtEl>
                                        <p:attrNameLst>
                                          <p:attrName>ppt_x</p:attrName>
                                        </p:attrNameLst>
                                      </p:cBhvr>
                                      <p:tavLst>
                                        <p:tav tm="0">
                                          <p:val>
                                            <p:strVal val="#ppt_x"/>
                                          </p:val>
                                        </p:tav>
                                        <p:tav tm="100000">
                                          <p:val>
                                            <p:strVal val="#ppt_x"/>
                                          </p:val>
                                        </p:tav>
                                      </p:tavLst>
                                    </p:anim>
                                    <p:anim calcmode="lin" valueType="num">
                                      <p:cBhvr>
                                        <p:cTn id="27" dur="1000" fill="hold"/>
                                        <p:tgtEl>
                                          <p:spTgt spid="12"/>
                                        </p:tgtEl>
                                        <p:attrNameLst>
                                          <p:attrName>ppt_y</p:attrName>
                                        </p:attrNameLst>
                                      </p:cBhvr>
                                      <p:tavLst>
                                        <p:tav tm="0">
                                          <p:val>
                                            <p:strVal val="#ppt_y-.1"/>
                                          </p:val>
                                        </p:tav>
                                        <p:tav tm="100000">
                                          <p:val>
                                            <p:strVal val="#ppt_y"/>
                                          </p:val>
                                        </p:tav>
                                      </p:tavLst>
                                    </p:anim>
                                  </p:childTnLst>
                                </p:cTn>
                              </p:par>
                              <p:par>
                                <p:cTn id="28" presetID="47" presetClass="entr" presetSubtype="0" fill="hold" grpId="0" nodeType="with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fade">
                                      <p:cBhvr>
                                        <p:cTn id="30" dur="1000"/>
                                        <p:tgtEl>
                                          <p:spTgt spid="13"/>
                                        </p:tgtEl>
                                      </p:cBhvr>
                                    </p:animEffect>
                                    <p:anim calcmode="lin" valueType="num">
                                      <p:cBhvr>
                                        <p:cTn id="31" dur="1000" fill="hold"/>
                                        <p:tgtEl>
                                          <p:spTgt spid="13"/>
                                        </p:tgtEl>
                                        <p:attrNameLst>
                                          <p:attrName>ppt_x</p:attrName>
                                        </p:attrNameLst>
                                      </p:cBhvr>
                                      <p:tavLst>
                                        <p:tav tm="0">
                                          <p:val>
                                            <p:strVal val="#ppt_x"/>
                                          </p:val>
                                        </p:tav>
                                        <p:tav tm="100000">
                                          <p:val>
                                            <p:strVal val="#ppt_x"/>
                                          </p:val>
                                        </p:tav>
                                      </p:tavLst>
                                    </p:anim>
                                    <p:anim calcmode="lin" valueType="num">
                                      <p:cBhvr>
                                        <p:cTn id="32" dur="1000" fill="hold"/>
                                        <p:tgtEl>
                                          <p:spTgt spid="13"/>
                                        </p:tgtEl>
                                        <p:attrNameLst>
                                          <p:attrName>ppt_y</p:attrName>
                                        </p:attrNameLst>
                                      </p:cBhvr>
                                      <p:tavLst>
                                        <p:tav tm="0">
                                          <p:val>
                                            <p:strVal val="#ppt_y-.1"/>
                                          </p:val>
                                        </p:tav>
                                        <p:tav tm="100000">
                                          <p:val>
                                            <p:strVal val="#ppt_y"/>
                                          </p:val>
                                        </p:tav>
                                      </p:tavLst>
                                    </p:anim>
                                  </p:childTnLst>
                                </p:cTn>
                              </p:par>
                              <p:par>
                                <p:cTn id="33" presetID="47"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fade">
                                      <p:cBhvr>
                                        <p:cTn id="35" dur="1000"/>
                                        <p:tgtEl>
                                          <p:spTgt spid="14"/>
                                        </p:tgtEl>
                                      </p:cBhvr>
                                    </p:animEffect>
                                    <p:anim calcmode="lin" valueType="num">
                                      <p:cBhvr>
                                        <p:cTn id="36" dur="1000" fill="hold"/>
                                        <p:tgtEl>
                                          <p:spTgt spid="14"/>
                                        </p:tgtEl>
                                        <p:attrNameLst>
                                          <p:attrName>ppt_x</p:attrName>
                                        </p:attrNameLst>
                                      </p:cBhvr>
                                      <p:tavLst>
                                        <p:tav tm="0">
                                          <p:val>
                                            <p:strVal val="#ppt_x"/>
                                          </p:val>
                                        </p:tav>
                                        <p:tav tm="100000">
                                          <p:val>
                                            <p:strVal val="#ppt_x"/>
                                          </p:val>
                                        </p:tav>
                                      </p:tavLst>
                                    </p:anim>
                                    <p:anim calcmode="lin" valueType="num">
                                      <p:cBhvr>
                                        <p:cTn id="37"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2" presetClass="emph" presetSubtype="0" fill="hold" grpId="1" nodeType="clickEffect">
                                  <p:stCondLst>
                                    <p:cond delay="0"/>
                                  </p:stCondLst>
                                  <p:childTnLst>
                                    <p:animClr clrSpc="hsl" dir="cw">
                                      <p:cBhvr override="childStyle">
                                        <p:cTn id="41" dur="500" fill="hold"/>
                                        <p:tgtEl>
                                          <p:spTgt spid="12"/>
                                        </p:tgtEl>
                                        <p:attrNameLst>
                                          <p:attrName>style.color</p:attrName>
                                        </p:attrNameLst>
                                      </p:cBhvr>
                                      <p:by>
                                        <p:hsl h="-7200000" s="0" l="0"/>
                                      </p:by>
                                    </p:animClr>
                                    <p:animClr clrSpc="hsl" dir="cw">
                                      <p:cBhvr>
                                        <p:cTn id="42" dur="500" fill="hold"/>
                                        <p:tgtEl>
                                          <p:spTgt spid="12"/>
                                        </p:tgtEl>
                                        <p:attrNameLst>
                                          <p:attrName>fillcolor</p:attrName>
                                        </p:attrNameLst>
                                      </p:cBhvr>
                                      <p:by>
                                        <p:hsl h="-7200000" s="0" l="0"/>
                                      </p:by>
                                    </p:animClr>
                                    <p:animClr clrSpc="hsl" dir="cw">
                                      <p:cBhvr>
                                        <p:cTn id="43" dur="500" fill="hold"/>
                                        <p:tgtEl>
                                          <p:spTgt spid="12"/>
                                        </p:tgtEl>
                                        <p:attrNameLst>
                                          <p:attrName>stroke.color</p:attrName>
                                        </p:attrNameLst>
                                      </p:cBhvr>
                                      <p:by>
                                        <p:hsl h="-7200000" s="0" l="0"/>
                                      </p:by>
                                    </p:animClr>
                                    <p:set>
                                      <p:cBhvr>
                                        <p:cTn id="44" dur="500" fill="hold"/>
                                        <p:tgtEl>
                                          <p:spTgt spid="12"/>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2" presetClass="emph" presetSubtype="0" fill="hold" grpId="1" nodeType="clickEffect">
                                  <p:stCondLst>
                                    <p:cond delay="0"/>
                                  </p:stCondLst>
                                  <p:childTnLst>
                                    <p:animClr clrSpc="hsl" dir="cw">
                                      <p:cBhvr override="childStyle">
                                        <p:cTn id="48" dur="500" fill="hold"/>
                                        <p:tgtEl>
                                          <p:spTgt spid="13"/>
                                        </p:tgtEl>
                                        <p:attrNameLst>
                                          <p:attrName>style.color</p:attrName>
                                        </p:attrNameLst>
                                      </p:cBhvr>
                                      <p:by>
                                        <p:hsl h="-7200000" s="0" l="0"/>
                                      </p:by>
                                    </p:animClr>
                                    <p:animClr clrSpc="hsl" dir="cw">
                                      <p:cBhvr>
                                        <p:cTn id="49" dur="500" fill="hold"/>
                                        <p:tgtEl>
                                          <p:spTgt spid="13"/>
                                        </p:tgtEl>
                                        <p:attrNameLst>
                                          <p:attrName>fillcolor</p:attrName>
                                        </p:attrNameLst>
                                      </p:cBhvr>
                                      <p:by>
                                        <p:hsl h="-7200000" s="0" l="0"/>
                                      </p:by>
                                    </p:animClr>
                                    <p:animClr clrSpc="hsl" dir="cw">
                                      <p:cBhvr>
                                        <p:cTn id="50" dur="500" fill="hold"/>
                                        <p:tgtEl>
                                          <p:spTgt spid="13"/>
                                        </p:tgtEl>
                                        <p:attrNameLst>
                                          <p:attrName>stroke.color</p:attrName>
                                        </p:attrNameLst>
                                      </p:cBhvr>
                                      <p:by>
                                        <p:hsl h="-7200000" s="0" l="0"/>
                                      </p:by>
                                    </p:animClr>
                                    <p:set>
                                      <p:cBhvr>
                                        <p:cTn id="51" dur="500" fill="hold"/>
                                        <p:tgtEl>
                                          <p:spTgt spid="13"/>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2" presetClass="emph" presetSubtype="0" fill="hold" grpId="1" nodeType="clickEffect">
                                  <p:stCondLst>
                                    <p:cond delay="0"/>
                                  </p:stCondLst>
                                  <p:childTnLst>
                                    <p:animClr clrSpc="hsl" dir="cw">
                                      <p:cBhvr override="childStyle">
                                        <p:cTn id="55" dur="500" fill="hold"/>
                                        <p:tgtEl>
                                          <p:spTgt spid="14"/>
                                        </p:tgtEl>
                                        <p:attrNameLst>
                                          <p:attrName>style.color</p:attrName>
                                        </p:attrNameLst>
                                      </p:cBhvr>
                                      <p:by>
                                        <p:hsl h="-7200000" s="0" l="0"/>
                                      </p:by>
                                    </p:animClr>
                                    <p:animClr clrSpc="hsl" dir="cw">
                                      <p:cBhvr>
                                        <p:cTn id="56" dur="500" fill="hold"/>
                                        <p:tgtEl>
                                          <p:spTgt spid="14"/>
                                        </p:tgtEl>
                                        <p:attrNameLst>
                                          <p:attrName>fillcolor</p:attrName>
                                        </p:attrNameLst>
                                      </p:cBhvr>
                                      <p:by>
                                        <p:hsl h="-7200000" s="0" l="0"/>
                                      </p:by>
                                    </p:animClr>
                                    <p:animClr clrSpc="hsl" dir="cw">
                                      <p:cBhvr>
                                        <p:cTn id="57" dur="500" fill="hold"/>
                                        <p:tgtEl>
                                          <p:spTgt spid="14"/>
                                        </p:tgtEl>
                                        <p:attrNameLst>
                                          <p:attrName>stroke.color</p:attrName>
                                        </p:attrNameLst>
                                      </p:cBhvr>
                                      <p:by>
                                        <p:hsl h="-7200000" s="0" l="0"/>
                                      </p:by>
                                    </p:animClr>
                                    <p:set>
                                      <p:cBhvr>
                                        <p:cTn id="58" dur="500" fill="hold"/>
                                        <p:tgtEl>
                                          <p:spTgt spid="1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12" grpId="0"/>
      <p:bldP spid="12" grpId="1"/>
      <p:bldP spid="13" grpId="0"/>
      <p:bldP spid="13" grpId="1"/>
      <p:bldP spid="14" grpId="0"/>
      <p:bldP spid="14"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16042"/>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p:cNvSpPr txBox="1"/>
          <p:nvPr/>
        </p:nvSpPr>
        <p:spPr>
          <a:xfrm>
            <a:off x="130629" y="894638"/>
            <a:ext cx="11887200" cy="1384995"/>
          </a:xfrm>
          <a:prstGeom prst="rect">
            <a:avLst/>
          </a:prstGeom>
          <a:noFill/>
        </p:spPr>
        <p:txBody>
          <a:bodyPr wrap="square" rtlCol="0">
            <a:spAutoFit/>
          </a:bodyPr>
          <a:lstStyle/>
          <a:p>
            <a:r>
              <a:rPr lang="en-US" altLang="en-US" sz="2800" dirty="0"/>
              <a:t>1. </a:t>
            </a:r>
            <a:r>
              <a:rPr lang="en-US" altLang="en-US" sz="2800" dirty="0" err="1"/>
              <a:t>Trong</a:t>
            </a:r>
            <a:r>
              <a:rPr lang="en-US" altLang="en-US" sz="2800" dirty="0"/>
              <a:t> </a:t>
            </a:r>
            <a:r>
              <a:rPr lang="en-US" altLang="en-US" sz="2800" dirty="0" err="1"/>
              <a:t>đoạn</a:t>
            </a:r>
            <a:r>
              <a:rPr lang="en-US" altLang="en-US" sz="2800" dirty="0"/>
              <a:t> </a:t>
            </a:r>
            <a:r>
              <a:rPr lang="en-US" altLang="en-US" sz="2800" dirty="0" err="1"/>
              <a:t>văn</a:t>
            </a:r>
            <a:r>
              <a:rPr lang="en-US" altLang="en-US" sz="2800" dirty="0"/>
              <a:t> </a:t>
            </a:r>
            <a:r>
              <a:rPr lang="en-US" altLang="en-US" sz="2800" dirty="0" err="1"/>
              <a:t>sau</a:t>
            </a:r>
            <a:r>
              <a:rPr lang="en-US" altLang="en-US" sz="2800" dirty="0"/>
              <a:t>, </a:t>
            </a:r>
            <a:r>
              <a:rPr lang="en-US" altLang="en-US" sz="2800" dirty="0" err="1"/>
              <a:t>người</a:t>
            </a:r>
            <a:r>
              <a:rPr lang="en-US" altLang="en-US" sz="2800" dirty="0"/>
              <a:t> </a:t>
            </a:r>
            <a:r>
              <a:rPr lang="en-US" altLang="en-US" sz="2800" dirty="0" err="1"/>
              <a:t>viết</a:t>
            </a:r>
            <a:r>
              <a:rPr lang="en-US" altLang="en-US" sz="2800" dirty="0"/>
              <a:t> </a:t>
            </a:r>
            <a:r>
              <a:rPr lang="en-US" altLang="en-US" sz="2800" dirty="0" err="1"/>
              <a:t>đã</a:t>
            </a:r>
            <a:r>
              <a:rPr lang="en-US" altLang="en-US" sz="2800" dirty="0"/>
              <a:t> </a:t>
            </a:r>
            <a:r>
              <a:rPr lang="en-US" altLang="en-US" sz="2800" dirty="0" err="1"/>
              <a:t>dùng</a:t>
            </a:r>
            <a:r>
              <a:rPr lang="en-US" altLang="en-US" sz="2800" dirty="0"/>
              <a:t> </a:t>
            </a:r>
            <a:r>
              <a:rPr lang="en-US" altLang="en-US" sz="2800" dirty="0" err="1"/>
              <a:t>những</a:t>
            </a:r>
            <a:r>
              <a:rPr lang="en-US" altLang="en-US" sz="2800" dirty="0"/>
              <a:t> </a:t>
            </a:r>
            <a:r>
              <a:rPr lang="en-US" altLang="en-US" sz="2800" dirty="0" err="1"/>
              <a:t>từ</a:t>
            </a:r>
            <a:r>
              <a:rPr lang="en-US" altLang="en-US" sz="2800" dirty="0"/>
              <a:t> </a:t>
            </a:r>
            <a:r>
              <a:rPr lang="en-US" altLang="en-US" sz="2800" dirty="0" err="1"/>
              <a:t>ngữ</a:t>
            </a:r>
            <a:r>
              <a:rPr lang="en-US" altLang="en-US" sz="2800" dirty="0"/>
              <a:t> </a:t>
            </a:r>
            <a:r>
              <a:rPr lang="en-US" altLang="en-US" sz="2800" dirty="0" err="1"/>
              <a:t>nào</a:t>
            </a:r>
            <a:r>
              <a:rPr lang="en-US" altLang="en-US" sz="2800" dirty="0"/>
              <a:t> </a:t>
            </a:r>
            <a:r>
              <a:rPr lang="en-US" altLang="en-US" sz="2800" dirty="0" err="1"/>
              <a:t>để</a:t>
            </a:r>
            <a:r>
              <a:rPr lang="en-US" altLang="en-US" sz="2800" dirty="0"/>
              <a:t> </a:t>
            </a:r>
            <a:r>
              <a:rPr lang="en-US" altLang="en-US" sz="2800" dirty="0" err="1" smtClean="0"/>
              <a:t>chỉ</a:t>
            </a:r>
            <a:r>
              <a:rPr lang="en-US" altLang="en-US" sz="2800" dirty="0" smtClean="0"/>
              <a:t> </a:t>
            </a:r>
            <a:r>
              <a:rPr lang="en-US" altLang="en-US" sz="2800" dirty="0" err="1"/>
              <a:t>nhân</a:t>
            </a:r>
            <a:r>
              <a:rPr lang="en-US" altLang="en-US" sz="2800" dirty="0"/>
              <a:t> </a:t>
            </a:r>
            <a:r>
              <a:rPr lang="en-US" altLang="en-US" sz="2800" dirty="0" err="1"/>
              <a:t>vật</a:t>
            </a:r>
            <a:r>
              <a:rPr lang="en-US" altLang="en-US" sz="2800" dirty="0"/>
              <a:t> </a:t>
            </a:r>
            <a:r>
              <a:rPr lang="en-US" altLang="en-US" sz="2800" dirty="0" err="1">
                <a:solidFill>
                  <a:srgbClr val="C00000"/>
                </a:solidFill>
              </a:rPr>
              <a:t>Phù</a:t>
            </a:r>
            <a:r>
              <a:rPr lang="en-US" altLang="en-US" sz="2800" dirty="0">
                <a:solidFill>
                  <a:srgbClr val="C00000"/>
                </a:solidFill>
              </a:rPr>
              <a:t> </a:t>
            </a:r>
            <a:r>
              <a:rPr lang="en-US" altLang="en-US" sz="2800" dirty="0" err="1">
                <a:solidFill>
                  <a:srgbClr val="C00000"/>
                </a:solidFill>
              </a:rPr>
              <a:t>Đổng</a:t>
            </a:r>
            <a:r>
              <a:rPr lang="en-US" altLang="en-US" sz="2800" dirty="0">
                <a:solidFill>
                  <a:srgbClr val="C00000"/>
                </a:solidFill>
              </a:rPr>
              <a:t> </a:t>
            </a:r>
            <a:r>
              <a:rPr lang="en-US" altLang="en-US" sz="2800" dirty="0" err="1">
                <a:solidFill>
                  <a:srgbClr val="C00000"/>
                </a:solidFill>
              </a:rPr>
              <a:t>Thiên</a:t>
            </a:r>
            <a:r>
              <a:rPr lang="en-US" altLang="en-US" sz="2800" dirty="0">
                <a:solidFill>
                  <a:srgbClr val="C00000"/>
                </a:solidFill>
              </a:rPr>
              <a:t> </a:t>
            </a:r>
            <a:r>
              <a:rPr lang="en-US" altLang="en-US" sz="2800" dirty="0" err="1" smtClean="0">
                <a:solidFill>
                  <a:srgbClr val="C00000"/>
                </a:solidFill>
              </a:rPr>
              <a:t>Vương</a:t>
            </a:r>
            <a:r>
              <a:rPr lang="en-US" altLang="en-US" sz="2800" dirty="0" smtClean="0"/>
              <a:t> (</a:t>
            </a:r>
            <a:r>
              <a:rPr lang="en-US" altLang="en-US" sz="2800" dirty="0" err="1"/>
              <a:t>Thánh</a:t>
            </a:r>
            <a:r>
              <a:rPr lang="en-US" altLang="en-US" sz="2800" dirty="0"/>
              <a:t> </a:t>
            </a:r>
            <a:r>
              <a:rPr lang="en-US" altLang="en-US" sz="2800" dirty="0" err="1"/>
              <a:t>Gióng</a:t>
            </a:r>
            <a:r>
              <a:rPr lang="en-US" altLang="en-US" sz="2800" dirty="0"/>
              <a:t>)? </a:t>
            </a:r>
            <a:r>
              <a:rPr lang="en-US" altLang="en-US" sz="2800" dirty="0" err="1"/>
              <a:t>Việc</a:t>
            </a:r>
            <a:r>
              <a:rPr lang="en-US" altLang="en-US" sz="2800" dirty="0"/>
              <a:t> </a:t>
            </a:r>
            <a:r>
              <a:rPr lang="en-US" altLang="en-US" sz="2800" dirty="0" err="1"/>
              <a:t>dùng</a:t>
            </a:r>
            <a:r>
              <a:rPr lang="en-US" altLang="en-US" sz="2800" dirty="0"/>
              <a:t> </a:t>
            </a:r>
            <a:r>
              <a:rPr lang="en-US" altLang="en-US" sz="2800" dirty="0" err="1"/>
              <a:t>nhiều</a:t>
            </a:r>
            <a:r>
              <a:rPr lang="en-US" altLang="en-US" sz="2800" dirty="0"/>
              <a:t> </a:t>
            </a:r>
            <a:r>
              <a:rPr lang="en-US" altLang="en-US" sz="2800" dirty="0" err="1"/>
              <a:t>từ</a:t>
            </a:r>
            <a:r>
              <a:rPr lang="en-US" altLang="en-US" sz="2800" dirty="0"/>
              <a:t> </a:t>
            </a:r>
            <a:r>
              <a:rPr lang="en-US" altLang="en-US" sz="2800" dirty="0" err="1"/>
              <a:t>ngữ</a:t>
            </a:r>
            <a:r>
              <a:rPr lang="en-US" altLang="en-US" sz="2800" dirty="0"/>
              <a:t> </a:t>
            </a:r>
            <a:r>
              <a:rPr lang="en-US" altLang="en-US" sz="2800" dirty="0" err="1"/>
              <a:t>thay</a:t>
            </a:r>
            <a:r>
              <a:rPr lang="en-US" altLang="en-US" sz="2800" dirty="0"/>
              <a:t> </a:t>
            </a:r>
            <a:r>
              <a:rPr lang="en-US" altLang="en-US" sz="2800" dirty="0" err="1"/>
              <a:t>thế</a:t>
            </a:r>
            <a:r>
              <a:rPr lang="en-US" altLang="en-US" sz="2800" dirty="0"/>
              <a:t> </a:t>
            </a:r>
            <a:r>
              <a:rPr lang="en-US" altLang="en-US" sz="2800" dirty="0" err="1"/>
              <a:t>cho</a:t>
            </a:r>
            <a:r>
              <a:rPr lang="en-US" altLang="en-US" sz="2800" dirty="0"/>
              <a:t> </a:t>
            </a:r>
            <a:r>
              <a:rPr lang="en-US" altLang="en-US" sz="2800" dirty="0" err="1"/>
              <a:t>nhau</a:t>
            </a:r>
            <a:r>
              <a:rPr lang="en-US" altLang="en-US" sz="2800" dirty="0"/>
              <a:t> </a:t>
            </a:r>
            <a:r>
              <a:rPr lang="en-US" altLang="en-US" sz="2800" dirty="0" err="1"/>
              <a:t>như</a:t>
            </a:r>
            <a:r>
              <a:rPr lang="en-US" altLang="en-US" sz="2800" dirty="0"/>
              <a:t> </a:t>
            </a:r>
            <a:r>
              <a:rPr lang="en-US" altLang="en-US" sz="2800" dirty="0" err="1"/>
              <a:t>vậy</a:t>
            </a:r>
            <a:r>
              <a:rPr lang="en-US" altLang="en-US" sz="2800" dirty="0"/>
              <a:t> </a:t>
            </a:r>
            <a:r>
              <a:rPr lang="en-US" altLang="en-US" sz="2800" dirty="0" err="1"/>
              <a:t>có</a:t>
            </a:r>
            <a:r>
              <a:rPr lang="en-US" altLang="en-US" sz="2800" dirty="0"/>
              <a:t> </a:t>
            </a:r>
            <a:r>
              <a:rPr lang="en-US" altLang="en-US" sz="2800" dirty="0" err="1"/>
              <a:t>tác</a:t>
            </a:r>
            <a:r>
              <a:rPr lang="en-US" altLang="en-US" sz="2800" dirty="0"/>
              <a:t> </a:t>
            </a:r>
            <a:r>
              <a:rPr lang="en-US" altLang="en-US" sz="2800" dirty="0" err="1"/>
              <a:t>dụng</a:t>
            </a:r>
            <a:r>
              <a:rPr lang="en-US" altLang="en-US" sz="2800" dirty="0"/>
              <a:t> </a:t>
            </a:r>
            <a:r>
              <a:rPr lang="en-US" altLang="en-US" sz="2800" dirty="0" err="1"/>
              <a:t>gì</a:t>
            </a:r>
            <a:r>
              <a:rPr lang="en-US" altLang="en-US" sz="2800" dirty="0"/>
              <a:t>?</a:t>
            </a:r>
            <a:endParaRPr lang="en-US" sz="2800" dirty="0"/>
          </a:p>
        </p:txBody>
      </p:sp>
      <p:sp>
        <p:nvSpPr>
          <p:cNvPr id="3" name="TextBox 2"/>
          <p:cNvSpPr txBox="1"/>
          <p:nvPr/>
        </p:nvSpPr>
        <p:spPr>
          <a:xfrm>
            <a:off x="130629" y="2521688"/>
            <a:ext cx="11887200" cy="3647793"/>
          </a:xfrm>
          <a:prstGeom prst="rect">
            <a:avLst/>
          </a:prstGeom>
          <a:solidFill>
            <a:schemeClr val="accent2">
              <a:lumMod val="20000"/>
              <a:lumOff val="80000"/>
            </a:schemeClr>
          </a:solidFill>
        </p:spPr>
        <p:txBody>
          <a:bodyPr wrap="square" rtlCol="0">
            <a:spAutoFit/>
          </a:bodyPr>
          <a:lstStyle/>
          <a:p>
            <a:pPr algn="just">
              <a:lnSpc>
                <a:spcPct val="80000"/>
              </a:lnSpc>
            </a:pPr>
            <a:r>
              <a:rPr lang="en-US" altLang="en-US" sz="3200" dirty="0" err="1">
                <a:solidFill>
                  <a:srgbClr val="0033CC"/>
                </a:solidFill>
              </a:rPr>
              <a:t>Nghe</a:t>
            </a:r>
            <a:r>
              <a:rPr lang="en-US" altLang="en-US" sz="3200" dirty="0">
                <a:solidFill>
                  <a:srgbClr val="0033CC"/>
                </a:solidFill>
              </a:rPr>
              <a:t> </a:t>
            </a:r>
            <a:r>
              <a:rPr lang="en-US" altLang="en-US" sz="3200" dirty="0" err="1">
                <a:solidFill>
                  <a:srgbClr val="0033CC"/>
                </a:solidFill>
              </a:rPr>
              <a:t>chuyện</a:t>
            </a:r>
            <a:r>
              <a:rPr lang="en-US" altLang="en-US" sz="3200" dirty="0">
                <a:solidFill>
                  <a:srgbClr val="0033CC"/>
                </a:solidFill>
              </a:rPr>
              <a:t> </a:t>
            </a:r>
            <a:r>
              <a:rPr lang="en-US" altLang="en-US" sz="3000" dirty="0" err="1">
                <a:solidFill>
                  <a:srgbClr val="C00000"/>
                </a:solidFill>
              </a:rPr>
              <a:t>Phù</a:t>
            </a:r>
            <a:r>
              <a:rPr lang="en-US" altLang="en-US" sz="3000" dirty="0">
                <a:solidFill>
                  <a:srgbClr val="C00000"/>
                </a:solidFill>
              </a:rPr>
              <a:t> </a:t>
            </a:r>
            <a:r>
              <a:rPr lang="en-US" altLang="en-US" sz="3000" dirty="0" err="1">
                <a:solidFill>
                  <a:srgbClr val="C00000"/>
                </a:solidFill>
              </a:rPr>
              <a:t>Đổng</a:t>
            </a:r>
            <a:r>
              <a:rPr lang="en-US" altLang="en-US" sz="3000" dirty="0">
                <a:solidFill>
                  <a:srgbClr val="C00000"/>
                </a:solidFill>
              </a:rPr>
              <a:t> </a:t>
            </a:r>
            <a:r>
              <a:rPr lang="en-US" altLang="en-US" sz="3000" dirty="0" err="1">
                <a:solidFill>
                  <a:srgbClr val="C00000"/>
                </a:solidFill>
              </a:rPr>
              <a:t>Thiên</a:t>
            </a:r>
            <a:r>
              <a:rPr lang="en-US" altLang="en-US" sz="3000" dirty="0">
                <a:solidFill>
                  <a:srgbClr val="C00000"/>
                </a:solidFill>
              </a:rPr>
              <a:t> </a:t>
            </a:r>
            <a:r>
              <a:rPr lang="en-US" altLang="en-US" sz="3000" dirty="0" err="1">
                <a:solidFill>
                  <a:srgbClr val="C00000"/>
                </a:solidFill>
              </a:rPr>
              <a:t>Vương</a:t>
            </a:r>
            <a:r>
              <a:rPr lang="en-US" altLang="en-US" sz="3200" dirty="0">
                <a:solidFill>
                  <a:srgbClr val="0033CC"/>
                </a:solidFill>
              </a:rPr>
              <a:t>, </a:t>
            </a:r>
            <a:r>
              <a:rPr lang="en-US" altLang="en-US" sz="3200" dirty="0" err="1">
                <a:solidFill>
                  <a:srgbClr val="0033CC"/>
                </a:solidFill>
              </a:rPr>
              <a:t>tôi</a:t>
            </a:r>
            <a:r>
              <a:rPr lang="en-US" altLang="en-US" sz="3200" dirty="0">
                <a:solidFill>
                  <a:srgbClr val="0033CC"/>
                </a:solidFill>
              </a:rPr>
              <a:t> </a:t>
            </a:r>
            <a:r>
              <a:rPr lang="en-US" altLang="en-US" sz="3200" dirty="0" err="1">
                <a:solidFill>
                  <a:srgbClr val="0033CC"/>
                </a:solidFill>
              </a:rPr>
              <a:t>thường</a:t>
            </a:r>
            <a:r>
              <a:rPr lang="en-US" altLang="en-US" sz="3200" dirty="0">
                <a:solidFill>
                  <a:srgbClr val="0033CC"/>
                </a:solidFill>
              </a:rPr>
              <a:t> </a:t>
            </a:r>
            <a:r>
              <a:rPr lang="en-US" altLang="en-US" sz="3200" dirty="0" err="1">
                <a:solidFill>
                  <a:srgbClr val="0033CC"/>
                </a:solidFill>
              </a:rPr>
              <a:t>tưởng</a:t>
            </a:r>
            <a:r>
              <a:rPr lang="en-US" altLang="en-US" sz="3200" dirty="0">
                <a:solidFill>
                  <a:srgbClr val="0033CC"/>
                </a:solidFill>
              </a:rPr>
              <a:t> </a:t>
            </a:r>
            <a:r>
              <a:rPr lang="en-US" altLang="en-US" sz="3200" dirty="0" err="1">
                <a:solidFill>
                  <a:srgbClr val="0033CC"/>
                </a:solidFill>
              </a:rPr>
              <a:t>tượng</a:t>
            </a:r>
            <a:r>
              <a:rPr lang="en-US" altLang="en-US" sz="3200" dirty="0">
                <a:solidFill>
                  <a:srgbClr val="0033CC"/>
                </a:solidFill>
              </a:rPr>
              <a:t> </a:t>
            </a:r>
            <a:r>
              <a:rPr lang="en-US" altLang="en-US" sz="3200" dirty="0" err="1">
                <a:solidFill>
                  <a:srgbClr val="0033CC"/>
                </a:solidFill>
              </a:rPr>
              <a:t>đến</a:t>
            </a:r>
            <a:r>
              <a:rPr lang="en-US" altLang="en-US" sz="3200" dirty="0">
                <a:solidFill>
                  <a:srgbClr val="0033CC"/>
                </a:solidFill>
              </a:rPr>
              <a:t> </a:t>
            </a:r>
            <a:r>
              <a:rPr lang="en-US" altLang="en-US" sz="3200" dirty="0" err="1" smtClean="0">
                <a:solidFill>
                  <a:srgbClr val="0033CC"/>
                </a:solidFill>
              </a:rPr>
              <a:t>một</a:t>
            </a:r>
            <a:r>
              <a:rPr lang="en-US" altLang="en-US" sz="3200" dirty="0" smtClean="0">
                <a:solidFill>
                  <a:srgbClr val="0033CC"/>
                </a:solidFill>
              </a:rPr>
              <a:t> </a:t>
            </a:r>
            <a:r>
              <a:rPr lang="en-US" altLang="en-US" sz="3000" dirty="0" err="1">
                <a:solidFill>
                  <a:srgbClr val="C00000"/>
                </a:solidFill>
              </a:rPr>
              <a:t>Phù</a:t>
            </a:r>
            <a:r>
              <a:rPr lang="en-US" altLang="en-US" sz="3000" dirty="0">
                <a:solidFill>
                  <a:srgbClr val="C00000"/>
                </a:solidFill>
              </a:rPr>
              <a:t> </a:t>
            </a:r>
            <a:r>
              <a:rPr lang="en-US" altLang="en-US" sz="3000" dirty="0" err="1">
                <a:solidFill>
                  <a:srgbClr val="C00000"/>
                </a:solidFill>
              </a:rPr>
              <a:t>Đổng</a:t>
            </a:r>
            <a:r>
              <a:rPr lang="en-US" altLang="en-US" sz="3000" dirty="0">
                <a:solidFill>
                  <a:srgbClr val="C00000"/>
                </a:solidFill>
              </a:rPr>
              <a:t> </a:t>
            </a:r>
            <a:r>
              <a:rPr lang="en-US" altLang="en-US" sz="3000" dirty="0" err="1">
                <a:solidFill>
                  <a:srgbClr val="C00000"/>
                </a:solidFill>
              </a:rPr>
              <a:t>Thiên</a:t>
            </a:r>
            <a:r>
              <a:rPr lang="en-US" altLang="en-US" sz="3000" dirty="0">
                <a:solidFill>
                  <a:srgbClr val="C00000"/>
                </a:solidFill>
              </a:rPr>
              <a:t> </a:t>
            </a:r>
            <a:r>
              <a:rPr lang="en-US" altLang="en-US" sz="3000" dirty="0" err="1" smtClean="0">
                <a:solidFill>
                  <a:srgbClr val="C00000"/>
                </a:solidFill>
              </a:rPr>
              <a:t>Vương</a:t>
            </a:r>
            <a:r>
              <a:rPr lang="en-US" altLang="en-US" sz="3200" dirty="0" smtClean="0">
                <a:solidFill>
                  <a:srgbClr val="0033CC"/>
                </a:solidFill>
              </a:rPr>
              <a:t>, </a:t>
            </a:r>
            <a:r>
              <a:rPr lang="en-US" altLang="en-US" sz="3200" dirty="0" err="1">
                <a:solidFill>
                  <a:srgbClr val="0033CC"/>
                </a:solidFill>
              </a:rPr>
              <a:t>sức</a:t>
            </a:r>
            <a:r>
              <a:rPr lang="en-US" altLang="en-US" sz="3200" dirty="0">
                <a:solidFill>
                  <a:srgbClr val="0033CC"/>
                </a:solidFill>
              </a:rPr>
              <a:t> </a:t>
            </a:r>
            <a:r>
              <a:rPr lang="en-US" altLang="en-US" sz="3200" dirty="0" err="1">
                <a:solidFill>
                  <a:srgbClr val="0033CC"/>
                </a:solidFill>
              </a:rPr>
              <a:t>vóc</a:t>
            </a:r>
            <a:r>
              <a:rPr lang="en-US" altLang="en-US" sz="3200" dirty="0">
                <a:solidFill>
                  <a:srgbClr val="0033CC"/>
                </a:solidFill>
              </a:rPr>
              <a:t> </a:t>
            </a:r>
            <a:r>
              <a:rPr lang="en-US" altLang="en-US" sz="3200" dirty="0" err="1">
                <a:solidFill>
                  <a:srgbClr val="0033CC"/>
                </a:solidFill>
              </a:rPr>
              <a:t>khác</a:t>
            </a:r>
            <a:r>
              <a:rPr lang="en-US" altLang="en-US" sz="3200" dirty="0">
                <a:solidFill>
                  <a:srgbClr val="0033CC"/>
                </a:solidFill>
              </a:rPr>
              <a:t> </a:t>
            </a:r>
            <a:r>
              <a:rPr lang="en-US" altLang="en-US" sz="3200" dirty="0" err="1">
                <a:solidFill>
                  <a:srgbClr val="0033CC"/>
                </a:solidFill>
              </a:rPr>
              <a:t>người</a:t>
            </a:r>
            <a:r>
              <a:rPr lang="en-US" altLang="en-US" sz="3200" dirty="0">
                <a:solidFill>
                  <a:srgbClr val="0033CC"/>
                </a:solidFill>
              </a:rPr>
              <a:t>, </a:t>
            </a:r>
            <a:r>
              <a:rPr lang="en-US" altLang="en-US" sz="3200" dirty="0" err="1">
                <a:solidFill>
                  <a:srgbClr val="0033CC"/>
                </a:solidFill>
              </a:rPr>
              <a:t>nhưng</a:t>
            </a:r>
            <a:r>
              <a:rPr lang="en-US" altLang="en-US" sz="3200" dirty="0">
                <a:solidFill>
                  <a:srgbClr val="0033CC"/>
                </a:solidFill>
              </a:rPr>
              <a:t> </a:t>
            </a:r>
            <a:r>
              <a:rPr lang="en-US" altLang="en-US" sz="3200" dirty="0" err="1">
                <a:solidFill>
                  <a:srgbClr val="0033CC"/>
                </a:solidFill>
              </a:rPr>
              <a:t>tâm</a:t>
            </a:r>
            <a:r>
              <a:rPr lang="en-US" altLang="en-US" sz="3200" dirty="0">
                <a:solidFill>
                  <a:srgbClr val="0033CC"/>
                </a:solidFill>
              </a:rPr>
              <a:t> </a:t>
            </a:r>
            <a:r>
              <a:rPr lang="en-US" altLang="en-US" sz="3200" dirty="0" err="1">
                <a:solidFill>
                  <a:srgbClr val="0033CC"/>
                </a:solidFill>
              </a:rPr>
              <a:t>hồn</a:t>
            </a:r>
            <a:r>
              <a:rPr lang="en-US" altLang="en-US" sz="3200" dirty="0">
                <a:solidFill>
                  <a:srgbClr val="0033CC"/>
                </a:solidFill>
              </a:rPr>
              <a:t> </a:t>
            </a:r>
            <a:r>
              <a:rPr lang="en-US" altLang="en-US" sz="3200" dirty="0" err="1">
                <a:solidFill>
                  <a:srgbClr val="0033CC"/>
                </a:solidFill>
              </a:rPr>
              <a:t>còn</a:t>
            </a:r>
            <a:r>
              <a:rPr lang="en-US" altLang="en-US" sz="3200" dirty="0">
                <a:solidFill>
                  <a:srgbClr val="0033CC"/>
                </a:solidFill>
              </a:rPr>
              <a:t> </a:t>
            </a:r>
            <a:r>
              <a:rPr lang="en-US" altLang="en-US" sz="3200" dirty="0" err="1">
                <a:solidFill>
                  <a:srgbClr val="0033CC"/>
                </a:solidFill>
              </a:rPr>
              <a:t>thô</a:t>
            </a:r>
            <a:r>
              <a:rPr lang="en-US" altLang="en-US" sz="3200" dirty="0">
                <a:solidFill>
                  <a:srgbClr val="0033CC"/>
                </a:solidFill>
              </a:rPr>
              <a:t> </a:t>
            </a:r>
            <a:r>
              <a:rPr lang="en-US" altLang="en-US" sz="3200" dirty="0" err="1">
                <a:solidFill>
                  <a:srgbClr val="0033CC"/>
                </a:solidFill>
              </a:rPr>
              <a:t>sơ</a:t>
            </a:r>
            <a:r>
              <a:rPr lang="en-US" altLang="en-US" sz="3200" dirty="0">
                <a:solidFill>
                  <a:srgbClr val="0033CC"/>
                </a:solidFill>
              </a:rPr>
              <a:t> </a:t>
            </a:r>
            <a:r>
              <a:rPr lang="en-US" altLang="en-US" sz="3200" dirty="0" err="1">
                <a:solidFill>
                  <a:srgbClr val="0033CC"/>
                </a:solidFill>
              </a:rPr>
              <a:t>và</a:t>
            </a:r>
            <a:r>
              <a:rPr lang="en-US" altLang="en-US" sz="3200" dirty="0">
                <a:solidFill>
                  <a:srgbClr val="0033CC"/>
                </a:solidFill>
              </a:rPr>
              <a:t> </a:t>
            </a:r>
            <a:r>
              <a:rPr lang="en-US" altLang="en-US" sz="3200" dirty="0" err="1">
                <a:solidFill>
                  <a:srgbClr val="0033CC"/>
                </a:solidFill>
              </a:rPr>
              <a:t>giản</a:t>
            </a:r>
            <a:r>
              <a:rPr lang="en-US" altLang="en-US" sz="3200" dirty="0">
                <a:solidFill>
                  <a:srgbClr val="0033CC"/>
                </a:solidFill>
              </a:rPr>
              <a:t> </a:t>
            </a:r>
            <a:r>
              <a:rPr lang="en-US" altLang="en-US" sz="3200" dirty="0" err="1">
                <a:solidFill>
                  <a:srgbClr val="0033CC"/>
                </a:solidFill>
              </a:rPr>
              <a:t>dị</a:t>
            </a:r>
            <a:r>
              <a:rPr lang="en-US" altLang="en-US" sz="3200" dirty="0">
                <a:solidFill>
                  <a:srgbClr val="0033CC"/>
                </a:solidFill>
              </a:rPr>
              <a:t> </a:t>
            </a:r>
            <a:r>
              <a:rPr lang="en-US" altLang="en-US" sz="3200" dirty="0" err="1">
                <a:solidFill>
                  <a:srgbClr val="0033CC"/>
                </a:solidFill>
              </a:rPr>
              <a:t>như</a:t>
            </a:r>
            <a:r>
              <a:rPr lang="en-US" altLang="en-US" sz="3200" dirty="0">
                <a:solidFill>
                  <a:srgbClr val="0033CC"/>
                </a:solidFill>
              </a:rPr>
              <a:t> </a:t>
            </a:r>
            <a:r>
              <a:rPr lang="en-US" altLang="en-US" sz="3200" dirty="0" err="1">
                <a:solidFill>
                  <a:srgbClr val="0033CC"/>
                </a:solidFill>
              </a:rPr>
              <a:t>tâm</a:t>
            </a:r>
            <a:r>
              <a:rPr lang="en-US" altLang="en-US" sz="3200" dirty="0">
                <a:solidFill>
                  <a:srgbClr val="0033CC"/>
                </a:solidFill>
              </a:rPr>
              <a:t> </a:t>
            </a:r>
            <a:r>
              <a:rPr lang="en-US" altLang="en-US" sz="3200" dirty="0" err="1">
                <a:solidFill>
                  <a:srgbClr val="0033CC"/>
                </a:solidFill>
              </a:rPr>
              <a:t>hồn</a:t>
            </a:r>
            <a:r>
              <a:rPr lang="en-US" altLang="en-US" sz="3200" dirty="0">
                <a:solidFill>
                  <a:srgbClr val="0033CC"/>
                </a:solidFill>
              </a:rPr>
              <a:t> </a:t>
            </a:r>
            <a:r>
              <a:rPr lang="en-US" altLang="en-US" sz="3200" dirty="0" err="1">
                <a:solidFill>
                  <a:srgbClr val="0033CC"/>
                </a:solidFill>
              </a:rPr>
              <a:t>tất</a:t>
            </a:r>
            <a:r>
              <a:rPr lang="en-US" altLang="en-US" sz="3200" dirty="0">
                <a:solidFill>
                  <a:srgbClr val="0033CC"/>
                </a:solidFill>
              </a:rPr>
              <a:t> </a:t>
            </a:r>
            <a:r>
              <a:rPr lang="en-US" altLang="en-US" sz="3200" dirty="0" err="1">
                <a:solidFill>
                  <a:srgbClr val="0033CC"/>
                </a:solidFill>
              </a:rPr>
              <a:t>cả</a:t>
            </a:r>
            <a:r>
              <a:rPr lang="en-US" altLang="en-US" sz="3200" dirty="0">
                <a:solidFill>
                  <a:srgbClr val="0033CC"/>
                </a:solidFill>
              </a:rPr>
              <a:t> </a:t>
            </a:r>
            <a:r>
              <a:rPr lang="en-US" altLang="en-US" sz="3200" dirty="0" err="1">
                <a:solidFill>
                  <a:srgbClr val="0033CC"/>
                </a:solidFill>
              </a:rPr>
              <a:t>mọi</a:t>
            </a:r>
            <a:r>
              <a:rPr lang="en-US" altLang="en-US" sz="3200" dirty="0">
                <a:solidFill>
                  <a:srgbClr val="0033CC"/>
                </a:solidFill>
              </a:rPr>
              <a:t> </a:t>
            </a:r>
            <a:r>
              <a:rPr lang="en-US" altLang="en-US" sz="3200" dirty="0" err="1">
                <a:solidFill>
                  <a:srgbClr val="0033CC"/>
                </a:solidFill>
              </a:rPr>
              <a:t>người</a:t>
            </a:r>
            <a:r>
              <a:rPr lang="en-US" altLang="en-US" sz="3200" dirty="0">
                <a:solidFill>
                  <a:srgbClr val="0033CC"/>
                </a:solidFill>
              </a:rPr>
              <a:t> </a:t>
            </a:r>
            <a:r>
              <a:rPr lang="en-US" altLang="en-US" sz="3200" dirty="0" err="1">
                <a:solidFill>
                  <a:srgbClr val="0033CC"/>
                </a:solidFill>
              </a:rPr>
              <a:t>thời</a:t>
            </a:r>
            <a:r>
              <a:rPr lang="en-US" altLang="en-US" sz="3200" dirty="0">
                <a:solidFill>
                  <a:srgbClr val="0033CC"/>
                </a:solidFill>
              </a:rPr>
              <a:t> </a:t>
            </a:r>
            <a:r>
              <a:rPr lang="en-US" altLang="en-US" sz="3200" dirty="0" err="1" smtClean="0">
                <a:solidFill>
                  <a:srgbClr val="0033CC"/>
                </a:solidFill>
              </a:rPr>
              <a:t>xưa</a:t>
            </a:r>
            <a:r>
              <a:rPr lang="en-US" altLang="en-US" sz="3200" dirty="0" smtClean="0">
                <a:solidFill>
                  <a:srgbClr val="0033CC"/>
                </a:solidFill>
              </a:rPr>
              <a:t>. </a:t>
            </a:r>
            <a:r>
              <a:rPr lang="en-US" altLang="en-US" sz="3000" dirty="0" err="1">
                <a:solidFill>
                  <a:srgbClr val="C00000"/>
                </a:solidFill>
              </a:rPr>
              <a:t>Phù</a:t>
            </a:r>
            <a:r>
              <a:rPr lang="en-US" altLang="en-US" sz="3000" dirty="0">
                <a:solidFill>
                  <a:srgbClr val="C00000"/>
                </a:solidFill>
              </a:rPr>
              <a:t> </a:t>
            </a:r>
            <a:r>
              <a:rPr lang="en-US" altLang="en-US" sz="3000" dirty="0" err="1">
                <a:solidFill>
                  <a:srgbClr val="C00000"/>
                </a:solidFill>
              </a:rPr>
              <a:t>Đổng</a:t>
            </a:r>
            <a:r>
              <a:rPr lang="en-US" altLang="en-US" sz="3000" dirty="0">
                <a:solidFill>
                  <a:srgbClr val="C00000"/>
                </a:solidFill>
              </a:rPr>
              <a:t> </a:t>
            </a:r>
            <a:r>
              <a:rPr lang="en-US" altLang="en-US" sz="3000" dirty="0" err="1">
                <a:solidFill>
                  <a:srgbClr val="C00000"/>
                </a:solidFill>
              </a:rPr>
              <a:t>Thiên</a:t>
            </a:r>
            <a:r>
              <a:rPr lang="en-US" altLang="en-US" sz="3000" dirty="0">
                <a:solidFill>
                  <a:srgbClr val="C00000"/>
                </a:solidFill>
              </a:rPr>
              <a:t> </a:t>
            </a:r>
            <a:r>
              <a:rPr lang="en-US" altLang="en-US" sz="3000" dirty="0" err="1">
                <a:solidFill>
                  <a:srgbClr val="C00000"/>
                </a:solidFill>
              </a:rPr>
              <a:t>Vương</a:t>
            </a:r>
            <a:r>
              <a:rPr lang="en-US" altLang="en-US" sz="3000" dirty="0">
                <a:solidFill>
                  <a:srgbClr val="C00000"/>
                </a:solidFill>
              </a:rPr>
              <a:t> </a:t>
            </a:r>
            <a:r>
              <a:rPr lang="en-US" altLang="en-US" sz="3200" dirty="0" err="1" smtClean="0">
                <a:solidFill>
                  <a:srgbClr val="0033CC"/>
                </a:solidFill>
              </a:rPr>
              <a:t>gặp</a:t>
            </a:r>
            <a:r>
              <a:rPr lang="en-US" altLang="en-US" sz="3200" dirty="0" smtClean="0">
                <a:solidFill>
                  <a:srgbClr val="0033CC"/>
                </a:solidFill>
              </a:rPr>
              <a:t> </a:t>
            </a:r>
            <a:r>
              <a:rPr lang="en-US" altLang="en-US" sz="3200" dirty="0" err="1">
                <a:solidFill>
                  <a:srgbClr val="0033CC"/>
                </a:solidFill>
              </a:rPr>
              <a:t>lúc</a:t>
            </a:r>
            <a:r>
              <a:rPr lang="en-US" altLang="en-US" sz="3200" dirty="0">
                <a:solidFill>
                  <a:srgbClr val="0033CC"/>
                </a:solidFill>
              </a:rPr>
              <a:t> </a:t>
            </a:r>
            <a:r>
              <a:rPr lang="en-US" altLang="en-US" sz="3200" dirty="0" err="1">
                <a:solidFill>
                  <a:srgbClr val="0033CC"/>
                </a:solidFill>
              </a:rPr>
              <a:t>quốc</a:t>
            </a:r>
            <a:r>
              <a:rPr lang="en-US" altLang="en-US" sz="3200" dirty="0">
                <a:solidFill>
                  <a:srgbClr val="0033CC"/>
                </a:solidFill>
              </a:rPr>
              <a:t> </a:t>
            </a:r>
            <a:r>
              <a:rPr lang="en-US" altLang="en-US" sz="3200" dirty="0" err="1">
                <a:solidFill>
                  <a:srgbClr val="0033CC"/>
                </a:solidFill>
              </a:rPr>
              <a:t>gia</a:t>
            </a:r>
            <a:r>
              <a:rPr lang="en-US" altLang="en-US" sz="3200" dirty="0">
                <a:solidFill>
                  <a:srgbClr val="0033CC"/>
                </a:solidFill>
              </a:rPr>
              <a:t> </a:t>
            </a:r>
            <a:r>
              <a:rPr lang="en-US" altLang="en-US" sz="3200" dirty="0" err="1">
                <a:solidFill>
                  <a:srgbClr val="0033CC"/>
                </a:solidFill>
              </a:rPr>
              <a:t>lâm</a:t>
            </a:r>
            <a:r>
              <a:rPr lang="en-US" altLang="en-US" sz="3200" dirty="0">
                <a:solidFill>
                  <a:srgbClr val="0033CC"/>
                </a:solidFill>
              </a:rPr>
              <a:t> </a:t>
            </a:r>
            <a:r>
              <a:rPr lang="en-US" altLang="en-US" sz="3200" dirty="0" err="1">
                <a:solidFill>
                  <a:srgbClr val="0033CC"/>
                </a:solidFill>
              </a:rPr>
              <a:t>nguy</a:t>
            </a:r>
            <a:r>
              <a:rPr lang="en-US" altLang="en-US" sz="3200" dirty="0">
                <a:solidFill>
                  <a:srgbClr val="0033CC"/>
                </a:solidFill>
              </a:rPr>
              <a:t> </a:t>
            </a:r>
            <a:r>
              <a:rPr lang="en-US" altLang="en-US" sz="3200" dirty="0" err="1">
                <a:solidFill>
                  <a:srgbClr val="0033CC"/>
                </a:solidFill>
              </a:rPr>
              <a:t>đã</a:t>
            </a:r>
            <a:r>
              <a:rPr lang="en-US" altLang="en-US" sz="3200" dirty="0">
                <a:solidFill>
                  <a:srgbClr val="0033CC"/>
                </a:solidFill>
              </a:rPr>
              <a:t> </a:t>
            </a:r>
            <a:r>
              <a:rPr lang="en-US" altLang="en-US" sz="3200" dirty="0" err="1">
                <a:solidFill>
                  <a:srgbClr val="0033CC"/>
                </a:solidFill>
              </a:rPr>
              <a:t>xông</a:t>
            </a:r>
            <a:r>
              <a:rPr lang="en-US" altLang="en-US" sz="3200" dirty="0">
                <a:solidFill>
                  <a:srgbClr val="0033CC"/>
                </a:solidFill>
              </a:rPr>
              <a:t> </a:t>
            </a:r>
            <a:r>
              <a:rPr lang="en-US" altLang="en-US" sz="3200" dirty="0" err="1">
                <a:solidFill>
                  <a:srgbClr val="0033CC"/>
                </a:solidFill>
              </a:rPr>
              <a:t>pha</a:t>
            </a:r>
            <a:r>
              <a:rPr lang="en-US" altLang="en-US" sz="3200" dirty="0">
                <a:solidFill>
                  <a:srgbClr val="0033CC"/>
                </a:solidFill>
              </a:rPr>
              <a:t> </a:t>
            </a:r>
            <a:r>
              <a:rPr lang="en-US" altLang="en-US" sz="3200" dirty="0" err="1">
                <a:solidFill>
                  <a:srgbClr val="0033CC"/>
                </a:solidFill>
              </a:rPr>
              <a:t>ra</a:t>
            </a:r>
            <a:r>
              <a:rPr lang="en-US" altLang="en-US" sz="3200" dirty="0">
                <a:solidFill>
                  <a:srgbClr val="0033CC"/>
                </a:solidFill>
              </a:rPr>
              <a:t> </a:t>
            </a:r>
            <a:r>
              <a:rPr lang="en-US" altLang="en-US" sz="3200" dirty="0" err="1">
                <a:solidFill>
                  <a:srgbClr val="0033CC"/>
                </a:solidFill>
              </a:rPr>
              <a:t>trận</a:t>
            </a:r>
            <a:r>
              <a:rPr lang="en-US" altLang="en-US" sz="3200" dirty="0">
                <a:solidFill>
                  <a:srgbClr val="0033CC"/>
                </a:solidFill>
              </a:rPr>
              <a:t>, </a:t>
            </a:r>
            <a:r>
              <a:rPr lang="en-US" altLang="en-US" sz="3200" dirty="0" err="1">
                <a:solidFill>
                  <a:srgbClr val="0033CC"/>
                </a:solidFill>
              </a:rPr>
              <a:t>đem</a:t>
            </a:r>
            <a:r>
              <a:rPr lang="en-US" altLang="en-US" sz="3200" dirty="0">
                <a:solidFill>
                  <a:srgbClr val="0033CC"/>
                </a:solidFill>
              </a:rPr>
              <a:t> </a:t>
            </a:r>
            <a:r>
              <a:rPr lang="en-US" altLang="en-US" sz="3200" dirty="0" err="1">
                <a:solidFill>
                  <a:srgbClr val="0033CC"/>
                </a:solidFill>
              </a:rPr>
              <a:t>sức</a:t>
            </a:r>
            <a:r>
              <a:rPr lang="en-US" altLang="en-US" sz="3200" dirty="0">
                <a:solidFill>
                  <a:srgbClr val="0033CC"/>
                </a:solidFill>
              </a:rPr>
              <a:t> </a:t>
            </a:r>
            <a:r>
              <a:rPr lang="en-US" altLang="en-US" sz="3200" dirty="0" err="1">
                <a:solidFill>
                  <a:srgbClr val="0033CC"/>
                </a:solidFill>
              </a:rPr>
              <a:t>khỏe</a:t>
            </a:r>
            <a:r>
              <a:rPr lang="en-US" altLang="en-US" sz="3200" dirty="0">
                <a:solidFill>
                  <a:srgbClr val="0033CC"/>
                </a:solidFill>
              </a:rPr>
              <a:t> </a:t>
            </a:r>
            <a:r>
              <a:rPr lang="en-US" altLang="en-US" sz="3200" dirty="0" err="1">
                <a:solidFill>
                  <a:srgbClr val="0033CC"/>
                </a:solidFill>
              </a:rPr>
              <a:t>mà</a:t>
            </a:r>
            <a:r>
              <a:rPr lang="en-US" altLang="en-US" sz="3200" dirty="0">
                <a:solidFill>
                  <a:srgbClr val="0033CC"/>
                </a:solidFill>
              </a:rPr>
              <a:t> </a:t>
            </a:r>
            <a:r>
              <a:rPr lang="en-US" altLang="en-US" sz="3200" dirty="0" err="1">
                <a:solidFill>
                  <a:srgbClr val="0033CC"/>
                </a:solidFill>
              </a:rPr>
              <a:t>đánh</a:t>
            </a:r>
            <a:r>
              <a:rPr lang="en-US" altLang="en-US" sz="3200" dirty="0">
                <a:solidFill>
                  <a:srgbClr val="0033CC"/>
                </a:solidFill>
              </a:rPr>
              <a:t> tan </a:t>
            </a:r>
            <a:r>
              <a:rPr lang="en-US" altLang="en-US" sz="3200" dirty="0" err="1" smtClean="0">
                <a:solidFill>
                  <a:srgbClr val="0033CC"/>
                </a:solidFill>
              </a:rPr>
              <a:t>giặc</a:t>
            </a:r>
            <a:r>
              <a:rPr lang="en-US" altLang="en-US" sz="3200" dirty="0" smtClean="0">
                <a:solidFill>
                  <a:srgbClr val="0033CC"/>
                </a:solidFill>
              </a:rPr>
              <a:t>, </a:t>
            </a:r>
            <a:r>
              <a:rPr lang="en-US" altLang="en-US" sz="3200" dirty="0" err="1" smtClean="0">
                <a:solidFill>
                  <a:srgbClr val="0033CC"/>
                </a:solidFill>
              </a:rPr>
              <a:t>nhưng</a:t>
            </a:r>
            <a:r>
              <a:rPr lang="en-US" altLang="en-US" sz="3200" dirty="0">
                <a:solidFill>
                  <a:srgbClr val="0033CC"/>
                </a:solidFill>
              </a:rPr>
              <a:t> </a:t>
            </a:r>
            <a:r>
              <a:rPr lang="en-US" altLang="en-US" sz="3200" dirty="0" err="1" smtClean="0">
                <a:solidFill>
                  <a:srgbClr val="0033CC"/>
                </a:solidFill>
              </a:rPr>
              <a:t>bị</a:t>
            </a:r>
            <a:r>
              <a:rPr lang="en-US" altLang="en-US" sz="3200" dirty="0">
                <a:solidFill>
                  <a:srgbClr val="0033CC"/>
                </a:solidFill>
              </a:rPr>
              <a:t> </a:t>
            </a:r>
            <a:r>
              <a:rPr lang="en-US" altLang="en-US" sz="3200" dirty="0" err="1" smtClean="0">
                <a:solidFill>
                  <a:srgbClr val="0033CC"/>
                </a:solidFill>
              </a:rPr>
              <a:t>thương</a:t>
            </a:r>
            <a:r>
              <a:rPr lang="en-US" altLang="en-US" sz="3200" dirty="0" smtClean="0">
                <a:solidFill>
                  <a:srgbClr val="0033CC"/>
                </a:solidFill>
              </a:rPr>
              <a:t> </a:t>
            </a:r>
            <a:r>
              <a:rPr lang="en-US" altLang="en-US" sz="3200" dirty="0" err="1">
                <a:solidFill>
                  <a:srgbClr val="0033CC"/>
                </a:solidFill>
              </a:rPr>
              <a:t>nặng</a:t>
            </a:r>
            <a:r>
              <a:rPr lang="en-US" altLang="en-US" sz="3200" dirty="0">
                <a:solidFill>
                  <a:srgbClr val="0033CC"/>
                </a:solidFill>
              </a:rPr>
              <a:t>. </a:t>
            </a:r>
            <a:r>
              <a:rPr lang="en-US" altLang="en-US" sz="3200" dirty="0" err="1">
                <a:solidFill>
                  <a:srgbClr val="0033CC"/>
                </a:solidFill>
              </a:rPr>
              <a:t>Tuy</a:t>
            </a:r>
            <a:r>
              <a:rPr lang="en-US" altLang="en-US" sz="3200" dirty="0">
                <a:solidFill>
                  <a:srgbClr val="0033CC"/>
                </a:solidFill>
              </a:rPr>
              <a:t> </a:t>
            </a:r>
            <a:r>
              <a:rPr lang="en-US" altLang="en-US" sz="3200" dirty="0" err="1" smtClean="0">
                <a:solidFill>
                  <a:srgbClr val="0033CC"/>
                </a:solidFill>
              </a:rPr>
              <a:t>thế</a:t>
            </a:r>
            <a:r>
              <a:rPr lang="en-US" altLang="en-US" sz="3200" dirty="0">
                <a:solidFill>
                  <a:schemeClr val="bg1"/>
                </a:solidFill>
              </a:rPr>
              <a:t> </a:t>
            </a:r>
            <a:r>
              <a:rPr lang="en-US" altLang="en-US" sz="3000" dirty="0" err="1">
                <a:solidFill>
                  <a:srgbClr val="C00000"/>
                </a:solidFill>
              </a:rPr>
              <a:t>Phù</a:t>
            </a:r>
            <a:r>
              <a:rPr lang="en-US" altLang="en-US" sz="3000" dirty="0">
                <a:solidFill>
                  <a:srgbClr val="C00000"/>
                </a:solidFill>
              </a:rPr>
              <a:t> </a:t>
            </a:r>
            <a:r>
              <a:rPr lang="en-US" altLang="en-US" sz="3000" dirty="0" err="1">
                <a:solidFill>
                  <a:srgbClr val="C00000"/>
                </a:solidFill>
              </a:rPr>
              <a:t>Đổng</a:t>
            </a:r>
            <a:r>
              <a:rPr lang="en-US" altLang="en-US" sz="3000" dirty="0">
                <a:solidFill>
                  <a:srgbClr val="C00000"/>
                </a:solidFill>
              </a:rPr>
              <a:t> </a:t>
            </a:r>
            <a:r>
              <a:rPr lang="en-US" altLang="en-US" sz="3000" dirty="0" err="1">
                <a:solidFill>
                  <a:srgbClr val="C00000"/>
                </a:solidFill>
              </a:rPr>
              <a:t>Thiên</a:t>
            </a:r>
            <a:r>
              <a:rPr lang="en-US" altLang="en-US" sz="3000" dirty="0">
                <a:solidFill>
                  <a:srgbClr val="C00000"/>
                </a:solidFill>
              </a:rPr>
              <a:t> </a:t>
            </a:r>
            <a:r>
              <a:rPr lang="en-US" altLang="en-US" sz="3000" dirty="0" err="1">
                <a:solidFill>
                  <a:srgbClr val="C00000"/>
                </a:solidFill>
              </a:rPr>
              <a:t>Vương</a:t>
            </a:r>
            <a:r>
              <a:rPr lang="en-US" altLang="en-US" sz="3200" dirty="0">
                <a:solidFill>
                  <a:srgbClr val="C00000"/>
                </a:solidFill>
              </a:rPr>
              <a:t> </a:t>
            </a:r>
            <a:r>
              <a:rPr lang="en-US" altLang="en-US" sz="3200" dirty="0" err="1" smtClean="0">
                <a:solidFill>
                  <a:srgbClr val="0033CC"/>
                </a:solidFill>
              </a:rPr>
              <a:t>vẫn</a:t>
            </a:r>
            <a:r>
              <a:rPr lang="en-US" altLang="en-US" sz="3200" dirty="0" smtClean="0">
                <a:solidFill>
                  <a:srgbClr val="0033CC"/>
                </a:solidFill>
              </a:rPr>
              <a:t> </a:t>
            </a:r>
            <a:r>
              <a:rPr lang="en-US" altLang="en-US" sz="3200" dirty="0" err="1">
                <a:solidFill>
                  <a:srgbClr val="0033CC"/>
                </a:solidFill>
              </a:rPr>
              <a:t>còn</a:t>
            </a:r>
            <a:r>
              <a:rPr lang="en-US" altLang="en-US" sz="3200" dirty="0">
                <a:solidFill>
                  <a:srgbClr val="0033CC"/>
                </a:solidFill>
              </a:rPr>
              <a:t> </a:t>
            </a:r>
            <a:r>
              <a:rPr lang="en-US" altLang="en-US" sz="3200" dirty="0" err="1">
                <a:solidFill>
                  <a:srgbClr val="0033CC"/>
                </a:solidFill>
              </a:rPr>
              <a:t>ăn</a:t>
            </a:r>
            <a:r>
              <a:rPr lang="en-US" altLang="en-US" sz="3200" dirty="0">
                <a:solidFill>
                  <a:srgbClr val="0033CC"/>
                </a:solidFill>
              </a:rPr>
              <a:t> </a:t>
            </a:r>
            <a:r>
              <a:rPr lang="en-US" altLang="en-US" sz="3200" dirty="0" err="1">
                <a:solidFill>
                  <a:srgbClr val="0033CC"/>
                </a:solidFill>
              </a:rPr>
              <a:t>một</a:t>
            </a:r>
            <a:r>
              <a:rPr lang="en-US" altLang="en-US" sz="3200" dirty="0">
                <a:solidFill>
                  <a:srgbClr val="0033CC"/>
                </a:solidFill>
              </a:rPr>
              <a:t> </a:t>
            </a:r>
            <a:r>
              <a:rPr lang="en-US" altLang="en-US" sz="3200" dirty="0" err="1">
                <a:solidFill>
                  <a:srgbClr val="0033CC"/>
                </a:solidFill>
              </a:rPr>
              <a:t>bữa</a:t>
            </a:r>
            <a:r>
              <a:rPr lang="en-US" altLang="en-US" sz="3200" dirty="0">
                <a:solidFill>
                  <a:srgbClr val="0033CC"/>
                </a:solidFill>
              </a:rPr>
              <a:t> </a:t>
            </a:r>
            <a:r>
              <a:rPr lang="en-US" altLang="en-US" sz="3200" dirty="0" err="1">
                <a:solidFill>
                  <a:srgbClr val="0033CC"/>
                </a:solidFill>
              </a:rPr>
              <a:t>cơm</a:t>
            </a:r>
            <a:r>
              <a:rPr lang="en-US" altLang="en-US" sz="3200" dirty="0">
                <a:solidFill>
                  <a:srgbClr val="0033CC"/>
                </a:solidFill>
              </a:rPr>
              <a:t> </a:t>
            </a:r>
            <a:r>
              <a:rPr lang="en-US" altLang="en-US" sz="3200" dirty="0" smtClean="0">
                <a:solidFill>
                  <a:srgbClr val="0033CC"/>
                </a:solidFill>
              </a:rPr>
              <a:t>(</a:t>
            </a:r>
            <a:r>
              <a:rPr lang="en-US" altLang="en-US" sz="3200" dirty="0" err="1" smtClean="0">
                <a:solidFill>
                  <a:srgbClr val="0033CC"/>
                </a:solidFill>
              </a:rPr>
              <a:t>chỗ</a:t>
            </a:r>
            <a:r>
              <a:rPr lang="en-US" altLang="en-US" sz="3200" dirty="0" smtClean="0">
                <a:solidFill>
                  <a:srgbClr val="0033CC"/>
                </a:solidFill>
              </a:rPr>
              <a:t> </a:t>
            </a:r>
            <a:r>
              <a:rPr lang="en-US" altLang="en-US" sz="3200" dirty="0" err="1">
                <a:solidFill>
                  <a:srgbClr val="0033CC"/>
                </a:solidFill>
              </a:rPr>
              <a:t>ấy</a:t>
            </a:r>
            <a:r>
              <a:rPr lang="en-US" altLang="en-US" sz="3200" dirty="0">
                <a:solidFill>
                  <a:srgbClr val="0033CC"/>
                </a:solidFill>
              </a:rPr>
              <a:t> nay </a:t>
            </a:r>
            <a:r>
              <a:rPr lang="en-US" altLang="en-US" sz="3200" dirty="0" err="1">
                <a:solidFill>
                  <a:srgbClr val="0033CC"/>
                </a:solidFill>
              </a:rPr>
              <a:t>lập</a:t>
            </a:r>
            <a:r>
              <a:rPr lang="en-US" altLang="en-US" sz="3200" dirty="0">
                <a:solidFill>
                  <a:srgbClr val="0033CC"/>
                </a:solidFill>
              </a:rPr>
              <a:t> </a:t>
            </a:r>
            <a:r>
              <a:rPr lang="en-US" altLang="en-US" sz="3200" dirty="0" err="1">
                <a:solidFill>
                  <a:srgbClr val="0033CC"/>
                </a:solidFill>
              </a:rPr>
              <a:t>đền</a:t>
            </a:r>
            <a:r>
              <a:rPr lang="en-US" altLang="en-US" sz="3200" dirty="0">
                <a:solidFill>
                  <a:srgbClr val="0033CC"/>
                </a:solidFill>
              </a:rPr>
              <a:t> </a:t>
            </a:r>
            <a:r>
              <a:rPr lang="en-US" altLang="en-US" sz="3200" dirty="0" err="1">
                <a:solidFill>
                  <a:srgbClr val="0033CC"/>
                </a:solidFill>
              </a:rPr>
              <a:t>thờ</a:t>
            </a:r>
            <a:r>
              <a:rPr lang="en-US" altLang="en-US" sz="3200" dirty="0">
                <a:solidFill>
                  <a:srgbClr val="0033CC"/>
                </a:solidFill>
              </a:rPr>
              <a:t> ở </a:t>
            </a:r>
            <a:r>
              <a:rPr lang="en-US" altLang="en-US" sz="3200" dirty="0" err="1">
                <a:solidFill>
                  <a:srgbClr val="0033CC"/>
                </a:solidFill>
              </a:rPr>
              <a:t>làng</a:t>
            </a:r>
            <a:r>
              <a:rPr lang="en-US" altLang="en-US" sz="3200" dirty="0">
                <a:solidFill>
                  <a:srgbClr val="0033CC"/>
                </a:solidFill>
              </a:rPr>
              <a:t> </a:t>
            </a:r>
            <a:r>
              <a:rPr lang="en-US" altLang="en-US" sz="3200" dirty="0" err="1">
                <a:solidFill>
                  <a:srgbClr val="0033CC"/>
                </a:solidFill>
              </a:rPr>
              <a:t>Xuân</a:t>
            </a:r>
            <a:r>
              <a:rPr lang="en-US" altLang="en-US" sz="3200" dirty="0">
                <a:solidFill>
                  <a:srgbClr val="0033CC"/>
                </a:solidFill>
              </a:rPr>
              <a:t> </a:t>
            </a:r>
            <a:r>
              <a:rPr lang="en-US" altLang="en-US" sz="3200" dirty="0" err="1">
                <a:solidFill>
                  <a:srgbClr val="0033CC"/>
                </a:solidFill>
              </a:rPr>
              <a:t>Tảo</a:t>
            </a:r>
            <a:r>
              <a:rPr lang="en-US" altLang="en-US" sz="3200" dirty="0">
                <a:solidFill>
                  <a:srgbClr val="0033CC"/>
                </a:solidFill>
              </a:rPr>
              <a:t>) </a:t>
            </a:r>
            <a:r>
              <a:rPr lang="en-US" altLang="en-US" sz="3200" dirty="0" err="1">
                <a:solidFill>
                  <a:srgbClr val="0033CC"/>
                </a:solidFill>
              </a:rPr>
              <a:t>rồi</a:t>
            </a:r>
            <a:r>
              <a:rPr lang="en-US" altLang="en-US" sz="3200" dirty="0">
                <a:solidFill>
                  <a:srgbClr val="0033CC"/>
                </a:solidFill>
              </a:rPr>
              <a:t> </a:t>
            </a:r>
            <a:r>
              <a:rPr lang="en-US" altLang="en-US" sz="3200" dirty="0" err="1">
                <a:solidFill>
                  <a:srgbClr val="0033CC"/>
                </a:solidFill>
              </a:rPr>
              <a:t>nhảy</a:t>
            </a:r>
            <a:r>
              <a:rPr lang="en-US" altLang="en-US" sz="3200" dirty="0">
                <a:solidFill>
                  <a:srgbClr val="0033CC"/>
                </a:solidFill>
              </a:rPr>
              <a:t> </a:t>
            </a:r>
            <a:r>
              <a:rPr lang="en-US" altLang="en-US" sz="3200" dirty="0" err="1">
                <a:solidFill>
                  <a:srgbClr val="0033CC"/>
                </a:solidFill>
              </a:rPr>
              <a:t>xuống</a:t>
            </a:r>
            <a:r>
              <a:rPr lang="en-US" altLang="en-US" sz="3200" dirty="0">
                <a:solidFill>
                  <a:srgbClr val="0033CC"/>
                </a:solidFill>
              </a:rPr>
              <a:t> </a:t>
            </a:r>
            <a:r>
              <a:rPr lang="en-US" altLang="en-US" sz="3200" dirty="0" err="1">
                <a:solidFill>
                  <a:srgbClr val="0033CC"/>
                </a:solidFill>
              </a:rPr>
              <a:t>Hồ</a:t>
            </a:r>
            <a:r>
              <a:rPr lang="en-US" altLang="en-US" sz="3200" dirty="0">
                <a:solidFill>
                  <a:srgbClr val="0033CC"/>
                </a:solidFill>
              </a:rPr>
              <a:t> </a:t>
            </a:r>
            <a:r>
              <a:rPr lang="en-US" altLang="en-US" sz="3200" dirty="0" err="1">
                <a:solidFill>
                  <a:srgbClr val="0033CC"/>
                </a:solidFill>
              </a:rPr>
              <a:t>Tây</a:t>
            </a:r>
            <a:r>
              <a:rPr lang="en-US" altLang="en-US" sz="3200" dirty="0">
                <a:solidFill>
                  <a:srgbClr val="0033CC"/>
                </a:solidFill>
              </a:rPr>
              <a:t> </a:t>
            </a:r>
            <a:r>
              <a:rPr lang="en-US" altLang="en-US" sz="3200" dirty="0" err="1">
                <a:solidFill>
                  <a:srgbClr val="0033CC"/>
                </a:solidFill>
              </a:rPr>
              <a:t>tắm</a:t>
            </a:r>
            <a:r>
              <a:rPr lang="en-US" altLang="en-US" sz="3200" dirty="0">
                <a:solidFill>
                  <a:srgbClr val="0033CC"/>
                </a:solidFill>
              </a:rPr>
              <a:t>, </a:t>
            </a:r>
            <a:r>
              <a:rPr lang="en-US" altLang="en-US" sz="3200" dirty="0" err="1">
                <a:solidFill>
                  <a:srgbClr val="0033CC"/>
                </a:solidFill>
              </a:rPr>
              <a:t>xong</a:t>
            </a:r>
            <a:r>
              <a:rPr lang="en-US" altLang="en-US" sz="3200" dirty="0">
                <a:solidFill>
                  <a:srgbClr val="0033CC"/>
                </a:solidFill>
              </a:rPr>
              <a:t> </a:t>
            </a:r>
            <a:r>
              <a:rPr lang="en-US" altLang="en-US" sz="3200" dirty="0" err="1">
                <a:solidFill>
                  <a:srgbClr val="0033CC"/>
                </a:solidFill>
              </a:rPr>
              <a:t>mới</a:t>
            </a:r>
            <a:r>
              <a:rPr lang="en-US" altLang="en-US" sz="3200" dirty="0">
                <a:solidFill>
                  <a:srgbClr val="0033CC"/>
                </a:solidFill>
              </a:rPr>
              <a:t> </a:t>
            </a:r>
            <a:r>
              <a:rPr lang="en-US" altLang="en-US" sz="3200" dirty="0" err="1">
                <a:solidFill>
                  <a:srgbClr val="0033CC"/>
                </a:solidFill>
              </a:rPr>
              <a:t>ôm</a:t>
            </a:r>
            <a:r>
              <a:rPr lang="en-US" altLang="en-US" sz="3200" dirty="0">
                <a:solidFill>
                  <a:srgbClr val="0033CC"/>
                </a:solidFill>
              </a:rPr>
              <a:t> </a:t>
            </a:r>
            <a:r>
              <a:rPr lang="en-US" altLang="en-US" sz="3200" dirty="0" err="1">
                <a:solidFill>
                  <a:srgbClr val="0033CC"/>
                </a:solidFill>
              </a:rPr>
              <a:t>vết</a:t>
            </a:r>
            <a:r>
              <a:rPr lang="en-US" altLang="en-US" sz="3200" dirty="0">
                <a:solidFill>
                  <a:srgbClr val="0033CC"/>
                </a:solidFill>
              </a:rPr>
              <a:t> </a:t>
            </a:r>
            <a:r>
              <a:rPr lang="en-US" altLang="en-US" sz="3200" dirty="0" err="1">
                <a:solidFill>
                  <a:srgbClr val="0033CC"/>
                </a:solidFill>
              </a:rPr>
              <a:t>thương</a:t>
            </a:r>
            <a:r>
              <a:rPr lang="en-US" altLang="en-US" sz="3200" dirty="0">
                <a:solidFill>
                  <a:srgbClr val="0033CC"/>
                </a:solidFill>
              </a:rPr>
              <a:t> </a:t>
            </a:r>
            <a:r>
              <a:rPr lang="en-US" altLang="en-US" sz="3200" dirty="0" err="1">
                <a:solidFill>
                  <a:srgbClr val="0033CC"/>
                </a:solidFill>
              </a:rPr>
              <a:t>lên</a:t>
            </a:r>
            <a:r>
              <a:rPr lang="en-US" altLang="en-US" sz="3200" dirty="0">
                <a:solidFill>
                  <a:srgbClr val="0033CC"/>
                </a:solidFill>
              </a:rPr>
              <a:t> </a:t>
            </a:r>
            <a:r>
              <a:rPr lang="en-US" altLang="en-US" sz="3200" dirty="0" err="1" smtClean="0">
                <a:solidFill>
                  <a:srgbClr val="0033CC"/>
                </a:solidFill>
              </a:rPr>
              <a:t>ngựa</a:t>
            </a:r>
            <a:r>
              <a:rPr lang="en-US" altLang="en-US" sz="3200" dirty="0" smtClean="0">
                <a:solidFill>
                  <a:srgbClr val="0033CC"/>
                </a:solidFill>
              </a:rPr>
              <a:t> </a:t>
            </a:r>
            <a:r>
              <a:rPr lang="en-US" altLang="en-US" sz="3200" dirty="0" err="1">
                <a:solidFill>
                  <a:srgbClr val="0033CC"/>
                </a:solidFill>
              </a:rPr>
              <a:t>đi</a:t>
            </a:r>
            <a:r>
              <a:rPr lang="en-US" altLang="en-US" sz="3200" dirty="0">
                <a:solidFill>
                  <a:srgbClr val="0033CC"/>
                </a:solidFill>
              </a:rPr>
              <a:t> </a:t>
            </a:r>
            <a:r>
              <a:rPr lang="en-US" altLang="en-US" sz="3200" dirty="0" err="1">
                <a:solidFill>
                  <a:srgbClr val="0033CC"/>
                </a:solidFill>
              </a:rPr>
              <a:t>tìm</a:t>
            </a:r>
            <a:r>
              <a:rPr lang="en-US" altLang="en-US" sz="3200" dirty="0">
                <a:solidFill>
                  <a:srgbClr val="0033CC"/>
                </a:solidFill>
              </a:rPr>
              <a:t> </a:t>
            </a:r>
            <a:r>
              <a:rPr lang="en-US" altLang="en-US" sz="3200" dirty="0" err="1">
                <a:solidFill>
                  <a:srgbClr val="0033CC"/>
                </a:solidFill>
              </a:rPr>
              <a:t>một</a:t>
            </a:r>
            <a:r>
              <a:rPr lang="en-US" altLang="en-US" sz="3200" dirty="0">
                <a:solidFill>
                  <a:srgbClr val="0033CC"/>
                </a:solidFill>
              </a:rPr>
              <a:t> </a:t>
            </a:r>
            <a:r>
              <a:rPr lang="en-US" altLang="en-US" sz="3200" dirty="0" err="1">
                <a:solidFill>
                  <a:srgbClr val="0033CC"/>
                </a:solidFill>
              </a:rPr>
              <a:t>rừng</a:t>
            </a:r>
            <a:r>
              <a:rPr lang="en-US" altLang="en-US" sz="3200" dirty="0">
                <a:solidFill>
                  <a:srgbClr val="0033CC"/>
                </a:solidFill>
              </a:rPr>
              <a:t> </a:t>
            </a:r>
            <a:r>
              <a:rPr lang="en-US" altLang="en-US" sz="3200" dirty="0" err="1">
                <a:solidFill>
                  <a:srgbClr val="0033CC"/>
                </a:solidFill>
              </a:rPr>
              <a:t>cây</a:t>
            </a:r>
            <a:r>
              <a:rPr lang="en-US" altLang="en-US" sz="3200" dirty="0">
                <a:solidFill>
                  <a:srgbClr val="0033CC"/>
                </a:solidFill>
              </a:rPr>
              <a:t> </a:t>
            </a:r>
            <a:r>
              <a:rPr lang="en-US" altLang="en-US" sz="3200" dirty="0" err="1">
                <a:solidFill>
                  <a:srgbClr val="0033CC"/>
                </a:solidFill>
              </a:rPr>
              <a:t>âm</a:t>
            </a:r>
            <a:r>
              <a:rPr lang="en-US" altLang="en-US" sz="3200" dirty="0">
                <a:solidFill>
                  <a:srgbClr val="0033CC"/>
                </a:solidFill>
              </a:rPr>
              <a:t> u </a:t>
            </a:r>
            <a:r>
              <a:rPr lang="en-US" altLang="en-US" sz="3200" dirty="0" err="1">
                <a:solidFill>
                  <a:srgbClr val="0033CC"/>
                </a:solidFill>
              </a:rPr>
              <a:t>nào</a:t>
            </a:r>
            <a:r>
              <a:rPr lang="en-US" altLang="en-US" sz="3200" dirty="0">
                <a:solidFill>
                  <a:srgbClr val="0033CC"/>
                </a:solidFill>
              </a:rPr>
              <a:t>, </a:t>
            </a:r>
            <a:r>
              <a:rPr lang="en-US" altLang="en-US" sz="3200" dirty="0" err="1">
                <a:solidFill>
                  <a:srgbClr val="0033CC"/>
                </a:solidFill>
              </a:rPr>
              <a:t>giấu</a:t>
            </a:r>
            <a:r>
              <a:rPr lang="en-US" altLang="en-US" sz="3200" dirty="0">
                <a:solidFill>
                  <a:srgbClr val="0033CC"/>
                </a:solidFill>
              </a:rPr>
              <a:t> </a:t>
            </a:r>
            <a:r>
              <a:rPr lang="en-US" altLang="en-US" sz="3200" dirty="0" err="1">
                <a:solidFill>
                  <a:srgbClr val="0033CC"/>
                </a:solidFill>
              </a:rPr>
              <a:t>kín</a:t>
            </a:r>
            <a:r>
              <a:rPr lang="en-US" altLang="en-US" sz="3200" dirty="0">
                <a:solidFill>
                  <a:srgbClr val="0033CC"/>
                </a:solidFill>
              </a:rPr>
              <a:t> </a:t>
            </a:r>
            <a:r>
              <a:rPr lang="en-US" altLang="en-US" sz="3200" dirty="0" err="1">
                <a:solidFill>
                  <a:srgbClr val="0033CC"/>
                </a:solidFill>
              </a:rPr>
              <a:t>nỗi</a:t>
            </a:r>
            <a:r>
              <a:rPr lang="en-US" altLang="en-US" sz="3200" dirty="0">
                <a:solidFill>
                  <a:srgbClr val="0033CC"/>
                </a:solidFill>
              </a:rPr>
              <a:t> </a:t>
            </a:r>
            <a:r>
              <a:rPr lang="en-US" altLang="en-US" sz="3200" dirty="0" err="1">
                <a:solidFill>
                  <a:srgbClr val="0033CC"/>
                </a:solidFill>
              </a:rPr>
              <a:t>đau</a:t>
            </a:r>
            <a:r>
              <a:rPr lang="en-US" altLang="en-US" sz="3200" dirty="0">
                <a:solidFill>
                  <a:srgbClr val="0033CC"/>
                </a:solidFill>
              </a:rPr>
              <a:t> </a:t>
            </a:r>
            <a:r>
              <a:rPr lang="en-US" altLang="en-US" sz="3200" dirty="0" err="1">
                <a:solidFill>
                  <a:srgbClr val="0033CC"/>
                </a:solidFill>
              </a:rPr>
              <a:t>đớn</a:t>
            </a:r>
            <a:r>
              <a:rPr lang="en-US" altLang="en-US" sz="3200" dirty="0">
                <a:solidFill>
                  <a:srgbClr val="0033CC"/>
                </a:solidFill>
              </a:rPr>
              <a:t> </a:t>
            </a:r>
            <a:r>
              <a:rPr lang="en-US" altLang="en-US" sz="3200" dirty="0" err="1">
                <a:solidFill>
                  <a:srgbClr val="0033CC"/>
                </a:solidFill>
              </a:rPr>
              <a:t>của</a:t>
            </a:r>
            <a:r>
              <a:rPr lang="en-US" altLang="en-US" sz="3200" dirty="0">
                <a:solidFill>
                  <a:srgbClr val="0033CC"/>
                </a:solidFill>
              </a:rPr>
              <a:t> </a:t>
            </a:r>
            <a:r>
              <a:rPr lang="en-US" altLang="en-US" sz="3200" dirty="0" err="1">
                <a:solidFill>
                  <a:srgbClr val="0033CC"/>
                </a:solidFill>
              </a:rPr>
              <a:t>mình</a:t>
            </a:r>
            <a:r>
              <a:rPr lang="en-US" altLang="en-US" sz="3200" dirty="0">
                <a:solidFill>
                  <a:srgbClr val="0033CC"/>
                </a:solidFill>
              </a:rPr>
              <a:t> </a:t>
            </a:r>
            <a:r>
              <a:rPr lang="en-US" altLang="en-US" sz="3200" dirty="0" err="1">
                <a:solidFill>
                  <a:srgbClr val="0033CC"/>
                </a:solidFill>
              </a:rPr>
              <a:t>mà</a:t>
            </a:r>
            <a:r>
              <a:rPr lang="en-US" altLang="en-US" sz="3200" dirty="0">
                <a:solidFill>
                  <a:srgbClr val="0033CC"/>
                </a:solidFill>
              </a:rPr>
              <a:t> </a:t>
            </a:r>
            <a:r>
              <a:rPr lang="en-US" altLang="en-US" sz="3200" dirty="0" err="1">
                <a:solidFill>
                  <a:srgbClr val="0033CC"/>
                </a:solidFill>
              </a:rPr>
              <a:t>chết</a:t>
            </a:r>
            <a:r>
              <a:rPr lang="en-US" altLang="en-US" sz="3200" dirty="0">
                <a:solidFill>
                  <a:srgbClr val="0033CC"/>
                </a:solidFill>
              </a:rPr>
              <a:t>. </a:t>
            </a:r>
            <a:r>
              <a:rPr lang="en-US" altLang="en-US" sz="3200" dirty="0" smtClean="0">
                <a:solidFill>
                  <a:srgbClr val="0033CC"/>
                </a:solidFill>
              </a:rPr>
              <a:t> </a:t>
            </a:r>
          </a:p>
          <a:p>
            <a:pPr>
              <a:lnSpc>
                <a:spcPct val="80000"/>
              </a:lnSpc>
            </a:pPr>
            <a:r>
              <a:rPr lang="en-US" altLang="en-US" sz="3200" dirty="0" smtClean="0">
                <a:solidFill>
                  <a:srgbClr val="0033CC"/>
                </a:solidFill>
              </a:rPr>
              <a:t>                                                                                                                                                                                          </a:t>
            </a:r>
            <a:endParaRPr lang="en-US" sz="3200" dirty="0">
              <a:solidFill>
                <a:srgbClr val="0033CC"/>
              </a:solidFill>
            </a:endParaRPr>
          </a:p>
        </p:txBody>
      </p:sp>
      <p:sp>
        <p:nvSpPr>
          <p:cNvPr id="4" name="TextBox 3"/>
          <p:cNvSpPr txBox="1"/>
          <p:nvPr/>
        </p:nvSpPr>
        <p:spPr>
          <a:xfrm>
            <a:off x="8534399" y="6137113"/>
            <a:ext cx="2293961" cy="461665"/>
          </a:xfrm>
          <a:prstGeom prst="rect">
            <a:avLst/>
          </a:prstGeom>
          <a:noFill/>
        </p:spPr>
        <p:txBody>
          <a:bodyPr wrap="none" rtlCol="0">
            <a:spAutoFit/>
          </a:bodyPr>
          <a:lstStyle/>
          <a:p>
            <a:r>
              <a:rPr lang="en-US" altLang="en-US" sz="2400" b="1" dirty="0" err="1"/>
              <a:t>Nguyễn</a:t>
            </a:r>
            <a:r>
              <a:rPr lang="en-US" altLang="en-US" sz="2400" b="1" dirty="0"/>
              <a:t> </a:t>
            </a:r>
            <a:r>
              <a:rPr lang="en-US" altLang="en-US" sz="2400" b="1" dirty="0" err="1"/>
              <a:t>Đình</a:t>
            </a:r>
            <a:r>
              <a:rPr lang="en-US" altLang="en-US" sz="2400" b="1" dirty="0"/>
              <a:t> </a:t>
            </a:r>
            <a:r>
              <a:rPr lang="en-US" altLang="en-US" sz="2400" b="1" dirty="0" err="1" smtClean="0"/>
              <a:t>Thi</a:t>
            </a:r>
            <a:endParaRPr lang="en-US" sz="2400" dirty="0"/>
          </a:p>
        </p:txBody>
      </p:sp>
    </p:spTree>
    <p:extLst>
      <p:ext uri="{BB962C8B-B14F-4D97-AF65-F5344CB8AC3E}">
        <p14:creationId xmlns:p14="http://schemas.microsoft.com/office/powerpoint/2010/main" val="1891777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1852</TotalTime>
  <Words>2283</Words>
  <Application>Microsoft Office PowerPoint</Application>
  <PresentationFormat>Custom</PresentationFormat>
  <Paragraphs>153</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Tìm Chữ</vt:lpstr>
      <vt:lpstr>Câu 1: Chọn đáp án đúng nhất điền vào dấu ba châm …</vt:lpstr>
      <vt:lpstr>Câu 2: Việc thay thế những từ ngữ đã dùng ở câu đứng trước đó có tác dụng gì? </vt:lpstr>
      <vt:lpstr>Câu 3: Hãy tìm những từ đồng nghĩa trong câu văn sau</vt:lpstr>
      <vt:lpstr>Câu 4:Hãy thay thế từ ngữ lặp lại trong các câu sau để liên kết mà không lặp từ</vt:lpstr>
      <vt:lpstr>Câu 5: Hãy tìm các tên gọi khác nhau về lài hoa này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Admin</cp:lastModifiedBy>
  <cp:revision>171</cp:revision>
  <dcterms:created xsi:type="dcterms:W3CDTF">2017-11-24T09:12:01Z</dcterms:created>
  <dcterms:modified xsi:type="dcterms:W3CDTF">2019-03-06T23:07:49Z</dcterms:modified>
</cp:coreProperties>
</file>