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  <p:sldMasterId id="2147483699" r:id="rId4"/>
    <p:sldMasterId id="2147483711" r:id="rId5"/>
    <p:sldMasterId id="2147483723" r:id="rId6"/>
    <p:sldMasterId id="2147483747" r:id="rId7"/>
    <p:sldMasterId id="2147483760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6" r:id="rId14"/>
  </p:sldMasterIdLst>
  <p:notesMasterIdLst>
    <p:notesMasterId r:id="rId53"/>
  </p:notesMasterIdLst>
  <p:sldIdLst>
    <p:sldId id="257" r:id="rId15"/>
    <p:sldId id="258" r:id="rId16"/>
    <p:sldId id="259" r:id="rId17"/>
    <p:sldId id="276" r:id="rId18"/>
    <p:sldId id="275" r:id="rId19"/>
    <p:sldId id="303" r:id="rId20"/>
    <p:sldId id="302" r:id="rId21"/>
    <p:sldId id="301" r:id="rId22"/>
    <p:sldId id="278" r:id="rId23"/>
    <p:sldId id="279" r:id="rId24"/>
    <p:sldId id="280" r:id="rId25"/>
    <p:sldId id="281" r:id="rId26"/>
    <p:sldId id="282" r:id="rId27"/>
    <p:sldId id="285" r:id="rId28"/>
    <p:sldId id="284" r:id="rId29"/>
    <p:sldId id="286" r:id="rId30"/>
    <p:sldId id="260" r:id="rId31"/>
    <p:sldId id="261" r:id="rId32"/>
    <p:sldId id="304" r:id="rId33"/>
    <p:sldId id="263" r:id="rId34"/>
    <p:sldId id="306" r:id="rId35"/>
    <p:sldId id="305" r:id="rId36"/>
    <p:sldId id="292" r:id="rId37"/>
    <p:sldId id="289" r:id="rId38"/>
    <p:sldId id="290" r:id="rId39"/>
    <p:sldId id="293" r:id="rId40"/>
    <p:sldId id="317" r:id="rId41"/>
    <p:sldId id="295" r:id="rId42"/>
    <p:sldId id="294" r:id="rId43"/>
    <p:sldId id="296" r:id="rId44"/>
    <p:sldId id="307" r:id="rId45"/>
    <p:sldId id="297" r:id="rId46"/>
    <p:sldId id="308" r:id="rId47"/>
    <p:sldId id="299" r:id="rId48"/>
    <p:sldId id="268" r:id="rId49"/>
    <p:sldId id="271" r:id="rId50"/>
    <p:sldId id="300" r:id="rId51"/>
    <p:sldId id="318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1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66"/>
    <a:srgbClr val="990000"/>
    <a:srgbClr val="CC0000"/>
    <a:srgbClr val="CC9900"/>
    <a:srgbClr val="66FF99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595"/>
  </p:normalViewPr>
  <p:slideViewPr>
    <p:cSldViewPr>
      <p:cViewPr>
        <p:scale>
          <a:sx n="76" d="100"/>
          <a:sy n="76" d="100"/>
        </p:scale>
        <p:origin x="1768" y="904"/>
      </p:cViewPr>
      <p:guideLst>
        <p:guide orient="horz" pos="2111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E06CB-332A-405B-9EE3-47DDFD00DEF5}" type="datetimeFigureOut">
              <a:rPr lang="en-US" smtClean="0"/>
              <a:t>5/6/20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A76F-8C65-482C-9872-480967A2F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8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A76F-8C65-482C-9872-480967A2FA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5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0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68"/>
              <a:ext cx="449" cy="299"/>
              <a:chOff x="0" y="0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6" y="0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334"/>
              <a:ext cx="466" cy="299"/>
              <a:chOff x="0" y="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337" y="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288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0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518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</p:grpSp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6B1E8AE-5C7A-42F8-86FD-0AF5143DC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49DEF-D775-4441-867F-4AE0983EE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E6BE708-7C25-480D-9D23-93B24C748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C2382292-0586-45F0-A6B4-9904C6AA4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E46B479-BB86-45E7-9D82-67D3DEFA6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5C47C74-0DBE-4403-8E6E-BA7A059F2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5AD3402-9622-412E-A58C-C60B48266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0AA5FF9-1623-43D9-BAF1-91371200B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0FDCAA2-F662-4BD8-9135-1C4AAA797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E421854-CAE7-4947-AE4E-DBE0F469C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A51570F-58DE-46C3-BFD6-9FDF35500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1B15E1E8-812B-4776-AF4A-5EA550F0F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682D2-0F23-420F-8914-F74C5BD44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5D21D4D0-16BF-4574-9350-3DF95C0C58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82BA9CD-FB91-4A58-AD54-F6C502610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C565BB1-3C66-45A6-B154-8F4DBE34A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710BBDD-214E-476B-8DCE-1D8603D93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9848C5CC-681B-4473-BFFF-D3FF56BDE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53F02E22-2716-4700-A0CB-4E4F93587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BEC35FF-BF2A-46CD-AE74-6E2B23390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3ECB997-35C7-4E8B-BE35-52E583BFB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AF9784E5-BFFB-4ED1-A896-0BC1E1F5F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54D157A-6D09-49EA-ADC4-B2E702D226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35CE4-AF1D-43AE-9AF0-268351B3B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F2D007A-4162-4F41-90DC-E763FD2ED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0EF2FFD-1ADB-4C80-A637-EEB300659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D891A51-C888-415C-906C-AC23A261A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FA15112-BD4D-4915-875D-7CEF9642EA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D43DDF2-CBFD-4125-A0BB-89EC78D2D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5AF0FEE6-9041-4CEB-85D1-D7839839E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313CE492-C6A4-424D-918C-BCA564FE2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4849812-9524-42C0-BA01-5361A89EB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3C9E241D-3D94-41FF-975E-CAE316908F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C2D5980-78B8-4A3C-9DB7-ECDD71B88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C6536-F87A-4D2C-BBC1-4EA6938DB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AC01D06-27DB-4EEC-B1E9-33CE60CD6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C815C0F8-A539-4195-BD47-6CB6CDB7D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CC8C7AC-BD3C-4B27-B9E6-5E1CB5FE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A4CDB24-C67A-4A0F-B1D2-E0DA392B0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0C2692D-E6BD-439E-BEFC-2EE2209FD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1EA8002C-C468-41E7-BEF8-D5F35EA25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E1931E4-09F2-471E-85D1-164AA46A9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908448F-1388-48B9-B116-E8E47C2E5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3788DBC3-D32B-43D7-909A-5D2F7B11F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F3ABAEC-EF1A-4E19-A775-EF1BD9647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E3760-1096-4D6B-8DB5-BDCDB5151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00B2069D-7A02-4797-89ED-CB6EFD00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3903C23C-FE72-4798-A704-995368D59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F97AE23-57AA-4942-90C6-CE4DC0987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AF6F0DB-11DB-4C5D-8445-A03283233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17812CE1-4E6C-4AAB-8F93-11DE5F08E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E7D5FA40-7F55-4F6B-9769-E7FBD14E9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33772BE5-8866-4179-BE10-274AB87BA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E5BEB2B-3C46-4AD0-B2CA-67451BF8D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EBC6C8F6-8843-4326-86AF-96B174736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5F30BEC0-9CC7-42EB-B527-3BFF112F1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2954D-5C20-472B-96FE-666C7D2B3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7FCF386C-EF5A-490F-8CD2-C0E2438AB2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CCFCAFAB-C892-433B-B2F3-34855F3CF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45C774E-2F61-49D0-AB03-A556487FD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207AAD3F-3001-41DD-ACE1-464806A79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6C3A94C-7720-4145-BAD7-168910294F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24E68AA-9079-42D9-B0D4-120854D84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A27344A-79C8-4669-8B23-75F1285F0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D13A7EC-074C-4C23-B075-6CC02EC9A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D136BFD-6DC6-4F51-BE7A-ADE74D0F6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F0970C1-B5A5-46C4-9E5B-E7DD73419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6E0A2-02A9-4FDE-8C57-1284BDD80A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92411F5-5DE9-4722-A915-C474103FF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204A0A4-2B45-43F6-9CE9-A9E6A44B7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3B1D3043-E8DF-414C-A2D4-D3793BA7C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3295F-9F34-40C4-A83C-94D851C48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E3C71-7A13-45C9-BDE1-54C77D75E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B80BC-2A61-4F04-BFFD-E9D78231F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3FA11-3EB2-4224-89D2-D8DC6A521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3ABE0-77D9-4120-B3CD-A3E65205C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930E1-F0D9-4A86-B1FA-9B5DE75F5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0BA44-FAE7-4292-8A25-C5AA71158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A68A0-8065-4962-B213-7B4546327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C62A4EB1-23BB-43C2-8F2C-70FADBC60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DD756E7-E14F-4E0B-98CE-9F8AC5EFE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D2FE9AC-EDAE-4485-BD81-FAFC63212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2AD7ABB-5EFA-4C19-938A-4DBE7348AD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31925F5-AE4C-4854-BB6B-14ED6C1E4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7600BA8-0DD2-46D1-AD6A-7240F52D38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0C661-4DB1-4E84-8BAF-ABC8D94F8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9D8A7E6-9492-4E3E-910D-D541C6BD3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00FC5297-6312-48D8-BA83-B4F0F9502F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48D69F5-9003-4400-AD86-95113FE34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C063CFCF-301F-4F71-BD02-D3D3AF242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10F0251B-7C70-4807-A7F3-2637FBEBF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BD1FED26-02EB-4DA7-BE8C-4A190ED89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8CA0A587-235F-4AE2-8C3D-9C3BE83E6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F4877C49-1C61-4631-8B31-C30A90F07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0F4E2D6F-F00E-433B-8429-77DA26793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22DD3354-4CD7-4178-90FB-2F8327260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929F0-FCE7-474F-954F-041DAFC4A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66CF932-EB71-4990-9224-0A3045E74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D8DCCCC2-2162-4E7F-A194-2EF2AD749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511CDFD5-09FA-4CDE-87DA-1A0E9F34C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F07C2F99-330F-4C6E-9B99-65D33C69FE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CF854AD0-66A6-418D-BC67-2229EABE1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B9730299-C028-4062-A5C5-7C411A928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C2DC8F1-2C14-4C44-BF5D-06BB6E4A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CB16CE50-8032-40A7-B69A-E35338E9A5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45CC1C48-4C2F-4658-8968-747FFFF3A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71270E92-DA0E-41CE-A6E7-B9469E073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2B6D9-9A1E-4D0C-B4FD-5E80E46BD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176E8848-ACCC-41ED-AC52-AABBEC82E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4D57C385-2219-4281-AE92-C47A6124C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E4CF63B0-48A3-4389-8A90-DF12D95C9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D9DA3DF-B4D4-42D3-8FCB-B0248F493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AEA4848E-7E39-4FCD-941D-3C2D4B186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23596FDE-C026-442E-B053-D9841E334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FE872269-A310-48D2-BD16-0CA01CA7F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5C49745E-E956-47C9-B887-F9F09A993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32110E21-488D-4475-9670-484E4F042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F80EAEE0-2EBF-42DB-AD09-42DE90DEB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6A29E-92C0-44AD-8A3A-5A0934182F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553C8040-FF98-4218-8EC2-408EB4E3A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BB175930-E7E4-4F22-B9AE-982AE7BF8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3D8514A-5534-447A-8891-495A59648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D19B5348-6DA6-4E98-8F91-5E33E3AA4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51BA3A35-B149-4828-8483-ADC947420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A4967CF1-B272-4F8C-B468-98834FE56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869F38D0-55C5-4B27-B53E-3017072A3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22754705-6AFF-4AF4-A2FC-A359C9B3F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4C5E9C4E-9EAC-4B05-9948-AB5F57AC0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3F27E5C-CE65-4A86-A0C5-F92F5A549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59E2D-7B6C-498A-96E3-3EE4F8BB6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6C6E9AB-95E0-4049-B40D-25581E954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F1706B3-D82D-443D-9CAC-AB4B1F40D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73B4483-06FF-4DB5-B85E-4C9E72CF0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74E44076-4EEA-4080-A656-5DCADB2AA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2752382F-BF04-49AD-8C4C-900E3853D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A6DF62A-23B7-4C31-9108-03F3F7611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EC6F72A-6807-498D-8273-20ADC42FE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1AE4667A-3FFF-4906-BEF8-FAFDC7932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066813A-DBEA-45DC-A63E-84E3B77CE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E395F320-A93B-4101-B335-BFECCA39A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EAA0A-C6A9-4EE2-BE70-1A205C85DF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6729897D-668E-4E3F-BDA8-E34D694BF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2E45D578-F932-4517-AA9A-0F242859D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7CCBF8DD-0AEF-4CD2-937A-3D92CB7D3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FB018666-6CB6-40AA-9165-1CCFA8448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94DDCEC5-EA34-4D86-BE8C-02169B3DF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37D627E8-4FFB-43D2-B8D1-25259A4EC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95EE3824-0457-4772-AE46-7C44B371B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128E7CA6-77FD-4FB4-8A14-F8718DDDC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97D6DF78-9C40-40C1-84B2-53A215650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6116DFBA-2B61-4AE7-8570-CFFDE2EAA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2B536-656D-4F53-8506-811EE46C8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758B360E-4BCB-4ED4-974C-ADE6DDD072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fld id="{CBE1B941-DC6F-4EA1-A5F9-960A353E55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74A1020-3C48-44BC-A988-B1503F2DE4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AA681FD9-2A71-4345-9893-BA1D4AC8C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5D5C56FC-E0E9-4137-A7DE-ED84FA9B5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F3DD2240-E067-4003-83BA-6B368AFF8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8930E018-02E2-4E6D-9B8C-E9EF25956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4646A2E5-7BCB-4E3F-9EB8-AF798F7362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D00FB2F1-8C0F-4D80-B352-D64067C2B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ahoma" pitchFamily="34" charset="0"/>
              </a:defRPr>
            </a:lvl1pPr>
          </a:lstStyle>
          <a:p>
            <a:fld id="{91F39918-1434-49EB-B442-78CA66364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1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0F18330-8E4E-4146-904C-D0FDC4BA65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  <p:sldLayoutId id="21474846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85640548-CC62-47F2-93DF-8CD0215EEB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  <p:sldLayoutId id="21474847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E47CD2EB-8653-4F01-ACA5-90290DC390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7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83C2341A-A4AC-4744-BB0B-3780FEEC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  <p:sldLayoutId id="2147484726" r:id="rId7"/>
    <p:sldLayoutId id="2147484727" r:id="rId8"/>
    <p:sldLayoutId id="2147484728" r:id="rId9"/>
    <p:sldLayoutId id="2147484729" r:id="rId10"/>
    <p:sldLayoutId id="2147484730" r:id="rId11"/>
    <p:sldLayoutId id="2147484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A8FFEF5B-36B7-45DB-A896-719B06DD99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67277E15-4F4A-4F27-8FEC-9F33BFE234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  <p:sldLayoutId id="2147484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BABE9B5-EA04-4F3D-998B-6A434995EC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73F8AACB-F118-4D31-8BD1-132E861487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  <p:sldLayoutId id="21474846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0E81BE2D-8BF5-4AB1-BE8A-6594860E26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D7B16FA5-F36D-47CB-9C18-3F36C37227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1CA5CC8-E544-45C4-AF10-9377822E59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Times New Roman" pitchFamily="18" charset="0"/>
              </a:defRPr>
            </a:lvl1pPr>
          </a:lstStyle>
          <a:p>
            <a:fld id="{664E8DB9-3009-4992-A97E-7426B09D67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4C5163C7-45B1-456D-9F07-AA73C59D75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6A75EDBA-4433-478A-99F7-DBCD8B928F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slide" Target="slide16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image" Target="../media/image15.png"/><Relationship Id="rId1" Type="http://schemas.microsoft.com/office/2007/relationships/media" Target="file://localhost/F:/Ngoc%20pha.avi" TargetMode="External"/><Relationship Id="rId2" Type="http://schemas.openxmlformats.org/officeDocument/2006/relationships/video" Target="file://localhost/F:/Ngoc%20pha.a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audio" Target="../media/audio1.wav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image" Target="../media/image17.jpeg"/><Relationship Id="rId3" Type="http://schemas.openxmlformats.org/officeDocument/2006/relationships/image" Target="http://www.giacngo.vn/UserImages/2010/08/01/1/imageview_jpg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0.jpeg"/><Relationship Id="rId5" Type="http://schemas.openxmlformats.org/officeDocument/2006/relationships/image" Target="../media/image18.jpeg"/><Relationship Id="rId6" Type="http://schemas.openxmlformats.org/officeDocument/2006/relationships/image" Target="../media/image22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129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Relationship Id="rId2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68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Arial" pitchFamily="34" charset="0"/>
                <a:cs typeface="Arial" pitchFamily="34" charset="0"/>
              </a:rPr>
              <a:t>Đọc đoạn 1 và trả lời câu hỏi: </a:t>
            </a:r>
            <a:r>
              <a:rPr lang="en-US" sz="40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Người liên lạc nguỵ trang hộp thư mật khéo léo như thế nào?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46482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Arial" pitchFamily="34" charset="0"/>
                <a:cs typeface="Arial" pitchFamily="34" charset="0"/>
              </a:rPr>
              <a:t>Đọc đoạn 4 và nêu nội dung bài.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1905000" y="1197114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 </a:t>
            </a: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5891" name="Picture 4" descr="Den th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2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2" name="AutoShape 5" descr="Den%20thuon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5893" name="Text Box 6"/>
          <p:cNvSpPr txBox="1">
            <a:spLocks noChangeArrowheads="1"/>
          </p:cNvSpPr>
          <p:nvPr/>
        </p:nvSpPr>
        <p:spPr bwMode="auto">
          <a:xfrm>
            <a:off x="3430588" y="6256338"/>
            <a:ext cx="2281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ĐỀN THƯỢNG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6915" name="Picture 4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3276600" y="630555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ĐỀN TRUNG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7939" name="Picture 4" descr="den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0" name="Text Box 5"/>
          <p:cNvSpPr txBox="1">
            <a:spLocks noChangeArrowheads="1"/>
          </p:cNvSpPr>
          <p:nvPr/>
        </p:nvSpPr>
        <p:spPr bwMode="auto">
          <a:xfrm>
            <a:off x="4114800" y="6369050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ĐỀN HẠ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8963" name="Picture 4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4" name="Text Box 5"/>
          <p:cNvSpPr txBox="1">
            <a:spLocks noChangeArrowheads="1"/>
          </p:cNvSpPr>
          <p:nvPr/>
        </p:nvSpPr>
        <p:spPr bwMode="auto">
          <a:xfrm>
            <a:off x="3505200" y="6292850"/>
            <a:ext cx="2625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ĐỀN GIẾNG</a:t>
            </a:r>
          </a:p>
        </p:txBody>
      </p:sp>
      <p:sp>
        <p:nvSpPr>
          <p:cNvPr id="168965" name="AutoShape 2" descr="Kết quả hình ảnh cho hinh hoa hai du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966" name="AutoShape 4" descr="Kết quả hình ảnh cho hinh hoa hai duo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 descr="Kết quả hình ảnh cho hinh hoa hai duong"/>
          <p:cNvSpPr>
            <a:spLocks noGrp="1" noChangeAspec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9987" name="Picture 4" descr="http://www.wn.com.vn/product_images/uploaded_images/hoa-hai-duong-3278238-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17463"/>
            <a:ext cx="9113838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TextBox 4"/>
          <p:cNvSpPr txBox="1">
            <a:spLocks noChangeArrowheads="1"/>
          </p:cNvSpPr>
          <p:nvPr/>
        </p:nvSpPr>
        <p:spPr bwMode="auto">
          <a:xfrm>
            <a:off x="3352800" y="6111875"/>
            <a:ext cx="3733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Hoa hải đường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IMG_332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4582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1" name="Rectangle 1"/>
          <p:cNvSpPr>
            <a:spLocks noChangeArrowheads="1"/>
          </p:cNvSpPr>
          <p:nvPr/>
        </p:nvSpPr>
        <p:spPr bwMode="auto">
          <a:xfrm>
            <a:off x="3044825" y="6216650"/>
            <a:ext cx="275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 hoành phi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3188" name="Picture 4" descr="nga ba h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25400"/>
            <a:ext cx="91440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581400" y="619125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 Ba Hạc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7193" name="Ngoc pha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686800" cy="5638800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  <a:effectLst/>
        </p:spPr>
      </p:pic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581400" y="60198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NGỌC PHẢ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11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93"/>
                </p:tgtEl>
              </p:cMediaNode>
            </p:video>
          </p:childTnLst>
        </p:cTn>
      </p:par>
    </p:tnLst>
    <p:bldLst>
      <p:bldP spid="71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5"/>
          <p:cNvSpPr txBox="1">
            <a:spLocks noChangeArrowheads="1"/>
          </p:cNvSpPr>
          <p:nvPr/>
        </p:nvSpPr>
        <p:spPr bwMode="auto">
          <a:xfrm>
            <a:off x="-857623" y="3124200"/>
            <a:ext cx="87824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Hình Chữ nhật 8"/>
          <p:cNvSpPr/>
          <p:nvPr/>
        </p:nvSpPr>
        <p:spPr>
          <a:xfrm>
            <a:off x="1447882" y="308975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HIỂU BÀI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1000" y="2209832"/>
            <a:ext cx="86104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Thao,Phú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4800" y="685800"/>
            <a:ext cx="8305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1.Hãy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" y="23622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Lang,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nay),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4000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ay copy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295400"/>
            <a:ext cx="5181600" cy="55292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2362200" y="304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1905000"/>
            <a:ext cx="1863725" cy="2590800"/>
          </a:xfrm>
          <a:prstGeom prst="rect">
            <a:avLst/>
          </a:prstGeom>
          <a:gradFill rotWithShape="1">
            <a:gsLst>
              <a:gs pos="0">
                <a:srgbClr val="99CC00">
                  <a:alpha val="89998"/>
                </a:srgbClr>
              </a:gs>
              <a:gs pos="100000">
                <a:srgbClr val="475E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3200" b="1">
                <a:solidFill>
                  <a:srgbClr val="000066"/>
                </a:solidFill>
                <a:latin typeface="Times New Roman" pitchFamily="18" charset="0"/>
              </a:rPr>
              <a:t>CHỦ</a:t>
            </a:r>
          </a:p>
          <a:p>
            <a:pPr algn="ctr"/>
            <a:r>
              <a:rPr lang="en-US" sz="3200" b="1">
                <a:solidFill>
                  <a:srgbClr val="000066"/>
                </a:solidFill>
                <a:latin typeface="Times New Roman" pitchFamily="18" charset="0"/>
              </a:rPr>
              <a:t>ĐIỂM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14400" y="65782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i="1" u="sng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i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u="sng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3200" b="1" i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6"/>
          <p:cNvSpPr txBox="1">
            <a:spLocks noChangeArrowheads="1"/>
          </p:cNvSpPr>
          <p:nvPr/>
        </p:nvSpPr>
        <p:spPr bwMode="auto">
          <a:xfrm>
            <a:off x="228600" y="15365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2.Tìm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81000" y="1752600"/>
            <a:ext cx="8534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khóm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dờn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endParaRPr lang="en-US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vọi</a:t>
            </a:r>
            <a:endParaRPr lang="en-US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endParaRPr lang="en-US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28600" y="152400"/>
            <a:ext cx="8534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endParaRPr lang="en-US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endParaRPr lang="en-US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US" sz="4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6"/>
          <p:cNvSpPr txBox="1">
            <a:spLocks noChangeArrowheads="1"/>
          </p:cNvSpPr>
          <p:nvPr/>
        </p:nvSpPr>
        <p:spPr bwMode="auto">
          <a:xfrm>
            <a:off x="609600" y="457200"/>
            <a:ext cx="7391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2895600"/>
            <a:ext cx="8305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6866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3.Bài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4" descr="bavin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9144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Text Box 5"/>
          <p:cNvSpPr txBox="1">
            <a:spLocks noChangeArrowheads="1"/>
          </p:cNvSpPr>
          <p:nvPr/>
        </p:nvSpPr>
        <p:spPr bwMode="auto">
          <a:xfrm>
            <a:off x="76200" y="5334000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66FF"/>
                </a:solidFill>
                <a:latin typeface="Times New Roman" pitchFamily="18" charset="0"/>
              </a:rPr>
              <a:t>  </a:t>
            </a:r>
            <a:r>
              <a:rPr lang="en-US" sz="36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Cảnh núi non Ba Vì cao vòi vọi gợi nhớ truyền thuyết Sơn Tinh, Thuỷ Tinh</a:t>
            </a:r>
          </a:p>
        </p:txBody>
      </p:sp>
      <p:sp>
        <p:nvSpPr>
          <p:cNvPr id="178180" name="Rectangle 6"/>
          <p:cNvSpPr>
            <a:spLocks noChangeArrowheads="1"/>
          </p:cNvSpPr>
          <p:nvPr/>
        </p:nvSpPr>
        <p:spPr bwMode="auto">
          <a:xfrm>
            <a:off x="15875" y="46038"/>
            <a:ext cx="2362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000000"/>
                </a:solidFill>
                <a:latin typeface="Times New Roman" pitchFamily="18" charset="0"/>
              </a:rPr>
              <a:t>Núi Ba Vì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ChangeArrowheads="1"/>
          </p:cNvSpPr>
          <p:nvPr/>
        </p:nvSpPr>
        <p:spPr bwMode="auto">
          <a:xfrm>
            <a:off x="7086600" y="49530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Núi Sóc Sơn</a:t>
            </a:r>
          </a:p>
        </p:txBody>
      </p:sp>
      <p:sp>
        <p:nvSpPr>
          <p:cNvPr id="180227" name="Text Box 6"/>
          <p:cNvSpPr txBox="1">
            <a:spLocks noChangeArrowheads="1"/>
          </p:cNvSpPr>
          <p:nvPr/>
        </p:nvSpPr>
        <p:spPr bwMode="auto">
          <a:xfrm>
            <a:off x="0" y="5638800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accent2"/>
                </a:solidFill>
                <a:latin typeface="Times New Roman" pitchFamily="18" charset="0"/>
              </a:rPr>
              <a:t>…</a:t>
            </a: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Nơi in dấu chân ngựa sắt Phù Đổng gợi nhớ truyền thuyết Thánh Gióng.</a:t>
            </a:r>
          </a:p>
        </p:txBody>
      </p:sp>
      <p:pic>
        <p:nvPicPr>
          <p:cNvPr id="180228" name="Picture 6" descr="http://www.giacngo.vn/UserImages/2010/08/01/1/imageview_jpg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25400" y="0"/>
            <a:ext cx="91694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9" name="Text Box 7"/>
          <p:cNvSpPr txBox="1">
            <a:spLocks noChangeArrowheads="1"/>
          </p:cNvSpPr>
          <p:nvPr/>
        </p:nvSpPr>
        <p:spPr bwMode="auto">
          <a:xfrm>
            <a:off x="0" y="304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.VnAvantH" pitchFamily="34" charset="0"/>
              </a:rPr>
              <a:t>N</a:t>
            </a:r>
            <a:r>
              <a:rPr lang="en-US" sz="4000">
                <a:solidFill>
                  <a:srgbClr val="FF0000"/>
                </a:solidFill>
                <a:latin typeface="Arial" charset="0"/>
              </a:rPr>
              <a:t>úi Sóc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ot da t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381000" y="54864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228600" y="0"/>
            <a:ext cx="2971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Thề</a:t>
            </a: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5" descr="IMAGE_00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9947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733800" y="4724400"/>
            <a:ext cx="217487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Times New Roman" pitchFamily="18" charset="0"/>
              </a:rPr>
              <a:t>ĐỀN HẠ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304800" y="5657671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… Gợi nhớ đến truyền thuyết </a:t>
            </a:r>
            <a:r>
              <a:rPr lang="en-US" sz="3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Sự tích trăm trứng</a:t>
            </a:r>
          </a:p>
        </p:txBody>
      </p:sp>
    </p:spTree>
    <p:extLst>
      <p:ext uri="{BB962C8B-B14F-4D97-AF65-F5344CB8AC3E}">
        <p14:creationId xmlns:p14="http://schemas.microsoft.com/office/powerpoint/2010/main" val="3795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4" descr="nga ba h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4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vi-VN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Ngã Ba Hạc gợi nhớ truyền thuyết Sơn Tinh – Thủy Tinh. 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Den_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1588"/>
            <a:ext cx="3352800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ĐỀN TRUNG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304800" y="5657671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Gợi nhớ truyền thuyết </a:t>
            </a:r>
            <a:r>
              <a:rPr lang="en-US" sz="3600" b="1" i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Sự tích bánh chưng, bánh giầy</a:t>
            </a:r>
            <a:r>
              <a:rPr lang="en-US" sz="36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2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 l="4156" t="16463" r="1460" b="48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Picture 5" descr="nga ba h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6" descr="Den_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971800"/>
            <a:ext cx="312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7" descr="Den_T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6" name="Picture 8" descr="cot da th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304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7" name="Picture 9" descr="nui so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0480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8" name="Picture 10" descr="bavinu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228600" y="6858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ngọn núi, con suối, dòng sông, mái đền ở vùng đất Tổ đều gợi nhớ về những ngày xa xưa, về cội 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tộc.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81110" y="1295456"/>
            <a:ext cx="533386" cy="457188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81000" y="5334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4.Em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304800" y="2286000"/>
            <a:ext cx="8839200" cy="1323439"/>
          </a:xfrm>
          <a:prstGeom prst="rect">
            <a:avLst/>
          </a:prstGeom>
          <a:solidFill>
            <a:srgbClr val="CCCC00"/>
          </a:solidFill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7477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04800" y="2286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324691" y="1828842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/>
      <p:bldP spid="747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3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9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Nhân dân khắp nơi về đền Hùng nhân dịp giỗ Tổ mồng 10 tháng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5" descr="linia7qp1jl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486525"/>
            <a:ext cx="5334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0" name="Text Box 11"/>
          <p:cNvSpPr txBox="1">
            <a:spLocks noChangeArrowheads="1"/>
          </p:cNvSpPr>
          <p:nvPr/>
        </p:nvSpPr>
        <p:spPr bwMode="auto">
          <a:xfrm>
            <a:off x="533400" y="685800"/>
            <a:ext cx="769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văn nói lên nội dung gì?                              </a:t>
            </a:r>
            <a:endParaRPr lang="en-US" sz="44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457200" y="1676400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en-US" sz="40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4"/>
          <p:cNvSpPr txBox="1">
            <a:spLocks noChangeArrowheads="1"/>
          </p:cNvSpPr>
          <p:nvPr/>
        </p:nvSpPr>
        <p:spPr bwMode="auto">
          <a:xfrm>
            <a:off x="228714" y="942846"/>
            <a:ext cx="8610600" cy="483209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   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Lăng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vua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Hùng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đền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Thượng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ẩn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rừng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cây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xanh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xanh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Đứng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đây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nhìn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xa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cảnh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Bên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trái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/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đỉnh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Ba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vòi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vọi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nơi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Mị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Nương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- con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gái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vua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Hùng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Vương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thứ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18 -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theo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Sơn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Tinh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trấn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núi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Dãy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Tam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Đảo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như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bức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tường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xanh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/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sừng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sững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chắn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ngang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bên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/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mây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trời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cuồn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</a:rPr>
              <a:t>cuộn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Phía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xa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xa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núi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Sóc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Sơn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ngựa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sắt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Đổng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Hùng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Vương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giặc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Ân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xâm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lược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/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Ngã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</a:rPr>
              <a:t>B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a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Hạc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gặp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gỡ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ba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/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mải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miết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đắp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bồi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sa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</a:rPr>
              <a:t>mát</a:t>
            </a:r>
            <a:endParaRPr lang="en-US" sz="28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1754188" y="296515"/>
            <a:ext cx="5942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 ĐỌC DIỄN CẢM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304800" y="2362200"/>
            <a:ext cx="86106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4400" b="1" i="1" u="sng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4400" b="1" i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dung</a:t>
            </a:r>
            <a:r>
              <a:rPr lang="en-US" sz="4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ts val="600"/>
              </a:spcBef>
              <a:defRPr/>
            </a:pPr>
            <a:r>
              <a:rPr lang="en-US" sz="4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vi-VN" sz="4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Ca ngợi công lao to lớn của các Vua Hùng đã có công dựng nước và trách nhiệm của tuổi trẻ để bảo vệ</a:t>
            </a:r>
            <a:r>
              <a:rPr lang="en-US" sz="4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4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vi-VN" sz="4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đất nước</a:t>
            </a:r>
            <a:r>
              <a:rPr lang="en-US" sz="4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382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Phong cảnh đền Hùng</a:t>
            </a:r>
            <a:endParaRPr lang="en-US" sz="5400" b="1" i="1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Đoàn Minh Tuấn</a:t>
            </a:r>
          </a:p>
          <a:p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90600" y="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i="1" u="sng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i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u="sng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3200" b="1" i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0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620000" cy="557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3204"/>
              </a:avLst>
            </a:prstTxWarp>
          </a:bodyPr>
          <a:lstStyle/>
          <a:p>
            <a:pPr algn="ctr"/>
            <a:endParaRPr lang="en-US" sz="3600" b="1" kern="10">
              <a:ln w="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5" name="WordArt 11"/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6858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Chúc các em chăm ngoan,</a:t>
            </a:r>
          </a:p>
          <a:p>
            <a:pPr algn="ctr"/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 học tốt !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6" name="Picture 12" descr="untitled h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0"/>
            <a:ext cx="12811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 descr="untitled h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9044" y="5150644"/>
            <a:ext cx="12811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 descr="untitled h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343" y="-311943"/>
            <a:ext cx="12811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5" descr="untitled h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2811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0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21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382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i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i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Phong cảnh đền Hùng</a:t>
            </a:r>
            <a:endParaRPr lang="en-US" sz="5400" b="1" i="1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2800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Đoàn Minh Tuấn</a:t>
            </a:r>
          </a:p>
          <a:p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914400" y="710625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i="1" u="sng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i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u="sng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3200" b="1" i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46788" name="Picture 4" descr="VietnamMapLoc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81000" y="60960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400" b="1" i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 em đọc toàn bài</a:t>
            </a:r>
            <a:endParaRPr lang="en-US" sz="4400" b="1" i="1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Hộp_Văn_Bản 24"/>
          <p:cNvSpPr txBox="1"/>
          <p:nvPr/>
        </p:nvSpPr>
        <p:spPr>
          <a:xfrm>
            <a:off x="914400" y="26670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văn có thể chia làm</a:t>
            </a:r>
          </a:p>
          <a:p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 đoạn?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Hình Chữ nhật 25"/>
          <p:cNvSpPr/>
          <p:nvPr/>
        </p:nvSpPr>
        <p:spPr>
          <a:xfrm>
            <a:off x="762000" y="4191000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latin typeface="Arial" pitchFamily="34" charset="0"/>
                <a:cs typeface="Arial" pitchFamily="34" charset="0"/>
              </a:rPr>
              <a:t>Bài chia làm 3 đoạn, mỗi lần xuống dòng là một đoạn.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320457" y="43528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457200" y="1371654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Lĩnh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dập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dờn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uy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nghiêm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vòi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vọi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cuồn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cuộn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…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8458200" y="2895600"/>
            <a:ext cx="228600" cy="381000"/>
            <a:chOff x="4032" y="2400"/>
            <a:chExt cx="144" cy="240"/>
          </a:xfrm>
        </p:grpSpPr>
        <p:sp>
          <p:nvSpPr>
            <p:cNvPr id="162832" name="Line 37"/>
            <p:cNvSpPr>
              <a:spLocks noChangeShapeType="1"/>
            </p:cNvSpPr>
            <p:nvPr/>
          </p:nvSpPr>
          <p:spPr bwMode="auto">
            <a:xfrm flipH="1">
              <a:off x="4032" y="2400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833" name="Line 38"/>
            <p:cNvSpPr>
              <a:spLocks noChangeShapeType="1"/>
            </p:cNvSpPr>
            <p:nvPr/>
          </p:nvSpPr>
          <p:spPr bwMode="auto">
            <a:xfrm flipH="1">
              <a:off x="4080" y="2400"/>
              <a:ext cx="9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4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28600" y="1219200"/>
            <a:ext cx="8534400" cy="21236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đền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nghiêm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hoành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phi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treo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800600" y="2133600"/>
            <a:ext cx="101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6200" y="3733800"/>
            <a:ext cx="9144000" cy="21236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Đảo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sừng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sững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chắn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ngang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đỡ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mây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cuồn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cuộn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7315200" y="15240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>
            <a:off x="1447800" y="46482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H="1">
            <a:off x="990600" y="5334000"/>
            <a:ext cx="152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0"/>
            <a:ext cx="1825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09800"/>
            <a:ext cx="1333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5410200"/>
            <a:ext cx="2555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Hộp_Văn_Bản 25"/>
          <p:cNvSpPr txBox="1"/>
          <p:nvPr/>
        </p:nvSpPr>
        <p:spPr>
          <a:xfrm>
            <a:off x="533400" y="3048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câu dài khó đọc: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4867" name="Picture 8" descr="dền 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8" name="Text Box 10"/>
          <p:cNvSpPr txBox="1">
            <a:spLocks noChangeArrowheads="1"/>
          </p:cNvSpPr>
          <p:nvPr/>
        </p:nvSpPr>
        <p:spPr bwMode="auto">
          <a:xfrm>
            <a:off x="3048000" y="6318250"/>
            <a:ext cx="3898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CỔNG ĐỀN HÙNG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pattFill prst="trellis">
            <a:fgClr>
              <a:srgbClr val="FF3300"/>
            </a:fgClr>
            <a:bgClr>
              <a:srgbClr val="FFFFFF"/>
            </a:bgClr>
          </a:patt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Pages>0</Pages>
  <Words>876</Words>
  <Characters>0</Characters>
  <Application>Microsoft Macintosh PowerPoint</Application>
  <DocSecurity>0</DocSecurity>
  <PresentationFormat>On-screen Show (4:3)</PresentationFormat>
  <Lines>0</Lines>
  <Paragraphs>75</Paragraphs>
  <Slides>38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38</vt:i4>
      </vt:variant>
    </vt:vector>
  </HeadingPairs>
  <TitlesOfParts>
    <vt:vector size="59" baseType="lpstr">
      <vt:lpstr>.VnAvantH</vt:lpstr>
      <vt:lpstr>Calibri</vt:lpstr>
      <vt:lpstr>Calibri Light</vt:lpstr>
      <vt:lpstr>Tahoma</vt:lpstr>
      <vt:lpstr>Times New Roman</vt:lpstr>
      <vt:lpstr>Wingdings</vt:lpstr>
      <vt:lpstr>Arial</vt:lpstr>
      <vt:lpstr>Blends</vt:lpstr>
      <vt:lpstr>Office Theme</vt:lpstr>
      <vt:lpstr>1_Default Design</vt:lpstr>
      <vt:lpstr>2_Default Design</vt:lpstr>
      <vt:lpstr>3_Default Design</vt:lpstr>
      <vt:lpstr>4_Default Design</vt:lpstr>
      <vt:lpstr>5_Default Design</vt:lpstr>
      <vt:lpstr>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Microsoft Office User</cp:lastModifiedBy>
  <cp:revision>202</cp:revision>
  <cp:lastPrinted>1899-12-30T00:00:00Z</cp:lastPrinted>
  <dcterms:created xsi:type="dcterms:W3CDTF">2010-02-23T09:26:27Z</dcterms:created>
  <dcterms:modified xsi:type="dcterms:W3CDTF">2020-05-06T07:11:23Z</dcterms:modified>
</cp:coreProperties>
</file>