
<file path=[Content_Types].xml><?xml version="1.0" encoding="utf-8"?>
<Types xmlns="http://schemas.openxmlformats.org/package/2006/content-types">
  <Default Extension="xml" ContentType="application/xml"/>
  <Default Extension="jpeg" ContentType="image/jpeg"/>
  <Default Extension="png" ContentType="image/png"/>
  <Default Extension="gif" ContentType="image/gif"/>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648" r:id="rId1"/>
  </p:sldMasterIdLst>
  <p:notesMasterIdLst>
    <p:notesMasterId r:id="rId30"/>
  </p:notesMasterIdLst>
  <p:sldIdLst>
    <p:sldId id="257" r:id="rId2"/>
    <p:sldId id="378" r:id="rId3"/>
    <p:sldId id="264" r:id="rId4"/>
    <p:sldId id="377" r:id="rId5"/>
    <p:sldId id="386" r:id="rId6"/>
    <p:sldId id="277" r:id="rId7"/>
    <p:sldId id="366" r:id="rId8"/>
    <p:sldId id="388" r:id="rId9"/>
    <p:sldId id="357" r:id="rId10"/>
    <p:sldId id="359" r:id="rId11"/>
    <p:sldId id="287" r:id="rId12"/>
    <p:sldId id="384" r:id="rId13"/>
    <p:sldId id="358" r:id="rId14"/>
    <p:sldId id="383" r:id="rId15"/>
    <p:sldId id="262" r:id="rId16"/>
    <p:sldId id="353" r:id="rId17"/>
    <p:sldId id="368" r:id="rId18"/>
    <p:sldId id="381" r:id="rId19"/>
    <p:sldId id="346" r:id="rId20"/>
    <p:sldId id="382" r:id="rId21"/>
    <p:sldId id="375" r:id="rId22"/>
    <p:sldId id="372" r:id="rId23"/>
    <p:sldId id="272" r:id="rId24"/>
    <p:sldId id="376" r:id="rId25"/>
    <p:sldId id="370" r:id="rId26"/>
    <p:sldId id="354" r:id="rId27"/>
    <p:sldId id="371" r:id="rId28"/>
    <p:sldId id="343" r:id="rId2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0000CC"/>
    <a:srgbClr val="FF0000"/>
    <a:srgbClr val="FF3300"/>
    <a:srgbClr val="FF66FF"/>
    <a:srgbClr val="FFFF00"/>
    <a:srgbClr val="CCFF33"/>
    <a:srgbClr val="CC66FF"/>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2" autoAdjust="0"/>
    <p:restoredTop sz="92683" autoAdjust="0"/>
  </p:normalViewPr>
  <p:slideViewPr>
    <p:cSldViewPr>
      <p:cViewPr>
        <p:scale>
          <a:sx n="77" d="100"/>
          <a:sy n="77" d="100"/>
        </p:scale>
        <p:origin x="152" y="8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notesMaster" Target="notesMasters/notesMaster1.xml"/><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874"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79875"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79877"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9878"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79879"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87C4EBA-0ABB-5447-8C13-3E9BC16F48EA}" type="slidenum">
              <a:rPr lang="en-US" altLang="en-US"/>
              <a:pPr>
                <a:defRPr/>
              </a:pPr>
              <a:t>‹#›</a:t>
            </a:fld>
            <a:endParaRPr lang="en-US" altLang="en-US"/>
          </a:p>
        </p:txBody>
      </p:sp>
    </p:spTree>
    <p:extLst>
      <p:ext uri="{BB962C8B-B14F-4D97-AF65-F5344CB8AC3E}">
        <p14:creationId xmlns:p14="http://schemas.microsoft.com/office/powerpoint/2010/main" val="12955757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FAF542B-36CD-7147-80CA-AFA00077A770}" type="slidenum">
              <a:rPr lang="en-US" altLang="en-US"/>
              <a:pPr>
                <a:defRPr/>
              </a:pPr>
              <a:t>‹#›</a:t>
            </a:fld>
            <a:endParaRPr lang="en-US" altLang="en-US"/>
          </a:p>
        </p:txBody>
      </p:sp>
    </p:spTree>
    <p:extLst>
      <p:ext uri="{BB962C8B-B14F-4D97-AF65-F5344CB8AC3E}">
        <p14:creationId xmlns:p14="http://schemas.microsoft.com/office/powerpoint/2010/main" val="1404950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22EC26D-C707-1841-80C1-8ED1D9BF840C}" type="slidenum">
              <a:rPr lang="en-US" altLang="en-US"/>
              <a:pPr>
                <a:defRPr/>
              </a:pPr>
              <a:t>‹#›</a:t>
            </a:fld>
            <a:endParaRPr lang="en-US" altLang="en-US"/>
          </a:p>
        </p:txBody>
      </p:sp>
    </p:spTree>
    <p:extLst>
      <p:ext uri="{BB962C8B-B14F-4D97-AF65-F5344CB8AC3E}">
        <p14:creationId xmlns:p14="http://schemas.microsoft.com/office/powerpoint/2010/main" val="1316198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987867-675B-B942-891C-B5D0EC9F785D}" type="slidenum">
              <a:rPr lang="en-US" altLang="en-US"/>
              <a:pPr>
                <a:defRPr/>
              </a:pPr>
              <a:t>‹#›</a:t>
            </a:fld>
            <a:endParaRPr lang="en-US" altLang="en-US"/>
          </a:p>
        </p:txBody>
      </p:sp>
    </p:spTree>
    <p:extLst>
      <p:ext uri="{BB962C8B-B14F-4D97-AF65-F5344CB8AC3E}">
        <p14:creationId xmlns:p14="http://schemas.microsoft.com/office/powerpoint/2010/main" val="115931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05DF45D-F1B7-7D4E-B400-5E1B8CA90190}" type="slidenum">
              <a:rPr lang="en-US" altLang="en-US"/>
              <a:pPr>
                <a:defRPr/>
              </a:pPr>
              <a:t>‹#›</a:t>
            </a:fld>
            <a:endParaRPr lang="en-US" altLang="en-US"/>
          </a:p>
        </p:txBody>
      </p:sp>
    </p:spTree>
    <p:extLst>
      <p:ext uri="{BB962C8B-B14F-4D97-AF65-F5344CB8AC3E}">
        <p14:creationId xmlns:p14="http://schemas.microsoft.com/office/powerpoint/2010/main" val="1414035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F726F00-1CA0-D749-BC4D-8269EAD12192}" type="slidenum">
              <a:rPr lang="en-US" altLang="en-US"/>
              <a:pPr>
                <a:defRPr/>
              </a:pPr>
              <a:t>‹#›</a:t>
            </a:fld>
            <a:endParaRPr lang="en-US" altLang="en-US"/>
          </a:p>
        </p:txBody>
      </p:sp>
    </p:spTree>
    <p:extLst>
      <p:ext uri="{BB962C8B-B14F-4D97-AF65-F5344CB8AC3E}">
        <p14:creationId xmlns:p14="http://schemas.microsoft.com/office/powerpoint/2010/main" val="1637299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3A17EAF-1186-7941-B81E-8EF41508F86F}" type="slidenum">
              <a:rPr lang="en-US" altLang="en-US"/>
              <a:pPr>
                <a:defRPr/>
              </a:pPr>
              <a:t>‹#›</a:t>
            </a:fld>
            <a:endParaRPr lang="en-US" altLang="en-US"/>
          </a:p>
        </p:txBody>
      </p:sp>
    </p:spTree>
    <p:extLst>
      <p:ext uri="{BB962C8B-B14F-4D97-AF65-F5344CB8AC3E}">
        <p14:creationId xmlns:p14="http://schemas.microsoft.com/office/powerpoint/2010/main" val="242605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75B9D25-6AC9-2A45-83D5-DAA6F041173A}" type="slidenum">
              <a:rPr lang="en-US" altLang="en-US"/>
              <a:pPr>
                <a:defRPr/>
              </a:pPr>
              <a:t>‹#›</a:t>
            </a:fld>
            <a:endParaRPr lang="en-US" altLang="en-US"/>
          </a:p>
        </p:txBody>
      </p:sp>
    </p:spTree>
    <p:extLst>
      <p:ext uri="{BB962C8B-B14F-4D97-AF65-F5344CB8AC3E}">
        <p14:creationId xmlns:p14="http://schemas.microsoft.com/office/powerpoint/2010/main" val="1542894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6295773-0457-5840-BECE-A376A429F15C}" type="slidenum">
              <a:rPr lang="en-US" altLang="en-US"/>
              <a:pPr>
                <a:defRPr/>
              </a:pPr>
              <a:t>‹#›</a:t>
            </a:fld>
            <a:endParaRPr lang="en-US" altLang="en-US"/>
          </a:p>
        </p:txBody>
      </p:sp>
    </p:spTree>
    <p:extLst>
      <p:ext uri="{BB962C8B-B14F-4D97-AF65-F5344CB8AC3E}">
        <p14:creationId xmlns:p14="http://schemas.microsoft.com/office/powerpoint/2010/main" val="569866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27F99EF-05CD-3542-832E-CC252CCCDA1F}" type="slidenum">
              <a:rPr lang="en-US" altLang="en-US"/>
              <a:pPr>
                <a:defRPr/>
              </a:pPr>
              <a:t>‹#›</a:t>
            </a:fld>
            <a:endParaRPr lang="en-US" altLang="en-US"/>
          </a:p>
        </p:txBody>
      </p:sp>
    </p:spTree>
    <p:extLst>
      <p:ext uri="{BB962C8B-B14F-4D97-AF65-F5344CB8AC3E}">
        <p14:creationId xmlns:p14="http://schemas.microsoft.com/office/powerpoint/2010/main" val="2110095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2A1E386-06BC-C841-8628-4AB5DEC47B94}" type="slidenum">
              <a:rPr lang="en-US" altLang="en-US"/>
              <a:pPr>
                <a:defRPr/>
              </a:pPr>
              <a:t>‹#›</a:t>
            </a:fld>
            <a:endParaRPr lang="en-US" altLang="en-US"/>
          </a:p>
        </p:txBody>
      </p:sp>
    </p:spTree>
    <p:extLst>
      <p:ext uri="{BB962C8B-B14F-4D97-AF65-F5344CB8AC3E}">
        <p14:creationId xmlns:p14="http://schemas.microsoft.com/office/powerpoint/2010/main" val="8247941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0C80657-FB09-5945-9011-44B806B32681}" type="slidenum">
              <a:rPr lang="en-US" altLang="en-US"/>
              <a:pPr>
                <a:defRPr/>
              </a:pPr>
              <a:t>‹#›</a:t>
            </a:fld>
            <a:endParaRPr lang="en-US" altLang="en-US"/>
          </a:p>
        </p:txBody>
      </p:sp>
    </p:spTree>
    <p:extLst>
      <p:ext uri="{BB962C8B-B14F-4D97-AF65-F5344CB8AC3E}">
        <p14:creationId xmlns:p14="http://schemas.microsoft.com/office/powerpoint/2010/main" val="30788387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D4CBE34C-634C-BD44-9EFB-33D775EEB0B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wmf"/><Relationship Id="rId3" Type="http://schemas.openxmlformats.org/officeDocument/2006/relationships/image" Target="../media/image4.gi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gif"/><Relationship Id="rId4" Type="http://schemas.openxmlformats.org/officeDocument/2006/relationships/image" Target="../media/image7.gif"/><Relationship Id="rId5" Type="http://schemas.openxmlformats.org/officeDocument/2006/relationships/image" Target="../media/image8.gif"/><Relationship Id="rId1" Type="http://schemas.openxmlformats.org/officeDocument/2006/relationships/slideLayout" Target="../slideLayouts/slideLayout7.xml"/><Relationship Id="rId2" Type="http://schemas.openxmlformats.org/officeDocument/2006/relationships/image" Target="../media/image5.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4" Type="http://schemas.openxmlformats.org/officeDocument/2006/relationships/image" Target="../media/image1.png"/><Relationship Id="rId1" Type="http://schemas.microsoft.com/office/2007/relationships/media" Target="file:////Users/macbook/Pictures/Thu&#795;%20vie&#803;&#770;n%20A&#777;nh.photoslibrary/Masters/2020/04/09/20200409-074742/333480233979468671.mp4" TargetMode="External"/><Relationship Id="rId2" Type="http://schemas.openxmlformats.org/officeDocument/2006/relationships/video" Target="file:////Users/macbook/Pictures/Thu&#795;%20vie&#803;&#770;n%20A&#777;nh.photoslibrary/Masters/2020/04/09/20200409-074742/333480233979468671.mp4"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6" name="AutoShape 4"/>
          <p:cNvSpPr>
            <a:spLocks noChangeArrowheads="1"/>
          </p:cNvSpPr>
          <p:nvPr/>
        </p:nvSpPr>
        <p:spPr bwMode="auto">
          <a:xfrm>
            <a:off x="1143000" y="609600"/>
            <a:ext cx="7467600" cy="2209800"/>
          </a:xfrm>
          <a:prstGeom prst="wedgeEllipseCallout">
            <a:avLst>
              <a:gd name="adj1" fmla="val -21972"/>
              <a:gd name="adj2" fmla="val 44296"/>
            </a:avLst>
          </a:prstGeom>
          <a:solidFill>
            <a:schemeClr val="accent1"/>
          </a:solidFill>
          <a:ln w="9525">
            <a:solidFill>
              <a:schemeClr val="tx1"/>
            </a:solidFill>
            <a:miter lim="800000"/>
            <a:headEnd/>
            <a:tailEnd/>
          </a:ln>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vi-VN" altLang="en-US" sz="5400" b="1">
                <a:solidFill>
                  <a:srgbClr val="0000CC"/>
                </a:solidFill>
                <a:latin typeface="Times New Roman" charset="0"/>
                <a:ea typeface="Times New Roman" charset="0"/>
                <a:cs typeface="Times New Roman" charset="0"/>
              </a:rPr>
              <a:t>Ôn </a:t>
            </a:r>
            <a:r>
              <a:rPr lang="en-US" altLang="en-US" sz="5400" b="1">
                <a:solidFill>
                  <a:srgbClr val="0000CC"/>
                </a:solidFill>
                <a:latin typeface="Times New Roman" charset="0"/>
                <a:ea typeface="Times New Roman" charset="0"/>
                <a:cs typeface="Times New Roman" charset="0"/>
              </a:rPr>
              <a:t>bài cũ</a:t>
            </a:r>
          </a:p>
        </p:txBody>
      </p:sp>
      <p:sp>
        <p:nvSpPr>
          <p:cNvPr id="3081" name="WordArt 9"/>
          <p:cNvSpPr>
            <a:spLocks noChangeArrowheads="1" noChangeShapeType="1" noTextEdit="1"/>
          </p:cNvSpPr>
          <p:nvPr/>
        </p:nvSpPr>
        <p:spPr bwMode="auto">
          <a:xfrm>
            <a:off x="457200" y="3352800"/>
            <a:ext cx="7924800" cy="1295400"/>
          </a:xfrm>
          <a:prstGeom prst="rect">
            <a:avLst/>
          </a:prstGeom>
        </p:spPr>
        <p:txBody>
          <a:bodyPr wrap="none" fromWordArt="1">
            <a:prstTxWarp prst="textPlain">
              <a:avLst>
                <a:gd name="adj" fmla="val 50000"/>
              </a:avLst>
            </a:prstTxWarp>
          </a:bodyPr>
          <a:lstStyle/>
          <a:p>
            <a:pPr algn="ctr"/>
            <a:r>
              <a:rPr lang="en-US" sz="4000" kern="10">
                <a:ln w="19050">
                  <a:solidFill>
                    <a:srgbClr val="99CCFF"/>
                  </a:solidFill>
                  <a:round/>
                  <a:headEnd/>
                  <a:tailEnd/>
                </a:ln>
                <a:solidFill>
                  <a:srgbClr val="0066CC"/>
                </a:solidFill>
                <a:effectLst>
                  <a:outerShdw blurRad="63500" dist="38099" dir="2700000" algn="ctr" rotWithShape="0">
                    <a:srgbClr val="990000">
                      <a:alpha val="74997"/>
                    </a:srgbClr>
                  </a:outerShdw>
                </a:effectLst>
                <a:latin typeface="Times New Roman" charset="0"/>
                <a:ea typeface="Times New Roman" charset="0"/>
                <a:cs typeface="Times New Roman" charset="0"/>
              </a:rPr>
              <a:t>PHÂN XỬ TÀI TÌNH</a:t>
            </a: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animEffect transition="in" filter="slide(fromBottom)">
                                      <p:cBhvr>
                                        <p:cTn id="7" dur="500"/>
                                        <p:tgtEl>
                                          <p:spTgt spid="307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081"/>
                                        </p:tgtEl>
                                        <p:attrNameLst>
                                          <p:attrName>style.visibility</p:attrName>
                                        </p:attrNameLst>
                                      </p:cBhvr>
                                      <p:to>
                                        <p:strVal val="visible"/>
                                      </p:to>
                                    </p:set>
                                    <p:animEffect transition="in" filter="box(in)">
                                      <p:cBhvr>
                                        <p:cTn id="12" dur="500"/>
                                        <p:tgtEl>
                                          <p:spTgt spid="30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1" grpId="0" animBg="1"/>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0" y="1066800"/>
            <a:ext cx="1828800" cy="487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4000">
                <a:solidFill>
                  <a:srgbClr val="FF0000"/>
                </a:solidFill>
                <a:latin typeface="Times New Roman" charset="0"/>
                <a:ea typeface="Times New Roman" charset="0"/>
                <a:cs typeface="Times New Roman" charset="0"/>
              </a:rPr>
              <a:t>Các câu hỏi và câu cảm</a:t>
            </a:r>
          </a:p>
        </p:txBody>
      </p:sp>
      <p:sp>
        <p:nvSpPr>
          <p:cNvPr id="6" name="Rounded Rectangle 5"/>
          <p:cNvSpPr/>
          <p:nvPr/>
        </p:nvSpPr>
        <p:spPr>
          <a:xfrm>
            <a:off x="2438400" y="685800"/>
            <a:ext cx="5791200"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800">
                <a:solidFill>
                  <a:srgbClr val="0000CC"/>
                </a:solidFill>
                <a:latin typeface="Times New Roman" charset="0"/>
                <a:ea typeface="Times New Roman" charset="0"/>
                <a:cs typeface="Times New Roman" charset="0"/>
              </a:rPr>
              <a:t>Các cháu ơi ! Giấc ngủ có ngon không?</a:t>
            </a:r>
          </a:p>
        </p:txBody>
      </p:sp>
      <p:sp>
        <p:nvSpPr>
          <p:cNvPr id="13" name="Rounded Rectangle 12"/>
          <p:cNvSpPr/>
          <p:nvPr/>
        </p:nvSpPr>
        <p:spPr>
          <a:xfrm>
            <a:off x="2438400" y="2438400"/>
            <a:ext cx="57912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800">
                <a:solidFill>
                  <a:srgbClr val="0000CC"/>
                </a:solidFill>
                <a:latin typeface="Times New Roman" charset="0"/>
                <a:ea typeface="Times New Roman" charset="0"/>
                <a:cs typeface="Times New Roman" charset="0"/>
              </a:rPr>
              <a:t>Các cháu cứ yên tâm ngủ nhé !</a:t>
            </a:r>
          </a:p>
        </p:txBody>
      </p:sp>
      <p:sp>
        <p:nvSpPr>
          <p:cNvPr id="14" name="Rounded Rectangle 13"/>
          <p:cNvSpPr/>
          <p:nvPr/>
        </p:nvSpPr>
        <p:spPr>
          <a:xfrm>
            <a:off x="2438400" y="4038600"/>
            <a:ext cx="57912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800">
                <a:solidFill>
                  <a:srgbClr val="0000CC"/>
                </a:solidFill>
                <a:latin typeface="Times New Roman" charset="0"/>
                <a:ea typeface="Times New Roman" charset="0"/>
                <a:cs typeface="Times New Roman" charset="0"/>
              </a:rPr>
              <a:t>Gió đông lạnh buốt đôi tay chú rồi !</a:t>
            </a:r>
          </a:p>
        </p:txBody>
      </p:sp>
      <p:sp>
        <p:nvSpPr>
          <p:cNvPr id="15" name="Rounded Rectangle 14"/>
          <p:cNvSpPr/>
          <p:nvPr/>
        </p:nvSpPr>
        <p:spPr>
          <a:xfrm>
            <a:off x="2438400" y="5638800"/>
            <a:ext cx="57912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800" dirty="0" err="1">
                <a:solidFill>
                  <a:srgbClr val="0000CC"/>
                </a:solidFill>
                <a:latin typeface="Times New Roman" charset="0"/>
                <a:ea typeface="Times New Roman" charset="0"/>
                <a:cs typeface="Times New Roman" charset="0"/>
              </a:rPr>
              <a:t>Rét</a:t>
            </a:r>
            <a:r>
              <a:rPr lang="en-US" altLang="en-US" sz="2800" dirty="0">
                <a:solidFill>
                  <a:srgbClr val="0000CC"/>
                </a:solidFill>
                <a:latin typeface="Times New Roman" charset="0"/>
                <a:ea typeface="Times New Roman" charset="0"/>
                <a:cs typeface="Times New Roman" charset="0"/>
              </a:rPr>
              <a:t> </a:t>
            </a:r>
            <a:r>
              <a:rPr lang="en-US" altLang="en-US" sz="2800" dirty="0" err="1">
                <a:solidFill>
                  <a:srgbClr val="0000CC"/>
                </a:solidFill>
                <a:latin typeface="Times New Roman" charset="0"/>
                <a:ea typeface="Times New Roman" charset="0"/>
                <a:cs typeface="Times New Roman" charset="0"/>
              </a:rPr>
              <a:t>thì</a:t>
            </a:r>
            <a:r>
              <a:rPr lang="en-US" altLang="en-US" sz="2800" dirty="0">
                <a:solidFill>
                  <a:srgbClr val="0000CC"/>
                </a:solidFill>
                <a:latin typeface="Times New Roman" charset="0"/>
                <a:ea typeface="Times New Roman" charset="0"/>
                <a:cs typeface="Times New Roman" charset="0"/>
              </a:rPr>
              <a:t> </a:t>
            </a:r>
            <a:r>
              <a:rPr lang="en-US" altLang="en-US" sz="2800" dirty="0" err="1" smtClean="0">
                <a:solidFill>
                  <a:srgbClr val="0000CC"/>
                </a:solidFill>
                <a:latin typeface="Times New Roman" charset="0"/>
                <a:ea typeface="Times New Roman" charset="0"/>
                <a:cs typeface="Times New Roman" charset="0"/>
              </a:rPr>
              <a:t>mặc</a:t>
            </a:r>
            <a:r>
              <a:rPr lang="en-US" altLang="en-US" sz="2800" dirty="0" smtClean="0">
                <a:solidFill>
                  <a:srgbClr val="0000CC"/>
                </a:solidFill>
                <a:latin typeface="Times New Roman" charset="0"/>
                <a:ea typeface="Times New Roman" charset="0"/>
                <a:cs typeface="Times New Roman" charset="0"/>
              </a:rPr>
              <a:t> </a:t>
            </a:r>
            <a:r>
              <a:rPr lang="en-US" altLang="en-US" sz="2800" dirty="0" err="1">
                <a:solidFill>
                  <a:srgbClr val="0000CC"/>
                </a:solidFill>
                <a:latin typeface="Times New Roman" charset="0"/>
                <a:ea typeface="Times New Roman" charset="0"/>
                <a:cs typeface="Times New Roman" charset="0"/>
              </a:rPr>
              <a:t>rét</a:t>
            </a:r>
            <a:r>
              <a:rPr lang="en-US" altLang="en-US" sz="2800" dirty="0">
                <a:solidFill>
                  <a:srgbClr val="0000CC"/>
                </a:solidFill>
                <a:latin typeface="Times New Roman" charset="0"/>
                <a:ea typeface="Times New Roman" charset="0"/>
                <a:cs typeface="Times New Roman" charset="0"/>
              </a:rPr>
              <a:t> </a:t>
            </a:r>
            <a:r>
              <a:rPr lang="en-US" altLang="en-US" sz="2800" dirty="0" err="1">
                <a:solidFill>
                  <a:srgbClr val="0000CC"/>
                </a:solidFill>
                <a:latin typeface="Times New Roman" charset="0"/>
                <a:ea typeface="Times New Roman" charset="0"/>
                <a:cs typeface="Times New Roman" charset="0"/>
              </a:rPr>
              <a:t>cháu</a:t>
            </a:r>
            <a:r>
              <a:rPr lang="en-US" altLang="en-US" sz="2800" dirty="0">
                <a:solidFill>
                  <a:srgbClr val="0000CC"/>
                </a:solidFill>
                <a:latin typeface="Times New Roman" charset="0"/>
                <a:ea typeface="Times New Roman" charset="0"/>
                <a:cs typeface="Times New Roman" charset="0"/>
              </a:rPr>
              <a:t> </a:t>
            </a:r>
            <a:r>
              <a:rPr lang="en-US" altLang="en-US" sz="2800" dirty="0" err="1">
                <a:solidFill>
                  <a:srgbClr val="0000CC"/>
                </a:solidFill>
                <a:latin typeface="Times New Roman" charset="0"/>
                <a:ea typeface="Times New Roman" charset="0"/>
                <a:cs typeface="Times New Roman" charset="0"/>
              </a:rPr>
              <a:t>ơi</a:t>
            </a:r>
            <a:r>
              <a:rPr lang="en-US" altLang="en-US" sz="2800" dirty="0">
                <a:solidFill>
                  <a:srgbClr val="0000CC"/>
                </a:solidFill>
                <a:latin typeface="Times New Roman" charset="0"/>
                <a:ea typeface="Times New Roman" charset="0"/>
                <a:cs typeface="Times New Roman" charset="0"/>
              </a:rPr>
              <a:t> !</a:t>
            </a:r>
          </a:p>
        </p:txBody>
      </p:sp>
      <p:cxnSp>
        <p:nvCxnSpPr>
          <p:cNvPr id="17" name="Straight Arrow Connector 16"/>
          <p:cNvCxnSpPr>
            <a:stCxn id="2" idx="3"/>
            <a:endCxn id="6" idx="1"/>
          </p:cNvCxnSpPr>
          <p:nvPr/>
        </p:nvCxnSpPr>
        <p:spPr>
          <a:xfrm flipV="1">
            <a:off x="1828800" y="1295400"/>
            <a:ext cx="609600" cy="2209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2" idx="3"/>
            <a:endCxn id="13" idx="1"/>
          </p:cNvCxnSpPr>
          <p:nvPr/>
        </p:nvCxnSpPr>
        <p:spPr>
          <a:xfrm flipV="1">
            <a:off x="1828800" y="2857500"/>
            <a:ext cx="609600" cy="647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2" idx="3"/>
            <a:endCxn id="14" idx="1"/>
          </p:cNvCxnSpPr>
          <p:nvPr/>
        </p:nvCxnSpPr>
        <p:spPr>
          <a:xfrm>
            <a:off x="1828800" y="3505200"/>
            <a:ext cx="609600" cy="952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2" idx="3"/>
            <a:endCxn id="15" idx="1"/>
          </p:cNvCxnSpPr>
          <p:nvPr/>
        </p:nvCxnSpPr>
        <p:spPr>
          <a:xfrm>
            <a:off x="1828800" y="3505200"/>
            <a:ext cx="609600" cy="2552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 calcmode="lin" valueType="num">
                                      <p:cBhvr additive="base">
                                        <p:cTn id="12" dur="500" fill="hold"/>
                                        <p:tgtEl>
                                          <p:spTgt spid="17"/>
                                        </p:tgtEl>
                                        <p:attrNameLst>
                                          <p:attrName>ppt_x</p:attrName>
                                        </p:attrNameLst>
                                      </p:cBhvr>
                                      <p:tavLst>
                                        <p:tav tm="0">
                                          <p:val>
                                            <p:strVal val="#ppt_x"/>
                                          </p:val>
                                        </p:tav>
                                        <p:tav tm="100000">
                                          <p:val>
                                            <p:strVal val="#ppt_x"/>
                                          </p:val>
                                        </p:tav>
                                      </p:tavLst>
                                    </p:anim>
                                    <p:anim calcmode="lin" valueType="num">
                                      <p:cBhvr additive="base">
                                        <p:cTn id="13" dur="500" fill="hold"/>
                                        <p:tgtEl>
                                          <p:spTgt spid="17"/>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additive="base">
                                        <p:cTn id="16" dur="500" fill="hold"/>
                                        <p:tgtEl>
                                          <p:spTgt spid="6"/>
                                        </p:tgtEl>
                                        <p:attrNameLst>
                                          <p:attrName>ppt_x</p:attrName>
                                        </p:attrNameLst>
                                      </p:cBhvr>
                                      <p:tavLst>
                                        <p:tav tm="0">
                                          <p:val>
                                            <p:strVal val="#ppt_x"/>
                                          </p:val>
                                        </p:tav>
                                        <p:tav tm="100000">
                                          <p:val>
                                            <p:strVal val="#ppt_x"/>
                                          </p:val>
                                        </p:tav>
                                      </p:tavLst>
                                    </p:anim>
                                    <p:anim calcmode="lin" valueType="num">
                                      <p:cBhvr additive="base">
                                        <p:cTn id="17"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nodeType="clickEffect">
                                  <p:stCondLst>
                                    <p:cond delay="0"/>
                                  </p:stCondLst>
                                  <p:childTnLst>
                                    <p:set>
                                      <p:cBhvr>
                                        <p:cTn id="21" dur="1" fill="hold">
                                          <p:stCondLst>
                                            <p:cond delay="0"/>
                                          </p:stCondLst>
                                        </p:cTn>
                                        <p:tgtEl>
                                          <p:spTgt spid="21"/>
                                        </p:tgtEl>
                                        <p:attrNameLst>
                                          <p:attrName>style.visibility</p:attrName>
                                        </p:attrNameLst>
                                      </p:cBhvr>
                                      <p:to>
                                        <p:strVal val="visible"/>
                                      </p:to>
                                    </p:set>
                                    <p:anim calcmode="lin" valueType="num">
                                      <p:cBhvr additive="base">
                                        <p:cTn id="22" dur="500" fill="hold"/>
                                        <p:tgtEl>
                                          <p:spTgt spid="21"/>
                                        </p:tgtEl>
                                        <p:attrNameLst>
                                          <p:attrName>ppt_x</p:attrName>
                                        </p:attrNameLst>
                                      </p:cBhvr>
                                      <p:tavLst>
                                        <p:tav tm="0">
                                          <p:val>
                                            <p:strVal val="#ppt_x"/>
                                          </p:val>
                                        </p:tav>
                                        <p:tav tm="100000">
                                          <p:val>
                                            <p:strVal val="#ppt_x"/>
                                          </p:val>
                                        </p:tav>
                                      </p:tavLst>
                                    </p:anim>
                                    <p:anim calcmode="lin" valueType="num">
                                      <p:cBhvr additive="base">
                                        <p:cTn id="23" dur="500" fill="hold"/>
                                        <p:tgtEl>
                                          <p:spTgt spid="21"/>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anim calcmode="lin" valueType="num">
                                      <p:cBhvr additive="base">
                                        <p:cTn id="26" dur="500" fill="hold"/>
                                        <p:tgtEl>
                                          <p:spTgt spid="13"/>
                                        </p:tgtEl>
                                        <p:attrNameLst>
                                          <p:attrName>ppt_x</p:attrName>
                                        </p:attrNameLst>
                                      </p:cBhvr>
                                      <p:tavLst>
                                        <p:tav tm="0">
                                          <p:val>
                                            <p:strVal val="#ppt_x"/>
                                          </p:val>
                                        </p:tav>
                                        <p:tav tm="100000">
                                          <p:val>
                                            <p:strVal val="#ppt_x"/>
                                          </p:val>
                                        </p:tav>
                                      </p:tavLst>
                                    </p:anim>
                                    <p:anim calcmode="lin" valueType="num">
                                      <p:cBhvr additive="base">
                                        <p:cTn id="27"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42" presetClass="entr" presetSubtype="0" fill="hold"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fade">
                                      <p:cBhvr>
                                        <p:cTn id="32" dur="1000"/>
                                        <p:tgtEl>
                                          <p:spTgt spid="23"/>
                                        </p:tgtEl>
                                      </p:cBhvr>
                                    </p:animEffect>
                                    <p:anim calcmode="lin" valueType="num">
                                      <p:cBhvr>
                                        <p:cTn id="33" dur="1000" fill="hold"/>
                                        <p:tgtEl>
                                          <p:spTgt spid="23"/>
                                        </p:tgtEl>
                                        <p:attrNameLst>
                                          <p:attrName>ppt_x</p:attrName>
                                        </p:attrNameLst>
                                      </p:cBhvr>
                                      <p:tavLst>
                                        <p:tav tm="0">
                                          <p:val>
                                            <p:strVal val="#ppt_x"/>
                                          </p:val>
                                        </p:tav>
                                        <p:tav tm="100000">
                                          <p:val>
                                            <p:strVal val="#ppt_x"/>
                                          </p:val>
                                        </p:tav>
                                      </p:tavLst>
                                    </p:anim>
                                    <p:anim calcmode="lin" valueType="num">
                                      <p:cBhvr>
                                        <p:cTn id="34" dur="1000" fill="hold"/>
                                        <p:tgtEl>
                                          <p:spTgt spid="23"/>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1000"/>
                                        <p:tgtEl>
                                          <p:spTgt spid="14"/>
                                        </p:tgtEl>
                                      </p:cBhvr>
                                    </p:animEffect>
                                    <p:anim calcmode="lin" valueType="num">
                                      <p:cBhvr>
                                        <p:cTn id="38" dur="1000" fill="hold"/>
                                        <p:tgtEl>
                                          <p:spTgt spid="14"/>
                                        </p:tgtEl>
                                        <p:attrNameLst>
                                          <p:attrName>ppt_x</p:attrName>
                                        </p:attrNameLst>
                                      </p:cBhvr>
                                      <p:tavLst>
                                        <p:tav tm="0">
                                          <p:val>
                                            <p:strVal val="#ppt_x"/>
                                          </p:val>
                                        </p:tav>
                                        <p:tav tm="100000">
                                          <p:val>
                                            <p:strVal val="#ppt_x"/>
                                          </p:val>
                                        </p:tav>
                                      </p:tavLst>
                                    </p:anim>
                                    <p:anim calcmode="lin" valueType="num">
                                      <p:cBhvr>
                                        <p:cTn id="3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42" presetClass="entr" presetSubtype="0" fill="hold" nodeType="clickEffect">
                                  <p:stCondLst>
                                    <p:cond delay="0"/>
                                  </p:stCondLst>
                                  <p:childTnLst>
                                    <p:set>
                                      <p:cBhvr>
                                        <p:cTn id="43" dur="1" fill="hold">
                                          <p:stCondLst>
                                            <p:cond delay="0"/>
                                          </p:stCondLst>
                                        </p:cTn>
                                        <p:tgtEl>
                                          <p:spTgt spid="27"/>
                                        </p:tgtEl>
                                        <p:attrNameLst>
                                          <p:attrName>style.visibility</p:attrName>
                                        </p:attrNameLst>
                                      </p:cBhvr>
                                      <p:to>
                                        <p:strVal val="visible"/>
                                      </p:to>
                                    </p:set>
                                    <p:animEffect transition="in" filter="fade">
                                      <p:cBhvr>
                                        <p:cTn id="44" dur="1000"/>
                                        <p:tgtEl>
                                          <p:spTgt spid="27"/>
                                        </p:tgtEl>
                                      </p:cBhvr>
                                    </p:animEffect>
                                    <p:anim calcmode="lin" valueType="num">
                                      <p:cBhvr>
                                        <p:cTn id="45" dur="1000" fill="hold"/>
                                        <p:tgtEl>
                                          <p:spTgt spid="27"/>
                                        </p:tgtEl>
                                        <p:attrNameLst>
                                          <p:attrName>ppt_x</p:attrName>
                                        </p:attrNameLst>
                                      </p:cBhvr>
                                      <p:tavLst>
                                        <p:tav tm="0">
                                          <p:val>
                                            <p:strVal val="#ppt_x"/>
                                          </p:val>
                                        </p:tav>
                                        <p:tav tm="100000">
                                          <p:val>
                                            <p:strVal val="#ppt_x"/>
                                          </p:val>
                                        </p:tav>
                                      </p:tavLst>
                                    </p:anim>
                                    <p:anim calcmode="lin" valueType="num">
                                      <p:cBhvr>
                                        <p:cTn id="46" dur="1000" fill="hold"/>
                                        <p:tgtEl>
                                          <p:spTgt spid="27"/>
                                        </p:tgtEl>
                                        <p:attrNameLst>
                                          <p:attrName>ppt_y</p:attrName>
                                        </p:attrNameLst>
                                      </p:cBhvr>
                                      <p:tavLst>
                                        <p:tav tm="0">
                                          <p:val>
                                            <p:strVal val="#ppt_y+.1"/>
                                          </p:val>
                                        </p:tav>
                                        <p:tav tm="100000">
                                          <p:val>
                                            <p:strVal val="#ppt_y"/>
                                          </p:val>
                                        </p:tav>
                                      </p:tavLst>
                                    </p:anim>
                                  </p:childTnLst>
                                </p:cTn>
                              </p:par>
                              <p:par>
                                <p:cTn id="47" presetID="42" presetClass="entr" presetSubtype="0" fill="hold" grpId="0" nodeType="with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fade">
                                      <p:cBhvr>
                                        <p:cTn id="49" dur="1000"/>
                                        <p:tgtEl>
                                          <p:spTgt spid="15"/>
                                        </p:tgtEl>
                                      </p:cBhvr>
                                    </p:animEffect>
                                    <p:anim calcmode="lin" valueType="num">
                                      <p:cBhvr>
                                        <p:cTn id="50" dur="1000" fill="hold"/>
                                        <p:tgtEl>
                                          <p:spTgt spid="15"/>
                                        </p:tgtEl>
                                        <p:attrNameLst>
                                          <p:attrName>ppt_x</p:attrName>
                                        </p:attrNameLst>
                                      </p:cBhvr>
                                      <p:tavLst>
                                        <p:tav tm="0">
                                          <p:val>
                                            <p:strVal val="#ppt_x"/>
                                          </p:val>
                                        </p:tav>
                                        <p:tav tm="100000">
                                          <p:val>
                                            <p:strVal val="#ppt_x"/>
                                          </p:val>
                                        </p:tav>
                                      </p:tavLst>
                                    </p:anim>
                                    <p:anim calcmode="lin" valueType="num">
                                      <p:cBhvr>
                                        <p:cTn id="51"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13" grpId="0" animBg="1"/>
      <p:bldP spid="14" grpId="0" animBg="1"/>
      <p:bldP spid="15"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1" name="Hình Chữ nhật 6"/>
          <p:cNvSpPr>
            <a:spLocks noChangeArrowheads="1"/>
          </p:cNvSpPr>
          <p:nvPr/>
        </p:nvSpPr>
        <p:spPr bwMode="auto">
          <a:xfrm>
            <a:off x="609600" y="533400"/>
            <a:ext cx="7315200"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4400">
                <a:solidFill>
                  <a:srgbClr val="FF0000"/>
                </a:solidFill>
                <a:ea typeface="Arial" charset="0"/>
                <a:cs typeface="Arial" charset="0"/>
              </a:rPr>
              <a:t>Bài này chúng ta có thể chia ra làm mấy đoạn ?</a:t>
            </a:r>
          </a:p>
        </p:txBody>
      </p:sp>
      <p:sp>
        <p:nvSpPr>
          <p:cNvPr id="25602" name="Hình Chữ nhật 7"/>
          <p:cNvSpPr>
            <a:spLocks noChangeArrowheads="1"/>
          </p:cNvSpPr>
          <p:nvPr/>
        </p:nvSpPr>
        <p:spPr bwMode="auto">
          <a:xfrm>
            <a:off x="533400" y="2362200"/>
            <a:ext cx="7620000" cy="347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4400">
                <a:solidFill>
                  <a:srgbClr val="FF0000"/>
                </a:solidFill>
                <a:ea typeface="Arial" charset="0"/>
                <a:cs typeface="Arial" charset="0"/>
              </a:rPr>
              <a:t>Chia làm 4 đoạn:</a:t>
            </a:r>
          </a:p>
          <a:p>
            <a:pPr eaLnBrk="1" hangingPunct="1">
              <a:spcBef>
                <a:spcPct val="0"/>
              </a:spcBef>
              <a:buFontTx/>
              <a:buNone/>
            </a:pPr>
            <a:r>
              <a:rPr lang="en-US" altLang="en-US" sz="4400">
                <a:solidFill>
                  <a:srgbClr val="FF0000"/>
                </a:solidFill>
                <a:ea typeface="Arial" charset="0"/>
                <a:cs typeface="Arial" charset="0"/>
              </a:rPr>
              <a:t>Đoạn 1: Khổ thơ 1.</a:t>
            </a:r>
          </a:p>
          <a:p>
            <a:pPr eaLnBrk="1" hangingPunct="1">
              <a:spcBef>
                <a:spcPct val="0"/>
              </a:spcBef>
              <a:buFontTx/>
              <a:buNone/>
            </a:pPr>
            <a:r>
              <a:rPr lang="en-US" altLang="en-US" sz="4400">
                <a:solidFill>
                  <a:srgbClr val="FF0000"/>
                </a:solidFill>
                <a:ea typeface="Arial" charset="0"/>
                <a:cs typeface="Arial" charset="0"/>
              </a:rPr>
              <a:t>Đoạn 2: Khổ thơ 2.</a:t>
            </a:r>
          </a:p>
          <a:p>
            <a:pPr eaLnBrk="1" hangingPunct="1">
              <a:spcBef>
                <a:spcPct val="0"/>
              </a:spcBef>
              <a:buFontTx/>
              <a:buNone/>
            </a:pPr>
            <a:r>
              <a:rPr lang="en-US" altLang="en-US" sz="4400">
                <a:solidFill>
                  <a:srgbClr val="FF0000"/>
                </a:solidFill>
                <a:ea typeface="Arial" charset="0"/>
                <a:cs typeface="Arial" charset="0"/>
              </a:rPr>
              <a:t>Đoạn 3: Khổ thơ 3.</a:t>
            </a:r>
          </a:p>
          <a:p>
            <a:pPr eaLnBrk="1" hangingPunct="1">
              <a:spcBef>
                <a:spcPct val="0"/>
              </a:spcBef>
              <a:buFontTx/>
              <a:buNone/>
            </a:pPr>
            <a:r>
              <a:rPr lang="en-US" altLang="en-US" sz="4400">
                <a:solidFill>
                  <a:srgbClr val="FF0000"/>
                </a:solidFill>
                <a:ea typeface="Arial" charset="0"/>
                <a:cs typeface="Arial" charset="0"/>
              </a:rPr>
              <a:t>Đoạn 4: Khổ thơ 4.</a:t>
            </a:r>
          </a:p>
        </p:txBody>
      </p:sp>
    </p:spTree>
  </p:cSld>
  <p:clrMapOvr>
    <a:masterClrMapping/>
  </p:clrMapOvr>
  <p:transition spd="slow">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6625" name="Picture 2" descr="BAR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0"/>
            <a:ext cx="7010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5" name="TextBox 4"/>
          <p:cNvSpPr txBox="1">
            <a:spLocks noChangeArrowheads="1"/>
          </p:cNvSpPr>
          <p:nvPr/>
        </p:nvSpPr>
        <p:spPr bwMode="auto">
          <a:xfrm>
            <a:off x="228600" y="457200"/>
            <a:ext cx="7924800"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571500" indent="-571500" eaLnBrk="1" hangingPunct="1">
              <a:spcBef>
                <a:spcPct val="0"/>
              </a:spcBef>
              <a:buFontTx/>
              <a:buChar char="-"/>
            </a:pPr>
            <a:r>
              <a:rPr lang="en-US" altLang="en-US" sz="4000" i="1" dirty="0" err="1" smtClean="0">
                <a:solidFill>
                  <a:srgbClr val="FF0000"/>
                </a:solidFill>
                <a:ea typeface="Arial" charset="0"/>
                <a:cs typeface="Arial" charset="0"/>
              </a:rPr>
              <a:t>Học</a:t>
            </a:r>
            <a:r>
              <a:rPr lang="en-US" altLang="en-US" sz="4000" i="1" dirty="0" smtClean="0">
                <a:solidFill>
                  <a:srgbClr val="FF0000"/>
                </a:solidFill>
                <a:ea typeface="Arial" charset="0"/>
                <a:cs typeface="Arial" charset="0"/>
              </a:rPr>
              <a:t> </a:t>
            </a:r>
            <a:r>
              <a:rPr lang="en-US" altLang="en-US" sz="4000" i="1" dirty="0" err="1">
                <a:solidFill>
                  <a:srgbClr val="FF0000"/>
                </a:solidFill>
                <a:ea typeface="Arial" charset="0"/>
                <a:cs typeface="Arial" charset="0"/>
              </a:rPr>
              <a:t>sinh</a:t>
            </a:r>
            <a:r>
              <a:rPr lang="en-US" altLang="en-US" sz="4000" i="1" dirty="0">
                <a:solidFill>
                  <a:srgbClr val="FF0000"/>
                </a:solidFill>
                <a:ea typeface="Arial" charset="0"/>
                <a:cs typeface="Arial" charset="0"/>
              </a:rPr>
              <a:t> </a:t>
            </a:r>
            <a:r>
              <a:rPr lang="en-US" altLang="en-US" sz="4000" i="1" dirty="0" err="1">
                <a:solidFill>
                  <a:srgbClr val="FF0000"/>
                </a:solidFill>
                <a:ea typeface="Arial" charset="0"/>
                <a:cs typeface="Arial" charset="0"/>
              </a:rPr>
              <a:t>miền</a:t>
            </a:r>
            <a:r>
              <a:rPr lang="en-US" altLang="en-US" sz="4000" i="1" dirty="0">
                <a:solidFill>
                  <a:srgbClr val="FF0000"/>
                </a:solidFill>
                <a:ea typeface="Arial" charset="0"/>
                <a:cs typeface="Arial" charset="0"/>
              </a:rPr>
              <a:t> </a:t>
            </a:r>
            <a:r>
              <a:rPr lang="en-US" altLang="en-US" sz="4000" i="1" dirty="0" smtClean="0">
                <a:solidFill>
                  <a:srgbClr val="FF0000"/>
                </a:solidFill>
                <a:ea typeface="Arial" charset="0"/>
                <a:cs typeface="Arial" charset="0"/>
              </a:rPr>
              <a:t>Nam: </a:t>
            </a:r>
            <a:r>
              <a:rPr lang="vi-VN" altLang="en-US" sz="4000" i="1" dirty="0" smtClean="0">
                <a:ea typeface="Arial" charset="0"/>
                <a:cs typeface="Arial" charset="0"/>
              </a:rPr>
              <a:t>Học sinh là con em cán bộ, nhân dân miền Nam ra miền Bắc, học ở các trường nội trú trong thời kì nước bị chia cắt (1954-1975)</a:t>
            </a:r>
            <a:r>
              <a:rPr lang="en-US" altLang="en-US" sz="4000" i="1" dirty="0" smtClean="0">
                <a:ea typeface="Arial" charset="0"/>
                <a:cs typeface="Arial" charset="0"/>
              </a:rPr>
              <a:t>.</a:t>
            </a:r>
          </a:p>
          <a:p>
            <a:pPr marL="571500" indent="-571500" eaLnBrk="1" hangingPunct="1">
              <a:spcBef>
                <a:spcPct val="0"/>
              </a:spcBef>
              <a:buFontTx/>
              <a:buChar char="-"/>
            </a:pPr>
            <a:r>
              <a:rPr lang="vi-VN" altLang="en-US" sz="4000" i="1" dirty="0" smtClean="0">
                <a:ea typeface="Arial" charset="0"/>
                <a:cs typeface="Arial" charset="0"/>
              </a:rPr>
              <a:t>Đi tuần: đi để quan sát, xem tình hìh trong một khu vực nhằm giữ gìn trật tự, đề phòng bất trắc.</a:t>
            </a:r>
            <a:endParaRPr lang="en-US" altLang="en-US" sz="4000" i="1" dirty="0">
              <a:ea typeface="Arial" charset="0"/>
              <a:cs typeface="Arial" charset="0"/>
            </a:endParaRPr>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295"/>
                                        </p:tgtEl>
                                        <p:attrNameLst>
                                          <p:attrName>style.visibility</p:attrName>
                                        </p:attrNameLst>
                                      </p:cBhvr>
                                      <p:to>
                                        <p:strVal val="visible"/>
                                      </p:to>
                                    </p:set>
                                    <p:animEffect transition="in" filter="fade">
                                      <p:cBhvr>
                                        <p:cTn id="7" dur="1000"/>
                                        <p:tgtEl>
                                          <p:spTgt spid="12295"/>
                                        </p:tgtEl>
                                      </p:cBhvr>
                                    </p:animEffect>
                                    <p:anim calcmode="lin" valueType="num">
                                      <p:cBhvr>
                                        <p:cTn id="8" dur="1000" fill="hold"/>
                                        <p:tgtEl>
                                          <p:spTgt spid="12295"/>
                                        </p:tgtEl>
                                        <p:attrNameLst>
                                          <p:attrName>ppt_x</p:attrName>
                                        </p:attrNameLst>
                                      </p:cBhvr>
                                      <p:tavLst>
                                        <p:tav tm="0">
                                          <p:val>
                                            <p:strVal val="#ppt_x"/>
                                          </p:val>
                                        </p:tav>
                                        <p:tav tm="100000">
                                          <p:val>
                                            <p:strVal val="#ppt_x"/>
                                          </p:val>
                                        </p:tav>
                                      </p:tavLst>
                                    </p:anim>
                                    <p:anim calcmode="lin" valueType="num">
                                      <p:cBhvr>
                                        <p:cTn id="9" dur="1000" fill="hold"/>
                                        <p:tgtEl>
                                          <p:spTgt spid="1229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5"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TextBox 2"/>
          <p:cNvSpPr txBox="1">
            <a:spLocks noChangeArrowheads="1"/>
          </p:cNvSpPr>
          <p:nvPr/>
        </p:nvSpPr>
        <p:spPr bwMode="auto">
          <a:xfrm>
            <a:off x="609600" y="1524000"/>
            <a:ext cx="80772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b="1" dirty="0">
                <a:solidFill>
                  <a:srgbClr val="0000CC"/>
                </a:solidFill>
                <a:latin typeface="Times New Roman" charset="0"/>
                <a:ea typeface="Times New Roman" charset="0"/>
                <a:cs typeface="Times New Roman" charset="0"/>
              </a:rPr>
              <a:t>VÀI NÉT VỀ TÁC </a:t>
            </a:r>
            <a:r>
              <a:rPr lang="en-US" altLang="en-US" b="1" dirty="0" smtClean="0">
                <a:solidFill>
                  <a:srgbClr val="0000CC"/>
                </a:solidFill>
                <a:latin typeface="Times New Roman" charset="0"/>
                <a:ea typeface="Times New Roman" charset="0"/>
                <a:cs typeface="Times New Roman" charset="0"/>
              </a:rPr>
              <a:t>GIẢ </a:t>
            </a:r>
            <a:r>
              <a:rPr lang="vi-VN" altLang="en-US" b="1" dirty="0" smtClean="0">
                <a:solidFill>
                  <a:srgbClr val="0000CC"/>
                </a:solidFill>
                <a:latin typeface="Times New Roman" charset="0"/>
                <a:ea typeface="Times New Roman" charset="0"/>
                <a:cs typeface="Times New Roman" charset="0"/>
              </a:rPr>
              <a:t>TRẦN NGỌC</a:t>
            </a:r>
            <a:r>
              <a:rPr lang="en-US" altLang="en-US" b="1" dirty="0" smtClean="0">
                <a:solidFill>
                  <a:srgbClr val="0000CC"/>
                </a:solidFill>
                <a:latin typeface="Times New Roman" charset="0"/>
                <a:ea typeface="Times New Roman" charset="0"/>
                <a:cs typeface="Times New Roman" charset="0"/>
              </a:rPr>
              <a:t> </a:t>
            </a:r>
            <a:endParaRPr lang="en-US" altLang="en-US" b="1" dirty="0">
              <a:solidFill>
                <a:srgbClr val="0000CC"/>
              </a:solidFill>
              <a:latin typeface="Times New Roman" charset="0"/>
              <a:ea typeface="Times New Roman" charset="0"/>
              <a:cs typeface="Times New Roman" charset="0"/>
            </a:endParaRPr>
          </a:p>
          <a:p>
            <a:pPr algn="ctr" eaLnBrk="1" hangingPunct="1">
              <a:spcBef>
                <a:spcPct val="0"/>
              </a:spcBef>
              <a:buFontTx/>
              <a:buNone/>
            </a:pPr>
            <a:r>
              <a:rPr lang="en-US" altLang="en-US" b="1" dirty="0">
                <a:solidFill>
                  <a:srgbClr val="0000CC"/>
                </a:solidFill>
                <a:latin typeface="Times New Roman" charset="0"/>
                <a:ea typeface="Times New Roman" charset="0"/>
                <a:cs typeface="Times New Roman" charset="0"/>
              </a:rPr>
              <a:t>VÀ HOÀN CẢNH RA ĐỜI CỦA BÀI THƠ</a:t>
            </a:r>
          </a:p>
        </p:txBody>
      </p:sp>
      <p:pic>
        <p:nvPicPr>
          <p:cNvPr id="23554" name="Picture 2" descr="BAR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0"/>
            <a:ext cx="7010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wheel(1)">
                                      <p:cBhvr>
                                        <p:cTn id="7" dur="2000"/>
                                        <p:tgtEl>
                                          <p:spTgt spid="122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4" name="TextBox 3"/>
          <p:cNvSpPr txBox="1">
            <a:spLocks noChangeArrowheads="1"/>
          </p:cNvSpPr>
          <p:nvPr/>
        </p:nvSpPr>
        <p:spPr bwMode="auto">
          <a:xfrm>
            <a:off x="152400" y="228600"/>
            <a:ext cx="8763000" cy="655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a:latin typeface="Times New Roman" charset="0"/>
                <a:ea typeface="Times New Roman" charset="0"/>
                <a:cs typeface="Times New Roman" charset="0"/>
              </a:rPr>
              <a:t>- </a:t>
            </a:r>
            <a:r>
              <a:rPr lang="en-US" altLang="en-US" sz="4200">
                <a:ea typeface="Arial" charset="0"/>
                <a:cs typeface="Arial" charset="0"/>
              </a:rPr>
              <a:t>Ông Trần Ngọc – tác giả bài thơ là nhà báo quân đội.  Ông </a:t>
            </a:r>
            <a:r>
              <a:rPr lang="en-US" altLang="en-US" sz="4200" i="1">
                <a:solidFill>
                  <a:srgbClr val="FF0000"/>
                </a:solidFill>
                <a:ea typeface="Arial" charset="0"/>
                <a:cs typeface="Arial" charset="0"/>
              </a:rPr>
              <a:t>viết bài thơ </a:t>
            </a:r>
            <a:r>
              <a:rPr lang="en-US" altLang="en-US" sz="4200">
                <a:ea typeface="Arial" charset="0"/>
                <a:cs typeface="Arial" charset="0"/>
              </a:rPr>
              <a:t>này năm </a:t>
            </a:r>
            <a:r>
              <a:rPr lang="en-US" altLang="en-US" sz="4200" i="1">
                <a:solidFill>
                  <a:srgbClr val="FF0000"/>
                </a:solidFill>
                <a:ea typeface="Arial" charset="0"/>
                <a:cs typeface="Arial" charset="0"/>
              </a:rPr>
              <a:t>1956</a:t>
            </a:r>
            <a:r>
              <a:rPr lang="en-US" altLang="en-US" sz="4200">
                <a:solidFill>
                  <a:srgbClr val="FF0000"/>
                </a:solidFill>
                <a:ea typeface="Arial" charset="0"/>
                <a:cs typeface="Arial" charset="0"/>
              </a:rPr>
              <a:t>, </a:t>
            </a:r>
            <a:r>
              <a:rPr lang="en-US" altLang="en-US" sz="4200">
                <a:ea typeface="Arial" charset="0"/>
                <a:cs typeface="Arial" charset="0"/>
              </a:rPr>
              <a:t>lúc đó ông 26 tuổi và là chính trị viên đại đội thuộc trung đoàn có nhiệm vụ bảo vệ thành phố Hải Phòng, nơi có rất nhiều trường nội trú dành cho con em cán bộ miền Nam học tập trong thời kì đất nước bị chia làm hai miền Nam – Bắc. </a:t>
            </a:r>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2294"/>
                                        </p:tgtEl>
                                        <p:attrNameLst>
                                          <p:attrName>style.visibility</p:attrName>
                                        </p:attrNameLst>
                                      </p:cBhvr>
                                      <p:to>
                                        <p:strVal val="visible"/>
                                      </p:to>
                                    </p:set>
                                    <p:animEffect transition="in" filter="wedge">
                                      <p:cBhvr>
                                        <p:cTn id="7" dur="2000"/>
                                        <p:tgtEl>
                                          <p:spTgt spid="122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4"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1745" name="Picture 8" descr="BORHZ17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81000"/>
            <a:ext cx="8839200" cy="762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6" name="Text Box 10"/>
          <p:cNvSpPr txBox="1">
            <a:spLocks noChangeArrowheads="1"/>
          </p:cNvSpPr>
          <p:nvPr/>
        </p:nvSpPr>
        <p:spPr bwMode="auto">
          <a:xfrm>
            <a:off x="2286000" y="3352800"/>
            <a:ext cx="4038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endParaRPr lang="vi-VN" altLang="en-US" sz="1800"/>
          </a:p>
        </p:txBody>
      </p:sp>
      <p:sp>
        <p:nvSpPr>
          <p:cNvPr id="31747" name="Text Box 12"/>
          <p:cNvSpPr txBox="1">
            <a:spLocks noChangeArrowheads="1"/>
          </p:cNvSpPr>
          <p:nvPr/>
        </p:nvSpPr>
        <p:spPr bwMode="auto">
          <a:xfrm>
            <a:off x="1828800" y="243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endParaRPr lang="vi-VN" altLang="en-US" sz="1800"/>
          </a:p>
        </p:txBody>
      </p:sp>
      <p:sp>
        <p:nvSpPr>
          <p:cNvPr id="31748" name="WordArt 13"/>
          <p:cNvSpPr>
            <a:spLocks noChangeArrowheads="1" noChangeShapeType="1" noTextEdit="1"/>
          </p:cNvSpPr>
          <p:nvPr/>
        </p:nvSpPr>
        <p:spPr bwMode="auto">
          <a:xfrm>
            <a:off x="1447800" y="2590800"/>
            <a:ext cx="6019800" cy="1905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Wave1">
              <a:avLst>
                <a:gd name="adj1" fmla="val 13005"/>
                <a:gd name="adj2" fmla="val 0"/>
              </a:avLst>
            </a:prstTxWarp>
          </a:bodyPr>
          <a:lstStyle/>
          <a:p>
            <a:pPr algn="ctr"/>
            <a:r>
              <a:rPr lang="en-US" sz="5400" kern="10">
                <a:gradFill rotWithShape="1">
                  <a:gsLst>
                    <a:gs pos="0">
                      <a:srgbClr val="9999FF"/>
                    </a:gs>
                    <a:gs pos="100000">
                      <a:srgbClr val="009999"/>
                    </a:gs>
                  </a:gsLst>
                  <a:lin ang="5400000" scaled="1"/>
                </a:gradFill>
                <a:effectLst>
                  <a:prstShdw prst="shdw16">
                    <a:srgbClr val="000000">
                      <a:alpha val="50000"/>
                    </a:srgbClr>
                  </a:prstShdw>
                </a:effectLst>
                <a:latin typeface="Times New Roman" charset="0"/>
                <a:ea typeface="Times New Roman" charset="0"/>
                <a:cs typeface="Times New Roman" charset="0"/>
              </a:rPr>
              <a:t>Tìm hiểu bài</a:t>
            </a:r>
          </a:p>
        </p:txBody>
      </p:sp>
      <p:grpSp>
        <p:nvGrpSpPr>
          <p:cNvPr id="31749" name="Group 14"/>
          <p:cNvGrpSpPr>
            <a:grpSpLocks/>
          </p:cNvGrpSpPr>
          <p:nvPr/>
        </p:nvGrpSpPr>
        <p:grpSpPr bwMode="auto">
          <a:xfrm>
            <a:off x="0" y="0"/>
            <a:ext cx="9144000" cy="6948488"/>
            <a:chOff x="0" y="-19"/>
            <a:chExt cx="5760" cy="4377"/>
          </a:xfrm>
        </p:grpSpPr>
        <p:pic>
          <p:nvPicPr>
            <p:cNvPr id="31750" name="Picture 15" descr="flower[1][1][1][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3458" y="2018"/>
              <a:ext cx="4320"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1" name="Picture 16" descr="flower[1][1][1][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1996" y="2018"/>
              <a:ext cx="4320"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2" name="Picture 17" descr="flower[1][1][1][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3979"/>
              <a:ext cx="5760" cy="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3" name="Picture 18" descr="flower[1][1][1][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19"/>
              <a:ext cx="5760" cy="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304800" y="228600"/>
            <a:ext cx="8839200" cy="1066800"/>
          </a:xfrm>
        </p:spPr>
        <p:txBody>
          <a:bodyPr/>
          <a:lstStyle/>
          <a:p>
            <a:pPr eaLnBrk="1" hangingPunct="1">
              <a:lnSpc>
                <a:spcPct val="90000"/>
              </a:lnSpc>
              <a:buFontTx/>
              <a:buNone/>
            </a:pPr>
            <a:r>
              <a:rPr lang="en-US" altLang="en-US" sz="4400" b="1" u="sng">
                <a:solidFill>
                  <a:srgbClr val="FF0000"/>
                </a:solidFill>
                <a:ea typeface="Arial" charset="0"/>
                <a:cs typeface="Arial" charset="0"/>
              </a:rPr>
              <a:t>Câu 1:</a:t>
            </a:r>
            <a:r>
              <a:rPr lang="en-US" altLang="en-US" sz="4400" b="1">
                <a:solidFill>
                  <a:srgbClr val="FF0000"/>
                </a:solidFill>
                <a:ea typeface="Arial" charset="0"/>
                <a:cs typeface="Arial" charset="0"/>
              </a:rPr>
              <a:t> Người chiến sĩ đi tuần trong hoàn cảnh như thế nào?</a:t>
            </a:r>
          </a:p>
        </p:txBody>
      </p:sp>
      <p:sp>
        <p:nvSpPr>
          <p:cNvPr id="22533" name="TextBox 3"/>
          <p:cNvSpPr txBox="1">
            <a:spLocks noChangeArrowheads="1"/>
          </p:cNvSpPr>
          <p:nvPr/>
        </p:nvSpPr>
        <p:spPr bwMode="auto">
          <a:xfrm>
            <a:off x="457200" y="3048000"/>
            <a:ext cx="8305800"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4400" b="1">
                <a:solidFill>
                  <a:srgbClr val="FF0000"/>
                </a:solidFill>
                <a:ea typeface="Arial" charset="0"/>
                <a:cs typeface="Arial" charset="0"/>
              </a:rPr>
              <a:t>Em thấy công việc của các chiến sĩ như thế nào?</a:t>
            </a:r>
          </a:p>
        </p:txBody>
      </p:sp>
      <p:sp>
        <p:nvSpPr>
          <p:cNvPr id="6" name="Hình Chữ nhật 5"/>
          <p:cNvSpPr>
            <a:spLocks noChangeArrowheads="1"/>
          </p:cNvSpPr>
          <p:nvPr/>
        </p:nvSpPr>
        <p:spPr bwMode="auto">
          <a:xfrm>
            <a:off x="762000" y="4648200"/>
            <a:ext cx="755332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4400">
                <a:solidFill>
                  <a:srgbClr val="0000CC"/>
                </a:solidFill>
                <a:ea typeface="Arial" charset="0"/>
                <a:cs typeface="Arial" charset="0"/>
              </a:rPr>
              <a:t>Vất vả, gian khổ.</a:t>
            </a:r>
          </a:p>
        </p:txBody>
      </p:sp>
      <p:sp>
        <p:nvSpPr>
          <p:cNvPr id="7" name="Hình Chữ nhật 6"/>
          <p:cNvSpPr>
            <a:spLocks noChangeArrowheads="1"/>
          </p:cNvSpPr>
          <p:nvPr/>
        </p:nvSpPr>
        <p:spPr bwMode="auto">
          <a:xfrm>
            <a:off x="533400" y="1676400"/>
            <a:ext cx="83058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90000"/>
              </a:lnSpc>
              <a:buFontTx/>
              <a:buNone/>
            </a:pPr>
            <a:r>
              <a:rPr lang="en-US" altLang="en-US" sz="4400" b="1">
                <a:solidFill>
                  <a:srgbClr val="0000CC"/>
                </a:solidFill>
                <a:ea typeface="Arial" charset="0"/>
                <a:cs typeface="Arial" charset="0"/>
              </a:rPr>
              <a:t>Đêm khuya gió rét, mọi người đang yên giấc ngủ say.</a:t>
            </a: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wipe(left)">
                                      <p:cBhvr>
                                        <p:cTn id="7" dur="500"/>
                                        <p:tgtEl>
                                          <p:spTgt spid="225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heckerboard(across)">
                                      <p:cBhvr>
                                        <p:cTn id="12" dur="500"/>
                                        <p:tgtEl>
                                          <p:spTgt spid="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22533"/>
                                        </p:tgtEl>
                                        <p:attrNameLst>
                                          <p:attrName>style.visibility</p:attrName>
                                        </p:attrNameLst>
                                      </p:cBhvr>
                                      <p:to>
                                        <p:strVal val="visible"/>
                                      </p:to>
                                    </p:set>
                                    <p:animEffect transition="in" filter="fade">
                                      <p:cBhvr>
                                        <p:cTn id="17" dur="1000"/>
                                        <p:tgtEl>
                                          <p:spTgt spid="22533"/>
                                        </p:tgtEl>
                                      </p:cBhvr>
                                    </p:animEffect>
                                    <p:anim calcmode="lin" valueType="num">
                                      <p:cBhvr>
                                        <p:cTn id="18" dur="1000" fill="hold"/>
                                        <p:tgtEl>
                                          <p:spTgt spid="22533"/>
                                        </p:tgtEl>
                                        <p:attrNameLst>
                                          <p:attrName>ppt_x</p:attrName>
                                        </p:attrNameLst>
                                      </p:cBhvr>
                                      <p:tavLst>
                                        <p:tav tm="0">
                                          <p:val>
                                            <p:strVal val="#ppt_x"/>
                                          </p:val>
                                        </p:tav>
                                        <p:tav tm="100000">
                                          <p:val>
                                            <p:strVal val="#ppt_x"/>
                                          </p:val>
                                        </p:tav>
                                      </p:tavLst>
                                    </p:anim>
                                    <p:anim calcmode="lin" valueType="num">
                                      <p:cBhvr>
                                        <p:cTn id="19" dur="1000" fill="hold"/>
                                        <p:tgtEl>
                                          <p:spTgt spid="22533"/>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ox(in)">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P spid="22533" grpId="0"/>
      <p:bldP spid="6"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3" name="Rectangle 2"/>
          <p:cNvSpPr>
            <a:spLocks noGrp="1" noChangeArrowheads="1"/>
          </p:cNvSpPr>
          <p:nvPr>
            <p:ph type="body" idx="1"/>
          </p:nvPr>
        </p:nvSpPr>
        <p:spPr>
          <a:xfrm>
            <a:off x="228600" y="685800"/>
            <a:ext cx="8534400" cy="3733800"/>
          </a:xfrm>
        </p:spPr>
        <p:txBody>
          <a:bodyPr/>
          <a:lstStyle/>
          <a:p>
            <a:pPr eaLnBrk="1" hangingPunct="1">
              <a:buFontTx/>
              <a:buNone/>
            </a:pPr>
            <a:r>
              <a:rPr lang="en-US" altLang="en-US" sz="4400" b="1">
                <a:solidFill>
                  <a:srgbClr val="FF0000"/>
                </a:solidFill>
                <a:ea typeface="Arial" charset="0"/>
                <a:cs typeface="Arial" charset="0"/>
              </a:rPr>
              <a:t>      Câu 2: Tình cảm của người chiến sĩ đối với các cháu học sinh được thể hiện qua những từ ngữ và chi tiết nào?</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9330" name="Rectangle 2"/>
          <p:cNvSpPr>
            <a:spLocks noGrp="1" noChangeArrowheads="1"/>
          </p:cNvSpPr>
          <p:nvPr>
            <p:ph type="body" idx="1"/>
          </p:nvPr>
        </p:nvSpPr>
        <p:spPr>
          <a:xfrm>
            <a:off x="0" y="457200"/>
            <a:ext cx="9372600" cy="2286000"/>
          </a:xfrm>
        </p:spPr>
        <p:txBody>
          <a:bodyPr/>
          <a:lstStyle/>
          <a:p>
            <a:pPr eaLnBrk="1" hangingPunct="1">
              <a:buFontTx/>
              <a:buNone/>
            </a:pPr>
            <a:r>
              <a:rPr lang="en-US" altLang="en-US" sz="4400" b="1">
                <a:solidFill>
                  <a:srgbClr val="FF0000"/>
                </a:solidFill>
                <a:ea typeface="Arial" charset="0"/>
                <a:cs typeface="Arial" charset="0"/>
              </a:rPr>
              <a:t>    Từ ngữ</a:t>
            </a:r>
            <a:r>
              <a:rPr lang="en-US" altLang="en-US" sz="4400" b="1">
                <a:ea typeface="Arial" charset="0"/>
                <a:cs typeface="Arial" charset="0"/>
              </a:rPr>
              <a:t>: xưng hô thân mật ( chú, cháu, các cháu ơi ), dùng các từ: yêu mến, lưu luyến.</a:t>
            </a:r>
          </a:p>
        </p:txBody>
      </p:sp>
      <p:sp>
        <p:nvSpPr>
          <p:cNvPr id="3" name="Hình Chữ nhật 2"/>
          <p:cNvSpPr>
            <a:spLocks noChangeArrowheads="1"/>
          </p:cNvSpPr>
          <p:nvPr/>
        </p:nvSpPr>
        <p:spPr bwMode="auto">
          <a:xfrm>
            <a:off x="533400" y="2895600"/>
            <a:ext cx="8382000" cy="347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4400" b="1">
                <a:solidFill>
                  <a:srgbClr val="FF0000"/>
                </a:solidFill>
                <a:ea typeface="Arial" charset="0"/>
                <a:cs typeface="Arial" charset="0"/>
              </a:rPr>
              <a:t>-  Chi tiết</a:t>
            </a:r>
            <a:r>
              <a:rPr lang="en-US" altLang="en-US" sz="4400" b="1">
                <a:ea typeface="Arial" charset="0"/>
                <a:cs typeface="Arial" charset="0"/>
              </a:rPr>
              <a:t>: hỏi thăm giấc ngủ có ngon không? Dặn cứ yên tâm ngủ nhé, tự nhủ đi tuần tra để giữ mãi ấm nơi cháu nằm.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9330">
                                            <p:txEl>
                                              <p:pRg st="0" end="0"/>
                                            </p:txEl>
                                          </p:spTgt>
                                        </p:tgtEl>
                                        <p:attrNameLst>
                                          <p:attrName>style.visibility</p:attrName>
                                        </p:attrNameLst>
                                      </p:cBhvr>
                                      <p:to>
                                        <p:strVal val="visible"/>
                                      </p:to>
                                    </p:set>
                                    <p:animEffect transition="in" filter="blinds(horizontal)">
                                      <p:cBhvr>
                                        <p:cTn id="7" dur="500"/>
                                        <p:tgtEl>
                                          <p:spTgt spid="9933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0" grpId="0" build="p"/>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1" name="Rectangle 2"/>
          <p:cNvSpPr>
            <a:spLocks noGrp="1" noChangeArrowheads="1"/>
          </p:cNvSpPr>
          <p:nvPr>
            <p:ph type="body" idx="1"/>
          </p:nvPr>
        </p:nvSpPr>
        <p:spPr>
          <a:xfrm>
            <a:off x="304800" y="609600"/>
            <a:ext cx="8686800" cy="3048000"/>
          </a:xfrm>
        </p:spPr>
        <p:txBody>
          <a:bodyPr/>
          <a:lstStyle/>
          <a:p>
            <a:pPr eaLnBrk="1" hangingPunct="1">
              <a:buFontTx/>
              <a:buNone/>
            </a:pPr>
            <a:r>
              <a:rPr lang="en-US" altLang="en-US" sz="4400" b="1">
                <a:solidFill>
                  <a:srgbClr val="FF0000"/>
                </a:solidFill>
                <a:ea typeface="Arial" charset="0"/>
                <a:cs typeface="Arial" charset="0"/>
              </a:rPr>
              <a:t>      </a:t>
            </a:r>
            <a:r>
              <a:rPr lang="en-US" altLang="en-US" sz="4400" b="1" u="sng">
                <a:solidFill>
                  <a:srgbClr val="FF0000"/>
                </a:solidFill>
                <a:ea typeface="Arial" charset="0"/>
                <a:cs typeface="Arial" charset="0"/>
              </a:rPr>
              <a:t>Câu 3</a:t>
            </a:r>
            <a:r>
              <a:rPr lang="en-US" altLang="en-US" sz="4400" b="1">
                <a:solidFill>
                  <a:srgbClr val="FF0000"/>
                </a:solidFill>
                <a:ea typeface="Arial" charset="0"/>
                <a:cs typeface="Arial" charset="0"/>
              </a:rPr>
              <a:t>: Mong ước của người chiến sĩ dối với các cháu học sinh được thể hiện qua những từ ngữ và chi tiết nào?</a:t>
            </a:r>
            <a:endParaRPr lang="en-US" altLang="en-US" sz="4400" b="1">
              <a:ea typeface="Arial" charset="0"/>
              <a:cs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228600" y="457200"/>
            <a:ext cx="9144000" cy="838200"/>
          </a:xfrm>
        </p:spPr>
        <p:txBody>
          <a:bodyPr/>
          <a:lstStyle/>
          <a:p>
            <a:pPr eaLnBrk="1" hangingPunct="1">
              <a:buFontTx/>
              <a:buNone/>
            </a:pPr>
            <a:r>
              <a:rPr lang="en-US" altLang="en-US" sz="4400">
                <a:solidFill>
                  <a:srgbClr val="0000CC"/>
                </a:solidFill>
                <a:ea typeface="Arial" charset="0"/>
                <a:cs typeface="Arial" charset="0"/>
              </a:rPr>
              <a:t>  </a:t>
            </a:r>
            <a:r>
              <a:rPr lang="en-US" altLang="en-US" sz="4400">
                <a:solidFill>
                  <a:srgbClr val="FF0000"/>
                </a:solidFill>
                <a:ea typeface="Arial" charset="0"/>
                <a:cs typeface="Arial" charset="0"/>
              </a:rPr>
              <a:t>1) Hai người đàn bà đến công đường làm gì?</a:t>
            </a:r>
          </a:p>
        </p:txBody>
      </p:sp>
      <p:sp>
        <p:nvSpPr>
          <p:cNvPr id="2" name="Rectangle 1"/>
          <p:cNvSpPr>
            <a:spLocks noChangeArrowheads="1"/>
          </p:cNvSpPr>
          <p:nvPr/>
        </p:nvSpPr>
        <p:spPr bwMode="auto">
          <a:xfrm>
            <a:off x="533400" y="2209800"/>
            <a:ext cx="8229600"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vi-VN" altLang="en-US" sz="4400">
                <a:ea typeface="Arial" charset="0"/>
                <a:cs typeface="Arial" charset="0"/>
              </a:rPr>
              <a:t>Hai người đàn bà đến công đường nhờ quan phân xử việc mình bị mất cắp tấm vải</a:t>
            </a:r>
          </a:p>
        </p:txBody>
      </p:sp>
      <p:sp>
        <p:nvSpPr>
          <p:cNvPr id="15363" name="Tiêu đề 5"/>
          <p:cNvSpPr>
            <a:spLocks noGrp="1"/>
          </p:cNvSpPr>
          <p:nvPr>
            <p:ph type="title"/>
          </p:nvPr>
        </p:nvSpPr>
        <p:spPr/>
        <p:txBody>
          <a:bodyPr/>
          <a:lstStyle/>
          <a:p>
            <a:endParaRPr lang="en-US" altLang="en-US"/>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barn(inVertical)">
                                      <p:cBhvr>
                                        <p:cTn id="11" dur="500"/>
                                        <p:tgtEl>
                                          <p:spTgt spid="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0" presetClass="exit" presetSubtype="0" fill="hold" grpId="1" nodeType="clickEffect">
                                  <p:stCondLst>
                                    <p:cond delay="0"/>
                                  </p:stCondLst>
                                  <p:childTnLst>
                                    <p:animEffect transition="out" filter="fade">
                                      <p:cBhvr>
                                        <p:cTn id="15" dur="500"/>
                                        <p:tgtEl>
                                          <p:spTgt spid="6146">
                                            <p:txEl>
                                              <p:pRg st="0" end="0"/>
                                            </p:txEl>
                                          </p:spTgt>
                                        </p:tgtEl>
                                      </p:cBhvr>
                                    </p:animEffect>
                                    <p:set>
                                      <p:cBhvr>
                                        <p:cTn id="16" dur="1" fill="hold">
                                          <p:stCondLst>
                                            <p:cond delay="499"/>
                                          </p:stCondLst>
                                        </p:cTn>
                                        <p:tgtEl>
                                          <p:spTgt spid="6146">
                                            <p:txEl>
                                              <p:pRg st="0" end="0"/>
                                            </p:txEl>
                                          </p:spTgt>
                                        </p:tgtEl>
                                        <p:attrNameLst>
                                          <p:attrName>style.visibility</p:attrName>
                                        </p:attrNameLst>
                                      </p:cBhvr>
                                      <p:to>
                                        <p:strVal val="hidden"/>
                                      </p:to>
                                    </p:set>
                                  </p:childTnLst>
                                </p:cTn>
                              </p:par>
                              <p:par>
                                <p:cTn id="17" presetID="10" presetClass="exit" presetSubtype="0" fill="hold" grpId="1" nodeType="withEffect">
                                  <p:stCondLst>
                                    <p:cond delay="0"/>
                                  </p:stCondLst>
                                  <p:childTnLst>
                                    <p:animEffect transition="out" filter="fade">
                                      <p:cBhvr>
                                        <p:cTn id="18" dur="500"/>
                                        <p:tgtEl>
                                          <p:spTgt spid="2"/>
                                        </p:tgtEl>
                                      </p:cBhvr>
                                    </p:animEffect>
                                    <p:set>
                                      <p:cBhvr>
                                        <p:cTn id="19"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build="p"/>
      <p:bldP spid="6146" grpId="1" build="p"/>
      <p:bldP spid="2" grpId="0"/>
      <p:bldP spid="2" grpId="1"/>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1858" name="Rectangle 2"/>
          <p:cNvSpPr>
            <a:spLocks noGrp="1" noChangeArrowheads="1"/>
          </p:cNvSpPr>
          <p:nvPr>
            <p:ph type="body" idx="1"/>
          </p:nvPr>
        </p:nvSpPr>
        <p:spPr>
          <a:xfrm>
            <a:off x="304800" y="381000"/>
            <a:ext cx="8839200" cy="3886200"/>
          </a:xfrm>
        </p:spPr>
        <p:txBody>
          <a:bodyPr/>
          <a:lstStyle/>
          <a:p>
            <a:pPr marL="0" eaLnBrk="1" hangingPunct="1">
              <a:spcBef>
                <a:spcPts val="600"/>
              </a:spcBef>
              <a:buFontTx/>
              <a:buNone/>
            </a:pPr>
            <a:r>
              <a:rPr lang="en-US" altLang="en-US" sz="4400" b="1">
                <a:solidFill>
                  <a:srgbClr val="FF0000"/>
                </a:solidFill>
                <a:ea typeface="Arial" charset="0"/>
                <a:cs typeface="Arial" charset="0"/>
              </a:rPr>
              <a:t>      Mong ước</a:t>
            </a:r>
            <a:r>
              <a:rPr lang="en-US" altLang="en-US" sz="4400">
                <a:ea typeface="Arial" charset="0"/>
                <a:cs typeface="Arial" charset="0"/>
              </a:rPr>
              <a:t>:</a:t>
            </a:r>
          </a:p>
          <a:p>
            <a:pPr marL="0" algn="just" eaLnBrk="1" hangingPunct="1">
              <a:spcBef>
                <a:spcPts val="600"/>
              </a:spcBef>
              <a:buFontTx/>
              <a:buNone/>
            </a:pPr>
            <a:r>
              <a:rPr lang="en-US" altLang="en-US" sz="4400" b="1">
                <a:ea typeface="Arial" charset="0"/>
                <a:cs typeface="Arial" charset="0"/>
              </a:rPr>
              <a:t>Mai các cháu học hành tiến bộ</a:t>
            </a:r>
          </a:p>
          <a:p>
            <a:pPr marL="0" algn="just" eaLnBrk="1" hangingPunct="1">
              <a:spcBef>
                <a:spcPts val="600"/>
              </a:spcBef>
              <a:buFontTx/>
              <a:buNone/>
            </a:pPr>
            <a:r>
              <a:rPr lang="en-US" altLang="en-US" sz="4400" b="1">
                <a:ea typeface="Arial" charset="0"/>
                <a:cs typeface="Arial" charset="0"/>
              </a:rPr>
              <a:t>Đời đẹp tươi khăn đỏ tung bay</a:t>
            </a:r>
          </a:p>
          <a:p>
            <a:pPr marL="0" algn="just" eaLnBrk="1" hangingPunct="1">
              <a:spcBef>
                <a:spcPts val="600"/>
              </a:spcBef>
              <a:buFontTx/>
              <a:buNone/>
            </a:pPr>
            <a:r>
              <a:rPr lang="en-US" altLang="en-US" sz="4400" b="1">
                <a:ea typeface="Arial" charset="0"/>
                <a:cs typeface="Arial" charset="0"/>
              </a:rPr>
              <a:t>Cháu ơi! Ngủ nhé, cho say…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121858">
                                            <p:txEl>
                                              <p:pRg st="1" end="1"/>
                                            </p:txEl>
                                          </p:spTgt>
                                        </p:tgtEl>
                                        <p:attrNameLst>
                                          <p:attrName>style.visibility</p:attrName>
                                        </p:attrNameLst>
                                      </p:cBhvr>
                                      <p:to>
                                        <p:strVal val="visible"/>
                                      </p:to>
                                    </p:set>
                                    <p:anim calcmode="lin" valueType="num">
                                      <p:cBhvr additive="base">
                                        <p:cTn id="7" dur="500" fill="hold"/>
                                        <p:tgtEl>
                                          <p:spTgt spid="121858">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1858">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21858">
                                            <p:txEl>
                                              <p:pRg st="2" end="2"/>
                                            </p:txEl>
                                          </p:spTgt>
                                        </p:tgtEl>
                                        <p:attrNameLst>
                                          <p:attrName>style.visibility</p:attrName>
                                        </p:attrNameLst>
                                      </p:cBhvr>
                                      <p:to>
                                        <p:strVal val="visible"/>
                                      </p:to>
                                    </p:set>
                                    <p:anim calcmode="lin" valueType="num">
                                      <p:cBhvr additive="base">
                                        <p:cTn id="11" dur="500" fill="hold"/>
                                        <p:tgtEl>
                                          <p:spTgt spid="121858">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21858">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21858">
                                            <p:txEl>
                                              <p:pRg st="3" end="3"/>
                                            </p:txEl>
                                          </p:spTgt>
                                        </p:tgtEl>
                                        <p:attrNameLst>
                                          <p:attrName>style.visibility</p:attrName>
                                        </p:attrNameLst>
                                      </p:cBhvr>
                                      <p:to>
                                        <p:strVal val="visible"/>
                                      </p:to>
                                    </p:set>
                                    <p:anim calcmode="lin" valueType="num">
                                      <p:cBhvr additive="base">
                                        <p:cTn id="15" dur="500" fill="hold"/>
                                        <p:tgtEl>
                                          <p:spTgt spid="121858">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21858">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89" name="Hình Chữ nhật 4"/>
          <p:cNvSpPr>
            <a:spLocks noChangeArrowheads="1"/>
          </p:cNvSpPr>
          <p:nvPr/>
        </p:nvSpPr>
        <p:spPr bwMode="auto">
          <a:xfrm>
            <a:off x="914400" y="914400"/>
            <a:ext cx="75438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4000" b="1">
                <a:solidFill>
                  <a:srgbClr val="FF0000"/>
                </a:solidFill>
                <a:latin typeface="Times New Roman" charset="0"/>
                <a:ea typeface="Times New Roman" charset="0"/>
                <a:cs typeface="Times New Roman" charset="0"/>
              </a:rPr>
              <a:t>Qua bài thơ, tác giả muốn gửi gắm đến chúng ta điều gì?</a:t>
            </a:r>
          </a:p>
        </p:txBody>
      </p:sp>
      <p:sp>
        <p:nvSpPr>
          <p:cNvPr id="37890" name="Hình Chữ nhật 5"/>
          <p:cNvSpPr>
            <a:spLocks noChangeArrowheads="1"/>
          </p:cNvSpPr>
          <p:nvPr/>
        </p:nvSpPr>
        <p:spPr bwMode="auto">
          <a:xfrm>
            <a:off x="762000" y="3286125"/>
            <a:ext cx="7620000"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4400" b="1">
                <a:solidFill>
                  <a:srgbClr val="0000CC"/>
                </a:solidFill>
                <a:ea typeface="Arial" charset="0"/>
                <a:cs typeface="Arial" charset="0"/>
              </a:rPr>
              <a:t>Ca ngợi những người chiến sĩ tận tụy, quên mình vì hạnh phúc của trẻ thơ.</a:t>
            </a:r>
          </a:p>
        </p:txBody>
      </p:sp>
    </p:spTree>
  </p:cSld>
  <p:clrMapOvr>
    <a:masterClrMapping/>
  </p:clrMapOvr>
  <p:transition spd="slow">
    <p:randomBar dir="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3" name="Hình Chữ nhật 5"/>
          <p:cNvSpPr>
            <a:spLocks noChangeArrowheads="1"/>
          </p:cNvSpPr>
          <p:nvPr/>
        </p:nvSpPr>
        <p:spPr bwMode="auto">
          <a:xfrm>
            <a:off x="381000" y="3505200"/>
            <a:ext cx="87630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4000" b="1">
                <a:solidFill>
                  <a:srgbClr val="0D0D0D"/>
                </a:solidFill>
                <a:latin typeface="Times New Roman" charset="0"/>
                <a:ea typeface="Times New Roman" charset="0"/>
                <a:cs typeface="Times New Roman" charset="0"/>
              </a:rPr>
              <a:t>      </a:t>
            </a:r>
            <a:r>
              <a:rPr lang="en-US" altLang="en-US" sz="4000" b="1" u="sng">
                <a:solidFill>
                  <a:srgbClr val="0D0D0D"/>
                </a:solidFill>
                <a:latin typeface="Times New Roman" charset="0"/>
                <a:ea typeface="Times New Roman" charset="0"/>
                <a:cs typeface="Times New Roman" charset="0"/>
              </a:rPr>
              <a:t>Nội dung:</a:t>
            </a:r>
          </a:p>
          <a:p>
            <a:pPr eaLnBrk="1" hangingPunct="1">
              <a:spcBef>
                <a:spcPct val="0"/>
              </a:spcBef>
              <a:buFontTx/>
              <a:buNone/>
            </a:pPr>
            <a:r>
              <a:rPr lang="en-US" altLang="en-US" sz="4000" b="1">
                <a:solidFill>
                  <a:srgbClr val="0D0D0D"/>
                </a:solidFill>
                <a:latin typeface="Times New Roman" charset="0"/>
                <a:ea typeface="Times New Roman" charset="0"/>
                <a:cs typeface="Times New Roman" charset="0"/>
              </a:rPr>
              <a:t>     Ca ngợi những người chiến sĩ tận tụy, quên mình vì hạnh phúc của trẻ thơ.</a:t>
            </a:r>
          </a:p>
        </p:txBody>
      </p:sp>
      <p:sp>
        <p:nvSpPr>
          <p:cNvPr id="38914" name="Text Box 9"/>
          <p:cNvSpPr txBox="1">
            <a:spLocks noChangeArrowheads="1"/>
          </p:cNvSpPr>
          <p:nvPr/>
        </p:nvSpPr>
        <p:spPr bwMode="auto">
          <a:xfrm>
            <a:off x="228600" y="228600"/>
            <a:ext cx="8686800" cy="317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endParaRPr lang="en-US" altLang="en-US" b="1">
              <a:ea typeface="Arial" charset="0"/>
              <a:cs typeface="Arial" charset="0"/>
            </a:endParaRPr>
          </a:p>
          <a:p>
            <a:pPr algn="ctr" eaLnBrk="1" hangingPunct="1">
              <a:spcBef>
                <a:spcPct val="50000"/>
              </a:spcBef>
              <a:buFontTx/>
              <a:buNone/>
            </a:pPr>
            <a:r>
              <a:rPr lang="en-US" altLang="en-US" b="1" u="sng">
                <a:ea typeface="Arial" charset="0"/>
                <a:cs typeface="Arial" charset="0"/>
              </a:rPr>
              <a:t>Tập đọc</a:t>
            </a:r>
          </a:p>
          <a:p>
            <a:pPr algn="ctr" eaLnBrk="1" hangingPunct="1">
              <a:spcBef>
                <a:spcPct val="50000"/>
              </a:spcBef>
              <a:buFontTx/>
              <a:buNone/>
            </a:pPr>
            <a:r>
              <a:rPr lang="en-US" altLang="en-US" sz="6000" b="1">
                <a:solidFill>
                  <a:srgbClr val="FF3300"/>
                </a:solidFill>
                <a:ea typeface="Arial" charset="0"/>
                <a:cs typeface="Arial" charset="0"/>
              </a:rPr>
              <a:t>Chú đi tuần</a:t>
            </a:r>
          </a:p>
          <a:p>
            <a:pPr algn="ctr" eaLnBrk="1" hangingPunct="1">
              <a:spcBef>
                <a:spcPct val="50000"/>
              </a:spcBef>
              <a:buFontTx/>
              <a:buNone/>
            </a:pPr>
            <a:r>
              <a:rPr lang="en-US" altLang="en-US" sz="2000" i="1">
                <a:ea typeface="Arial" charset="0"/>
                <a:cs typeface="Arial" charset="0"/>
              </a:rPr>
              <a:t>                                             Thân yêu tặng các cháu học sinh miền nam</a:t>
            </a:r>
            <a:endParaRPr lang="en-US" altLang="en-US" b="1">
              <a:ea typeface="Arial" charset="0"/>
              <a:cs typeface="Arial" charset="0"/>
            </a:endParaRPr>
          </a:p>
        </p:txBody>
      </p:sp>
    </p:spTree>
  </p:cSld>
  <p:clrMapOvr>
    <a:masterClrMapping/>
  </p:clrMapOvr>
  <p:transition spd="slow">
    <p:randomBar dir="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7" name="Hình Chữ nhật 5"/>
          <p:cNvSpPr>
            <a:spLocks noChangeArrowheads="1"/>
          </p:cNvSpPr>
          <p:nvPr/>
        </p:nvSpPr>
        <p:spPr bwMode="auto">
          <a:xfrm>
            <a:off x="685800" y="914400"/>
            <a:ext cx="81534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4400" b="1">
                <a:solidFill>
                  <a:srgbClr val="0000CC"/>
                </a:solidFill>
                <a:ea typeface="Arial" charset="0"/>
                <a:cs typeface="Arial" charset="0"/>
              </a:rPr>
              <a:t>Đọc diễn cảm</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1" name="TextBox 2"/>
          <p:cNvSpPr txBox="1">
            <a:spLocks noChangeArrowheads="1"/>
          </p:cNvSpPr>
          <p:nvPr/>
        </p:nvSpPr>
        <p:spPr bwMode="auto">
          <a:xfrm>
            <a:off x="76200" y="457200"/>
            <a:ext cx="4648200" cy="6370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err="1">
                <a:latin typeface="Times New Roman" charset="0"/>
                <a:ea typeface="Times New Roman" charset="0"/>
                <a:cs typeface="Times New Roman" charset="0"/>
              </a:rPr>
              <a:t>Gió</a:t>
            </a:r>
            <a:r>
              <a:rPr lang="en-US" altLang="en-US" sz="2400" dirty="0">
                <a:latin typeface="Times New Roman" charset="0"/>
                <a:ea typeface="Times New Roman" charset="0"/>
                <a:cs typeface="Times New Roman" charset="0"/>
              </a:rPr>
              <a:t> </a:t>
            </a:r>
            <a:r>
              <a:rPr lang="en-US" altLang="en-US" sz="2400" u="sng" dirty="0" err="1">
                <a:solidFill>
                  <a:srgbClr val="FF0000"/>
                </a:solidFill>
                <a:latin typeface="Times New Roman" charset="0"/>
                <a:ea typeface="Times New Roman" charset="0"/>
                <a:cs typeface="Times New Roman" charset="0"/>
              </a:rPr>
              <a:t>hun</a:t>
            </a:r>
            <a:r>
              <a:rPr lang="en-US" altLang="en-US" sz="2400" u="sng" dirty="0">
                <a:solidFill>
                  <a:srgbClr val="FF0000"/>
                </a:solidFill>
                <a:latin typeface="Times New Roman" charset="0"/>
                <a:ea typeface="Times New Roman" charset="0"/>
                <a:cs typeface="Times New Roman" charset="0"/>
              </a:rPr>
              <a:t> </a:t>
            </a:r>
            <a:r>
              <a:rPr lang="en-US" altLang="en-US" sz="2400" u="sng" dirty="0" err="1">
                <a:solidFill>
                  <a:srgbClr val="FF0000"/>
                </a:solidFill>
                <a:latin typeface="Times New Roman" charset="0"/>
                <a:ea typeface="Times New Roman" charset="0"/>
                <a:cs typeface="Times New Roman" charset="0"/>
              </a:rPr>
              <a:t>hút</a:t>
            </a:r>
            <a:r>
              <a:rPr lang="en-US" altLang="en-US" sz="2400" u="sng" dirty="0">
                <a:solidFill>
                  <a:srgbClr val="FF0000"/>
                </a:solidFill>
                <a:latin typeface="Times New Roman" charset="0"/>
                <a:ea typeface="Times New Roman" charset="0"/>
                <a:cs typeface="Times New Roman" charset="0"/>
              </a:rPr>
              <a:t> </a:t>
            </a:r>
            <a:r>
              <a:rPr lang="en-US" altLang="en-US" sz="2400" dirty="0">
                <a:solidFill>
                  <a:srgbClr val="FF0000"/>
                </a:solidFill>
                <a:latin typeface="Times New Roman" charset="0"/>
                <a:ea typeface="Times New Roman" charset="0"/>
                <a:cs typeface="Times New Roman" charset="0"/>
              </a:rPr>
              <a:t> </a:t>
            </a:r>
            <a:r>
              <a:rPr lang="en-US" altLang="en-US" sz="2400" b="1" dirty="0">
                <a:solidFill>
                  <a:srgbClr val="222268"/>
                </a:solidFill>
                <a:latin typeface="Times New Roman" charset="0"/>
                <a:ea typeface="Times New Roman" charset="0"/>
                <a:cs typeface="Times New Roman" charset="0"/>
              </a:rPr>
              <a:t>/</a:t>
            </a:r>
            <a:r>
              <a:rPr lang="en-US" altLang="en-US" sz="2400" dirty="0">
                <a:latin typeface="Times New Roman" charset="0"/>
                <a:ea typeface="Times New Roman" charset="0"/>
                <a:cs typeface="Times New Roman" charset="0"/>
              </a:rPr>
              <a:t> </a:t>
            </a:r>
            <a:r>
              <a:rPr lang="en-US" altLang="en-US" sz="2400" u="sng" dirty="0" err="1">
                <a:solidFill>
                  <a:srgbClr val="FF0000"/>
                </a:solidFill>
                <a:latin typeface="Times New Roman" charset="0"/>
                <a:ea typeface="Times New Roman" charset="0"/>
                <a:cs typeface="Times New Roman" charset="0"/>
              </a:rPr>
              <a:t>lạnh</a:t>
            </a:r>
            <a:r>
              <a:rPr lang="en-US" altLang="en-US" sz="2400" u="sng" dirty="0">
                <a:solidFill>
                  <a:srgbClr val="FF0000"/>
                </a:solidFill>
                <a:latin typeface="Times New Roman" charset="0"/>
                <a:ea typeface="Times New Roman" charset="0"/>
                <a:cs typeface="Times New Roman" charset="0"/>
              </a:rPr>
              <a:t> </a:t>
            </a:r>
            <a:r>
              <a:rPr lang="en-US" altLang="en-US" sz="2400" u="sng" dirty="0" err="1">
                <a:solidFill>
                  <a:srgbClr val="FF0000"/>
                </a:solidFill>
                <a:latin typeface="Times New Roman" charset="0"/>
                <a:ea typeface="Times New Roman" charset="0"/>
                <a:cs typeface="Times New Roman" charset="0"/>
              </a:rPr>
              <a:t>lùng</a:t>
            </a:r>
            <a:endParaRPr lang="en-US" altLang="en-US" sz="2400" u="sng" dirty="0">
              <a:solidFill>
                <a:srgbClr val="FF0000"/>
              </a:solidFill>
              <a:latin typeface="Times New Roman" charset="0"/>
              <a:ea typeface="Times New Roman" charset="0"/>
              <a:cs typeface="Times New Roman" charset="0"/>
            </a:endParaRPr>
          </a:p>
          <a:p>
            <a:pPr eaLnBrk="1" hangingPunct="1">
              <a:spcBef>
                <a:spcPct val="0"/>
              </a:spcBef>
              <a:buFontTx/>
              <a:buNone/>
            </a:pPr>
            <a:r>
              <a:rPr lang="en-US" altLang="en-US" sz="2400" dirty="0" err="1">
                <a:latin typeface="Times New Roman" charset="0"/>
                <a:ea typeface="Times New Roman" charset="0"/>
                <a:cs typeface="Times New Roman" charset="0"/>
              </a:rPr>
              <a:t>Trong</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đêm</a:t>
            </a:r>
            <a:r>
              <a:rPr lang="en-US" altLang="en-US" sz="2400" u="sng" dirty="0">
                <a:solidFill>
                  <a:srgbClr val="FF0000"/>
                </a:solidFill>
                <a:latin typeface="Times New Roman" charset="0"/>
                <a:ea typeface="Times New Roman" charset="0"/>
                <a:cs typeface="Times New Roman" charset="0"/>
              </a:rPr>
              <a:t> </a:t>
            </a:r>
            <a:r>
              <a:rPr lang="en-US" altLang="en-US" sz="2400" u="sng" dirty="0" err="1">
                <a:solidFill>
                  <a:srgbClr val="FF0000"/>
                </a:solidFill>
                <a:latin typeface="Times New Roman" charset="0"/>
                <a:ea typeface="Times New Roman" charset="0"/>
                <a:cs typeface="Times New Roman" charset="0"/>
              </a:rPr>
              <a:t>khuya</a:t>
            </a:r>
            <a:r>
              <a:rPr lang="en-US" altLang="en-US" sz="2400" dirty="0">
                <a:solidFill>
                  <a:srgbClr val="FF0000"/>
                </a:solidFill>
                <a:latin typeface="Times New Roman" charset="0"/>
                <a:ea typeface="Times New Roman" charset="0"/>
                <a:cs typeface="Times New Roman" charset="0"/>
              </a:rPr>
              <a:t> </a:t>
            </a:r>
            <a:r>
              <a:rPr lang="en-US" altLang="en-US" sz="2400" b="1" dirty="0">
                <a:solidFill>
                  <a:srgbClr val="222268"/>
                </a:solidFill>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phố</a:t>
            </a:r>
            <a:r>
              <a:rPr lang="en-US" altLang="en-US" sz="2400" u="sng" dirty="0">
                <a:solidFill>
                  <a:srgbClr val="FF0000"/>
                </a:solidFill>
                <a:latin typeface="Times New Roman" charset="0"/>
                <a:ea typeface="Times New Roman" charset="0"/>
                <a:cs typeface="Times New Roman" charset="0"/>
              </a:rPr>
              <a:t> </a:t>
            </a:r>
            <a:r>
              <a:rPr lang="en-US" altLang="en-US" sz="2400" u="sng" dirty="0" err="1">
                <a:solidFill>
                  <a:srgbClr val="FF0000"/>
                </a:solidFill>
                <a:latin typeface="Times New Roman" charset="0"/>
                <a:ea typeface="Times New Roman" charset="0"/>
                <a:cs typeface="Times New Roman" charset="0"/>
              </a:rPr>
              <a:t>vắng</a:t>
            </a:r>
            <a:endParaRPr lang="en-US" altLang="en-US" sz="2400" u="sng" dirty="0">
              <a:solidFill>
                <a:srgbClr val="FF0000"/>
              </a:solidFill>
              <a:latin typeface="Times New Roman" charset="0"/>
              <a:ea typeface="Times New Roman" charset="0"/>
              <a:cs typeface="Times New Roman" charset="0"/>
            </a:endParaRPr>
          </a:p>
          <a:p>
            <a:pPr eaLnBrk="1" hangingPunct="1">
              <a:spcBef>
                <a:spcPct val="0"/>
              </a:spcBef>
              <a:buFontTx/>
              <a:buNone/>
            </a:pPr>
            <a:r>
              <a:rPr lang="en-US" altLang="en-US" sz="2400" dirty="0" err="1">
                <a:latin typeface="Times New Roman" charset="0"/>
                <a:ea typeface="Times New Roman" charset="0"/>
                <a:cs typeface="Times New Roman" charset="0"/>
              </a:rPr>
              <a:t>Súng</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trong</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tay</a:t>
            </a:r>
            <a:r>
              <a:rPr lang="en-US" altLang="en-US" sz="2400" dirty="0">
                <a:latin typeface="Times New Roman" charset="0"/>
                <a:ea typeface="Times New Roman" charset="0"/>
                <a:cs typeface="Times New Roman" charset="0"/>
              </a:rPr>
              <a:t> </a:t>
            </a:r>
            <a:r>
              <a:rPr lang="en-US" altLang="en-US" sz="2400" u="sng" dirty="0" err="1">
                <a:solidFill>
                  <a:srgbClr val="FF0000"/>
                </a:solidFill>
                <a:latin typeface="Times New Roman" charset="0"/>
                <a:ea typeface="Times New Roman" charset="0"/>
                <a:cs typeface="Times New Roman" charset="0"/>
              </a:rPr>
              <a:t>im</a:t>
            </a:r>
            <a:r>
              <a:rPr lang="en-US" altLang="en-US" sz="2400" u="sng" dirty="0">
                <a:solidFill>
                  <a:srgbClr val="FF0000"/>
                </a:solidFill>
                <a:latin typeface="Times New Roman" charset="0"/>
                <a:ea typeface="Times New Roman" charset="0"/>
                <a:cs typeface="Times New Roman" charset="0"/>
              </a:rPr>
              <a:t> </a:t>
            </a:r>
            <a:r>
              <a:rPr lang="en-US" altLang="en-US" sz="2400" u="sng" dirty="0" err="1">
                <a:solidFill>
                  <a:srgbClr val="FF0000"/>
                </a:solidFill>
                <a:latin typeface="Times New Roman" charset="0"/>
                <a:ea typeface="Times New Roman" charset="0"/>
                <a:cs typeface="Times New Roman" charset="0"/>
              </a:rPr>
              <a:t>lặng</a:t>
            </a:r>
            <a:r>
              <a:rPr lang="en-US" altLang="en-US" sz="2400" u="sng" dirty="0">
                <a:solidFill>
                  <a:srgbClr val="FF0000"/>
                </a:solidFill>
                <a:latin typeface="Times New Roman" charset="0"/>
                <a:ea typeface="Times New Roman" charset="0"/>
                <a:cs typeface="Times New Roman" charset="0"/>
              </a:rPr>
              <a:t>,</a:t>
            </a:r>
          </a:p>
          <a:p>
            <a:pPr eaLnBrk="1" hangingPunct="1">
              <a:spcBef>
                <a:spcPct val="0"/>
              </a:spcBef>
              <a:buFontTx/>
              <a:buNone/>
            </a:pPr>
            <a:r>
              <a:rPr lang="en-US" altLang="en-US" sz="2400" dirty="0" err="1">
                <a:latin typeface="Times New Roman" charset="0"/>
                <a:ea typeface="Times New Roman" charset="0"/>
                <a:cs typeface="Times New Roman" charset="0"/>
              </a:rPr>
              <a:t>Chú</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đi</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tuần</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đêm</a:t>
            </a:r>
            <a:r>
              <a:rPr lang="en-US" altLang="en-US" sz="2400" dirty="0">
                <a:latin typeface="Times New Roman" charset="0"/>
                <a:ea typeface="Times New Roman" charset="0"/>
                <a:cs typeface="Times New Roman" charset="0"/>
              </a:rPr>
              <a:t> nay</a:t>
            </a:r>
          </a:p>
          <a:p>
            <a:pPr eaLnBrk="1" hangingPunct="1">
              <a:spcBef>
                <a:spcPct val="0"/>
              </a:spcBef>
              <a:buFontTx/>
              <a:buNone/>
            </a:pPr>
            <a:r>
              <a:rPr lang="en-US" altLang="en-US" sz="2400" dirty="0" err="1">
                <a:latin typeface="Times New Roman" charset="0"/>
                <a:ea typeface="Times New Roman" charset="0"/>
                <a:cs typeface="Times New Roman" charset="0"/>
              </a:rPr>
              <a:t>Hải</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phòng</a:t>
            </a:r>
            <a:r>
              <a:rPr lang="en-US" altLang="en-US" sz="2400" dirty="0">
                <a:latin typeface="Times New Roman" charset="0"/>
                <a:ea typeface="Times New Roman" charset="0"/>
                <a:cs typeface="Times New Roman" charset="0"/>
              </a:rPr>
              <a:t> </a:t>
            </a:r>
            <a:r>
              <a:rPr lang="en-US" altLang="en-US" sz="2400" b="1" dirty="0">
                <a:solidFill>
                  <a:srgbClr val="222268"/>
                </a:solidFill>
                <a:latin typeface="Times New Roman" charset="0"/>
                <a:ea typeface="Times New Roman" charset="0"/>
                <a:cs typeface="Times New Roman" charset="0"/>
              </a:rPr>
              <a:t>/</a:t>
            </a:r>
            <a:r>
              <a:rPr lang="en-US" altLang="en-US" sz="2400" dirty="0">
                <a:latin typeface="Times New Roman" charset="0"/>
                <a:ea typeface="Times New Roman" charset="0"/>
                <a:cs typeface="Times New Roman" charset="0"/>
              </a:rPr>
              <a:t> </a:t>
            </a:r>
            <a:r>
              <a:rPr lang="en-US" altLang="en-US" sz="2400" u="sng" dirty="0" err="1">
                <a:solidFill>
                  <a:srgbClr val="FF0000"/>
                </a:solidFill>
                <a:latin typeface="Times New Roman" charset="0"/>
                <a:ea typeface="Times New Roman" charset="0"/>
                <a:cs typeface="Times New Roman" charset="0"/>
              </a:rPr>
              <a:t>yên</a:t>
            </a:r>
            <a:r>
              <a:rPr lang="en-US" altLang="en-US" sz="2400" u="sng" dirty="0">
                <a:solidFill>
                  <a:srgbClr val="FF0000"/>
                </a:solidFill>
                <a:latin typeface="Times New Roman" charset="0"/>
                <a:ea typeface="Times New Roman" charset="0"/>
                <a:cs typeface="Times New Roman" charset="0"/>
              </a:rPr>
              <a:t> </a:t>
            </a:r>
            <a:r>
              <a:rPr lang="en-US" altLang="en-US" sz="2400" u="sng" dirty="0" err="1">
                <a:solidFill>
                  <a:srgbClr val="FF0000"/>
                </a:solidFill>
                <a:latin typeface="Times New Roman" charset="0"/>
                <a:ea typeface="Times New Roman" charset="0"/>
                <a:cs typeface="Times New Roman" charset="0"/>
              </a:rPr>
              <a:t>giấc</a:t>
            </a:r>
            <a:r>
              <a:rPr lang="en-US" altLang="en-US" sz="2400" u="sng" dirty="0">
                <a:solidFill>
                  <a:srgbClr val="FF0000"/>
                </a:solidFill>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ngủ</a:t>
            </a:r>
            <a:r>
              <a:rPr lang="en-US" altLang="en-US" sz="2400" dirty="0">
                <a:latin typeface="Times New Roman" charset="0"/>
                <a:ea typeface="Times New Roman" charset="0"/>
                <a:cs typeface="Times New Roman" charset="0"/>
              </a:rPr>
              <a:t> say</a:t>
            </a:r>
          </a:p>
          <a:p>
            <a:pPr eaLnBrk="1" hangingPunct="1">
              <a:spcBef>
                <a:spcPct val="0"/>
              </a:spcBef>
              <a:buFontTx/>
              <a:buNone/>
            </a:pPr>
            <a:r>
              <a:rPr lang="en-US" altLang="en-US" sz="2400" dirty="0" err="1">
                <a:latin typeface="Times New Roman" charset="0"/>
                <a:ea typeface="Times New Roman" charset="0"/>
                <a:cs typeface="Times New Roman" charset="0"/>
              </a:rPr>
              <a:t>Cây</a:t>
            </a:r>
            <a:r>
              <a:rPr lang="en-US" altLang="en-US" sz="2400" dirty="0">
                <a:latin typeface="Times New Roman" charset="0"/>
                <a:ea typeface="Times New Roman" charset="0"/>
                <a:cs typeface="Times New Roman" charset="0"/>
              </a:rPr>
              <a:t> </a:t>
            </a:r>
            <a:r>
              <a:rPr lang="en-US" altLang="en-US" sz="2400" b="1" dirty="0">
                <a:solidFill>
                  <a:srgbClr val="222268"/>
                </a:solidFill>
                <a:latin typeface="Times New Roman" charset="0"/>
                <a:ea typeface="Times New Roman" charset="0"/>
                <a:cs typeface="Times New Roman" charset="0"/>
              </a:rPr>
              <a:t>/</a:t>
            </a:r>
            <a:r>
              <a:rPr lang="en-US" altLang="en-US" sz="2400" dirty="0">
                <a:latin typeface="Times New Roman" charset="0"/>
                <a:ea typeface="Times New Roman" charset="0"/>
                <a:cs typeface="Times New Roman" charset="0"/>
              </a:rPr>
              <a:t> </a:t>
            </a:r>
            <a:r>
              <a:rPr lang="en-US" altLang="en-US" sz="2400" u="sng" dirty="0">
                <a:solidFill>
                  <a:srgbClr val="FF0000"/>
                </a:solidFill>
                <a:latin typeface="Times New Roman" charset="0"/>
                <a:ea typeface="Times New Roman" charset="0"/>
                <a:cs typeface="Times New Roman" charset="0"/>
              </a:rPr>
              <a:t>rung</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theo</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gió</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lá</a:t>
            </a:r>
            <a:r>
              <a:rPr lang="en-US" altLang="en-US" sz="2400" dirty="0">
                <a:latin typeface="Times New Roman" charset="0"/>
                <a:ea typeface="Times New Roman" charset="0"/>
                <a:cs typeface="Times New Roman" charset="0"/>
              </a:rPr>
              <a:t> </a:t>
            </a:r>
            <a:r>
              <a:rPr lang="en-US" altLang="en-US" sz="2400" b="1" dirty="0">
                <a:solidFill>
                  <a:srgbClr val="222268"/>
                </a:solidFill>
                <a:latin typeface="Times New Roman" charset="0"/>
                <a:ea typeface="Times New Roman" charset="0"/>
                <a:cs typeface="Times New Roman" charset="0"/>
              </a:rPr>
              <a:t>/</a:t>
            </a:r>
            <a:r>
              <a:rPr lang="en-US" altLang="en-US" sz="2400" dirty="0">
                <a:latin typeface="Times New Roman" charset="0"/>
                <a:ea typeface="Times New Roman" charset="0"/>
                <a:cs typeface="Times New Roman" charset="0"/>
              </a:rPr>
              <a:t> </a:t>
            </a:r>
            <a:r>
              <a:rPr lang="en-US" altLang="en-US" sz="2400" u="sng" dirty="0">
                <a:solidFill>
                  <a:srgbClr val="FF0000"/>
                </a:solidFill>
                <a:latin typeface="Times New Roman" charset="0"/>
                <a:ea typeface="Times New Roman" charset="0"/>
                <a:cs typeface="Times New Roman" charset="0"/>
              </a:rPr>
              <a:t>bay</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xuống</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đường</a:t>
            </a:r>
            <a:r>
              <a:rPr lang="en-US" altLang="en-US" sz="2400" dirty="0">
                <a:latin typeface="Times New Roman" charset="0"/>
                <a:ea typeface="Times New Roman" charset="0"/>
                <a:cs typeface="Times New Roman" charset="0"/>
              </a:rPr>
              <a:t> …</a:t>
            </a:r>
            <a:r>
              <a:rPr lang="en-US" altLang="en-US" sz="2400" b="1" dirty="0">
                <a:solidFill>
                  <a:srgbClr val="222268"/>
                </a:solidFill>
                <a:latin typeface="Times New Roman" charset="0"/>
                <a:ea typeface="Times New Roman" charset="0"/>
                <a:cs typeface="Times New Roman" charset="0"/>
              </a:rPr>
              <a:t>//</a:t>
            </a:r>
          </a:p>
          <a:p>
            <a:pPr eaLnBrk="1" hangingPunct="1">
              <a:spcBef>
                <a:spcPct val="0"/>
              </a:spcBef>
              <a:buFontTx/>
              <a:buNone/>
            </a:pPr>
            <a:endParaRPr lang="en-US" altLang="en-US" sz="2400" dirty="0">
              <a:latin typeface="Times New Roman" charset="0"/>
              <a:ea typeface="Times New Roman" charset="0"/>
              <a:cs typeface="Times New Roman" charset="0"/>
            </a:endParaRPr>
          </a:p>
          <a:p>
            <a:pPr eaLnBrk="1" hangingPunct="1">
              <a:spcBef>
                <a:spcPct val="0"/>
              </a:spcBef>
              <a:buFontTx/>
              <a:buNone/>
            </a:pPr>
            <a:r>
              <a:rPr lang="en-US" altLang="en-US" sz="2400" dirty="0" err="1">
                <a:latin typeface="Times New Roman" charset="0"/>
                <a:ea typeface="Times New Roman" charset="0"/>
                <a:cs typeface="Times New Roman" charset="0"/>
              </a:rPr>
              <a:t>Chú</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đi</a:t>
            </a:r>
            <a:r>
              <a:rPr lang="en-US" altLang="en-US" sz="2400" dirty="0">
                <a:latin typeface="Times New Roman" charset="0"/>
                <a:ea typeface="Times New Roman" charset="0"/>
                <a:cs typeface="Times New Roman" charset="0"/>
              </a:rPr>
              <a:t> qua </a:t>
            </a:r>
            <a:r>
              <a:rPr lang="en-US" altLang="en-US" sz="2400" dirty="0" err="1">
                <a:latin typeface="Times New Roman" charset="0"/>
                <a:ea typeface="Times New Roman" charset="0"/>
                <a:cs typeface="Times New Roman" charset="0"/>
              </a:rPr>
              <a:t>cổng</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trường</a:t>
            </a:r>
            <a:endParaRPr lang="en-US" altLang="en-US" sz="2400" dirty="0">
              <a:latin typeface="Times New Roman" charset="0"/>
              <a:ea typeface="Times New Roman" charset="0"/>
              <a:cs typeface="Times New Roman" charset="0"/>
            </a:endParaRPr>
          </a:p>
          <a:p>
            <a:pPr eaLnBrk="1" hangingPunct="1">
              <a:spcBef>
                <a:spcPct val="0"/>
              </a:spcBef>
              <a:buFontTx/>
              <a:buNone/>
            </a:pPr>
            <a:r>
              <a:rPr lang="en-US" altLang="en-US" sz="2400" dirty="0" err="1">
                <a:latin typeface="Times New Roman" charset="0"/>
                <a:ea typeface="Times New Roman" charset="0"/>
                <a:cs typeface="Times New Roman" charset="0"/>
              </a:rPr>
              <a:t>Các</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cháu</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miền</a:t>
            </a:r>
            <a:r>
              <a:rPr lang="en-US" altLang="en-US" sz="2400" dirty="0">
                <a:latin typeface="Times New Roman" charset="0"/>
                <a:ea typeface="Times New Roman" charset="0"/>
                <a:cs typeface="Times New Roman" charset="0"/>
              </a:rPr>
              <a:t> Nam </a:t>
            </a:r>
            <a:r>
              <a:rPr lang="en-US" altLang="en-US" sz="2400" b="1" dirty="0">
                <a:solidFill>
                  <a:srgbClr val="002060"/>
                </a:solidFill>
                <a:latin typeface="Times New Roman" charset="0"/>
                <a:ea typeface="Times New Roman" charset="0"/>
                <a:cs typeface="Times New Roman" charset="0"/>
              </a:rPr>
              <a:t>/</a:t>
            </a:r>
            <a:r>
              <a:rPr lang="en-US" altLang="en-US" sz="2400" dirty="0">
                <a:latin typeface="Times New Roman" charset="0"/>
                <a:ea typeface="Times New Roman" charset="0"/>
                <a:cs typeface="Times New Roman" charset="0"/>
              </a:rPr>
              <a:t> </a:t>
            </a:r>
            <a:r>
              <a:rPr lang="en-US" altLang="en-US" sz="2400" u="sng" dirty="0" err="1">
                <a:solidFill>
                  <a:srgbClr val="FF0000"/>
                </a:solidFill>
                <a:latin typeface="Times New Roman" charset="0"/>
                <a:ea typeface="Times New Roman" charset="0"/>
                <a:cs typeface="Times New Roman" charset="0"/>
              </a:rPr>
              <a:t>yêu</a:t>
            </a:r>
            <a:r>
              <a:rPr lang="en-US" altLang="en-US" sz="2400" u="sng" dirty="0">
                <a:solidFill>
                  <a:srgbClr val="FF0000"/>
                </a:solidFill>
                <a:latin typeface="Times New Roman" charset="0"/>
                <a:ea typeface="Times New Roman" charset="0"/>
                <a:cs typeface="Times New Roman" charset="0"/>
              </a:rPr>
              <a:t> </a:t>
            </a:r>
            <a:r>
              <a:rPr lang="en-US" altLang="en-US" sz="2400" u="sng" dirty="0" err="1">
                <a:solidFill>
                  <a:srgbClr val="FF0000"/>
                </a:solidFill>
                <a:latin typeface="Times New Roman" charset="0"/>
                <a:ea typeface="Times New Roman" charset="0"/>
                <a:cs typeface="Times New Roman" charset="0"/>
              </a:rPr>
              <a:t>mến</a:t>
            </a:r>
            <a:r>
              <a:rPr lang="en-US" altLang="en-US" sz="2400" u="sng" dirty="0">
                <a:solidFill>
                  <a:srgbClr val="FF0000"/>
                </a:solidFill>
                <a:latin typeface="Times New Roman" charset="0"/>
                <a:ea typeface="Times New Roman" charset="0"/>
                <a:cs typeface="Times New Roman" charset="0"/>
              </a:rPr>
              <a:t>.</a:t>
            </a:r>
          </a:p>
          <a:p>
            <a:pPr eaLnBrk="1" hangingPunct="1">
              <a:spcBef>
                <a:spcPct val="0"/>
              </a:spcBef>
              <a:buFontTx/>
              <a:buNone/>
            </a:pPr>
            <a:r>
              <a:rPr lang="en-US" altLang="en-US" sz="2400" dirty="0" err="1">
                <a:latin typeface="Times New Roman" charset="0"/>
                <a:ea typeface="Times New Roman" charset="0"/>
                <a:cs typeface="Times New Roman" charset="0"/>
              </a:rPr>
              <a:t>Nhìn</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ánh</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điện</a:t>
            </a:r>
            <a:r>
              <a:rPr lang="en-US" altLang="en-US" sz="2400" dirty="0">
                <a:latin typeface="Times New Roman" charset="0"/>
                <a:ea typeface="Times New Roman" charset="0"/>
                <a:cs typeface="Times New Roman" charset="0"/>
              </a:rPr>
              <a:t> </a:t>
            </a:r>
            <a:r>
              <a:rPr lang="en-US" altLang="en-US" sz="2400" b="1" dirty="0">
                <a:solidFill>
                  <a:srgbClr val="222268"/>
                </a:solidFill>
                <a:latin typeface="Times New Roman" charset="0"/>
                <a:ea typeface="Times New Roman" charset="0"/>
                <a:cs typeface="Times New Roman" charset="0"/>
              </a:rPr>
              <a:t>/</a:t>
            </a:r>
            <a:r>
              <a:rPr lang="en-US" altLang="en-US" sz="2400" dirty="0">
                <a:latin typeface="Times New Roman" charset="0"/>
                <a:ea typeface="Times New Roman" charset="0"/>
                <a:cs typeface="Times New Roman" charset="0"/>
              </a:rPr>
              <a:t> qua </a:t>
            </a:r>
            <a:r>
              <a:rPr lang="en-US" altLang="en-US" sz="2400" dirty="0" err="1">
                <a:latin typeface="Times New Roman" charset="0"/>
                <a:ea typeface="Times New Roman" charset="0"/>
                <a:cs typeface="Times New Roman" charset="0"/>
              </a:rPr>
              <a:t>khe</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phòng</a:t>
            </a:r>
            <a:r>
              <a:rPr lang="en-US" altLang="en-US" sz="2400" dirty="0">
                <a:latin typeface="Times New Roman" charset="0"/>
                <a:ea typeface="Times New Roman" charset="0"/>
                <a:cs typeface="Times New Roman" charset="0"/>
              </a:rPr>
              <a:t> </a:t>
            </a:r>
            <a:r>
              <a:rPr lang="en-US" altLang="en-US" sz="2400" u="sng" dirty="0" err="1">
                <a:solidFill>
                  <a:srgbClr val="FF0000"/>
                </a:solidFill>
                <a:latin typeface="Times New Roman" charset="0"/>
                <a:ea typeface="Times New Roman" charset="0"/>
                <a:cs typeface="Times New Roman" charset="0"/>
              </a:rPr>
              <a:t>lưu</a:t>
            </a:r>
            <a:r>
              <a:rPr lang="en-US" altLang="en-US" sz="2400" u="sng" dirty="0">
                <a:solidFill>
                  <a:srgbClr val="FF0000"/>
                </a:solidFill>
                <a:latin typeface="Times New Roman" charset="0"/>
                <a:ea typeface="Times New Roman" charset="0"/>
                <a:cs typeface="Times New Roman" charset="0"/>
              </a:rPr>
              <a:t> </a:t>
            </a:r>
            <a:r>
              <a:rPr lang="en-US" altLang="en-US" sz="2400" u="sng" dirty="0" err="1">
                <a:solidFill>
                  <a:srgbClr val="FF0000"/>
                </a:solidFill>
                <a:latin typeface="Times New Roman" charset="0"/>
                <a:ea typeface="Times New Roman" charset="0"/>
                <a:cs typeface="Times New Roman" charset="0"/>
              </a:rPr>
              <a:t>luyến</a:t>
            </a:r>
            <a:endParaRPr lang="en-US" altLang="en-US" sz="2400" u="sng" dirty="0">
              <a:solidFill>
                <a:srgbClr val="FF0000"/>
              </a:solidFill>
              <a:latin typeface="Times New Roman" charset="0"/>
              <a:ea typeface="Times New Roman" charset="0"/>
              <a:cs typeface="Times New Roman" charset="0"/>
            </a:endParaRPr>
          </a:p>
          <a:p>
            <a:pPr eaLnBrk="1" hangingPunct="1">
              <a:spcBef>
                <a:spcPct val="0"/>
              </a:spcBef>
              <a:buFontTx/>
              <a:buNone/>
            </a:pPr>
            <a:r>
              <a:rPr lang="en-US" altLang="en-US" sz="2400" dirty="0" err="1">
                <a:latin typeface="Times New Roman" charset="0"/>
                <a:ea typeface="Times New Roman" charset="0"/>
                <a:cs typeface="Times New Roman" charset="0"/>
              </a:rPr>
              <a:t>Các</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cháu</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ơi</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Giấc</a:t>
            </a:r>
            <a:r>
              <a:rPr lang="en-US" altLang="en-US" sz="2400" dirty="0">
                <a:latin typeface="Times New Roman" charset="0"/>
                <a:ea typeface="Times New Roman" charset="0"/>
                <a:cs typeface="Times New Roman" charset="0"/>
              </a:rPr>
              <a:t> </a:t>
            </a:r>
            <a:r>
              <a:rPr lang="en-US" altLang="en-US" sz="2400" dirty="0" err="1" smtClean="0">
                <a:latin typeface="Times New Roman" charset="0"/>
                <a:ea typeface="Times New Roman" charset="0"/>
                <a:cs typeface="Times New Roman" charset="0"/>
              </a:rPr>
              <a:t>ngủ</a:t>
            </a:r>
            <a:r>
              <a:rPr lang="en-US" altLang="en-US" sz="2400" dirty="0" smtClean="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có</a:t>
            </a:r>
            <a:r>
              <a:rPr lang="en-US" altLang="en-US" sz="2400" dirty="0">
                <a:latin typeface="Times New Roman" charset="0"/>
                <a:ea typeface="Times New Roman" charset="0"/>
                <a:cs typeface="Times New Roman" charset="0"/>
              </a:rPr>
              <a:t> </a:t>
            </a:r>
            <a:r>
              <a:rPr lang="en-US" altLang="en-US" sz="2400" u="sng" dirty="0" err="1">
                <a:solidFill>
                  <a:srgbClr val="FF0000"/>
                </a:solidFill>
                <a:latin typeface="Times New Roman" charset="0"/>
                <a:ea typeface="Times New Roman" charset="0"/>
                <a:cs typeface="Times New Roman" charset="0"/>
              </a:rPr>
              <a:t>ngon</a:t>
            </a:r>
            <a:r>
              <a:rPr lang="en-US" altLang="en-US" sz="2400" u="sng" dirty="0">
                <a:solidFill>
                  <a:srgbClr val="FF0000"/>
                </a:solidFill>
                <a:latin typeface="Times New Roman" charset="0"/>
                <a:ea typeface="Times New Roman" charset="0"/>
                <a:cs typeface="Times New Roman" charset="0"/>
              </a:rPr>
              <a:t> </a:t>
            </a:r>
            <a:r>
              <a:rPr lang="en-US" altLang="en-US" sz="2400" u="sng" dirty="0" err="1">
                <a:solidFill>
                  <a:srgbClr val="FF0000"/>
                </a:solidFill>
                <a:latin typeface="Times New Roman" charset="0"/>
                <a:ea typeface="Times New Roman" charset="0"/>
                <a:cs typeface="Times New Roman" charset="0"/>
              </a:rPr>
              <a:t>không</a:t>
            </a:r>
            <a:r>
              <a:rPr lang="en-US" altLang="en-US" sz="2400" u="sng" dirty="0">
                <a:solidFill>
                  <a:srgbClr val="FF0000"/>
                </a:solidFill>
                <a:latin typeface="Times New Roman" charset="0"/>
                <a:ea typeface="Times New Roman" charset="0"/>
                <a:cs typeface="Times New Roman" charset="0"/>
              </a:rPr>
              <a:t>?</a:t>
            </a:r>
          </a:p>
          <a:p>
            <a:pPr eaLnBrk="1" hangingPunct="1">
              <a:spcBef>
                <a:spcPct val="0"/>
              </a:spcBef>
              <a:buFontTx/>
              <a:buNone/>
            </a:pPr>
            <a:r>
              <a:rPr lang="en-US" altLang="en-US" sz="2400" dirty="0" err="1">
                <a:latin typeface="Times New Roman" charset="0"/>
                <a:ea typeface="Times New Roman" charset="0"/>
                <a:cs typeface="Times New Roman" charset="0"/>
              </a:rPr>
              <a:t>Cửa</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đóng</a:t>
            </a:r>
            <a:r>
              <a:rPr lang="en-US" altLang="en-US" sz="2400" dirty="0">
                <a:latin typeface="Times New Roman" charset="0"/>
                <a:ea typeface="Times New Roman" charset="0"/>
                <a:cs typeface="Times New Roman" charset="0"/>
              </a:rPr>
              <a:t> </a:t>
            </a:r>
            <a:r>
              <a:rPr lang="en-US" altLang="en-US" sz="2400" dirty="0" smtClean="0">
                <a:latin typeface="Times New Roman" charset="0"/>
                <a:ea typeface="Times New Roman" charset="0"/>
                <a:cs typeface="Times New Roman" charset="0"/>
              </a:rPr>
              <a:t>/</a:t>
            </a:r>
            <a:r>
              <a:rPr lang="en-US" altLang="en-US" sz="2400" u="sng" dirty="0" err="1" smtClean="0">
                <a:solidFill>
                  <a:srgbClr val="FF0000"/>
                </a:solidFill>
                <a:latin typeface="Times New Roman" charset="0"/>
                <a:ea typeface="Times New Roman" charset="0"/>
                <a:cs typeface="Times New Roman" charset="0"/>
              </a:rPr>
              <a:t>che</a:t>
            </a:r>
            <a:r>
              <a:rPr lang="en-US" altLang="en-US" sz="2400" dirty="0" smtClean="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kín</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gió</a:t>
            </a:r>
            <a:r>
              <a:rPr lang="en-US" altLang="en-US" sz="2400" dirty="0">
                <a:latin typeface="Times New Roman" charset="0"/>
                <a:ea typeface="Times New Roman" charset="0"/>
                <a:cs typeface="Times New Roman" charset="0"/>
              </a:rPr>
              <a:t>, </a:t>
            </a:r>
            <a:r>
              <a:rPr lang="en-US" altLang="en-US" sz="2400" u="sng" dirty="0" err="1">
                <a:solidFill>
                  <a:srgbClr val="FF0000"/>
                </a:solidFill>
                <a:latin typeface="Times New Roman" charset="0"/>
                <a:ea typeface="Times New Roman" charset="0"/>
                <a:cs typeface="Times New Roman" charset="0"/>
              </a:rPr>
              <a:t>ấm</a:t>
            </a:r>
            <a:r>
              <a:rPr lang="en-US" altLang="en-US" sz="2400" u="sng" dirty="0">
                <a:solidFill>
                  <a:srgbClr val="FF0000"/>
                </a:solidFill>
                <a:latin typeface="Times New Roman" charset="0"/>
                <a:ea typeface="Times New Roman" charset="0"/>
                <a:cs typeface="Times New Roman" charset="0"/>
              </a:rPr>
              <a:t> </a:t>
            </a:r>
            <a:r>
              <a:rPr lang="en-US" altLang="en-US" sz="2400" u="sng" dirty="0" err="1">
                <a:solidFill>
                  <a:srgbClr val="FF0000"/>
                </a:solidFill>
                <a:latin typeface="Times New Roman" charset="0"/>
                <a:ea typeface="Times New Roman" charset="0"/>
                <a:cs typeface="Times New Roman" charset="0"/>
              </a:rPr>
              <a:t>áp</a:t>
            </a:r>
            <a:r>
              <a:rPr lang="en-US" altLang="en-US" sz="2400" u="sng" dirty="0">
                <a:solidFill>
                  <a:srgbClr val="FF0000"/>
                </a:solidFill>
                <a:latin typeface="Times New Roman" charset="0"/>
                <a:ea typeface="Times New Roman" charset="0"/>
                <a:cs typeface="Times New Roman" charset="0"/>
              </a:rPr>
              <a:t> </a:t>
            </a:r>
            <a:r>
              <a:rPr lang="en-US" altLang="en-US" sz="2400" u="sng" dirty="0" smtClean="0">
                <a:solidFill>
                  <a:srgbClr val="FF0000"/>
                </a:solidFill>
                <a:latin typeface="Times New Roman" charset="0"/>
                <a:ea typeface="Times New Roman" charset="0"/>
                <a:cs typeface="Times New Roman" charset="0"/>
              </a:rPr>
              <a:t>/</a:t>
            </a:r>
            <a:r>
              <a:rPr lang="en-US" altLang="en-US" sz="2400" dirty="0" err="1" smtClean="0">
                <a:latin typeface="Times New Roman" charset="0"/>
                <a:ea typeface="Times New Roman" charset="0"/>
                <a:cs typeface="Times New Roman" charset="0"/>
              </a:rPr>
              <a:t>dưới</a:t>
            </a:r>
            <a:r>
              <a:rPr lang="en-US" altLang="en-US" sz="2400" dirty="0" smtClean="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mền</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bông</a:t>
            </a:r>
            <a:endParaRPr lang="en-US" altLang="en-US" sz="2400" dirty="0">
              <a:latin typeface="Times New Roman" charset="0"/>
              <a:ea typeface="Times New Roman" charset="0"/>
              <a:cs typeface="Times New Roman" charset="0"/>
            </a:endParaRPr>
          </a:p>
          <a:p>
            <a:pPr eaLnBrk="1" hangingPunct="1">
              <a:spcBef>
                <a:spcPct val="0"/>
              </a:spcBef>
              <a:buFontTx/>
              <a:buNone/>
            </a:pPr>
            <a:r>
              <a:rPr lang="en-US" altLang="en-US" sz="2400" dirty="0" err="1">
                <a:latin typeface="Times New Roman" charset="0"/>
                <a:ea typeface="Times New Roman" charset="0"/>
                <a:cs typeface="Times New Roman" charset="0"/>
              </a:rPr>
              <a:t>Các</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cháu</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cứ</a:t>
            </a:r>
            <a:r>
              <a:rPr lang="en-US" altLang="en-US" sz="2400" dirty="0">
                <a:latin typeface="Times New Roman" charset="0"/>
                <a:ea typeface="Times New Roman" charset="0"/>
                <a:cs typeface="Times New Roman" charset="0"/>
              </a:rPr>
              <a:t> </a:t>
            </a:r>
            <a:r>
              <a:rPr lang="en-US" altLang="en-US" sz="2400" u="sng" dirty="0" err="1">
                <a:solidFill>
                  <a:srgbClr val="FF0000"/>
                </a:solidFill>
                <a:latin typeface="Times New Roman" charset="0"/>
                <a:ea typeface="Times New Roman" charset="0"/>
                <a:cs typeface="Times New Roman" charset="0"/>
              </a:rPr>
              <a:t>yên</a:t>
            </a:r>
            <a:r>
              <a:rPr lang="en-US" altLang="en-US" sz="2400" u="sng" dirty="0">
                <a:solidFill>
                  <a:srgbClr val="FF0000"/>
                </a:solidFill>
                <a:latin typeface="Times New Roman" charset="0"/>
                <a:ea typeface="Times New Roman" charset="0"/>
                <a:cs typeface="Times New Roman" charset="0"/>
              </a:rPr>
              <a:t> </a:t>
            </a:r>
            <a:r>
              <a:rPr lang="en-US" altLang="en-US" sz="2400" u="sng" dirty="0" err="1" smtClean="0">
                <a:solidFill>
                  <a:srgbClr val="FF0000"/>
                </a:solidFill>
                <a:latin typeface="Times New Roman" charset="0"/>
                <a:ea typeface="Times New Roman" charset="0"/>
                <a:cs typeface="Times New Roman" charset="0"/>
              </a:rPr>
              <a:t>tâm</a:t>
            </a:r>
            <a:r>
              <a:rPr lang="en-US" altLang="en-US" sz="2400" u="sng" dirty="0" smtClean="0">
                <a:solidFill>
                  <a:srgbClr val="FF0000"/>
                </a:solidFill>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ngủ</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nhé</a:t>
            </a:r>
            <a:r>
              <a:rPr lang="en-US" altLang="en-US" sz="2400" dirty="0">
                <a:latin typeface="Times New Roman" charset="0"/>
                <a:ea typeface="Times New Roman" charset="0"/>
                <a:cs typeface="Times New Roman" charset="0"/>
              </a:rPr>
              <a:t> ! </a:t>
            </a:r>
            <a:r>
              <a:rPr lang="en-US" altLang="en-US" sz="2400" b="1" dirty="0">
                <a:solidFill>
                  <a:srgbClr val="222268"/>
                </a:solidFill>
                <a:latin typeface="Times New Roman" charset="0"/>
                <a:ea typeface="Times New Roman" charset="0"/>
                <a:cs typeface="Times New Roman" charset="0"/>
              </a:rPr>
              <a:t>//</a:t>
            </a:r>
          </a:p>
        </p:txBody>
      </p:sp>
      <p:sp>
        <p:nvSpPr>
          <p:cNvPr id="40962" name="TextBox 3"/>
          <p:cNvSpPr txBox="1">
            <a:spLocks noChangeArrowheads="1"/>
          </p:cNvSpPr>
          <p:nvPr/>
        </p:nvSpPr>
        <p:spPr bwMode="auto">
          <a:xfrm>
            <a:off x="4724400" y="550863"/>
            <a:ext cx="44196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latin typeface="Times New Roman" charset="0"/>
                <a:ea typeface="Times New Roman" charset="0"/>
                <a:cs typeface="Times New Roman" charset="0"/>
              </a:rPr>
              <a:t>Trong đêm khuya </a:t>
            </a:r>
            <a:r>
              <a:rPr lang="en-US" altLang="en-US" sz="2400" b="1">
                <a:solidFill>
                  <a:srgbClr val="222268"/>
                </a:solidFill>
                <a:latin typeface="Times New Roman" charset="0"/>
                <a:ea typeface="Times New Roman" charset="0"/>
                <a:cs typeface="Times New Roman" charset="0"/>
              </a:rPr>
              <a:t>/</a:t>
            </a:r>
            <a:r>
              <a:rPr lang="en-US" altLang="en-US" sz="2400">
                <a:latin typeface="Times New Roman" charset="0"/>
                <a:ea typeface="Times New Roman" charset="0"/>
                <a:cs typeface="Times New Roman" charset="0"/>
              </a:rPr>
              <a:t> </a:t>
            </a:r>
            <a:r>
              <a:rPr lang="en-US" altLang="en-US" sz="2400" u="sng">
                <a:solidFill>
                  <a:srgbClr val="FF0000"/>
                </a:solidFill>
                <a:latin typeface="Times New Roman" charset="0"/>
                <a:ea typeface="Times New Roman" charset="0"/>
                <a:cs typeface="Times New Roman" charset="0"/>
              </a:rPr>
              <a:t>vắng vẻ</a:t>
            </a:r>
            <a:r>
              <a:rPr lang="en-US" altLang="en-US" sz="2400">
                <a:latin typeface="Times New Roman" charset="0"/>
                <a:ea typeface="Times New Roman" charset="0"/>
                <a:cs typeface="Times New Roman" charset="0"/>
              </a:rPr>
              <a:t>,</a:t>
            </a:r>
          </a:p>
          <a:p>
            <a:pPr eaLnBrk="1" hangingPunct="1">
              <a:spcBef>
                <a:spcPct val="0"/>
              </a:spcBef>
              <a:buFontTx/>
              <a:buNone/>
            </a:pPr>
            <a:r>
              <a:rPr lang="en-US" altLang="en-US" sz="2400">
                <a:latin typeface="Times New Roman" charset="0"/>
                <a:ea typeface="Times New Roman" charset="0"/>
                <a:cs typeface="Times New Roman" charset="0"/>
              </a:rPr>
              <a:t>Chú đi tuần </a:t>
            </a:r>
            <a:r>
              <a:rPr lang="en-US" altLang="en-US" sz="2400" b="1">
                <a:solidFill>
                  <a:srgbClr val="222268"/>
                </a:solidFill>
                <a:latin typeface="Times New Roman" charset="0"/>
                <a:ea typeface="Times New Roman" charset="0"/>
                <a:cs typeface="Times New Roman" charset="0"/>
              </a:rPr>
              <a:t> </a:t>
            </a:r>
            <a:r>
              <a:rPr lang="en-US" altLang="en-US" sz="2400">
                <a:latin typeface="Times New Roman" charset="0"/>
                <a:ea typeface="Times New Roman" charset="0"/>
                <a:cs typeface="Times New Roman" charset="0"/>
              </a:rPr>
              <a:t>đêm nay</a:t>
            </a:r>
          </a:p>
          <a:p>
            <a:pPr eaLnBrk="1" hangingPunct="1">
              <a:spcBef>
                <a:spcPct val="0"/>
              </a:spcBef>
              <a:buFontTx/>
              <a:buNone/>
            </a:pPr>
            <a:r>
              <a:rPr lang="en-US" altLang="en-US" sz="2400" u="sng">
                <a:solidFill>
                  <a:srgbClr val="FF0000"/>
                </a:solidFill>
                <a:latin typeface="Times New Roman" charset="0"/>
                <a:ea typeface="Times New Roman" charset="0"/>
                <a:cs typeface="Times New Roman" charset="0"/>
              </a:rPr>
              <a:t>Nép mình </a:t>
            </a:r>
            <a:r>
              <a:rPr lang="en-US" altLang="en-US" sz="2400">
                <a:latin typeface="Times New Roman" charset="0"/>
                <a:ea typeface="Times New Roman" charset="0"/>
                <a:cs typeface="Times New Roman" charset="0"/>
              </a:rPr>
              <a:t>dưới bóng hàng cây</a:t>
            </a:r>
          </a:p>
          <a:p>
            <a:pPr eaLnBrk="1" hangingPunct="1">
              <a:spcBef>
                <a:spcPct val="0"/>
              </a:spcBef>
              <a:buFontTx/>
              <a:buNone/>
            </a:pPr>
            <a:r>
              <a:rPr lang="en-US" altLang="en-US" sz="2400">
                <a:latin typeface="Times New Roman" charset="0"/>
                <a:ea typeface="Times New Roman" charset="0"/>
                <a:cs typeface="Times New Roman" charset="0"/>
              </a:rPr>
              <a:t>Gió đông lạnh buốt </a:t>
            </a:r>
            <a:r>
              <a:rPr lang="en-US" altLang="en-US" sz="2400" b="1">
                <a:solidFill>
                  <a:srgbClr val="222268"/>
                </a:solidFill>
                <a:latin typeface="Times New Roman" charset="0"/>
                <a:ea typeface="Times New Roman" charset="0"/>
                <a:cs typeface="Times New Roman" charset="0"/>
              </a:rPr>
              <a:t>/</a:t>
            </a:r>
            <a:r>
              <a:rPr lang="en-US" altLang="en-US" sz="2400">
                <a:latin typeface="Times New Roman" charset="0"/>
                <a:ea typeface="Times New Roman" charset="0"/>
                <a:cs typeface="Times New Roman" charset="0"/>
              </a:rPr>
              <a:t> </a:t>
            </a:r>
            <a:r>
              <a:rPr lang="en-US" altLang="en-US" sz="2400" u="sng">
                <a:solidFill>
                  <a:srgbClr val="FF0000"/>
                </a:solidFill>
                <a:latin typeface="Times New Roman" charset="0"/>
                <a:ea typeface="Times New Roman" charset="0"/>
                <a:cs typeface="Times New Roman" charset="0"/>
              </a:rPr>
              <a:t>đôi tay </a:t>
            </a:r>
            <a:r>
              <a:rPr lang="en-US" altLang="en-US" sz="2400">
                <a:latin typeface="Times New Roman" charset="0"/>
                <a:ea typeface="Times New Roman" charset="0"/>
                <a:cs typeface="Times New Roman" charset="0"/>
              </a:rPr>
              <a:t>chú rồi!</a:t>
            </a:r>
          </a:p>
          <a:p>
            <a:pPr eaLnBrk="1" hangingPunct="1">
              <a:spcBef>
                <a:spcPct val="0"/>
              </a:spcBef>
              <a:buFontTx/>
              <a:buNone/>
            </a:pPr>
            <a:r>
              <a:rPr lang="en-US" altLang="en-US" sz="2400">
                <a:latin typeface="Times New Roman" charset="0"/>
                <a:ea typeface="Times New Roman" charset="0"/>
                <a:cs typeface="Times New Roman" charset="0"/>
              </a:rPr>
              <a:t>Rét thì mặc </a:t>
            </a:r>
            <a:r>
              <a:rPr lang="en-US" altLang="en-US" sz="2400" u="sng">
                <a:solidFill>
                  <a:srgbClr val="FF0000"/>
                </a:solidFill>
                <a:latin typeface="Times New Roman" charset="0"/>
                <a:ea typeface="Times New Roman" charset="0"/>
                <a:cs typeface="Times New Roman" charset="0"/>
              </a:rPr>
              <a:t>rét</a:t>
            </a:r>
            <a:r>
              <a:rPr lang="en-US" altLang="en-US" sz="2400">
                <a:latin typeface="Times New Roman" charset="0"/>
                <a:ea typeface="Times New Roman" charset="0"/>
                <a:cs typeface="Times New Roman" charset="0"/>
              </a:rPr>
              <a:t> </a:t>
            </a:r>
            <a:r>
              <a:rPr lang="en-US" altLang="en-US" sz="2400" b="1">
                <a:solidFill>
                  <a:srgbClr val="222268"/>
                </a:solidFill>
                <a:latin typeface="Times New Roman" charset="0"/>
                <a:ea typeface="Times New Roman" charset="0"/>
                <a:cs typeface="Times New Roman" charset="0"/>
              </a:rPr>
              <a:t>/</a:t>
            </a:r>
            <a:r>
              <a:rPr lang="en-US" altLang="en-US" sz="2400">
                <a:latin typeface="Times New Roman" charset="0"/>
                <a:ea typeface="Times New Roman" charset="0"/>
                <a:cs typeface="Times New Roman" charset="0"/>
              </a:rPr>
              <a:t> </a:t>
            </a:r>
            <a:r>
              <a:rPr lang="en-US" altLang="en-US" sz="2400" u="sng">
                <a:solidFill>
                  <a:srgbClr val="FF0000"/>
                </a:solidFill>
                <a:latin typeface="Times New Roman" charset="0"/>
                <a:ea typeface="Times New Roman" charset="0"/>
                <a:cs typeface="Times New Roman" charset="0"/>
              </a:rPr>
              <a:t>cháu ơi!</a:t>
            </a:r>
          </a:p>
          <a:p>
            <a:pPr eaLnBrk="1" hangingPunct="1">
              <a:spcBef>
                <a:spcPct val="0"/>
              </a:spcBef>
              <a:buFontTx/>
              <a:buNone/>
            </a:pPr>
            <a:r>
              <a:rPr lang="en-US" altLang="en-US" sz="2400">
                <a:latin typeface="Times New Roman" charset="0"/>
                <a:ea typeface="Times New Roman" charset="0"/>
                <a:cs typeface="Times New Roman" charset="0"/>
              </a:rPr>
              <a:t>Chú đi giữ mãi </a:t>
            </a:r>
            <a:r>
              <a:rPr lang="en-US" altLang="en-US" sz="2400" b="1">
                <a:solidFill>
                  <a:srgbClr val="222268"/>
                </a:solidFill>
                <a:latin typeface="Times New Roman" charset="0"/>
                <a:ea typeface="Times New Roman" charset="0"/>
                <a:cs typeface="Times New Roman" charset="0"/>
              </a:rPr>
              <a:t>/</a:t>
            </a:r>
            <a:r>
              <a:rPr lang="en-US" altLang="en-US" sz="2400">
                <a:latin typeface="Times New Roman" charset="0"/>
                <a:ea typeface="Times New Roman" charset="0"/>
                <a:cs typeface="Times New Roman" charset="0"/>
              </a:rPr>
              <a:t> </a:t>
            </a:r>
            <a:r>
              <a:rPr lang="en-US" altLang="en-US" sz="2400" u="sng">
                <a:solidFill>
                  <a:srgbClr val="FF0000"/>
                </a:solidFill>
                <a:latin typeface="Times New Roman" charset="0"/>
                <a:ea typeface="Times New Roman" charset="0"/>
                <a:cs typeface="Times New Roman" charset="0"/>
              </a:rPr>
              <a:t>ấm nơi </a:t>
            </a:r>
            <a:r>
              <a:rPr lang="en-US" altLang="en-US" sz="2400">
                <a:latin typeface="Times New Roman" charset="0"/>
                <a:ea typeface="Times New Roman" charset="0"/>
                <a:cs typeface="Times New Roman" charset="0"/>
              </a:rPr>
              <a:t>cháu nằm </a:t>
            </a:r>
            <a:r>
              <a:rPr lang="en-US" altLang="en-US" sz="2400" b="1">
                <a:solidFill>
                  <a:srgbClr val="222268"/>
                </a:solidFill>
                <a:latin typeface="Times New Roman" charset="0"/>
                <a:ea typeface="Times New Roman" charset="0"/>
                <a:cs typeface="Times New Roman" charset="0"/>
              </a:rPr>
              <a:t>//</a:t>
            </a:r>
          </a:p>
          <a:p>
            <a:pPr eaLnBrk="1" hangingPunct="1">
              <a:spcBef>
                <a:spcPct val="0"/>
              </a:spcBef>
              <a:buFontTx/>
              <a:buNone/>
            </a:pPr>
            <a:endParaRPr lang="en-US" altLang="en-US" sz="2400">
              <a:latin typeface="Times New Roman" charset="0"/>
              <a:ea typeface="Times New Roman" charset="0"/>
              <a:cs typeface="Times New Roman" charset="0"/>
            </a:endParaRPr>
          </a:p>
          <a:p>
            <a:pPr eaLnBrk="1" hangingPunct="1">
              <a:spcBef>
                <a:spcPct val="0"/>
              </a:spcBef>
              <a:buFontTx/>
              <a:buNone/>
            </a:pPr>
            <a:r>
              <a:rPr lang="en-US" altLang="en-US" sz="2400">
                <a:latin typeface="Times New Roman" charset="0"/>
                <a:ea typeface="Times New Roman" charset="0"/>
                <a:cs typeface="Times New Roman" charset="0"/>
              </a:rPr>
              <a:t>Mai các cháu học hành tiến bộ</a:t>
            </a:r>
          </a:p>
          <a:p>
            <a:pPr eaLnBrk="1" hangingPunct="1">
              <a:spcBef>
                <a:spcPct val="0"/>
              </a:spcBef>
              <a:buFontTx/>
              <a:buNone/>
            </a:pPr>
            <a:r>
              <a:rPr lang="en-US" altLang="en-US" sz="2400">
                <a:latin typeface="Times New Roman" charset="0"/>
                <a:ea typeface="Times New Roman" charset="0"/>
                <a:cs typeface="Times New Roman" charset="0"/>
              </a:rPr>
              <a:t>Đời đẹp tươi khăn đỏ tung bay</a:t>
            </a:r>
          </a:p>
          <a:p>
            <a:pPr eaLnBrk="1" hangingPunct="1">
              <a:spcBef>
                <a:spcPct val="0"/>
              </a:spcBef>
              <a:buFontTx/>
              <a:buNone/>
            </a:pPr>
            <a:r>
              <a:rPr lang="en-US" altLang="en-US" sz="2400" u="sng">
                <a:solidFill>
                  <a:srgbClr val="FF0000"/>
                </a:solidFill>
                <a:latin typeface="Times New Roman" charset="0"/>
                <a:ea typeface="Times New Roman" charset="0"/>
                <a:cs typeface="Times New Roman" charset="0"/>
              </a:rPr>
              <a:t>Cháu ơi</a:t>
            </a:r>
            <a:r>
              <a:rPr lang="en-US" altLang="en-US" sz="2400">
                <a:solidFill>
                  <a:srgbClr val="FF0000"/>
                </a:solidFill>
                <a:latin typeface="Times New Roman" charset="0"/>
                <a:ea typeface="Times New Roman" charset="0"/>
                <a:cs typeface="Times New Roman" charset="0"/>
              </a:rPr>
              <a:t>! </a:t>
            </a:r>
            <a:r>
              <a:rPr lang="en-US" altLang="en-US" sz="2400" u="sng">
                <a:solidFill>
                  <a:srgbClr val="FF0000"/>
                </a:solidFill>
                <a:latin typeface="Times New Roman" charset="0"/>
                <a:ea typeface="Times New Roman" charset="0"/>
                <a:cs typeface="Times New Roman" charset="0"/>
              </a:rPr>
              <a:t>Ngủ nhé</a:t>
            </a:r>
            <a:r>
              <a:rPr lang="en-US" altLang="en-US" sz="2400">
                <a:latin typeface="Times New Roman" charset="0"/>
                <a:ea typeface="Times New Roman" charset="0"/>
                <a:cs typeface="Times New Roman" charset="0"/>
              </a:rPr>
              <a:t>, cho say…</a:t>
            </a:r>
            <a:r>
              <a:rPr lang="en-US" altLang="en-US" sz="2400" b="1">
                <a:solidFill>
                  <a:srgbClr val="222268"/>
                </a:solidFill>
                <a:latin typeface="Times New Roman" charset="0"/>
                <a:ea typeface="Times New Roman" charset="0"/>
                <a:cs typeface="Times New Roman" charset="0"/>
              </a:rPr>
              <a:t>//</a:t>
            </a:r>
          </a:p>
        </p:txBody>
      </p:sp>
      <p:sp>
        <p:nvSpPr>
          <p:cNvPr id="40963" name="TextBox 4"/>
          <p:cNvSpPr txBox="1">
            <a:spLocks noChangeArrowheads="1"/>
          </p:cNvSpPr>
          <p:nvPr/>
        </p:nvSpPr>
        <p:spPr bwMode="auto">
          <a:xfrm>
            <a:off x="2400300" y="76200"/>
            <a:ext cx="30861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b="1">
                <a:solidFill>
                  <a:srgbClr val="FF0000"/>
                </a:solidFill>
                <a:latin typeface="Times New Roman" charset="0"/>
                <a:ea typeface="Times New Roman" charset="0"/>
                <a:cs typeface="Times New Roman" charset="0"/>
              </a:rPr>
              <a:t>Chú đi tuần</a:t>
            </a:r>
          </a:p>
        </p:txBody>
      </p:sp>
      <p:sp>
        <p:nvSpPr>
          <p:cNvPr id="40964" name="TextBox 5"/>
          <p:cNvSpPr txBox="1">
            <a:spLocks noChangeArrowheads="1"/>
          </p:cNvSpPr>
          <p:nvPr/>
        </p:nvSpPr>
        <p:spPr bwMode="auto">
          <a:xfrm>
            <a:off x="6019800" y="5943600"/>
            <a:ext cx="2438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800" b="1">
                <a:latin typeface="Times New Roman" charset="0"/>
                <a:ea typeface="Times New Roman" charset="0"/>
                <a:cs typeface="Times New Roman" charset="0"/>
              </a:rPr>
              <a:t>Trần Ngọc</a:t>
            </a:r>
          </a:p>
        </p:txBody>
      </p:sp>
    </p:spTree>
  </p:cSld>
  <p:clrMapOvr>
    <a:masterClrMapping/>
  </p:clrMapOvr>
  <p:transition spd="slow">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09" name="TextBox 2"/>
          <p:cNvSpPr txBox="1">
            <a:spLocks noChangeArrowheads="1"/>
          </p:cNvSpPr>
          <p:nvPr/>
        </p:nvSpPr>
        <p:spPr bwMode="auto">
          <a:xfrm>
            <a:off x="152400" y="990600"/>
            <a:ext cx="7920038"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800">
                <a:latin typeface="Times New Roman" charset="0"/>
                <a:ea typeface="Times New Roman" charset="0"/>
                <a:cs typeface="Times New Roman" charset="0"/>
              </a:rPr>
              <a:t>Gió </a:t>
            </a:r>
            <a:r>
              <a:rPr lang="en-US" altLang="en-US" sz="2800" u="sng">
                <a:solidFill>
                  <a:srgbClr val="FF0000"/>
                </a:solidFill>
                <a:latin typeface="Times New Roman" charset="0"/>
                <a:ea typeface="Times New Roman" charset="0"/>
                <a:cs typeface="Times New Roman" charset="0"/>
              </a:rPr>
              <a:t>hun hút</a:t>
            </a:r>
            <a:r>
              <a:rPr lang="en-US" altLang="en-US" sz="2800">
                <a:latin typeface="Times New Roman" charset="0"/>
                <a:ea typeface="Times New Roman" charset="0"/>
                <a:cs typeface="Times New Roman" charset="0"/>
              </a:rPr>
              <a:t> </a:t>
            </a:r>
            <a:r>
              <a:rPr lang="en-US" altLang="en-US" sz="2800" b="1">
                <a:solidFill>
                  <a:srgbClr val="002060"/>
                </a:solidFill>
                <a:latin typeface="Times New Roman" charset="0"/>
                <a:ea typeface="Times New Roman" charset="0"/>
                <a:cs typeface="Times New Roman" charset="0"/>
              </a:rPr>
              <a:t>/</a:t>
            </a:r>
            <a:r>
              <a:rPr lang="en-US" altLang="en-US" sz="2800">
                <a:latin typeface="Times New Roman" charset="0"/>
                <a:ea typeface="Times New Roman" charset="0"/>
                <a:cs typeface="Times New Roman" charset="0"/>
              </a:rPr>
              <a:t> </a:t>
            </a:r>
            <a:r>
              <a:rPr lang="en-US" altLang="en-US" sz="2800" u="sng">
                <a:solidFill>
                  <a:srgbClr val="FF0000"/>
                </a:solidFill>
                <a:latin typeface="Times New Roman" charset="0"/>
                <a:ea typeface="Times New Roman" charset="0"/>
                <a:cs typeface="Times New Roman" charset="0"/>
              </a:rPr>
              <a:t>lạnh lùng</a:t>
            </a:r>
          </a:p>
          <a:p>
            <a:pPr eaLnBrk="1" hangingPunct="1">
              <a:spcBef>
                <a:spcPct val="0"/>
              </a:spcBef>
              <a:buFontTx/>
              <a:buNone/>
            </a:pPr>
            <a:r>
              <a:rPr lang="en-US" altLang="en-US" sz="2800">
                <a:latin typeface="Times New Roman" charset="0"/>
                <a:ea typeface="Times New Roman" charset="0"/>
                <a:cs typeface="Times New Roman" charset="0"/>
              </a:rPr>
              <a:t>Trong đêm</a:t>
            </a:r>
            <a:r>
              <a:rPr lang="en-US" altLang="en-US" sz="2800" u="sng">
                <a:solidFill>
                  <a:srgbClr val="FF0000"/>
                </a:solidFill>
                <a:latin typeface="Times New Roman" charset="0"/>
                <a:ea typeface="Times New Roman" charset="0"/>
                <a:cs typeface="Times New Roman" charset="0"/>
              </a:rPr>
              <a:t> khuya</a:t>
            </a:r>
            <a:r>
              <a:rPr lang="en-US" altLang="en-US" sz="2800">
                <a:latin typeface="Times New Roman" charset="0"/>
                <a:ea typeface="Times New Roman" charset="0"/>
                <a:cs typeface="Times New Roman" charset="0"/>
              </a:rPr>
              <a:t> </a:t>
            </a:r>
            <a:r>
              <a:rPr lang="en-US" altLang="en-US" sz="2800" b="1">
                <a:solidFill>
                  <a:srgbClr val="002060"/>
                </a:solidFill>
                <a:latin typeface="Times New Roman" charset="0"/>
                <a:ea typeface="Times New Roman" charset="0"/>
                <a:cs typeface="Times New Roman" charset="0"/>
              </a:rPr>
              <a:t>/ </a:t>
            </a:r>
            <a:r>
              <a:rPr lang="en-US" altLang="en-US" sz="2800">
                <a:latin typeface="Times New Roman" charset="0"/>
                <a:ea typeface="Times New Roman" charset="0"/>
                <a:cs typeface="Times New Roman" charset="0"/>
              </a:rPr>
              <a:t>phố</a:t>
            </a:r>
            <a:r>
              <a:rPr lang="en-US" altLang="en-US" sz="2800" u="sng">
                <a:solidFill>
                  <a:srgbClr val="FF0000"/>
                </a:solidFill>
                <a:latin typeface="Times New Roman" charset="0"/>
                <a:ea typeface="Times New Roman" charset="0"/>
                <a:cs typeface="Times New Roman" charset="0"/>
              </a:rPr>
              <a:t> vắng</a:t>
            </a:r>
          </a:p>
          <a:p>
            <a:pPr eaLnBrk="1" hangingPunct="1">
              <a:spcBef>
                <a:spcPct val="0"/>
              </a:spcBef>
              <a:buFontTx/>
              <a:buNone/>
            </a:pPr>
            <a:r>
              <a:rPr lang="en-US" altLang="en-US" sz="2800">
                <a:latin typeface="Times New Roman" charset="0"/>
                <a:ea typeface="Times New Roman" charset="0"/>
                <a:cs typeface="Times New Roman" charset="0"/>
              </a:rPr>
              <a:t>Súng trong tay </a:t>
            </a:r>
            <a:r>
              <a:rPr lang="en-US" altLang="en-US" sz="2800" u="sng">
                <a:solidFill>
                  <a:srgbClr val="FF0000"/>
                </a:solidFill>
                <a:latin typeface="Times New Roman" charset="0"/>
                <a:ea typeface="Times New Roman" charset="0"/>
                <a:cs typeface="Times New Roman" charset="0"/>
              </a:rPr>
              <a:t>im lặng,</a:t>
            </a:r>
          </a:p>
          <a:p>
            <a:pPr eaLnBrk="1" hangingPunct="1">
              <a:spcBef>
                <a:spcPct val="0"/>
              </a:spcBef>
              <a:buFontTx/>
              <a:buNone/>
            </a:pPr>
            <a:r>
              <a:rPr lang="en-US" altLang="en-US" sz="2800">
                <a:latin typeface="Times New Roman" charset="0"/>
                <a:ea typeface="Times New Roman" charset="0"/>
                <a:cs typeface="Times New Roman" charset="0"/>
              </a:rPr>
              <a:t>Chú đi tuần </a:t>
            </a:r>
            <a:r>
              <a:rPr lang="en-US" altLang="en-US" sz="2800" b="1">
                <a:solidFill>
                  <a:srgbClr val="002060"/>
                </a:solidFill>
                <a:latin typeface="Times New Roman" charset="0"/>
                <a:ea typeface="Times New Roman" charset="0"/>
                <a:cs typeface="Times New Roman" charset="0"/>
              </a:rPr>
              <a:t>/</a:t>
            </a:r>
            <a:r>
              <a:rPr lang="en-US" altLang="en-US" sz="2800">
                <a:latin typeface="Times New Roman" charset="0"/>
                <a:ea typeface="Times New Roman" charset="0"/>
                <a:cs typeface="Times New Roman" charset="0"/>
              </a:rPr>
              <a:t> đêm nay</a:t>
            </a:r>
          </a:p>
          <a:p>
            <a:pPr eaLnBrk="1" hangingPunct="1">
              <a:spcBef>
                <a:spcPct val="0"/>
              </a:spcBef>
              <a:buFontTx/>
              <a:buNone/>
            </a:pPr>
            <a:r>
              <a:rPr lang="en-US" altLang="en-US" sz="2800">
                <a:latin typeface="Times New Roman" charset="0"/>
                <a:ea typeface="Times New Roman" charset="0"/>
                <a:cs typeface="Times New Roman" charset="0"/>
              </a:rPr>
              <a:t>Hải phòng </a:t>
            </a:r>
            <a:r>
              <a:rPr lang="en-US" altLang="en-US" sz="2800" b="1">
                <a:solidFill>
                  <a:srgbClr val="002060"/>
                </a:solidFill>
                <a:latin typeface="Times New Roman" charset="0"/>
                <a:ea typeface="Times New Roman" charset="0"/>
                <a:cs typeface="Times New Roman" charset="0"/>
              </a:rPr>
              <a:t>/</a:t>
            </a:r>
            <a:r>
              <a:rPr lang="en-US" altLang="en-US" sz="2800">
                <a:latin typeface="Times New Roman" charset="0"/>
                <a:ea typeface="Times New Roman" charset="0"/>
                <a:cs typeface="Times New Roman" charset="0"/>
              </a:rPr>
              <a:t> </a:t>
            </a:r>
            <a:r>
              <a:rPr lang="en-US" altLang="en-US" sz="2800" u="sng">
                <a:solidFill>
                  <a:srgbClr val="FF0000"/>
                </a:solidFill>
                <a:latin typeface="Times New Roman" charset="0"/>
                <a:ea typeface="Times New Roman" charset="0"/>
                <a:cs typeface="Times New Roman" charset="0"/>
              </a:rPr>
              <a:t>yên giấc</a:t>
            </a:r>
            <a:r>
              <a:rPr lang="en-US" altLang="en-US" sz="2800">
                <a:latin typeface="Times New Roman" charset="0"/>
                <a:ea typeface="Times New Roman" charset="0"/>
                <a:cs typeface="Times New Roman" charset="0"/>
              </a:rPr>
              <a:t> ngủ say</a:t>
            </a:r>
          </a:p>
          <a:p>
            <a:pPr eaLnBrk="1" hangingPunct="1">
              <a:spcBef>
                <a:spcPct val="0"/>
              </a:spcBef>
              <a:buFontTx/>
              <a:buNone/>
            </a:pPr>
            <a:r>
              <a:rPr lang="en-US" altLang="en-US" sz="2800">
                <a:latin typeface="Times New Roman" charset="0"/>
                <a:ea typeface="Times New Roman" charset="0"/>
                <a:cs typeface="Times New Roman" charset="0"/>
              </a:rPr>
              <a:t>Cây </a:t>
            </a:r>
            <a:r>
              <a:rPr lang="en-US" altLang="en-US" sz="2800" b="1">
                <a:solidFill>
                  <a:srgbClr val="002060"/>
                </a:solidFill>
                <a:latin typeface="Times New Roman" charset="0"/>
                <a:ea typeface="Times New Roman" charset="0"/>
                <a:cs typeface="Times New Roman" charset="0"/>
              </a:rPr>
              <a:t>/</a:t>
            </a:r>
            <a:r>
              <a:rPr lang="en-US" altLang="en-US" sz="2800">
                <a:latin typeface="Times New Roman" charset="0"/>
                <a:ea typeface="Times New Roman" charset="0"/>
                <a:cs typeface="Times New Roman" charset="0"/>
              </a:rPr>
              <a:t> </a:t>
            </a:r>
            <a:r>
              <a:rPr lang="en-US" altLang="en-US" sz="2800" u="sng">
                <a:solidFill>
                  <a:srgbClr val="FF0000"/>
                </a:solidFill>
                <a:latin typeface="Times New Roman" charset="0"/>
                <a:ea typeface="Times New Roman" charset="0"/>
                <a:cs typeface="Times New Roman" charset="0"/>
              </a:rPr>
              <a:t>rung</a:t>
            </a:r>
            <a:r>
              <a:rPr lang="en-US" altLang="en-US" sz="2800">
                <a:latin typeface="Times New Roman" charset="0"/>
                <a:ea typeface="Times New Roman" charset="0"/>
                <a:cs typeface="Times New Roman" charset="0"/>
              </a:rPr>
              <a:t> theo gió, lá </a:t>
            </a:r>
            <a:r>
              <a:rPr lang="en-US" altLang="en-US" sz="2800" b="1">
                <a:solidFill>
                  <a:srgbClr val="002060"/>
                </a:solidFill>
                <a:latin typeface="Times New Roman" charset="0"/>
                <a:ea typeface="Times New Roman" charset="0"/>
                <a:cs typeface="Times New Roman" charset="0"/>
              </a:rPr>
              <a:t>/</a:t>
            </a:r>
            <a:r>
              <a:rPr lang="en-US" altLang="en-US" sz="2800">
                <a:latin typeface="Times New Roman" charset="0"/>
                <a:ea typeface="Times New Roman" charset="0"/>
                <a:cs typeface="Times New Roman" charset="0"/>
              </a:rPr>
              <a:t> </a:t>
            </a:r>
            <a:r>
              <a:rPr lang="en-US" altLang="en-US" sz="2800" u="sng">
                <a:solidFill>
                  <a:srgbClr val="FF0000"/>
                </a:solidFill>
                <a:latin typeface="Times New Roman" charset="0"/>
                <a:ea typeface="Times New Roman" charset="0"/>
                <a:cs typeface="Times New Roman" charset="0"/>
              </a:rPr>
              <a:t>bay</a:t>
            </a:r>
            <a:r>
              <a:rPr lang="en-US" altLang="en-US" sz="2800">
                <a:latin typeface="Times New Roman" charset="0"/>
                <a:ea typeface="Times New Roman" charset="0"/>
                <a:cs typeface="Times New Roman" charset="0"/>
              </a:rPr>
              <a:t> xuống đường…</a:t>
            </a:r>
            <a:r>
              <a:rPr lang="en-US" altLang="en-US" sz="2800" b="1">
                <a:solidFill>
                  <a:srgbClr val="002060"/>
                </a:solidFill>
                <a:latin typeface="Times New Roman" charset="0"/>
                <a:ea typeface="Times New Roman" charset="0"/>
                <a:cs typeface="Times New Roman" charset="0"/>
              </a:rPr>
              <a:t>//</a:t>
            </a:r>
          </a:p>
        </p:txBody>
      </p:sp>
      <p:sp>
        <p:nvSpPr>
          <p:cNvPr id="43010" name="TextBox 2"/>
          <p:cNvSpPr txBox="1">
            <a:spLocks noChangeArrowheads="1"/>
          </p:cNvSpPr>
          <p:nvPr/>
        </p:nvSpPr>
        <p:spPr bwMode="auto">
          <a:xfrm>
            <a:off x="2743200" y="3657600"/>
            <a:ext cx="66294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800">
                <a:latin typeface="Times New Roman" charset="0"/>
                <a:ea typeface="Times New Roman" charset="0"/>
                <a:cs typeface="Times New Roman" charset="0"/>
              </a:rPr>
              <a:t>Chú đi qua cổng trường</a:t>
            </a:r>
          </a:p>
          <a:p>
            <a:pPr eaLnBrk="1" hangingPunct="1">
              <a:spcBef>
                <a:spcPct val="0"/>
              </a:spcBef>
              <a:buFontTx/>
              <a:buNone/>
            </a:pPr>
            <a:r>
              <a:rPr lang="en-US" altLang="en-US" sz="2800">
                <a:latin typeface="Times New Roman" charset="0"/>
                <a:ea typeface="Times New Roman" charset="0"/>
                <a:cs typeface="Times New Roman" charset="0"/>
              </a:rPr>
              <a:t>Các cháu miền Nam </a:t>
            </a:r>
            <a:r>
              <a:rPr lang="en-US" altLang="en-US" sz="2800" b="1">
                <a:solidFill>
                  <a:srgbClr val="002060"/>
                </a:solidFill>
                <a:latin typeface="Times New Roman" charset="0"/>
                <a:ea typeface="Times New Roman" charset="0"/>
                <a:cs typeface="Times New Roman" charset="0"/>
              </a:rPr>
              <a:t>/</a:t>
            </a:r>
            <a:r>
              <a:rPr lang="en-US" altLang="en-US" sz="2800">
                <a:latin typeface="Times New Roman" charset="0"/>
                <a:ea typeface="Times New Roman" charset="0"/>
                <a:cs typeface="Times New Roman" charset="0"/>
              </a:rPr>
              <a:t> </a:t>
            </a:r>
            <a:r>
              <a:rPr lang="en-US" altLang="en-US" sz="2800" u="sng">
                <a:solidFill>
                  <a:srgbClr val="FF0000"/>
                </a:solidFill>
                <a:latin typeface="Times New Roman" charset="0"/>
                <a:ea typeface="Times New Roman" charset="0"/>
                <a:cs typeface="Times New Roman" charset="0"/>
              </a:rPr>
              <a:t>yêu mến.</a:t>
            </a:r>
          </a:p>
          <a:p>
            <a:pPr eaLnBrk="1" hangingPunct="1">
              <a:spcBef>
                <a:spcPct val="0"/>
              </a:spcBef>
              <a:buFontTx/>
              <a:buNone/>
            </a:pPr>
            <a:r>
              <a:rPr lang="en-US" altLang="en-US" sz="2800">
                <a:latin typeface="Times New Roman" charset="0"/>
                <a:ea typeface="Times New Roman" charset="0"/>
                <a:cs typeface="Times New Roman" charset="0"/>
              </a:rPr>
              <a:t>Nhìn ánh điện </a:t>
            </a:r>
            <a:r>
              <a:rPr lang="en-US" altLang="en-US" sz="2800" b="1">
                <a:solidFill>
                  <a:srgbClr val="002060"/>
                </a:solidFill>
                <a:latin typeface="Times New Roman" charset="0"/>
                <a:ea typeface="Times New Roman" charset="0"/>
                <a:cs typeface="Times New Roman" charset="0"/>
              </a:rPr>
              <a:t>/</a:t>
            </a:r>
            <a:r>
              <a:rPr lang="en-US" altLang="en-US" sz="2800">
                <a:latin typeface="Times New Roman" charset="0"/>
                <a:ea typeface="Times New Roman" charset="0"/>
                <a:cs typeface="Times New Roman" charset="0"/>
              </a:rPr>
              <a:t> qua khe phòng </a:t>
            </a:r>
            <a:r>
              <a:rPr lang="en-US" altLang="en-US" sz="2800" u="sng">
                <a:solidFill>
                  <a:srgbClr val="FF0000"/>
                </a:solidFill>
                <a:latin typeface="Times New Roman" charset="0"/>
                <a:ea typeface="Times New Roman" charset="0"/>
                <a:cs typeface="Times New Roman" charset="0"/>
              </a:rPr>
              <a:t>lưu luyến</a:t>
            </a:r>
          </a:p>
          <a:p>
            <a:pPr eaLnBrk="1" hangingPunct="1">
              <a:spcBef>
                <a:spcPct val="0"/>
              </a:spcBef>
              <a:buFontTx/>
              <a:buNone/>
            </a:pPr>
            <a:r>
              <a:rPr lang="en-US" altLang="en-US" sz="2800">
                <a:latin typeface="Times New Roman" charset="0"/>
                <a:ea typeface="Times New Roman" charset="0"/>
                <a:cs typeface="Times New Roman" charset="0"/>
              </a:rPr>
              <a:t>Các cháu ơi! Giấc ngủ có </a:t>
            </a:r>
            <a:r>
              <a:rPr lang="en-US" altLang="en-US" sz="2800" u="sng">
                <a:solidFill>
                  <a:srgbClr val="FF0000"/>
                </a:solidFill>
                <a:latin typeface="Times New Roman" charset="0"/>
                <a:ea typeface="Times New Roman" charset="0"/>
                <a:cs typeface="Times New Roman" charset="0"/>
              </a:rPr>
              <a:t>ngon không ?</a:t>
            </a:r>
          </a:p>
          <a:p>
            <a:pPr eaLnBrk="1" hangingPunct="1">
              <a:spcBef>
                <a:spcPct val="0"/>
              </a:spcBef>
              <a:buFontTx/>
              <a:buNone/>
            </a:pPr>
            <a:r>
              <a:rPr lang="en-US" altLang="en-US" sz="2800">
                <a:latin typeface="Times New Roman" charset="0"/>
                <a:ea typeface="Times New Roman" charset="0"/>
                <a:cs typeface="Times New Roman" charset="0"/>
              </a:rPr>
              <a:t>Cửa đóng </a:t>
            </a:r>
            <a:r>
              <a:rPr lang="en-US" altLang="en-US" sz="2800" u="sng">
                <a:solidFill>
                  <a:srgbClr val="FF0000"/>
                </a:solidFill>
                <a:latin typeface="Times New Roman" charset="0"/>
                <a:ea typeface="Times New Roman" charset="0"/>
                <a:cs typeface="Times New Roman" charset="0"/>
              </a:rPr>
              <a:t>che</a:t>
            </a:r>
            <a:r>
              <a:rPr lang="en-US" altLang="en-US" sz="2800">
                <a:latin typeface="Times New Roman" charset="0"/>
                <a:ea typeface="Times New Roman" charset="0"/>
                <a:cs typeface="Times New Roman" charset="0"/>
              </a:rPr>
              <a:t> kín gió, </a:t>
            </a:r>
            <a:r>
              <a:rPr lang="en-US" altLang="en-US" sz="2800" u="sng">
                <a:solidFill>
                  <a:srgbClr val="FF0000"/>
                </a:solidFill>
                <a:latin typeface="Times New Roman" charset="0"/>
                <a:ea typeface="Times New Roman" charset="0"/>
                <a:cs typeface="Times New Roman" charset="0"/>
              </a:rPr>
              <a:t>ấp áp</a:t>
            </a:r>
            <a:r>
              <a:rPr lang="en-US" altLang="en-US" sz="2800">
                <a:latin typeface="Times New Roman" charset="0"/>
                <a:ea typeface="Times New Roman" charset="0"/>
                <a:cs typeface="Times New Roman" charset="0"/>
              </a:rPr>
              <a:t> dưới mền bông</a:t>
            </a:r>
          </a:p>
          <a:p>
            <a:pPr eaLnBrk="1" hangingPunct="1">
              <a:spcBef>
                <a:spcPct val="0"/>
              </a:spcBef>
              <a:buFontTx/>
              <a:buNone/>
            </a:pPr>
            <a:r>
              <a:rPr lang="en-US" altLang="en-US" sz="2800">
                <a:latin typeface="Times New Roman" charset="0"/>
                <a:ea typeface="Times New Roman" charset="0"/>
                <a:cs typeface="Times New Roman" charset="0"/>
              </a:rPr>
              <a:t>Các cháu cứ </a:t>
            </a:r>
            <a:r>
              <a:rPr lang="en-US" altLang="en-US" sz="2800" u="sng">
                <a:solidFill>
                  <a:srgbClr val="FF0000"/>
                </a:solidFill>
                <a:latin typeface="Times New Roman" charset="0"/>
                <a:ea typeface="Times New Roman" charset="0"/>
                <a:cs typeface="Times New Roman" charset="0"/>
              </a:rPr>
              <a:t>yên tâm</a:t>
            </a:r>
            <a:r>
              <a:rPr lang="en-US" altLang="en-US" sz="2800">
                <a:latin typeface="Times New Roman" charset="0"/>
                <a:ea typeface="Times New Roman" charset="0"/>
                <a:cs typeface="Times New Roman" charset="0"/>
              </a:rPr>
              <a:t> ngủ nhé! </a:t>
            </a:r>
            <a:r>
              <a:rPr lang="en-US" altLang="en-US" sz="2800" b="1">
                <a:solidFill>
                  <a:srgbClr val="002060"/>
                </a:solidFill>
                <a:latin typeface="Times New Roman" charset="0"/>
                <a:ea typeface="Times New Roman" charset="0"/>
                <a:cs typeface="Times New Roman" charset="0"/>
              </a:rPr>
              <a:t>//</a:t>
            </a:r>
          </a:p>
        </p:txBody>
      </p:sp>
      <p:sp>
        <p:nvSpPr>
          <p:cNvPr id="43011" name="TextBox 4"/>
          <p:cNvSpPr txBox="1">
            <a:spLocks noChangeArrowheads="1"/>
          </p:cNvSpPr>
          <p:nvPr/>
        </p:nvSpPr>
        <p:spPr bwMode="auto">
          <a:xfrm>
            <a:off x="2171700" y="152400"/>
            <a:ext cx="46863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4000" b="1">
                <a:solidFill>
                  <a:srgbClr val="FF0000"/>
                </a:solidFill>
                <a:latin typeface="Times New Roman" charset="0"/>
                <a:ea typeface="Times New Roman" charset="0"/>
                <a:cs typeface="Times New Roman" charset="0"/>
              </a:rPr>
              <a:t>Luyện đọc diễn cảm</a:t>
            </a:r>
          </a:p>
        </p:txBody>
      </p:sp>
      <p:sp>
        <p:nvSpPr>
          <p:cNvPr id="43012" name="TextBox 5"/>
          <p:cNvSpPr txBox="1">
            <a:spLocks noChangeArrowheads="1"/>
          </p:cNvSpPr>
          <p:nvPr/>
        </p:nvSpPr>
        <p:spPr bwMode="auto">
          <a:xfrm>
            <a:off x="6400800" y="6248400"/>
            <a:ext cx="2438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800" b="1">
                <a:latin typeface="Times New Roman" charset="0"/>
                <a:ea typeface="Times New Roman" charset="0"/>
                <a:cs typeface="Times New Roman" charset="0"/>
              </a:rPr>
              <a:t>Trần Ngọc</a:t>
            </a:r>
          </a:p>
        </p:txBody>
      </p:sp>
    </p:spTree>
  </p:cSld>
  <p:clrMapOvr>
    <a:masterClrMapping/>
  </p:clrMapOvr>
  <p:transition spd="slow">
    <p:randomBar dir="ver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4033" name="Picture 2" descr="Flowe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9600"/>
            <a:ext cx="9144000" cy="723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4" name="Picture 4" descr="ImageX[50]"/>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3182135">
            <a:off x="7680325" y="1492250"/>
            <a:ext cx="1066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5173" name="Picture 5" descr="bunny_thumping_foot_md_clr"/>
          <p:cNvPicPr>
            <a:picLocks noChangeAspect="1" noChangeArrowheads="1" noCrop="1"/>
          </p:cNvPicPr>
          <p:nvPr/>
        </p:nvPicPr>
        <p:blipFill>
          <a:blip r:embed="rId4">
            <a:lum contrast="12000"/>
            <a:extLst>
              <a:ext uri="{28A0092B-C50C-407E-A947-70E740481C1C}">
                <a14:useLocalDpi xmlns:a14="http://schemas.microsoft.com/office/drawing/2010/main" val="0"/>
              </a:ext>
            </a:extLst>
          </a:blip>
          <a:srcRect/>
          <a:stretch>
            <a:fillRect/>
          </a:stretch>
        </p:blipFill>
        <p:spPr bwMode="auto">
          <a:xfrm>
            <a:off x="0" y="4800600"/>
            <a:ext cx="13716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6" name="WordArt 6"/>
          <p:cNvSpPr>
            <a:spLocks noChangeArrowheads="1" noChangeShapeType="1" noTextEdit="1"/>
          </p:cNvSpPr>
          <p:nvPr/>
        </p:nvSpPr>
        <p:spPr bwMode="auto">
          <a:xfrm>
            <a:off x="228600" y="0"/>
            <a:ext cx="6705600" cy="2057400"/>
          </a:xfrm>
          <a:prstGeom prst="rect">
            <a:avLst/>
          </a:prstGeom>
        </p:spPr>
        <p:txBody>
          <a:bodyPr wrap="none" fromWordArt="1">
            <a:prstTxWarp prst="textWave2">
              <a:avLst>
                <a:gd name="adj1" fmla="val 13005"/>
                <a:gd name="adj2" fmla="val 0"/>
              </a:avLst>
            </a:prstTxWarp>
          </a:bodyPr>
          <a:lstStyle/>
          <a:p>
            <a:pPr algn="ctr"/>
            <a:r>
              <a:rPr lang="en-US" sz="3600" b="1" kern="10">
                <a:ln w="28575">
                  <a:solidFill>
                    <a:srgbClr val="FF0000"/>
                  </a:solidFill>
                  <a:round/>
                  <a:headEnd/>
                  <a:tailEnd/>
                </a:ln>
                <a:solidFill>
                  <a:srgbClr val="FFFF00"/>
                </a:solidFill>
                <a:effectLst>
                  <a:outerShdw blurRad="63500" dist="53882" dir="2700000" algn="ctr" rotWithShape="0">
                    <a:srgbClr val="C0C0C0">
                      <a:alpha val="79999"/>
                    </a:srgbClr>
                  </a:outerShdw>
                </a:effectLst>
                <a:latin typeface="Times New Roman" charset="0"/>
                <a:ea typeface="Times New Roman" charset="0"/>
                <a:cs typeface="Times New Roman" charset="0"/>
              </a:rPr>
              <a:t>Học thuộc bài bạn ơi !</a:t>
            </a:r>
          </a:p>
        </p:txBody>
      </p:sp>
      <p:pic>
        <p:nvPicPr>
          <p:cNvPr id="44037" name="Picture 7" descr="ImageX[49]"/>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994994">
            <a:off x="5047456" y="4250532"/>
            <a:ext cx="63341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5173"/>
                                        </p:tgtEl>
                                        <p:attrNameLst>
                                          <p:attrName>style.visibility</p:attrName>
                                        </p:attrNameLst>
                                      </p:cBhvr>
                                      <p:to>
                                        <p:strVal val="visible"/>
                                      </p:to>
                                    </p:set>
                                    <p:anim calcmode="lin" valueType="num">
                                      <p:cBhvr additive="base">
                                        <p:cTn id="7" dur="2000" fill="hold"/>
                                        <p:tgtEl>
                                          <p:spTgt spid="135173"/>
                                        </p:tgtEl>
                                        <p:attrNameLst>
                                          <p:attrName>ppt_x</p:attrName>
                                        </p:attrNameLst>
                                      </p:cBhvr>
                                      <p:tavLst>
                                        <p:tav tm="0">
                                          <p:val>
                                            <p:strVal val="#ppt_x"/>
                                          </p:val>
                                        </p:tav>
                                        <p:tav tm="100000">
                                          <p:val>
                                            <p:strVal val="#ppt_x"/>
                                          </p:val>
                                        </p:tav>
                                      </p:tavLst>
                                    </p:anim>
                                    <p:anim calcmode="lin" valueType="num">
                                      <p:cBhvr additive="base">
                                        <p:cTn id="8" dur="2000" fill="hold"/>
                                        <p:tgtEl>
                                          <p:spTgt spid="13517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7" name="TextBox 2"/>
          <p:cNvSpPr txBox="1">
            <a:spLocks noChangeArrowheads="1"/>
          </p:cNvSpPr>
          <p:nvPr/>
        </p:nvSpPr>
        <p:spPr bwMode="auto">
          <a:xfrm>
            <a:off x="304800" y="1277938"/>
            <a:ext cx="4495800" cy="4894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latin typeface="Times New Roman" charset="0"/>
                <a:ea typeface="Times New Roman" charset="0"/>
                <a:cs typeface="Times New Roman" charset="0"/>
              </a:rPr>
              <a:t>Gió …....................................</a:t>
            </a:r>
          </a:p>
          <a:p>
            <a:pPr eaLnBrk="1" hangingPunct="1">
              <a:spcBef>
                <a:spcPct val="0"/>
              </a:spcBef>
              <a:buFontTx/>
              <a:buNone/>
            </a:pPr>
            <a:r>
              <a:rPr lang="en-US" altLang="en-US" sz="2400">
                <a:latin typeface="Times New Roman" charset="0"/>
                <a:ea typeface="Times New Roman" charset="0"/>
                <a:cs typeface="Times New Roman" charset="0"/>
              </a:rPr>
              <a:t>Trong ………………………</a:t>
            </a:r>
          </a:p>
          <a:p>
            <a:pPr eaLnBrk="1" hangingPunct="1">
              <a:spcBef>
                <a:spcPct val="0"/>
              </a:spcBef>
              <a:buFontTx/>
              <a:buNone/>
            </a:pPr>
            <a:r>
              <a:rPr lang="en-US" altLang="en-US" sz="2400">
                <a:latin typeface="Times New Roman" charset="0"/>
                <a:ea typeface="Times New Roman" charset="0"/>
                <a:cs typeface="Times New Roman" charset="0"/>
              </a:rPr>
              <a:t>Súng …………………….....</a:t>
            </a:r>
          </a:p>
          <a:p>
            <a:pPr eaLnBrk="1" hangingPunct="1">
              <a:spcBef>
                <a:spcPct val="0"/>
              </a:spcBef>
              <a:buFontTx/>
              <a:buNone/>
            </a:pPr>
            <a:r>
              <a:rPr lang="en-US" altLang="en-US" sz="2400">
                <a:latin typeface="Times New Roman" charset="0"/>
                <a:ea typeface="Times New Roman" charset="0"/>
                <a:cs typeface="Times New Roman" charset="0"/>
              </a:rPr>
              <a:t>Chú ………………………..</a:t>
            </a:r>
          </a:p>
          <a:p>
            <a:pPr eaLnBrk="1" hangingPunct="1">
              <a:spcBef>
                <a:spcPct val="0"/>
              </a:spcBef>
              <a:buFontTx/>
              <a:buNone/>
            </a:pPr>
            <a:r>
              <a:rPr lang="en-US" altLang="en-US" sz="2400">
                <a:latin typeface="Times New Roman" charset="0"/>
                <a:ea typeface="Times New Roman" charset="0"/>
                <a:cs typeface="Times New Roman" charset="0"/>
              </a:rPr>
              <a:t>Hải phòng ………………….</a:t>
            </a:r>
          </a:p>
          <a:p>
            <a:pPr eaLnBrk="1" hangingPunct="1">
              <a:spcBef>
                <a:spcPct val="0"/>
              </a:spcBef>
              <a:buFontTx/>
              <a:buNone/>
            </a:pPr>
            <a:r>
              <a:rPr lang="en-US" altLang="en-US" sz="2400">
                <a:latin typeface="Times New Roman" charset="0"/>
                <a:ea typeface="Times New Roman" charset="0"/>
                <a:cs typeface="Times New Roman" charset="0"/>
              </a:rPr>
              <a:t>Cây …………………………</a:t>
            </a:r>
          </a:p>
          <a:p>
            <a:pPr eaLnBrk="1" hangingPunct="1">
              <a:spcBef>
                <a:spcPct val="0"/>
              </a:spcBef>
              <a:buFontTx/>
              <a:buNone/>
            </a:pPr>
            <a:endParaRPr lang="en-US" altLang="en-US" sz="2400">
              <a:latin typeface="Times New Roman" charset="0"/>
              <a:ea typeface="Times New Roman" charset="0"/>
              <a:cs typeface="Times New Roman" charset="0"/>
            </a:endParaRPr>
          </a:p>
          <a:p>
            <a:pPr eaLnBrk="1" hangingPunct="1">
              <a:spcBef>
                <a:spcPct val="0"/>
              </a:spcBef>
              <a:buFontTx/>
              <a:buNone/>
            </a:pPr>
            <a:r>
              <a:rPr lang="en-US" altLang="en-US" sz="2400">
                <a:latin typeface="Times New Roman" charset="0"/>
                <a:ea typeface="Times New Roman" charset="0"/>
                <a:cs typeface="Times New Roman" charset="0"/>
              </a:rPr>
              <a:t>Chú ………………………….</a:t>
            </a:r>
          </a:p>
          <a:p>
            <a:pPr eaLnBrk="1" hangingPunct="1">
              <a:spcBef>
                <a:spcPct val="0"/>
              </a:spcBef>
              <a:buFontTx/>
              <a:buNone/>
            </a:pPr>
            <a:r>
              <a:rPr lang="en-US" altLang="en-US" sz="2400">
                <a:latin typeface="Times New Roman" charset="0"/>
                <a:ea typeface="Times New Roman" charset="0"/>
                <a:cs typeface="Times New Roman" charset="0"/>
              </a:rPr>
              <a:t>Các cháu …………………….</a:t>
            </a:r>
          </a:p>
          <a:p>
            <a:pPr eaLnBrk="1" hangingPunct="1">
              <a:spcBef>
                <a:spcPct val="0"/>
              </a:spcBef>
              <a:buFontTx/>
              <a:buNone/>
            </a:pPr>
            <a:r>
              <a:rPr lang="en-US" altLang="en-US" sz="2400">
                <a:latin typeface="Times New Roman" charset="0"/>
                <a:ea typeface="Times New Roman" charset="0"/>
                <a:cs typeface="Times New Roman" charset="0"/>
              </a:rPr>
              <a:t>Nhìn ánh điện ……………….</a:t>
            </a:r>
          </a:p>
          <a:p>
            <a:pPr eaLnBrk="1" hangingPunct="1">
              <a:spcBef>
                <a:spcPct val="0"/>
              </a:spcBef>
              <a:buFontTx/>
              <a:buNone/>
            </a:pPr>
            <a:r>
              <a:rPr lang="en-US" altLang="en-US" sz="2400">
                <a:latin typeface="Times New Roman" charset="0"/>
                <a:ea typeface="Times New Roman" charset="0"/>
                <a:cs typeface="Times New Roman" charset="0"/>
              </a:rPr>
              <a:t>Các cháu ơi! ………………....</a:t>
            </a:r>
          </a:p>
          <a:p>
            <a:pPr eaLnBrk="1" hangingPunct="1">
              <a:spcBef>
                <a:spcPct val="0"/>
              </a:spcBef>
              <a:buFontTx/>
              <a:buNone/>
            </a:pPr>
            <a:r>
              <a:rPr lang="en-US" altLang="en-US" sz="2400">
                <a:latin typeface="Times New Roman" charset="0"/>
                <a:ea typeface="Times New Roman" charset="0"/>
                <a:cs typeface="Times New Roman" charset="0"/>
              </a:rPr>
              <a:t>Cửa đóng …………………….</a:t>
            </a:r>
          </a:p>
          <a:p>
            <a:pPr eaLnBrk="1" hangingPunct="1">
              <a:spcBef>
                <a:spcPct val="0"/>
              </a:spcBef>
              <a:buFontTx/>
              <a:buNone/>
            </a:pPr>
            <a:r>
              <a:rPr lang="en-US" altLang="en-US" sz="2400">
                <a:latin typeface="Times New Roman" charset="0"/>
                <a:ea typeface="Times New Roman" charset="0"/>
                <a:cs typeface="Times New Roman" charset="0"/>
              </a:rPr>
              <a:t>Các cháu ……………………..</a:t>
            </a:r>
          </a:p>
        </p:txBody>
      </p:sp>
      <p:sp>
        <p:nvSpPr>
          <p:cNvPr id="45058" name="TextBox 3"/>
          <p:cNvSpPr txBox="1">
            <a:spLocks noChangeArrowheads="1"/>
          </p:cNvSpPr>
          <p:nvPr/>
        </p:nvSpPr>
        <p:spPr bwMode="auto">
          <a:xfrm>
            <a:off x="4724400" y="1371600"/>
            <a:ext cx="41148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a:latin typeface="Times New Roman" charset="0"/>
                <a:ea typeface="Times New Roman" charset="0"/>
                <a:cs typeface="Times New Roman" charset="0"/>
              </a:rPr>
              <a:t>Trong …………………….....</a:t>
            </a:r>
          </a:p>
          <a:p>
            <a:pPr eaLnBrk="1" hangingPunct="1">
              <a:spcBef>
                <a:spcPct val="0"/>
              </a:spcBef>
              <a:buFontTx/>
              <a:buNone/>
            </a:pPr>
            <a:r>
              <a:rPr lang="en-US" altLang="en-US" sz="2400">
                <a:latin typeface="Times New Roman" charset="0"/>
                <a:ea typeface="Times New Roman" charset="0"/>
                <a:cs typeface="Times New Roman" charset="0"/>
              </a:rPr>
              <a:t>Chú …………………………</a:t>
            </a:r>
          </a:p>
          <a:p>
            <a:pPr eaLnBrk="1" hangingPunct="1">
              <a:spcBef>
                <a:spcPct val="0"/>
              </a:spcBef>
              <a:buFontTx/>
              <a:buNone/>
            </a:pPr>
            <a:r>
              <a:rPr lang="en-US" altLang="en-US" sz="2400">
                <a:latin typeface="Times New Roman" charset="0"/>
                <a:ea typeface="Times New Roman" charset="0"/>
                <a:cs typeface="Times New Roman" charset="0"/>
              </a:rPr>
              <a:t>Nép mình …………………...</a:t>
            </a:r>
          </a:p>
          <a:p>
            <a:pPr eaLnBrk="1" hangingPunct="1">
              <a:spcBef>
                <a:spcPct val="0"/>
              </a:spcBef>
              <a:buFontTx/>
              <a:buNone/>
            </a:pPr>
            <a:r>
              <a:rPr lang="en-US" altLang="en-US" sz="2400">
                <a:latin typeface="Times New Roman" charset="0"/>
                <a:ea typeface="Times New Roman" charset="0"/>
                <a:cs typeface="Times New Roman" charset="0"/>
              </a:rPr>
              <a:t>Gió đông ……………………</a:t>
            </a:r>
          </a:p>
          <a:p>
            <a:pPr eaLnBrk="1" hangingPunct="1">
              <a:spcBef>
                <a:spcPct val="0"/>
              </a:spcBef>
              <a:buFontTx/>
              <a:buNone/>
            </a:pPr>
            <a:r>
              <a:rPr lang="en-US" altLang="en-US" sz="2400">
                <a:latin typeface="Times New Roman" charset="0"/>
                <a:ea typeface="Times New Roman" charset="0"/>
                <a:cs typeface="Times New Roman" charset="0"/>
              </a:rPr>
              <a:t>Rét ………………………….</a:t>
            </a:r>
          </a:p>
          <a:p>
            <a:pPr eaLnBrk="1" hangingPunct="1">
              <a:spcBef>
                <a:spcPct val="0"/>
              </a:spcBef>
              <a:buFontTx/>
              <a:buNone/>
            </a:pPr>
            <a:r>
              <a:rPr lang="en-US" altLang="en-US" sz="2400">
                <a:latin typeface="Times New Roman" charset="0"/>
                <a:ea typeface="Times New Roman" charset="0"/>
                <a:cs typeface="Times New Roman" charset="0"/>
              </a:rPr>
              <a:t>Chú …………………………</a:t>
            </a:r>
          </a:p>
          <a:p>
            <a:pPr eaLnBrk="1" hangingPunct="1">
              <a:spcBef>
                <a:spcPct val="0"/>
              </a:spcBef>
              <a:buFontTx/>
              <a:buNone/>
            </a:pPr>
            <a:endParaRPr lang="en-US" altLang="en-US" sz="2400">
              <a:latin typeface="Times New Roman" charset="0"/>
              <a:ea typeface="Times New Roman" charset="0"/>
              <a:cs typeface="Times New Roman" charset="0"/>
            </a:endParaRPr>
          </a:p>
          <a:p>
            <a:pPr eaLnBrk="1" hangingPunct="1">
              <a:spcBef>
                <a:spcPct val="0"/>
              </a:spcBef>
              <a:buFontTx/>
              <a:buNone/>
            </a:pPr>
            <a:r>
              <a:rPr lang="en-US" altLang="en-US" sz="2400">
                <a:latin typeface="Times New Roman" charset="0"/>
                <a:ea typeface="Times New Roman" charset="0"/>
                <a:cs typeface="Times New Roman" charset="0"/>
              </a:rPr>
              <a:t>Mai ………………………...</a:t>
            </a:r>
          </a:p>
          <a:p>
            <a:pPr eaLnBrk="1" hangingPunct="1">
              <a:spcBef>
                <a:spcPct val="0"/>
              </a:spcBef>
              <a:buFontTx/>
              <a:buNone/>
            </a:pPr>
            <a:r>
              <a:rPr lang="en-US" altLang="en-US" sz="2400">
                <a:latin typeface="Times New Roman" charset="0"/>
                <a:ea typeface="Times New Roman" charset="0"/>
                <a:cs typeface="Times New Roman" charset="0"/>
              </a:rPr>
              <a:t>Đời …………………………</a:t>
            </a:r>
          </a:p>
          <a:p>
            <a:pPr eaLnBrk="1" hangingPunct="1">
              <a:spcBef>
                <a:spcPct val="0"/>
              </a:spcBef>
              <a:buFontTx/>
              <a:buNone/>
            </a:pPr>
            <a:r>
              <a:rPr lang="en-US" altLang="en-US" sz="2400">
                <a:latin typeface="Times New Roman" charset="0"/>
                <a:ea typeface="Times New Roman" charset="0"/>
                <a:cs typeface="Times New Roman" charset="0"/>
              </a:rPr>
              <a:t>Cháu ơi! ……………………</a:t>
            </a:r>
          </a:p>
        </p:txBody>
      </p:sp>
      <p:sp>
        <p:nvSpPr>
          <p:cNvPr id="45059" name="TextBox 4"/>
          <p:cNvSpPr txBox="1">
            <a:spLocks noChangeArrowheads="1"/>
          </p:cNvSpPr>
          <p:nvPr/>
        </p:nvSpPr>
        <p:spPr bwMode="auto">
          <a:xfrm>
            <a:off x="2895600" y="304800"/>
            <a:ext cx="30861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4000" b="1">
                <a:solidFill>
                  <a:srgbClr val="FF0000"/>
                </a:solidFill>
                <a:latin typeface="Times New Roman" charset="0"/>
                <a:ea typeface="Times New Roman" charset="0"/>
                <a:cs typeface="Times New Roman" charset="0"/>
              </a:rPr>
              <a:t>Chú đi tuần</a:t>
            </a:r>
          </a:p>
        </p:txBody>
      </p:sp>
      <p:sp>
        <p:nvSpPr>
          <p:cNvPr id="45060" name="TextBox 5"/>
          <p:cNvSpPr txBox="1">
            <a:spLocks noChangeArrowheads="1"/>
          </p:cNvSpPr>
          <p:nvPr/>
        </p:nvSpPr>
        <p:spPr bwMode="auto">
          <a:xfrm>
            <a:off x="5638800" y="5562600"/>
            <a:ext cx="2438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800" b="1">
                <a:latin typeface="Times New Roman" charset="0"/>
                <a:ea typeface="Times New Roman" charset="0"/>
                <a:cs typeface="Times New Roman" charset="0"/>
              </a:rPr>
              <a:t>Trần Ngọc</a:t>
            </a:r>
          </a:p>
        </p:txBody>
      </p:sp>
    </p:spTree>
  </p:cSld>
  <p:clrMapOvr>
    <a:masterClrMapping/>
  </p:clrMapOvr>
  <p:transition spd="slow">
    <p:dissolv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1" name="WordArt 2"/>
          <p:cNvSpPr>
            <a:spLocks noChangeArrowheads="1" noChangeShapeType="1" noTextEdit="1"/>
          </p:cNvSpPr>
          <p:nvPr/>
        </p:nvSpPr>
        <p:spPr bwMode="auto">
          <a:xfrm>
            <a:off x="914400" y="381000"/>
            <a:ext cx="6096000" cy="2362200"/>
          </a:xfrm>
          <a:prstGeom prst="rect">
            <a:avLst/>
          </a:prstGeom>
        </p:spPr>
        <p:txBody>
          <a:bodyPr wrap="none" fromWordArt="1">
            <a:prstTxWarp prst="textWave1">
              <a:avLst>
                <a:gd name="adj1" fmla="val 13005"/>
                <a:gd name="adj2" fmla="val 0"/>
              </a:avLst>
            </a:prstTxWarp>
          </a:bodyPr>
          <a:lstStyle/>
          <a:p>
            <a:pPr algn="ctr"/>
            <a:r>
              <a:rPr lang="en-US" sz="3600" b="1" kern="10">
                <a:ln w="9525">
                  <a:solidFill>
                    <a:srgbClr val="000000"/>
                  </a:solidFill>
                  <a:round/>
                  <a:headEnd/>
                  <a:tailEnd/>
                </a:ln>
                <a:solidFill>
                  <a:srgbClr val="0000FF"/>
                </a:solidFill>
                <a:effectLst>
                  <a:outerShdw blurRad="63500" dist="38099" dir="2700000" algn="ctr" rotWithShape="0">
                    <a:srgbClr val="000000">
                      <a:alpha val="79999"/>
                    </a:srgbClr>
                  </a:outerShdw>
                </a:effectLst>
                <a:latin typeface="Times New Roman" charset="0"/>
                <a:ea typeface="Times New Roman" charset="0"/>
                <a:cs typeface="Times New Roman" charset="0"/>
              </a:rPr>
              <a:t>CỦNG CỐ, DẶN DÒ</a:t>
            </a:r>
          </a:p>
        </p:txBody>
      </p:sp>
      <p:sp>
        <p:nvSpPr>
          <p:cNvPr id="116740" name="Rectangle 4"/>
          <p:cNvSpPr>
            <a:spLocks noChangeArrowheads="1"/>
          </p:cNvSpPr>
          <p:nvPr/>
        </p:nvSpPr>
        <p:spPr bwMode="auto">
          <a:xfrm>
            <a:off x="914400" y="3048000"/>
            <a:ext cx="7848600" cy="1143000"/>
          </a:xfrm>
          <a:prstGeom prst="rect">
            <a:avLst/>
          </a:prstGeom>
          <a:noFill/>
          <a:ln>
            <a:noFill/>
          </a:ln>
          <a:effectLst>
            <a:outerShdw dist="35921" dir="2700000" algn="ctr" rotWithShape="0">
              <a:srgbClr val="FFFF66">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4000" b="1"/>
              <a:t>Chuẩn bị bài:</a:t>
            </a:r>
          </a:p>
          <a:p>
            <a:pPr eaLnBrk="1" hangingPunct="1">
              <a:spcBef>
                <a:spcPct val="0"/>
              </a:spcBef>
              <a:buFontTx/>
              <a:buNone/>
            </a:pPr>
            <a:r>
              <a:rPr lang="vi-VN" altLang="en-US" sz="4000" b="1"/>
              <a:t>Luật tục xưa của người Ê - đê</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16740"/>
                                        </p:tgtEl>
                                        <p:attrNameLst>
                                          <p:attrName>style.visibility</p:attrName>
                                        </p:attrNameLst>
                                      </p:cBhvr>
                                      <p:to>
                                        <p:strVal val="visible"/>
                                      </p:to>
                                    </p:set>
                                    <p:animEffect transition="in" filter="diamond(in)">
                                      <p:cBhvr>
                                        <p:cTn id="7" dur="1000"/>
                                        <p:tgtEl>
                                          <p:spTgt spid="1167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40"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51" name="Rectangle 2"/>
          <p:cNvSpPr>
            <a:spLocks noGrp="1" noChangeArrowheads="1"/>
          </p:cNvSpPr>
          <p:nvPr>
            <p:ph type="title" idx="4294967295"/>
          </p:nvPr>
        </p:nvSpPr>
        <p:spPr>
          <a:xfrm>
            <a:off x="685800" y="838200"/>
            <a:ext cx="8229600" cy="1676400"/>
          </a:xfrm>
        </p:spPr>
        <p:txBody>
          <a:bodyPr/>
          <a:lstStyle/>
          <a:p>
            <a:pPr algn="l" eaLnBrk="1" hangingPunct="1"/>
            <a:r>
              <a:rPr lang="en-US" altLang="en-US">
                <a:solidFill>
                  <a:srgbClr val="FF0000"/>
                </a:solidFill>
                <a:ea typeface="Arial" charset="0"/>
                <a:cs typeface="Arial" charset="0"/>
              </a:rPr>
              <a:t>2) </a:t>
            </a:r>
            <a:r>
              <a:rPr lang="vi-VN" altLang="en-US">
                <a:solidFill>
                  <a:srgbClr val="FF0000"/>
                </a:solidFill>
                <a:ea typeface="Arial" charset="0"/>
                <a:cs typeface="Arial" charset="0"/>
              </a:rPr>
              <a:t>Quan án đã dùng biện pháp nào để tìm ra người lấy cắp tấm vải?</a:t>
            </a:r>
            <a:endParaRPr lang="en-US" altLang="en-US">
              <a:solidFill>
                <a:srgbClr val="FF0000"/>
              </a:solidFill>
              <a:ea typeface="Arial" charset="0"/>
              <a:cs typeface="Arial" charset="0"/>
            </a:endParaRPr>
          </a:p>
        </p:txBody>
      </p:sp>
      <p:sp>
        <p:nvSpPr>
          <p:cNvPr id="5" name="Rectangle 4"/>
          <p:cNvSpPr>
            <a:spLocks noChangeArrowheads="1"/>
          </p:cNvSpPr>
          <p:nvPr/>
        </p:nvSpPr>
        <p:spPr bwMode="auto">
          <a:xfrm>
            <a:off x="152400" y="2743200"/>
            <a:ext cx="8458200" cy="347821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vi-VN" altLang="en-US" sz="4400">
                <a:ea typeface="Arial" charset="0"/>
                <a:cs typeface="Arial" charset="0"/>
              </a:rPr>
              <a:t>Quan sai lính xé tấm vải làm hai cho mỗi người 1 mảnh. Thấy 1 trong 2 bật khóc, quan sai lính trả tấm vải cho người ấy rồi thét lính trói người kia. </a:t>
            </a: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51"/>
                                        </p:tgtEl>
                                        <p:attrNameLst>
                                          <p:attrName>style.visibility</p:attrName>
                                        </p:attrNameLst>
                                      </p:cBhvr>
                                      <p:to>
                                        <p:strVal val="visible"/>
                                      </p:to>
                                    </p:set>
                                    <p:anim calcmode="lin" valueType="num">
                                      <p:cBhvr additive="base">
                                        <p:cTn id="7" dur="500" fill="hold"/>
                                        <p:tgtEl>
                                          <p:spTgt spid="6151"/>
                                        </p:tgtEl>
                                        <p:attrNameLst>
                                          <p:attrName>ppt_x</p:attrName>
                                        </p:attrNameLst>
                                      </p:cBhvr>
                                      <p:tavLst>
                                        <p:tav tm="0">
                                          <p:val>
                                            <p:strVal val="#ppt_x"/>
                                          </p:val>
                                        </p:tav>
                                        <p:tav tm="100000">
                                          <p:val>
                                            <p:strVal val="#ppt_x"/>
                                          </p:val>
                                        </p:tav>
                                      </p:tavLst>
                                    </p:anim>
                                    <p:anim calcmode="lin" valueType="num">
                                      <p:cBhvr additive="base">
                                        <p:cTn id="8" dur="500" fill="hold"/>
                                        <p:tgtEl>
                                          <p:spTgt spid="615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1" grpId="0"/>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09" name="Rectangle 9"/>
          <p:cNvSpPr>
            <a:spLocks noChangeArrowheads="1"/>
          </p:cNvSpPr>
          <p:nvPr/>
        </p:nvSpPr>
        <p:spPr bwMode="auto">
          <a:xfrm>
            <a:off x="304800" y="1524000"/>
            <a:ext cx="8599488"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4400">
                <a:solidFill>
                  <a:srgbClr val="FF0000"/>
                </a:solidFill>
                <a:ea typeface="Arial" charset="0"/>
                <a:cs typeface="Arial" charset="0"/>
              </a:rPr>
              <a:t>3)</a:t>
            </a:r>
            <a:r>
              <a:rPr lang="vi-VN" altLang="en-US" sz="4400">
                <a:solidFill>
                  <a:srgbClr val="FF0000"/>
                </a:solidFill>
                <a:ea typeface="Arial" charset="0"/>
                <a:cs typeface="Arial" charset="0"/>
              </a:rPr>
              <a:t>Nội dung của câu chuyện là gì?</a:t>
            </a:r>
            <a:endParaRPr lang="en-US" altLang="en-US" sz="4400">
              <a:solidFill>
                <a:srgbClr val="FF0000"/>
              </a:solidFill>
              <a:ea typeface="Arial" charset="0"/>
              <a:cs typeface="Arial" charset="0"/>
            </a:endParaRPr>
          </a:p>
        </p:txBody>
      </p:sp>
      <p:sp>
        <p:nvSpPr>
          <p:cNvPr id="12" name="Hình Chữ nhật 11"/>
          <p:cNvSpPr>
            <a:spLocks noChangeArrowheads="1"/>
          </p:cNvSpPr>
          <p:nvPr/>
        </p:nvSpPr>
        <p:spPr bwMode="auto">
          <a:xfrm>
            <a:off x="685800" y="2362200"/>
            <a:ext cx="7543800"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vi-VN" altLang="en-US" sz="4400" b="1">
                <a:solidFill>
                  <a:schemeClr val="accent2"/>
                </a:solidFill>
                <a:ea typeface="Arial" charset="0"/>
                <a:cs typeface="Arial" charset="0"/>
              </a:rPr>
              <a:t>Ca ngợi trí thông minh và tài xử kiện của quan án</a:t>
            </a: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outVertical)">
                                      <p:cBhvr>
                                        <p:cTn id="7"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fullsizeoutput_cdf">
            <a:hlinkClick r:id="" action="ppaction://media"/>
          </p:cNvPr>
          <p:cNvPicPr>
            <a:picLocks noChangeAspect="1"/>
          </p:cNvPicPr>
          <p:nvPr>
            <a:videoFile r:link="rId2"/>
            <p:extLst>
              <p:ext uri="{DAA4B4D4-6D71-4841-9C94-3DE7FCFB9230}">
                <p14:media xmlns:p14="http://schemas.microsoft.com/office/powerpoint/2010/main" r:link="rId1"/>
              </p:ext>
            </p:extLst>
          </p:nvPr>
        </p:nvPicPr>
        <p:blipFill>
          <a:blip r:embed="rId4"/>
          <a:stretch>
            <a:fillRect/>
          </a:stretch>
        </p:blipFill>
        <p:spPr>
          <a:xfrm>
            <a:off x="0" y="762000"/>
            <a:ext cx="9144000" cy="5022850"/>
          </a:xfrm>
          <a:prstGeom prst="rect">
            <a:avLst/>
          </a:prstGeom>
        </p:spPr>
      </p:pic>
    </p:spTree>
    <p:extLst>
      <p:ext uri="{BB962C8B-B14F-4D97-AF65-F5344CB8AC3E}">
        <p14:creationId xmlns:p14="http://schemas.microsoft.com/office/powerpoint/2010/main" val="165762404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2"/>
                                        </p:tgtEl>
                                      </p:cBhvr>
                                    </p:cmd>
                                  </p:childTnLst>
                                </p:cTn>
                              </p:par>
                            </p:childTnLst>
                          </p:cTn>
                        </p:par>
                      </p:childTnLst>
                    </p:cTn>
                  </p:par>
                </p:childTnLst>
              </p:cTn>
              <p:nextCondLst>
                <p:cond evt="onClick" delay="0">
                  <p:tgtEl>
                    <p:spTgt spid="2"/>
                  </p:tgtEl>
                </p:cond>
              </p:nextCondLst>
            </p:seq>
            <p:video>
              <p:cMediaNode vol="80000">
                <p:cTn id="7" fill="hold" display="0">
                  <p:stCondLst>
                    <p:cond delay="indefinite"/>
                  </p:stCondLst>
                </p:cTn>
                <p:tgtEl>
                  <p:spTgt spid="2"/>
                </p:tgtEl>
              </p:cMediaNode>
            </p:vide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29" name="Text Box 9"/>
          <p:cNvSpPr txBox="1">
            <a:spLocks noChangeArrowheads="1"/>
          </p:cNvSpPr>
          <p:nvPr/>
        </p:nvSpPr>
        <p:spPr bwMode="auto">
          <a:xfrm>
            <a:off x="228600" y="228600"/>
            <a:ext cx="8686800" cy="390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endParaRPr lang="en-US" altLang="en-US" b="1">
              <a:ea typeface="Arial" charset="0"/>
              <a:cs typeface="Arial" charset="0"/>
            </a:endParaRPr>
          </a:p>
          <a:p>
            <a:pPr algn="ctr" eaLnBrk="1" hangingPunct="1">
              <a:spcBef>
                <a:spcPct val="50000"/>
              </a:spcBef>
              <a:buFontTx/>
              <a:buNone/>
            </a:pPr>
            <a:r>
              <a:rPr lang="en-US" altLang="en-US" b="1">
                <a:ea typeface="Arial" charset="0"/>
                <a:cs typeface="Arial" charset="0"/>
              </a:rPr>
              <a:t>Tập đọc</a:t>
            </a:r>
          </a:p>
          <a:p>
            <a:pPr algn="ctr" eaLnBrk="1" hangingPunct="1">
              <a:spcBef>
                <a:spcPct val="50000"/>
              </a:spcBef>
              <a:buFontTx/>
              <a:buNone/>
            </a:pPr>
            <a:r>
              <a:rPr lang="en-US" altLang="en-US" sz="6000" b="1">
                <a:solidFill>
                  <a:srgbClr val="FF3300"/>
                </a:solidFill>
                <a:ea typeface="Arial" charset="0"/>
                <a:cs typeface="Arial" charset="0"/>
              </a:rPr>
              <a:t>Chú đi tuần</a:t>
            </a:r>
          </a:p>
          <a:p>
            <a:pPr algn="ctr" eaLnBrk="1" hangingPunct="1">
              <a:spcBef>
                <a:spcPct val="50000"/>
              </a:spcBef>
              <a:buFontTx/>
              <a:buNone/>
            </a:pPr>
            <a:r>
              <a:rPr lang="en-US" altLang="en-US" sz="2000" i="1">
                <a:ea typeface="Arial" charset="0"/>
                <a:cs typeface="Arial" charset="0"/>
              </a:rPr>
              <a:t>                                             Thân yêu tặng các cháu học sinh miền nam</a:t>
            </a:r>
          </a:p>
          <a:p>
            <a:pPr algn="ctr" eaLnBrk="1" hangingPunct="1">
              <a:spcBef>
                <a:spcPct val="50000"/>
              </a:spcBef>
              <a:buFontTx/>
              <a:buNone/>
            </a:pPr>
            <a:endParaRPr lang="en-US" altLang="en-US" b="1">
              <a:ea typeface="Arial" charset="0"/>
              <a:cs typeface="Arial" charset="0"/>
            </a:endParaRPr>
          </a:p>
        </p:txBody>
      </p:sp>
      <p:sp>
        <p:nvSpPr>
          <p:cNvPr id="24589" name="WordArt 13"/>
          <p:cNvSpPr>
            <a:spLocks noChangeArrowheads="1" noChangeShapeType="1" noTextEdit="1"/>
          </p:cNvSpPr>
          <p:nvPr/>
        </p:nvSpPr>
        <p:spPr bwMode="auto">
          <a:xfrm>
            <a:off x="2133600" y="4419600"/>
            <a:ext cx="6362700" cy="466725"/>
          </a:xfrm>
          <a:prstGeom prst="rect">
            <a:avLst/>
          </a:prstGeom>
        </p:spPr>
        <p:txBody>
          <a:bodyPr wrap="none" fromWordArt="1">
            <a:prstTxWarp prst="textPlain">
              <a:avLst>
                <a:gd name="adj" fmla="val 50000"/>
              </a:avLst>
            </a:prstTxWarp>
          </a:bodyPr>
          <a:lstStyle/>
          <a:p>
            <a:pPr algn="ctr"/>
            <a:endParaRPr lang="en-US" sz="3200" kern="10">
              <a:ln w="19050">
                <a:solidFill>
                  <a:srgbClr val="0000CC"/>
                </a:solidFill>
                <a:round/>
                <a:headEnd/>
                <a:tailEnd/>
              </a:ln>
              <a:solidFill>
                <a:srgbClr val="0066CC"/>
              </a:solidFill>
              <a:ea typeface="Arial" charset="0"/>
              <a:cs typeface="Arial" charset="0"/>
            </a:endParaRPr>
          </a:p>
        </p:txBody>
      </p:sp>
      <p:sp>
        <p:nvSpPr>
          <p:cNvPr id="24590" name="WordArt 14"/>
          <p:cNvSpPr>
            <a:spLocks noChangeArrowheads="1" noChangeShapeType="1" noTextEdit="1"/>
          </p:cNvSpPr>
          <p:nvPr/>
        </p:nvSpPr>
        <p:spPr bwMode="auto">
          <a:xfrm>
            <a:off x="4876800" y="3505200"/>
            <a:ext cx="2895600" cy="6096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200" kern="10">
                <a:ea typeface="Arial" charset="0"/>
                <a:cs typeface="Arial" charset="0"/>
              </a:rPr>
              <a:t>Trần Ngọc</a:t>
            </a: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grpId="0" nodeType="withEffect" nodePh="1">
                                  <p:stCondLst>
                                    <p:cond delay="0"/>
                                  </p:stCondLst>
                                  <p:endCondLst>
                                    <p:cond evt="begin" delay="0">
                                      <p:tn val="5"/>
                                    </p:cond>
                                  </p:endCondLst>
                                  <p:childTnLst>
                                    <p:set>
                                      <p:cBhvr>
                                        <p:cTn id="6" dur="1" fill="hold">
                                          <p:stCondLst>
                                            <p:cond delay="0"/>
                                          </p:stCondLst>
                                        </p:cTn>
                                        <p:tgtEl>
                                          <p:spTgt spid="24589"/>
                                        </p:tgtEl>
                                        <p:attrNameLst>
                                          <p:attrName>style.visibility</p:attrName>
                                        </p:attrNameLst>
                                      </p:cBhvr>
                                      <p:to>
                                        <p:strVal val="visible"/>
                                      </p:to>
                                    </p:set>
                                    <p:animEffect transition="in" filter="wheel(4)">
                                      <p:cBhvr>
                                        <p:cTn id="7" dur="500"/>
                                        <p:tgtEl>
                                          <p:spTgt spid="24589"/>
                                        </p:tgtEl>
                                      </p:cBhvr>
                                    </p:animEffect>
                                  </p:childTnLst>
                                </p:cTn>
                              </p:par>
                              <p:par>
                                <p:cTn id="8" presetID="21" presetClass="entr" presetSubtype="4" fill="hold" grpId="0" nodeType="withEffect">
                                  <p:stCondLst>
                                    <p:cond delay="0"/>
                                  </p:stCondLst>
                                  <p:childTnLst>
                                    <p:set>
                                      <p:cBhvr>
                                        <p:cTn id="9" dur="1" fill="hold">
                                          <p:stCondLst>
                                            <p:cond delay="0"/>
                                          </p:stCondLst>
                                        </p:cTn>
                                        <p:tgtEl>
                                          <p:spTgt spid="24590"/>
                                        </p:tgtEl>
                                        <p:attrNameLst>
                                          <p:attrName>style.visibility</p:attrName>
                                        </p:attrNameLst>
                                      </p:cBhvr>
                                      <p:to>
                                        <p:strVal val="visible"/>
                                      </p:to>
                                    </p:set>
                                    <p:animEffect transition="in" filter="wheel(4)">
                                      <p:cBhvr>
                                        <p:cTn id="10" dur="500"/>
                                        <p:tgtEl>
                                          <p:spTgt spid="245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9" grpId="0" animBg="1"/>
      <p:bldP spid="24590"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1" name="TextBox 2"/>
          <p:cNvSpPr txBox="1">
            <a:spLocks noChangeArrowheads="1"/>
          </p:cNvSpPr>
          <p:nvPr/>
        </p:nvSpPr>
        <p:spPr bwMode="auto">
          <a:xfrm>
            <a:off x="149629" y="1167268"/>
            <a:ext cx="5105400"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err="1">
                <a:latin typeface="Times New Roman" charset="0"/>
                <a:ea typeface="Times New Roman" charset="0"/>
                <a:cs typeface="Times New Roman" charset="0"/>
              </a:rPr>
              <a:t>Gió</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hun</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hút</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lạnh</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lùng</a:t>
            </a:r>
            <a:endParaRPr lang="en-US" altLang="en-US" sz="2400" dirty="0">
              <a:latin typeface="Times New Roman" charset="0"/>
              <a:ea typeface="Times New Roman" charset="0"/>
              <a:cs typeface="Times New Roman" charset="0"/>
            </a:endParaRPr>
          </a:p>
          <a:p>
            <a:pPr eaLnBrk="1" hangingPunct="1">
              <a:spcBef>
                <a:spcPct val="0"/>
              </a:spcBef>
              <a:buFontTx/>
              <a:buNone/>
            </a:pPr>
            <a:r>
              <a:rPr lang="en-US" altLang="en-US" sz="2400" dirty="0" err="1">
                <a:latin typeface="Times New Roman" charset="0"/>
                <a:ea typeface="Times New Roman" charset="0"/>
                <a:cs typeface="Times New Roman" charset="0"/>
              </a:rPr>
              <a:t>Trong</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đêm</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khuya</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phố</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vắng</a:t>
            </a:r>
            <a:endParaRPr lang="en-US" altLang="en-US" sz="2400" dirty="0">
              <a:latin typeface="Times New Roman" charset="0"/>
              <a:ea typeface="Times New Roman" charset="0"/>
              <a:cs typeface="Times New Roman" charset="0"/>
            </a:endParaRPr>
          </a:p>
          <a:p>
            <a:pPr eaLnBrk="1" hangingPunct="1">
              <a:spcBef>
                <a:spcPct val="0"/>
              </a:spcBef>
              <a:buFontTx/>
              <a:buNone/>
            </a:pPr>
            <a:r>
              <a:rPr lang="en-US" altLang="en-US" sz="2400" dirty="0" err="1">
                <a:latin typeface="Times New Roman" charset="0"/>
                <a:ea typeface="Times New Roman" charset="0"/>
                <a:cs typeface="Times New Roman" charset="0"/>
              </a:rPr>
              <a:t>Súng</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trong</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tay</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im</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lặng</a:t>
            </a:r>
            <a:r>
              <a:rPr lang="en-US" altLang="en-US" sz="2400" dirty="0">
                <a:latin typeface="Times New Roman" charset="0"/>
                <a:ea typeface="Times New Roman" charset="0"/>
                <a:cs typeface="Times New Roman" charset="0"/>
              </a:rPr>
              <a:t>,</a:t>
            </a:r>
          </a:p>
          <a:p>
            <a:pPr eaLnBrk="1" hangingPunct="1">
              <a:spcBef>
                <a:spcPct val="0"/>
              </a:spcBef>
              <a:buFontTx/>
              <a:buNone/>
            </a:pPr>
            <a:r>
              <a:rPr lang="en-US" altLang="en-US" sz="2400" dirty="0" err="1">
                <a:latin typeface="Times New Roman" charset="0"/>
                <a:ea typeface="Times New Roman" charset="0"/>
                <a:cs typeface="Times New Roman" charset="0"/>
              </a:rPr>
              <a:t>Chú</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đi</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tuần</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đêm</a:t>
            </a:r>
            <a:r>
              <a:rPr lang="en-US" altLang="en-US" sz="2400" dirty="0">
                <a:latin typeface="Times New Roman" charset="0"/>
                <a:ea typeface="Times New Roman" charset="0"/>
                <a:cs typeface="Times New Roman" charset="0"/>
              </a:rPr>
              <a:t> nay</a:t>
            </a:r>
          </a:p>
          <a:p>
            <a:pPr eaLnBrk="1" hangingPunct="1">
              <a:spcBef>
                <a:spcPct val="0"/>
              </a:spcBef>
              <a:buFontTx/>
              <a:buNone/>
            </a:pPr>
            <a:r>
              <a:rPr lang="en-US" altLang="en-US" sz="2400" dirty="0" err="1">
                <a:latin typeface="Times New Roman" charset="0"/>
                <a:ea typeface="Times New Roman" charset="0"/>
                <a:cs typeface="Times New Roman" charset="0"/>
              </a:rPr>
              <a:t>Hải</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phòng</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yên</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giấc</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ngủ</a:t>
            </a:r>
            <a:r>
              <a:rPr lang="en-US" altLang="en-US" sz="2400" dirty="0">
                <a:latin typeface="Times New Roman" charset="0"/>
                <a:ea typeface="Times New Roman" charset="0"/>
                <a:cs typeface="Times New Roman" charset="0"/>
              </a:rPr>
              <a:t> say</a:t>
            </a:r>
          </a:p>
          <a:p>
            <a:pPr eaLnBrk="1" hangingPunct="1">
              <a:spcBef>
                <a:spcPct val="0"/>
              </a:spcBef>
              <a:buFontTx/>
              <a:buNone/>
            </a:pPr>
            <a:r>
              <a:rPr lang="en-US" altLang="en-US" sz="2400" dirty="0" err="1">
                <a:latin typeface="Times New Roman" charset="0"/>
                <a:ea typeface="Times New Roman" charset="0"/>
                <a:cs typeface="Times New Roman" charset="0"/>
              </a:rPr>
              <a:t>Cây</a:t>
            </a:r>
            <a:r>
              <a:rPr lang="en-US" altLang="en-US" sz="2400" dirty="0">
                <a:latin typeface="Times New Roman" charset="0"/>
                <a:ea typeface="Times New Roman" charset="0"/>
                <a:cs typeface="Times New Roman" charset="0"/>
              </a:rPr>
              <a:t> rung </a:t>
            </a:r>
            <a:r>
              <a:rPr lang="en-US" altLang="en-US" sz="2400" dirty="0" err="1">
                <a:latin typeface="Times New Roman" charset="0"/>
                <a:ea typeface="Times New Roman" charset="0"/>
                <a:cs typeface="Times New Roman" charset="0"/>
              </a:rPr>
              <a:t>theo</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gió</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lá</a:t>
            </a:r>
            <a:r>
              <a:rPr lang="en-US" altLang="en-US" sz="2400" dirty="0">
                <a:latin typeface="Times New Roman" charset="0"/>
                <a:ea typeface="Times New Roman" charset="0"/>
                <a:cs typeface="Times New Roman" charset="0"/>
              </a:rPr>
              <a:t> bay </a:t>
            </a:r>
            <a:r>
              <a:rPr lang="en-US" altLang="en-US" sz="2400" dirty="0" err="1">
                <a:latin typeface="Times New Roman" charset="0"/>
                <a:ea typeface="Times New Roman" charset="0"/>
                <a:cs typeface="Times New Roman" charset="0"/>
              </a:rPr>
              <a:t>xuống</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đường</a:t>
            </a:r>
            <a:r>
              <a:rPr lang="en-US" altLang="en-US" sz="2400" dirty="0">
                <a:latin typeface="Times New Roman" charset="0"/>
                <a:ea typeface="Times New Roman" charset="0"/>
                <a:cs typeface="Times New Roman" charset="0"/>
              </a:rPr>
              <a:t>…</a:t>
            </a:r>
          </a:p>
          <a:p>
            <a:pPr eaLnBrk="1" hangingPunct="1">
              <a:spcBef>
                <a:spcPct val="0"/>
              </a:spcBef>
              <a:buFontTx/>
              <a:buNone/>
            </a:pPr>
            <a:endParaRPr lang="en-US" altLang="en-US" sz="2400" dirty="0">
              <a:latin typeface="Times New Roman" charset="0"/>
              <a:ea typeface="Times New Roman" charset="0"/>
              <a:cs typeface="Times New Roman" charset="0"/>
            </a:endParaRPr>
          </a:p>
          <a:p>
            <a:pPr eaLnBrk="1" hangingPunct="1">
              <a:spcBef>
                <a:spcPct val="0"/>
              </a:spcBef>
              <a:buFontTx/>
              <a:buNone/>
            </a:pPr>
            <a:r>
              <a:rPr lang="en-US" altLang="en-US" sz="2400" dirty="0" err="1">
                <a:latin typeface="Times New Roman" charset="0"/>
                <a:ea typeface="Times New Roman" charset="0"/>
                <a:cs typeface="Times New Roman" charset="0"/>
              </a:rPr>
              <a:t>Chú</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đi</a:t>
            </a:r>
            <a:r>
              <a:rPr lang="en-US" altLang="en-US" sz="2400" dirty="0">
                <a:latin typeface="Times New Roman" charset="0"/>
                <a:ea typeface="Times New Roman" charset="0"/>
                <a:cs typeface="Times New Roman" charset="0"/>
              </a:rPr>
              <a:t> qua </a:t>
            </a:r>
            <a:r>
              <a:rPr lang="en-US" altLang="en-US" sz="2400" dirty="0" err="1">
                <a:latin typeface="Times New Roman" charset="0"/>
                <a:ea typeface="Times New Roman" charset="0"/>
                <a:cs typeface="Times New Roman" charset="0"/>
              </a:rPr>
              <a:t>cổng</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trường</a:t>
            </a:r>
            <a:endParaRPr lang="en-US" altLang="en-US" sz="2400" dirty="0">
              <a:latin typeface="Times New Roman" charset="0"/>
              <a:ea typeface="Times New Roman" charset="0"/>
              <a:cs typeface="Times New Roman" charset="0"/>
            </a:endParaRPr>
          </a:p>
          <a:p>
            <a:pPr eaLnBrk="1" hangingPunct="1">
              <a:spcBef>
                <a:spcPct val="0"/>
              </a:spcBef>
              <a:buFontTx/>
              <a:buNone/>
            </a:pPr>
            <a:r>
              <a:rPr lang="en-US" altLang="en-US" sz="2400" dirty="0" err="1">
                <a:latin typeface="Times New Roman" charset="0"/>
                <a:ea typeface="Times New Roman" charset="0"/>
                <a:cs typeface="Times New Roman" charset="0"/>
              </a:rPr>
              <a:t>Các</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cháu</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miền</a:t>
            </a:r>
            <a:r>
              <a:rPr lang="en-US" altLang="en-US" sz="2400" dirty="0">
                <a:latin typeface="Times New Roman" charset="0"/>
                <a:ea typeface="Times New Roman" charset="0"/>
                <a:cs typeface="Times New Roman" charset="0"/>
              </a:rPr>
              <a:t> Nam </a:t>
            </a:r>
            <a:r>
              <a:rPr lang="en-US" altLang="en-US" sz="2400" dirty="0" err="1">
                <a:latin typeface="Times New Roman" charset="0"/>
                <a:ea typeface="Times New Roman" charset="0"/>
                <a:cs typeface="Times New Roman" charset="0"/>
              </a:rPr>
              <a:t>yêu</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mến</a:t>
            </a:r>
            <a:r>
              <a:rPr lang="en-US" altLang="en-US" sz="2400" dirty="0">
                <a:latin typeface="Times New Roman" charset="0"/>
                <a:ea typeface="Times New Roman" charset="0"/>
                <a:cs typeface="Times New Roman" charset="0"/>
              </a:rPr>
              <a:t>.</a:t>
            </a:r>
          </a:p>
          <a:p>
            <a:pPr eaLnBrk="1" hangingPunct="1">
              <a:spcBef>
                <a:spcPct val="0"/>
              </a:spcBef>
              <a:buFontTx/>
              <a:buNone/>
            </a:pPr>
            <a:r>
              <a:rPr lang="en-US" altLang="en-US" sz="2400" dirty="0" err="1">
                <a:latin typeface="Times New Roman" charset="0"/>
                <a:ea typeface="Times New Roman" charset="0"/>
                <a:cs typeface="Times New Roman" charset="0"/>
              </a:rPr>
              <a:t>Nhìn</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ánh</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điện</a:t>
            </a:r>
            <a:r>
              <a:rPr lang="en-US" altLang="en-US" sz="2400" dirty="0">
                <a:latin typeface="Times New Roman" charset="0"/>
                <a:ea typeface="Times New Roman" charset="0"/>
                <a:cs typeface="Times New Roman" charset="0"/>
              </a:rPr>
              <a:t> qua </a:t>
            </a:r>
            <a:r>
              <a:rPr lang="en-US" altLang="en-US" sz="2400" dirty="0" err="1">
                <a:latin typeface="Times New Roman" charset="0"/>
                <a:ea typeface="Times New Roman" charset="0"/>
                <a:cs typeface="Times New Roman" charset="0"/>
              </a:rPr>
              <a:t>khe</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phòng</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lưu</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luyến</a:t>
            </a:r>
            <a:endParaRPr lang="en-US" altLang="en-US" sz="2400" dirty="0">
              <a:latin typeface="Times New Roman" charset="0"/>
              <a:ea typeface="Times New Roman" charset="0"/>
              <a:cs typeface="Times New Roman" charset="0"/>
            </a:endParaRPr>
          </a:p>
          <a:p>
            <a:pPr eaLnBrk="1" hangingPunct="1">
              <a:spcBef>
                <a:spcPct val="0"/>
              </a:spcBef>
              <a:buFontTx/>
              <a:buNone/>
            </a:pPr>
            <a:r>
              <a:rPr lang="en-US" altLang="en-US" sz="2400" dirty="0" err="1">
                <a:latin typeface="Times New Roman" charset="0"/>
                <a:ea typeface="Times New Roman" charset="0"/>
                <a:cs typeface="Times New Roman" charset="0"/>
              </a:rPr>
              <a:t>Các</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cháu</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ơi</a:t>
            </a:r>
            <a:r>
              <a:rPr lang="en-US" altLang="en-US" sz="2400" dirty="0">
                <a:latin typeface="Times New Roman" charset="0"/>
                <a:ea typeface="Times New Roman" charset="0"/>
                <a:cs typeface="Times New Roman" charset="0"/>
              </a:rPr>
              <a:t> ! </a:t>
            </a:r>
            <a:r>
              <a:rPr lang="en-US" altLang="en-US" sz="2400" dirty="0" err="1">
                <a:latin typeface="Times New Roman" charset="0"/>
                <a:ea typeface="Times New Roman" charset="0"/>
                <a:cs typeface="Times New Roman" charset="0"/>
              </a:rPr>
              <a:t>Giấc</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ngủ</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có</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ngon</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không</a:t>
            </a:r>
            <a:r>
              <a:rPr lang="en-US" altLang="en-US" sz="2400" dirty="0">
                <a:latin typeface="Times New Roman" charset="0"/>
                <a:ea typeface="Times New Roman" charset="0"/>
                <a:cs typeface="Times New Roman" charset="0"/>
              </a:rPr>
              <a:t> ?</a:t>
            </a:r>
          </a:p>
          <a:p>
            <a:pPr eaLnBrk="1" hangingPunct="1">
              <a:spcBef>
                <a:spcPct val="0"/>
              </a:spcBef>
              <a:buFontTx/>
              <a:buNone/>
            </a:pPr>
            <a:r>
              <a:rPr lang="en-US" altLang="en-US" sz="2400" dirty="0" err="1">
                <a:latin typeface="Times New Roman" charset="0"/>
                <a:ea typeface="Times New Roman" charset="0"/>
                <a:cs typeface="Times New Roman" charset="0"/>
              </a:rPr>
              <a:t>Cửa</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đóng</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che</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kín</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gió</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ấp</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áp</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dưới</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mền</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bông</a:t>
            </a:r>
            <a:endParaRPr lang="en-US" altLang="en-US" sz="2400" dirty="0">
              <a:latin typeface="Times New Roman" charset="0"/>
              <a:ea typeface="Times New Roman" charset="0"/>
              <a:cs typeface="Times New Roman" charset="0"/>
            </a:endParaRPr>
          </a:p>
          <a:p>
            <a:pPr eaLnBrk="1" hangingPunct="1">
              <a:spcBef>
                <a:spcPct val="0"/>
              </a:spcBef>
              <a:buFontTx/>
              <a:buNone/>
            </a:pPr>
            <a:r>
              <a:rPr lang="en-US" altLang="en-US" sz="2400" dirty="0" err="1">
                <a:latin typeface="Times New Roman" charset="0"/>
                <a:ea typeface="Times New Roman" charset="0"/>
                <a:cs typeface="Times New Roman" charset="0"/>
              </a:rPr>
              <a:t>Các</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cháu</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cứ</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yên</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tâm</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ngủ</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nhé</a:t>
            </a:r>
            <a:r>
              <a:rPr lang="en-US" altLang="en-US" sz="2400" dirty="0">
                <a:latin typeface="Times New Roman" charset="0"/>
                <a:ea typeface="Times New Roman" charset="0"/>
                <a:cs typeface="Times New Roman" charset="0"/>
              </a:rPr>
              <a:t> !</a:t>
            </a:r>
          </a:p>
        </p:txBody>
      </p:sp>
      <p:sp>
        <p:nvSpPr>
          <p:cNvPr id="30722" name="TextBox 3"/>
          <p:cNvSpPr txBox="1">
            <a:spLocks noChangeArrowheads="1"/>
          </p:cNvSpPr>
          <p:nvPr/>
        </p:nvSpPr>
        <p:spPr bwMode="auto">
          <a:xfrm>
            <a:off x="5257800" y="1295400"/>
            <a:ext cx="40386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err="1">
                <a:latin typeface="Times New Roman" charset="0"/>
                <a:ea typeface="Times New Roman" charset="0"/>
                <a:cs typeface="Times New Roman" charset="0"/>
              </a:rPr>
              <a:t>Trong</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đêm</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khuya</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vắng</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vẻ</a:t>
            </a:r>
            <a:r>
              <a:rPr lang="en-US" altLang="en-US" sz="2400" dirty="0">
                <a:latin typeface="Times New Roman" charset="0"/>
                <a:ea typeface="Times New Roman" charset="0"/>
                <a:cs typeface="Times New Roman" charset="0"/>
              </a:rPr>
              <a:t>,</a:t>
            </a:r>
          </a:p>
          <a:p>
            <a:pPr eaLnBrk="1" hangingPunct="1">
              <a:spcBef>
                <a:spcPct val="0"/>
              </a:spcBef>
              <a:buFontTx/>
              <a:buNone/>
            </a:pPr>
            <a:r>
              <a:rPr lang="en-US" altLang="en-US" sz="2400" dirty="0" err="1">
                <a:latin typeface="Times New Roman" charset="0"/>
                <a:ea typeface="Times New Roman" charset="0"/>
                <a:cs typeface="Times New Roman" charset="0"/>
              </a:rPr>
              <a:t>Chú</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đi</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tuần</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đêm</a:t>
            </a:r>
            <a:r>
              <a:rPr lang="en-US" altLang="en-US" sz="2400" dirty="0">
                <a:latin typeface="Times New Roman" charset="0"/>
                <a:ea typeface="Times New Roman" charset="0"/>
                <a:cs typeface="Times New Roman" charset="0"/>
              </a:rPr>
              <a:t> nay</a:t>
            </a:r>
          </a:p>
          <a:p>
            <a:pPr eaLnBrk="1" hangingPunct="1">
              <a:spcBef>
                <a:spcPct val="0"/>
              </a:spcBef>
              <a:buFontTx/>
              <a:buNone/>
            </a:pPr>
            <a:r>
              <a:rPr lang="en-US" altLang="en-US" sz="2400" dirty="0" err="1">
                <a:latin typeface="Times New Roman" charset="0"/>
                <a:ea typeface="Times New Roman" charset="0"/>
                <a:cs typeface="Times New Roman" charset="0"/>
              </a:rPr>
              <a:t>Nép</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mình</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dưới</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bóng</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hàng</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cây</a:t>
            </a:r>
            <a:endParaRPr lang="en-US" altLang="en-US" sz="2400" dirty="0">
              <a:latin typeface="Times New Roman" charset="0"/>
              <a:ea typeface="Times New Roman" charset="0"/>
              <a:cs typeface="Times New Roman" charset="0"/>
            </a:endParaRPr>
          </a:p>
          <a:p>
            <a:pPr eaLnBrk="1" hangingPunct="1">
              <a:spcBef>
                <a:spcPct val="0"/>
              </a:spcBef>
              <a:buFontTx/>
              <a:buNone/>
            </a:pPr>
            <a:r>
              <a:rPr lang="en-US" altLang="en-US" sz="2400" dirty="0" err="1">
                <a:latin typeface="Times New Roman" charset="0"/>
                <a:ea typeface="Times New Roman" charset="0"/>
                <a:cs typeface="Times New Roman" charset="0"/>
              </a:rPr>
              <a:t>Gió</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đông</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lạnh</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buốt</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đôi</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tay</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chú</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rồi</a:t>
            </a:r>
            <a:r>
              <a:rPr lang="en-US" altLang="en-US" sz="2400" dirty="0">
                <a:latin typeface="Times New Roman" charset="0"/>
                <a:ea typeface="Times New Roman" charset="0"/>
                <a:cs typeface="Times New Roman" charset="0"/>
              </a:rPr>
              <a:t> !</a:t>
            </a:r>
          </a:p>
          <a:p>
            <a:pPr eaLnBrk="1" hangingPunct="1">
              <a:spcBef>
                <a:spcPct val="0"/>
              </a:spcBef>
              <a:buFontTx/>
              <a:buNone/>
            </a:pPr>
            <a:r>
              <a:rPr lang="en-US" altLang="en-US" sz="2400" dirty="0" err="1">
                <a:latin typeface="Times New Roman" charset="0"/>
                <a:ea typeface="Times New Roman" charset="0"/>
                <a:cs typeface="Times New Roman" charset="0"/>
              </a:rPr>
              <a:t>Rét</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thì</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mặc</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rét</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cháu</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ơi</a:t>
            </a:r>
            <a:r>
              <a:rPr lang="en-US" altLang="en-US" sz="2400" dirty="0">
                <a:latin typeface="Times New Roman" charset="0"/>
                <a:ea typeface="Times New Roman" charset="0"/>
                <a:cs typeface="Times New Roman" charset="0"/>
              </a:rPr>
              <a:t>!</a:t>
            </a:r>
          </a:p>
          <a:p>
            <a:pPr eaLnBrk="1" hangingPunct="1">
              <a:spcBef>
                <a:spcPct val="0"/>
              </a:spcBef>
              <a:buFontTx/>
              <a:buNone/>
            </a:pPr>
            <a:r>
              <a:rPr lang="en-US" altLang="en-US" sz="2400" dirty="0" err="1">
                <a:latin typeface="Times New Roman" charset="0"/>
                <a:ea typeface="Times New Roman" charset="0"/>
                <a:cs typeface="Times New Roman" charset="0"/>
              </a:rPr>
              <a:t>Chú</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đi</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giữ</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mãi</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ấm</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nơi</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cháu</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nằm</a:t>
            </a:r>
            <a:r>
              <a:rPr lang="en-US" altLang="en-US" sz="2400" dirty="0">
                <a:latin typeface="Times New Roman" charset="0"/>
                <a:ea typeface="Times New Roman" charset="0"/>
                <a:cs typeface="Times New Roman" charset="0"/>
              </a:rPr>
              <a:t>.</a:t>
            </a:r>
          </a:p>
          <a:p>
            <a:pPr eaLnBrk="1" hangingPunct="1">
              <a:spcBef>
                <a:spcPct val="0"/>
              </a:spcBef>
              <a:buFontTx/>
              <a:buNone/>
            </a:pPr>
            <a:endParaRPr lang="en-US" altLang="en-US" sz="2400" dirty="0">
              <a:latin typeface="Times New Roman" charset="0"/>
              <a:ea typeface="Times New Roman" charset="0"/>
              <a:cs typeface="Times New Roman" charset="0"/>
            </a:endParaRPr>
          </a:p>
          <a:p>
            <a:pPr eaLnBrk="1" hangingPunct="1">
              <a:spcBef>
                <a:spcPct val="0"/>
              </a:spcBef>
              <a:buFontTx/>
              <a:buNone/>
            </a:pPr>
            <a:r>
              <a:rPr lang="en-US" altLang="en-US" sz="2400" dirty="0">
                <a:latin typeface="Times New Roman" charset="0"/>
                <a:ea typeface="Times New Roman" charset="0"/>
                <a:cs typeface="Times New Roman" charset="0"/>
              </a:rPr>
              <a:t>Mai </a:t>
            </a:r>
            <a:r>
              <a:rPr lang="en-US" altLang="en-US" sz="2400" dirty="0" err="1">
                <a:latin typeface="Times New Roman" charset="0"/>
                <a:ea typeface="Times New Roman" charset="0"/>
                <a:cs typeface="Times New Roman" charset="0"/>
              </a:rPr>
              <a:t>các</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cháu</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học</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hành</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tiến</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bộ</a:t>
            </a:r>
            <a:endParaRPr lang="en-US" altLang="en-US" sz="2400" dirty="0">
              <a:latin typeface="Times New Roman" charset="0"/>
              <a:ea typeface="Times New Roman" charset="0"/>
              <a:cs typeface="Times New Roman" charset="0"/>
            </a:endParaRPr>
          </a:p>
          <a:p>
            <a:pPr eaLnBrk="1" hangingPunct="1">
              <a:spcBef>
                <a:spcPct val="0"/>
              </a:spcBef>
              <a:buFontTx/>
              <a:buNone/>
            </a:pPr>
            <a:r>
              <a:rPr lang="en-US" altLang="en-US" sz="2400" dirty="0" err="1">
                <a:latin typeface="Times New Roman" charset="0"/>
                <a:ea typeface="Times New Roman" charset="0"/>
                <a:cs typeface="Times New Roman" charset="0"/>
              </a:rPr>
              <a:t>Đời</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đẹp</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tươi</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khăn</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đỏ</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tung</a:t>
            </a:r>
            <a:r>
              <a:rPr lang="en-US" altLang="en-US" sz="2400" dirty="0">
                <a:latin typeface="Times New Roman" charset="0"/>
                <a:ea typeface="Times New Roman" charset="0"/>
                <a:cs typeface="Times New Roman" charset="0"/>
              </a:rPr>
              <a:t> bay</a:t>
            </a:r>
          </a:p>
          <a:p>
            <a:pPr eaLnBrk="1" hangingPunct="1">
              <a:spcBef>
                <a:spcPct val="0"/>
              </a:spcBef>
              <a:buFontTx/>
              <a:buNone/>
            </a:pPr>
            <a:r>
              <a:rPr lang="en-US" altLang="en-US" sz="2400" dirty="0" err="1">
                <a:latin typeface="Times New Roman" charset="0"/>
                <a:ea typeface="Times New Roman" charset="0"/>
                <a:cs typeface="Times New Roman" charset="0"/>
              </a:rPr>
              <a:t>Cháu</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ơi</a:t>
            </a:r>
            <a:r>
              <a:rPr lang="en-US" altLang="en-US" sz="2400" dirty="0">
                <a:latin typeface="Times New Roman" charset="0"/>
                <a:ea typeface="Times New Roman" charset="0"/>
                <a:cs typeface="Times New Roman" charset="0"/>
              </a:rPr>
              <a:t> ! </a:t>
            </a:r>
            <a:r>
              <a:rPr lang="en-US" altLang="en-US" sz="2400" dirty="0" err="1">
                <a:latin typeface="Times New Roman" charset="0"/>
                <a:ea typeface="Times New Roman" charset="0"/>
                <a:cs typeface="Times New Roman" charset="0"/>
              </a:rPr>
              <a:t>Ngủ</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nhé</a:t>
            </a:r>
            <a:r>
              <a:rPr lang="en-US" altLang="en-US" sz="2400" dirty="0">
                <a:latin typeface="Times New Roman" charset="0"/>
                <a:ea typeface="Times New Roman" charset="0"/>
                <a:cs typeface="Times New Roman" charset="0"/>
              </a:rPr>
              <a:t>, </a:t>
            </a:r>
            <a:r>
              <a:rPr lang="en-US" altLang="en-US" sz="2400" dirty="0" err="1">
                <a:latin typeface="Times New Roman" charset="0"/>
                <a:ea typeface="Times New Roman" charset="0"/>
                <a:cs typeface="Times New Roman" charset="0"/>
              </a:rPr>
              <a:t>cho</a:t>
            </a:r>
            <a:r>
              <a:rPr lang="en-US" altLang="en-US" sz="2400" dirty="0">
                <a:latin typeface="Times New Roman" charset="0"/>
                <a:ea typeface="Times New Roman" charset="0"/>
                <a:cs typeface="Times New Roman" charset="0"/>
              </a:rPr>
              <a:t> say…</a:t>
            </a:r>
          </a:p>
        </p:txBody>
      </p:sp>
      <p:sp>
        <p:nvSpPr>
          <p:cNvPr id="30723" name="TextBox 4"/>
          <p:cNvSpPr txBox="1">
            <a:spLocks noChangeArrowheads="1"/>
          </p:cNvSpPr>
          <p:nvPr/>
        </p:nvSpPr>
        <p:spPr bwMode="auto">
          <a:xfrm>
            <a:off x="2429395" y="-83213"/>
            <a:ext cx="30861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b="1">
                <a:solidFill>
                  <a:srgbClr val="FF0000"/>
                </a:solidFill>
                <a:latin typeface="Times New Roman" charset="0"/>
                <a:ea typeface="Times New Roman" charset="0"/>
                <a:cs typeface="Times New Roman" charset="0"/>
              </a:rPr>
              <a:t>Chú đi tuần</a:t>
            </a:r>
          </a:p>
        </p:txBody>
      </p:sp>
      <p:sp>
        <p:nvSpPr>
          <p:cNvPr id="30724" name="TextBox 5"/>
          <p:cNvSpPr txBox="1">
            <a:spLocks noChangeArrowheads="1"/>
          </p:cNvSpPr>
          <p:nvPr/>
        </p:nvSpPr>
        <p:spPr bwMode="auto">
          <a:xfrm>
            <a:off x="6400800" y="6295100"/>
            <a:ext cx="2438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800" b="1">
                <a:latin typeface="Times New Roman" charset="0"/>
                <a:ea typeface="Times New Roman" charset="0"/>
                <a:cs typeface="Times New Roman" charset="0"/>
              </a:rPr>
              <a:t>Trần</a:t>
            </a:r>
            <a:r>
              <a:rPr lang="en-US" altLang="en-US" sz="2800" b="1" dirty="0">
                <a:latin typeface="Times New Roman" charset="0"/>
                <a:ea typeface="Times New Roman" charset="0"/>
                <a:cs typeface="Times New Roman" charset="0"/>
              </a:rPr>
              <a:t> </a:t>
            </a:r>
            <a:r>
              <a:rPr lang="en-US" altLang="en-US" sz="2800" b="1" dirty="0" err="1">
                <a:latin typeface="Times New Roman" charset="0"/>
                <a:ea typeface="Times New Roman" charset="0"/>
                <a:cs typeface="Times New Roman" charset="0"/>
              </a:rPr>
              <a:t>Ngọc</a:t>
            </a:r>
            <a:endParaRPr lang="en-US" altLang="en-US" sz="2800" b="1" dirty="0">
              <a:latin typeface="Times New Roman" charset="0"/>
              <a:ea typeface="Times New Roman" charset="0"/>
              <a:cs typeface="Times New Roman" charset="0"/>
            </a:endParaRPr>
          </a:p>
        </p:txBody>
      </p:sp>
      <p:sp>
        <p:nvSpPr>
          <p:cNvPr id="2" name="TextBox 1"/>
          <p:cNvSpPr txBox="1"/>
          <p:nvPr/>
        </p:nvSpPr>
        <p:spPr>
          <a:xfrm>
            <a:off x="4343400" y="615998"/>
            <a:ext cx="4685898" cy="369332"/>
          </a:xfrm>
          <a:prstGeom prst="rect">
            <a:avLst/>
          </a:prstGeom>
          <a:noFill/>
        </p:spPr>
        <p:txBody>
          <a:bodyPr wrap="none" rtlCol="0">
            <a:spAutoFit/>
          </a:bodyPr>
          <a:lstStyle/>
          <a:p>
            <a:r>
              <a:rPr lang="vi-VN" i="1" dirty="0" smtClean="0"/>
              <a:t>Thân yêu tặng các cháu học sinh miền Nam</a:t>
            </a:r>
            <a:endParaRPr lang="en-US" i="1" dirty="0"/>
          </a:p>
        </p:txBody>
      </p:sp>
    </p:spTree>
  </p:cSld>
  <p:clrMapOvr>
    <a:masterClrMapping/>
  </p:clrMapOvr>
  <p:transition spd="slow">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Text Box 8"/>
          <p:cNvSpPr txBox="1">
            <a:spLocks noChangeArrowheads="1"/>
          </p:cNvSpPr>
          <p:nvPr/>
        </p:nvSpPr>
        <p:spPr bwMode="auto">
          <a:xfrm>
            <a:off x="2674620" y="2008763"/>
            <a:ext cx="3962400" cy="3754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22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endParaRPr lang="en-US" altLang="en-US" sz="2800" b="1" dirty="0">
              <a:solidFill>
                <a:srgbClr val="006600"/>
              </a:solidFill>
              <a:latin typeface=".VnTime" charset="0"/>
            </a:endParaRPr>
          </a:p>
          <a:p>
            <a:pPr algn="ctr" eaLnBrk="1" hangingPunct="1">
              <a:spcBef>
                <a:spcPct val="50000"/>
              </a:spcBef>
              <a:buFontTx/>
              <a:buNone/>
            </a:pPr>
            <a:r>
              <a:rPr lang="vi-VN" altLang="en-US" sz="2800" b="1" dirty="0" smtClean="0">
                <a:solidFill>
                  <a:srgbClr val="009900"/>
                </a:solidFill>
              </a:rPr>
              <a:t>Hun hút</a:t>
            </a:r>
          </a:p>
          <a:p>
            <a:pPr algn="ctr" eaLnBrk="1" hangingPunct="1">
              <a:spcBef>
                <a:spcPct val="50000"/>
              </a:spcBef>
              <a:buFontTx/>
              <a:buNone/>
            </a:pPr>
            <a:r>
              <a:rPr lang="en-US" altLang="en-US" sz="2800" b="1" dirty="0" smtClean="0">
                <a:solidFill>
                  <a:srgbClr val="009900"/>
                </a:solidFill>
              </a:rPr>
              <a:t>L</a:t>
            </a:r>
            <a:r>
              <a:rPr lang="vi-VN" altLang="en-US" sz="2800" b="1" dirty="0" smtClean="0">
                <a:solidFill>
                  <a:srgbClr val="009900"/>
                </a:solidFill>
              </a:rPr>
              <a:t>ưu luyến</a:t>
            </a:r>
          </a:p>
          <a:p>
            <a:pPr algn="ctr" eaLnBrk="1" hangingPunct="1">
              <a:spcBef>
                <a:spcPct val="50000"/>
              </a:spcBef>
              <a:buFontTx/>
              <a:buNone/>
            </a:pPr>
            <a:r>
              <a:rPr lang="en-US" altLang="en-US" sz="2800" b="1" dirty="0" smtClean="0">
                <a:solidFill>
                  <a:srgbClr val="009900"/>
                </a:solidFill>
              </a:rPr>
              <a:t>M</a:t>
            </a:r>
            <a:r>
              <a:rPr lang="vi-VN" altLang="en-US" sz="2800" b="1" dirty="0" smtClean="0">
                <a:solidFill>
                  <a:srgbClr val="009900"/>
                </a:solidFill>
              </a:rPr>
              <a:t>ền bông</a:t>
            </a:r>
          </a:p>
          <a:p>
            <a:pPr algn="ctr" eaLnBrk="1" hangingPunct="1">
              <a:spcBef>
                <a:spcPct val="50000"/>
              </a:spcBef>
              <a:buFontTx/>
              <a:buNone/>
            </a:pPr>
            <a:r>
              <a:rPr lang="vi-VN" altLang="en-US" sz="2800" b="1" dirty="0" smtClean="0">
                <a:solidFill>
                  <a:srgbClr val="009900"/>
                </a:solidFill>
              </a:rPr>
              <a:t>Lạnh buốt</a:t>
            </a:r>
          </a:p>
          <a:p>
            <a:pPr algn="ctr" eaLnBrk="1" hangingPunct="1">
              <a:spcBef>
                <a:spcPct val="50000"/>
              </a:spcBef>
              <a:buFontTx/>
              <a:buNone/>
            </a:pPr>
            <a:endParaRPr lang="en-US" altLang="en-US" sz="2800" b="1" dirty="0">
              <a:solidFill>
                <a:srgbClr val="009900"/>
              </a:solidFill>
            </a:endParaRPr>
          </a:p>
        </p:txBody>
      </p:sp>
      <p:sp>
        <p:nvSpPr>
          <p:cNvPr id="24582" name="Text Box 4"/>
          <p:cNvSpPr txBox="1">
            <a:spLocks noChangeArrowheads="1"/>
          </p:cNvSpPr>
          <p:nvPr/>
        </p:nvSpPr>
        <p:spPr bwMode="auto">
          <a:xfrm>
            <a:off x="3133898" y="685800"/>
            <a:ext cx="31242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a:solidFill>
                  <a:srgbClr val="0033CC"/>
                </a:solidFill>
                <a:latin typeface="Times New Roman" charset="0"/>
                <a:ea typeface="Times New Roman" charset="0"/>
                <a:cs typeface="Times New Roman" charset="0"/>
              </a:rPr>
              <a:t>       </a:t>
            </a:r>
            <a:r>
              <a:rPr lang="en-US" altLang="en-US" sz="2800" b="1" u="sng" dirty="0" err="1">
                <a:solidFill>
                  <a:srgbClr val="660066"/>
                </a:solidFill>
                <a:latin typeface="Times New Roman" charset="0"/>
                <a:ea typeface="Times New Roman" charset="0"/>
                <a:cs typeface="Times New Roman" charset="0"/>
              </a:rPr>
              <a:t>Luyện</a:t>
            </a:r>
            <a:r>
              <a:rPr lang="en-US" altLang="en-US" sz="2800" b="1" u="sng" dirty="0">
                <a:solidFill>
                  <a:srgbClr val="660066"/>
                </a:solidFill>
                <a:latin typeface="Times New Roman" charset="0"/>
                <a:ea typeface="Times New Roman" charset="0"/>
                <a:cs typeface="Times New Roman" charset="0"/>
              </a:rPr>
              <a:t> </a:t>
            </a:r>
            <a:r>
              <a:rPr lang="en-US" altLang="en-US" sz="2800" b="1" u="sng" dirty="0" err="1">
                <a:solidFill>
                  <a:srgbClr val="660066"/>
                </a:solidFill>
                <a:latin typeface="Times New Roman" charset="0"/>
                <a:ea typeface="Times New Roman" charset="0"/>
                <a:cs typeface="Times New Roman" charset="0"/>
              </a:rPr>
              <a:t>đọc</a:t>
            </a:r>
            <a:endParaRPr lang="en-US" altLang="en-US" sz="2800" b="1" u="sng" dirty="0">
              <a:solidFill>
                <a:srgbClr val="660066"/>
              </a:solidFill>
              <a:latin typeface="Times New Roman" charset="0"/>
              <a:ea typeface="Times New Roman" charset="0"/>
              <a:cs typeface="Times New Roman" charset="0"/>
            </a:endParaRPr>
          </a:p>
          <a:p>
            <a:pPr eaLnBrk="1" hangingPunct="1">
              <a:spcBef>
                <a:spcPct val="50000"/>
              </a:spcBef>
              <a:buFontTx/>
              <a:buNone/>
            </a:pPr>
            <a:r>
              <a:rPr lang="en-US" altLang="en-US" sz="2800" dirty="0" smtClean="0">
                <a:solidFill>
                  <a:srgbClr val="0033CC"/>
                </a:solidFill>
                <a:latin typeface="Times New Roman" charset="0"/>
                <a:ea typeface="Times New Roman" charset="0"/>
                <a:cs typeface="Times New Roman" charset="0"/>
              </a:rPr>
              <a:t>       </a:t>
            </a:r>
            <a:r>
              <a:rPr lang="en-US" altLang="en-US" sz="2800" dirty="0" err="1" smtClean="0">
                <a:solidFill>
                  <a:srgbClr val="0033CC"/>
                </a:solidFill>
                <a:latin typeface="Times New Roman" charset="0"/>
                <a:ea typeface="Times New Roman" charset="0"/>
                <a:cs typeface="Times New Roman" charset="0"/>
              </a:rPr>
              <a:t>Đọc</a:t>
            </a:r>
            <a:r>
              <a:rPr lang="en-US" altLang="en-US" sz="2800" dirty="0" smtClean="0">
                <a:solidFill>
                  <a:srgbClr val="0033CC"/>
                </a:solidFill>
                <a:latin typeface="Times New Roman" charset="0"/>
                <a:ea typeface="Times New Roman" charset="0"/>
                <a:cs typeface="Times New Roman" charset="0"/>
              </a:rPr>
              <a:t> </a:t>
            </a:r>
            <a:r>
              <a:rPr lang="en-US" altLang="en-US" sz="2800" dirty="0" err="1">
                <a:solidFill>
                  <a:srgbClr val="0033CC"/>
                </a:solidFill>
                <a:latin typeface="Times New Roman" charset="0"/>
                <a:ea typeface="Times New Roman" charset="0"/>
                <a:cs typeface="Times New Roman" charset="0"/>
              </a:rPr>
              <a:t>đúng</a:t>
            </a:r>
            <a:r>
              <a:rPr lang="en-US" altLang="en-US" sz="2800" dirty="0">
                <a:solidFill>
                  <a:srgbClr val="0033CC"/>
                </a:solidFill>
                <a:latin typeface="Times New Roman" charset="0"/>
                <a:ea typeface="Times New Roman" charset="0"/>
                <a:cs typeface="Times New Roman" charset="0"/>
              </a:rPr>
              <a:t>:</a:t>
            </a:r>
            <a:endParaRPr lang="en-US" altLang="en-US" sz="2800" dirty="0">
              <a:solidFill>
                <a:srgbClr val="FF0000"/>
              </a:solidFill>
              <a:latin typeface="Times New Roman" charset="0"/>
              <a:ea typeface="Times New Roman" charset="0"/>
              <a:cs typeface="Times New Roman" charset="0"/>
            </a:endParaRPr>
          </a:p>
        </p:txBody>
      </p:sp>
      <p:sp>
        <p:nvSpPr>
          <p:cNvPr id="24587" name="Text Box 15"/>
          <p:cNvSpPr txBox="1">
            <a:spLocks noChangeArrowheads="1"/>
          </p:cNvSpPr>
          <p:nvPr/>
        </p:nvSpPr>
        <p:spPr bwMode="auto">
          <a:xfrm>
            <a:off x="6248400" y="3886200"/>
            <a:ext cx="3048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endParaRPr lang="en-US" altLang="en-US" sz="1800">
              <a:latin typeface="Times New Roman" charset="0"/>
              <a:ea typeface="Times New Roman" charset="0"/>
              <a:cs typeface="Times New Roman" charset="0"/>
            </a:endParaRPr>
          </a:p>
        </p:txBody>
      </p:sp>
    </p:spTree>
    <p:extLst>
      <p:ext uri="{BB962C8B-B14F-4D97-AF65-F5344CB8AC3E}">
        <p14:creationId xmlns:p14="http://schemas.microsoft.com/office/powerpoint/2010/main" val="1113992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61" name="Hình Chữ nhật 14"/>
          <p:cNvSpPr>
            <a:spLocks noChangeArrowheads="1"/>
          </p:cNvSpPr>
          <p:nvPr/>
        </p:nvSpPr>
        <p:spPr bwMode="auto">
          <a:xfrm>
            <a:off x="685800" y="381000"/>
            <a:ext cx="73914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4000" dirty="0" err="1">
                <a:solidFill>
                  <a:srgbClr val="FF0000"/>
                </a:solidFill>
                <a:latin typeface="Times New Roman" charset="0"/>
                <a:ea typeface="Times New Roman" charset="0"/>
                <a:cs typeface="Times New Roman" charset="0"/>
              </a:rPr>
              <a:t>Xác</a:t>
            </a:r>
            <a:r>
              <a:rPr lang="en-US" altLang="en-US" sz="4000" dirty="0">
                <a:solidFill>
                  <a:srgbClr val="FF0000"/>
                </a:solidFill>
                <a:latin typeface="Times New Roman" charset="0"/>
                <a:ea typeface="Times New Roman" charset="0"/>
                <a:cs typeface="Times New Roman" charset="0"/>
              </a:rPr>
              <a:t> </a:t>
            </a:r>
            <a:r>
              <a:rPr lang="en-US" altLang="en-US" sz="4000" dirty="0" err="1">
                <a:solidFill>
                  <a:srgbClr val="FF0000"/>
                </a:solidFill>
                <a:latin typeface="Times New Roman" charset="0"/>
                <a:ea typeface="Times New Roman" charset="0"/>
                <a:cs typeface="Times New Roman" charset="0"/>
              </a:rPr>
              <a:t>định</a:t>
            </a:r>
            <a:r>
              <a:rPr lang="en-US" altLang="en-US" sz="4000" dirty="0">
                <a:solidFill>
                  <a:srgbClr val="FF0000"/>
                </a:solidFill>
                <a:latin typeface="Times New Roman" charset="0"/>
                <a:ea typeface="Times New Roman" charset="0"/>
                <a:cs typeface="Times New Roman" charset="0"/>
              </a:rPr>
              <a:t> </a:t>
            </a:r>
            <a:r>
              <a:rPr lang="en-US" altLang="en-US" sz="4000" dirty="0" err="1">
                <a:solidFill>
                  <a:srgbClr val="FF0000"/>
                </a:solidFill>
                <a:latin typeface="Times New Roman" charset="0"/>
                <a:ea typeface="Times New Roman" charset="0"/>
                <a:cs typeface="Times New Roman" charset="0"/>
              </a:rPr>
              <a:t>cách</a:t>
            </a:r>
            <a:r>
              <a:rPr lang="en-US" altLang="en-US" sz="4000" dirty="0">
                <a:solidFill>
                  <a:srgbClr val="FF0000"/>
                </a:solidFill>
                <a:latin typeface="Times New Roman" charset="0"/>
                <a:ea typeface="Times New Roman" charset="0"/>
                <a:cs typeface="Times New Roman" charset="0"/>
              </a:rPr>
              <a:t> </a:t>
            </a:r>
            <a:r>
              <a:rPr lang="en-US" altLang="en-US" sz="4000" dirty="0" err="1">
                <a:solidFill>
                  <a:srgbClr val="FF0000"/>
                </a:solidFill>
                <a:latin typeface="Times New Roman" charset="0"/>
                <a:ea typeface="Times New Roman" charset="0"/>
                <a:cs typeface="Times New Roman" charset="0"/>
              </a:rPr>
              <a:t>ngắt</a:t>
            </a:r>
            <a:r>
              <a:rPr lang="en-US" altLang="en-US" sz="4000" dirty="0">
                <a:solidFill>
                  <a:srgbClr val="FF0000"/>
                </a:solidFill>
                <a:latin typeface="Times New Roman" charset="0"/>
                <a:ea typeface="Times New Roman" charset="0"/>
                <a:cs typeface="Times New Roman" charset="0"/>
              </a:rPr>
              <a:t> </a:t>
            </a:r>
            <a:r>
              <a:rPr lang="en-US" altLang="en-US" sz="4000" dirty="0" err="1">
                <a:solidFill>
                  <a:srgbClr val="FF0000"/>
                </a:solidFill>
                <a:latin typeface="Times New Roman" charset="0"/>
                <a:ea typeface="Times New Roman" charset="0"/>
                <a:cs typeface="Times New Roman" charset="0"/>
              </a:rPr>
              <a:t>nhịp</a:t>
            </a:r>
            <a:r>
              <a:rPr lang="en-US" altLang="en-US" sz="4000" dirty="0">
                <a:solidFill>
                  <a:srgbClr val="FF0000"/>
                </a:solidFill>
                <a:latin typeface="Times New Roman" charset="0"/>
                <a:ea typeface="Times New Roman" charset="0"/>
                <a:cs typeface="Times New Roman" charset="0"/>
              </a:rPr>
              <a:t>, </a:t>
            </a:r>
            <a:r>
              <a:rPr lang="en-US" altLang="en-US" sz="4000" dirty="0" err="1">
                <a:solidFill>
                  <a:srgbClr val="FF0000"/>
                </a:solidFill>
                <a:latin typeface="Times New Roman" charset="0"/>
                <a:ea typeface="Times New Roman" charset="0"/>
                <a:cs typeface="Times New Roman" charset="0"/>
              </a:rPr>
              <a:t>nhấn</a:t>
            </a:r>
            <a:r>
              <a:rPr lang="en-US" altLang="en-US" sz="4000" dirty="0">
                <a:solidFill>
                  <a:srgbClr val="FF0000"/>
                </a:solidFill>
                <a:latin typeface="Times New Roman" charset="0"/>
                <a:ea typeface="Times New Roman" charset="0"/>
                <a:cs typeface="Times New Roman" charset="0"/>
              </a:rPr>
              <a:t> </a:t>
            </a:r>
            <a:r>
              <a:rPr lang="en-US" altLang="en-US" sz="4000" dirty="0" err="1">
                <a:solidFill>
                  <a:srgbClr val="FF0000"/>
                </a:solidFill>
                <a:latin typeface="Times New Roman" charset="0"/>
                <a:ea typeface="Times New Roman" charset="0"/>
                <a:cs typeface="Times New Roman" charset="0"/>
              </a:rPr>
              <a:t>giọng</a:t>
            </a:r>
            <a:r>
              <a:rPr lang="en-US" altLang="en-US" sz="4000" dirty="0">
                <a:solidFill>
                  <a:srgbClr val="FF0000"/>
                </a:solidFill>
                <a:latin typeface="Times New Roman" charset="0"/>
                <a:ea typeface="Times New Roman" charset="0"/>
                <a:cs typeface="Times New Roman" charset="0"/>
              </a:rPr>
              <a:t> </a:t>
            </a:r>
            <a:r>
              <a:rPr lang="en-US" altLang="en-US" sz="4000" dirty="0" err="1">
                <a:solidFill>
                  <a:srgbClr val="FF0000"/>
                </a:solidFill>
                <a:latin typeface="Times New Roman" charset="0"/>
                <a:ea typeface="Times New Roman" charset="0"/>
                <a:cs typeface="Times New Roman" charset="0"/>
              </a:rPr>
              <a:t>cho</a:t>
            </a:r>
            <a:r>
              <a:rPr lang="en-US" altLang="en-US" sz="4000" dirty="0">
                <a:solidFill>
                  <a:srgbClr val="FF0000"/>
                </a:solidFill>
                <a:latin typeface="Times New Roman" charset="0"/>
                <a:ea typeface="Times New Roman" charset="0"/>
                <a:cs typeface="Times New Roman" charset="0"/>
              </a:rPr>
              <a:t> </a:t>
            </a:r>
            <a:r>
              <a:rPr lang="en-US" altLang="en-US" sz="4000" dirty="0" err="1">
                <a:solidFill>
                  <a:srgbClr val="FF0000"/>
                </a:solidFill>
                <a:latin typeface="Times New Roman" charset="0"/>
                <a:ea typeface="Times New Roman" charset="0"/>
                <a:cs typeface="Times New Roman" charset="0"/>
              </a:rPr>
              <a:t>các</a:t>
            </a:r>
            <a:r>
              <a:rPr lang="en-US" altLang="en-US" sz="4000" dirty="0">
                <a:solidFill>
                  <a:srgbClr val="FF0000"/>
                </a:solidFill>
                <a:latin typeface="Times New Roman" charset="0"/>
                <a:ea typeface="Times New Roman" charset="0"/>
                <a:cs typeface="Times New Roman" charset="0"/>
              </a:rPr>
              <a:t> </a:t>
            </a:r>
            <a:r>
              <a:rPr lang="en-US" altLang="en-US" sz="4000" dirty="0" err="1">
                <a:solidFill>
                  <a:srgbClr val="FF0000"/>
                </a:solidFill>
                <a:latin typeface="Times New Roman" charset="0"/>
                <a:ea typeface="Times New Roman" charset="0"/>
                <a:cs typeface="Times New Roman" charset="0"/>
              </a:rPr>
              <a:t>câu</a:t>
            </a:r>
            <a:r>
              <a:rPr lang="en-US" altLang="en-US" sz="4000" dirty="0">
                <a:solidFill>
                  <a:srgbClr val="FF0000"/>
                </a:solidFill>
                <a:latin typeface="Times New Roman" charset="0"/>
                <a:ea typeface="Times New Roman" charset="0"/>
                <a:cs typeface="Times New Roman" charset="0"/>
              </a:rPr>
              <a:t> </a:t>
            </a:r>
            <a:r>
              <a:rPr lang="en-US" altLang="en-US" sz="4000" dirty="0" err="1">
                <a:solidFill>
                  <a:srgbClr val="FF0000"/>
                </a:solidFill>
                <a:latin typeface="Times New Roman" charset="0"/>
                <a:ea typeface="Times New Roman" charset="0"/>
                <a:cs typeface="Times New Roman" charset="0"/>
              </a:rPr>
              <a:t>thơ</a:t>
            </a:r>
            <a:r>
              <a:rPr lang="en-US" altLang="en-US" sz="4000" dirty="0">
                <a:solidFill>
                  <a:srgbClr val="FF0000"/>
                </a:solidFill>
                <a:latin typeface="Times New Roman" charset="0"/>
                <a:ea typeface="Times New Roman" charset="0"/>
                <a:cs typeface="Times New Roman" charset="0"/>
              </a:rPr>
              <a:t> </a:t>
            </a:r>
            <a:r>
              <a:rPr lang="en-US" altLang="en-US" sz="4000" dirty="0" err="1">
                <a:solidFill>
                  <a:srgbClr val="FF0000"/>
                </a:solidFill>
                <a:latin typeface="Times New Roman" charset="0"/>
                <a:ea typeface="Times New Roman" charset="0"/>
                <a:cs typeface="Times New Roman" charset="0"/>
              </a:rPr>
              <a:t>sau</a:t>
            </a:r>
            <a:r>
              <a:rPr lang="en-US" altLang="en-US" sz="4000" dirty="0">
                <a:solidFill>
                  <a:srgbClr val="FF0000"/>
                </a:solidFill>
                <a:latin typeface="Times New Roman" charset="0"/>
                <a:ea typeface="Times New Roman" charset="0"/>
                <a:cs typeface="Times New Roman" charset="0"/>
              </a:rPr>
              <a:t>: </a:t>
            </a:r>
          </a:p>
        </p:txBody>
      </p:sp>
      <p:sp>
        <p:nvSpPr>
          <p:cNvPr id="2" name="TextBox 1"/>
          <p:cNvSpPr txBox="1"/>
          <p:nvPr/>
        </p:nvSpPr>
        <p:spPr>
          <a:xfrm>
            <a:off x="381000" y="2667000"/>
            <a:ext cx="8828058" cy="2308324"/>
          </a:xfrm>
          <a:prstGeom prst="rect">
            <a:avLst/>
          </a:prstGeom>
          <a:noFill/>
        </p:spPr>
        <p:txBody>
          <a:bodyPr wrap="none" rtlCol="0">
            <a:spAutoFit/>
          </a:bodyPr>
          <a:lstStyle/>
          <a:p>
            <a:r>
              <a:rPr lang="vi-VN" sz="3600" dirty="0" smtClean="0">
                <a:latin typeface="Times New Roman" charset="0"/>
                <a:ea typeface="Times New Roman" charset="0"/>
                <a:cs typeface="Times New Roman" charset="0"/>
              </a:rPr>
              <a:t>Nhìn ánh điện/ qua khe phòng lưu luyến</a:t>
            </a:r>
          </a:p>
          <a:p>
            <a:r>
              <a:rPr lang="vi-VN" sz="3600" dirty="0" smtClean="0">
                <a:latin typeface="Times New Roman" charset="0"/>
                <a:ea typeface="Times New Roman" charset="0"/>
                <a:cs typeface="Times New Roman" charset="0"/>
              </a:rPr>
              <a:t>Các cháu ơi! Giấc ngủ/ có ngon không?</a:t>
            </a:r>
          </a:p>
          <a:p>
            <a:r>
              <a:rPr lang="vi-VN" sz="3600" dirty="0" smtClean="0">
                <a:latin typeface="Times New Roman" charset="0"/>
                <a:ea typeface="Times New Roman" charset="0"/>
                <a:cs typeface="Times New Roman" charset="0"/>
              </a:rPr>
              <a:t>Cưar đóng/ che kín gió, ấm áp /dưới mền bông</a:t>
            </a:r>
          </a:p>
          <a:p>
            <a:r>
              <a:rPr lang="vi-VN" sz="3600" dirty="0" smtClean="0">
                <a:latin typeface="Times New Roman" charset="0"/>
                <a:ea typeface="Times New Roman" charset="0"/>
                <a:cs typeface="Times New Roman" charset="0"/>
              </a:rPr>
              <a:t>Các cháu cứ yên tâm/ ngủ nhé!</a:t>
            </a:r>
            <a:endParaRPr lang="en-US" sz="3600" dirty="0">
              <a:latin typeface="Times New Roman" charset="0"/>
              <a:ea typeface="Times New Roman" charset="0"/>
              <a:cs typeface="Times New Roman" charset="0"/>
            </a:endParaRPr>
          </a:p>
        </p:txBody>
      </p:sp>
    </p:spTree>
  </p:cSld>
  <p:clrMapOvr>
    <a:masterClrMapping/>
  </p:clrMapOvr>
  <p:transition spd="slow">
    <p:randomBar dir="vert"/>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Orbit</Template>
  <TotalTime>107</TotalTime>
  <Words>1233</Words>
  <Application>Microsoft Macintosh PowerPoint</Application>
  <PresentationFormat>On-screen Show (4:3)</PresentationFormat>
  <Paragraphs>157</Paragraphs>
  <Slides>28</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.VnTime</vt:lpstr>
      <vt:lpstr>Arial</vt:lpstr>
      <vt:lpstr>Times New Roman</vt:lpstr>
      <vt:lpstr>Default Design</vt:lpstr>
      <vt:lpstr>PowerPoint Presentation</vt:lpstr>
      <vt:lpstr>PowerPoint Presentation</vt:lpstr>
      <vt:lpstr>2) Quan án đã dùng biện pháp nào để tìm ra người lấy cắp tấm vải?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15.0041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6</cp:revision>
  <dcterms:created xsi:type="dcterms:W3CDTF">2020-04-07T16:42:14Z</dcterms:created>
  <dcterms:modified xsi:type="dcterms:W3CDTF">2021-02-24T02:24:08Z</dcterms:modified>
</cp:coreProperties>
</file>