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6" r:id="rId2"/>
    <p:sldId id="258" r:id="rId3"/>
    <p:sldId id="272" r:id="rId4"/>
    <p:sldId id="273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8" autoAdjust="0"/>
    <p:restoredTop sz="94660"/>
  </p:normalViewPr>
  <p:slideViewPr>
    <p:cSldViewPr snapToGrid="0">
      <p:cViewPr>
        <p:scale>
          <a:sx n="62" d="100"/>
          <a:sy n="62" d="100"/>
        </p:scale>
        <p:origin x="12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40ED3-B114-4C15-970F-C1FE621CC81B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0D978-7F8A-45D7-9CBE-479B0463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0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80bcc31b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80bcc31b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88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 flipH="1">
            <a:off x="439931" y="-758079"/>
            <a:ext cx="12336084" cy="3492951"/>
            <a:chOff x="182150" y="370775"/>
            <a:chExt cx="4861575" cy="2177650"/>
          </a:xfrm>
        </p:grpSpPr>
        <p:sp>
          <p:nvSpPr>
            <p:cNvPr id="19" name="Google Shape;19;p3"/>
            <p:cNvSpPr/>
            <p:nvPr/>
          </p:nvSpPr>
          <p:spPr>
            <a:xfrm>
              <a:off x="182150" y="370775"/>
              <a:ext cx="4861575" cy="2077725"/>
            </a:xfrm>
            <a:custGeom>
              <a:avLst/>
              <a:gdLst/>
              <a:ahLst/>
              <a:cxnLst/>
              <a:rect l="l" t="t" r="r" b="b"/>
              <a:pathLst>
                <a:path w="194463" h="83109" extrusionOk="0">
                  <a:moveTo>
                    <a:pt x="2745" y="29124"/>
                  </a:moveTo>
                  <a:cubicBezTo>
                    <a:pt x="3278" y="24328"/>
                    <a:pt x="4531" y="19399"/>
                    <a:pt x="7781" y="15855"/>
                  </a:cubicBezTo>
                  <a:cubicBezTo>
                    <a:pt x="10339" y="13084"/>
                    <a:pt x="13883" y="11432"/>
                    <a:pt x="17400" y="10046"/>
                  </a:cubicBezTo>
                  <a:cubicBezTo>
                    <a:pt x="43220" y="1"/>
                    <a:pt x="71918" y="1866"/>
                    <a:pt x="99630" y="2399"/>
                  </a:cubicBezTo>
                  <a:cubicBezTo>
                    <a:pt x="114365" y="2692"/>
                    <a:pt x="129180" y="1732"/>
                    <a:pt x="143968" y="1999"/>
                  </a:cubicBezTo>
                  <a:cubicBezTo>
                    <a:pt x="151962" y="2159"/>
                    <a:pt x="159956" y="2452"/>
                    <a:pt x="167949" y="2932"/>
                  </a:cubicBezTo>
                  <a:cubicBezTo>
                    <a:pt x="173625" y="3251"/>
                    <a:pt x="181219" y="3358"/>
                    <a:pt x="186202" y="6342"/>
                  </a:cubicBezTo>
                  <a:cubicBezTo>
                    <a:pt x="194462" y="11325"/>
                    <a:pt x="166457" y="22569"/>
                    <a:pt x="163500" y="25261"/>
                  </a:cubicBezTo>
                  <a:cubicBezTo>
                    <a:pt x="158410" y="29897"/>
                    <a:pt x="154893" y="35679"/>
                    <a:pt x="148125" y="38051"/>
                  </a:cubicBezTo>
                  <a:cubicBezTo>
                    <a:pt x="140691" y="40662"/>
                    <a:pt x="132564" y="39383"/>
                    <a:pt x="124863" y="39836"/>
                  </a:cubicBezTo>
                  <a:cubicBezTo>
                    <a:pt x="120200" y="40102"/>
                    <a:pt x="115990" y="41888"/>
                    <a:pt x="111434" y="42341"/>
                  </a:cubicBezTo>
                  <a:cubicBezTo>
                    <a:pt x="105971" y="42873"/>
                    <a:pt x="100802" y="43326"/>
                    <a:pt x="95526" y="45138"/>
                  </a:cubicBezTo>
                  <a:cubicBezTo>
                    <a:pt x="85667" y="48469"/>
                    <a:pt x="77087" y="54118"/>
                    <a:pt x="70479" y="62138"/>
                  </a:cubicBezTo>
                  <a:cubicBezTo>
                    <a:pt x="64777" y="69066"/>
                    <a:pt x="60194" y="78099"/>
                    <a:pt x="51347" y="81536"/>
                  </a:cubicBezTo>
                  <a:cubicBezTo>
                    <a:pt x="48017" y="82815"/>
                    <a:pt x="44419" y="83109"/>
                    <a:pt x="40875" y="82895"/>
                  </a:cubicBezTo>
                  <a:cubicBezTo>
                    <a:pt x="13937" y="81323"/>
                    <a:pt x="1" y="53718"/>
                    <a:pt x="2745" y="29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82825" y="495350"/>
              <a:ext cx="4792275" cy="2053075"/>
            </a:xfrm>
            <a:custGeom>
              <a:avLst/>
              <a:gdLst/>
              <a:ahLst/>
              <a:cxnLst/>
              <a:rect l="l" t="t" r="r" b="b"/>
              <a:pathLst>
                <a:path w="191691" h="82123" fill="none" extrusionOk="0">
                  <a:moveTo>
                    <a:pt x="2718" y="28751"/>
                  </a:moveTo>
                  <a:cubicBezTo>
                    <a:pt x="3251" y="24035"/>
                    <a:pt x="4477" y="19159"/>
                    <a:pt x="7674" y="15668"/>
                  </a:cubicBezTo>
                  <a:cubicBezTo>
                    <a:pt x="10206" y="12897"/>
                    <a:pt x="13696" y="11271"/>
                    <a:pt x="17160" y="9939"/>
                  </a:cubicBezTo>
                  <a:cubicBezTo>
                    <a:pt x="42634" y="0"/>
                    <a:pt x="70905" y="1839"/>
                    <a:pt x="98244" y="2372"/>
                  </a:cubicBezTo>
                  <a:cubicBezTo>
                    <a:pt x="112766" y="2638"/>
                    <a:pt x="127394" y="1706"/>
                    <a:pt x="141969" y="1972"/>
                  </a:cubicBezTo>
                  <a:cubicBezTo>
                    <a:pt x="157104" y="2239"/>
                    <a:pt x="172239" y="3091"/>
                    <a:pt x="187321" y="4530"/>
                  </a:cubicBezTo>
                  <a:cubicBezTo>
                    <a:pt x="191691" y="4956"/>
                    <a:pt x="191264" y="9673"/>
                    <a:pt x="188386" y="11858"/>
                  </a:cubicBezTo>
                  <a:cubicBezTo>
                    <a:pt x="187107" y="12817"/>
                    <a:pt x="185589" y="13350"/>
                    <a:pt x="184097" y="13856"/>
                  </a:cubicBezTo>
                  <a:cubicBezTo>
                    <a:pt x="177222" y="16228"/>
                    <a:pt x="171333" y="18839"/>
                    <a:pt x="165977" y="23795"/>
                  </a:cubicBezTo>
                  <a:cubicBezTo>
                    <a:pt x="160568" y="28831"/>
                    <a:pt x="155319" y="34533"/>
                    <a:pt x="148604" y="37864"/>
                  </a:cubicBezTo>
                  <a:cubicBezTo>
                    <a:pt x="137120" y="43566"/>
                    <a:pt x="123717" y="42527"/>
                    <a:pt x="111273" y="43779"/>
                  </a:cubicBezTo>
                  <a:cubicBezTo>
                    <a:pt x="97418" y="45165"/>
                    <a:pt x="82682" y="47963"/>
                    <a:pt x="72770" y="57768"/>
                  </a:cubicBezTo>
                  <a:cubicBezTo>
                    <a:pt x="65149" y="65282"/>
                    <a:pt x="60620" y="76660"/>
                    <a:pt x="50654" y="80550"/>
                  </a:cubicBezTo>
                  <a:cubicBezTo>
                    <a:pt x="47377" y="81829"/>
                    <a:pt x="43806" y="82122"/>
                    <a:pt x="40289" y="81909"/>
                  </a:cubicBezTo>
                  <a:cubicBezTo>
                    <a:pt x="13723" y="80364"/>
                    <a:pt x="0" y="53079"/>
                    <a:pt x="2718" y="28751"/>
                  </a:cubicBezTo>
                  <a:close/>
                </a:path>
              </a:pathLst>
            </a:custGeom>
            <a:noFill/>
            <a:ln w="8650" cap="flat" cmpd="sng">
              <a:solidFill>
                <a:schemeClr val="lt2"/>
              </a:solidFill>
              <a:prstDash val="solid"/>
              <a:miter lim="266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096000" y="3479600"/>
            <a:ext cx="5145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6096000" y="2370767"/>
            <a:ext cx="1767200" cy="15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6096000" y="4398800"/>
            <a:ext cx="5145200" cy="10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72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of text">
  <p:cSld name="Six columns of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 idx="2"/>
          </p:nvPr>
        </p:nvSpPr>
        <p:spPr>
          <a:xfrm>
            <a:off x="1366633" y="2311467"/>
            <a:ext cx="25088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1"/>
          </p:nvPr>
        </p:nvSpPr>
        <p:spPr>
          <a:xfrm>
            <a:off x="1366633" y="3068767"/>
            <a:ext cx="25088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 idx="3"/>
          </p:nvPr>
        </p:nvSpPr>
        <p:spPr>
          <a:xfrm>
            <a:off x="4841627" y="2311467"/>
            <a:ext cx="25088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4"/>
          </p:nvPr>
        </p:nvSpPr>
        <p:spPr>
          <a:xfrm>
            <a:off x="4841632" y="3068767"/>
            <a:ext cx="25088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title" idx="5"/>
          </p:nvPr>
        </p:nvSpPr>
        <p:spPr>
          <a:xfrm>
            <a:off x="8316620" y="2311467"/>
            <a:ext cx="25088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6"/>
          </p:nvPr>
        </p:nvSpPr>
        <p:spPr>
          <a:xfrm>
            <a:off x="8316629" y="3068767"/>
            <a:ext cx="25088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366633" y="4539367"/>
            <a:ext cx="25088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8"/>
          </p:nvPr>
        </p:nvSpPr>
        <p:spPr>
          <a:xfrm>
            <a:off x="1366633" y="5296667"/>
            <a:ext cx="25088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4841627" y="4539367"/>
            <a:ext cx="25088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3"/>
          </p:nvPr>
        </p:nvSpPr>
        <p:spPr>
          <a:xfrm>
            <a:off x="4841632" y="5296667"/>
            <a:ext cx="25088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8316620" y="4539367"/>
            <a:ext cx="25088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15"/>
          </p:nvPr>
        </p:nvSpPr>
        <p:spPr>
          <a:xfrm>
            <a:off x="8316629" y="5296667"/>
            <a:ext cx="25088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128" name="Google Shape;128;p14"/>
          <p:cNvGrpSpPr/>
          <p:nvPr/>
        </p:nvGrpSpPr>
        <p:grpSpPr>
          <a:xfrm rot="-5400000">
            <a:off x="-1422671" y="4828212"/>
            <a:ext cx="3719585" cy="1476451"/>
            <a:chOff x="-410700" y="-115637"/>
            <a:chExt cx="2789689" cy="1107338"/>
          </a:xfrm>
        </p:grpSpPr>
        <p:sp>
          <p:nvSpPr>
            <p:cNvPr id="129" name="Google Shape;129;p14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1" name="Google Shape;131;p14"/>
          <p:cNvGrpSpPr/>
          <p:nvPr/>
        </p:nvGrpSpPr>
        <p:grpSpPr>
          <a:xfrm rot="-5400000">
            <a:off x="9770947" y="-326771"/>
            <a:ext cx="2940192" cy="2740573"/>
            <a:chOff x="7296588" y="3483020"/>
            <a:chExt cx="2205144" cy="2055430"/>
          </a:xfrm>
        </p:grpSpPr>
        <p:sp>
          <p:nvSpPr>
            <p:cNvPr id="132" name="Google Shape;132;p14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92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5"/>
          <p:cNvGrpSpPr/>
          <p:nvPr/>
        </p:nvGrpSpPr>
        <p:grpSpPr>
          <a:xfrm>
            <a:off x="2809363" y="-1587633"/>
            <a:ext cx="7931804" cy="5914335"/>
            <a:chOff x="2107022" y="-1141450"/>
            <a:chExt cx="5948853" cy="4435751"/>
          </a:xfrm>
        </p:grpSpPr>
        <p:sp>
          <p:nvSpPr>
            <p:cNvPr id="136" name="Google Shape;136;p15"/>
            <p:cNvSpPr/>
            <p:nvPr/>
          </p:nvSpPr>
          <p:spPr>
            <a:xfrm flipH="1">
              <a:off x="2107022" y="-1141450"/>
              <a:ext cx="5935347" cy="4366736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 flipH="1">
              <a:off x="2226415" y="-994706"/>
              <a:ext cx="5829460" cy="4289008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3488200" y="719333"/>
            <a:ext cx="5215600" cy="13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488200" y="2151800"/>
            <a:ext cx="5215600" cy="20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3850000" y="5018100"/>
            <a:ext cx="44920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b="1" kern="0">
                <a:solidFill>
                  <a:srgbClr val="B76338"/>
                </a:solidFill>
                <a:latin typeface="Open Sans"/>
                <a:ea typeface="Open Sans"/>
                <a:cs typeface="Open Sans"/>
                <a:sym typeface="Open Sans"/>
              </a:rPr>
              <a:t>CREDITS: </a:t>
            </a:r>
            <a:r>
              <a:rPr lang="en" sz="1333" kern="0">
                <a:solidFill>
                  <a:srgbClr val="B76338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was created by </a:t>
            </a:r>
            <a:r>
              <a:rPr lang="en" sz="1333" b="1" kern="0">
                <a:solidFill>
                  <a:srgbClr val="B76338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B76338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333" b="1" kern="0">
                <a:solidFill>
                  <a:srgbClr val="B76338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B76338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333" b="1" kern="0">
                <a:solidFill>
                  <a:srgbClr val="B76338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333" kern="0">
                <a:solidFill>
                  <a:srgbClr val="B76338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333" kern="0">
              <a:solidFill>
                <a:srgbClr val="B763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1105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text">
  <p:cSld name="Three columns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 idx="2"/>
          </p:nvPr>
        </p:nvSpPr>
        <p:spPr>
          <a:xfrm>
            <a:off x="951033" y="3624967"/>
            <a:ext cx="2948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subTitle" idx="1"/>
          </p:nvPr>
        </p:nvSpPr>
        <p:spPr>
          <a:xfrm>
            <a:off x="951033" y="4188475"/>
            <a:ext cx="2948000" cy="11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3"/>
          </p:nvPr>
        </p:nvSpPr>
        <p:spPr>
          <a:xfrm>
            <a:off x="4622003" y="3624967"/>
            <a:ext cx="2948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4"/>
          </p:nvPr>
        </p:nvSpPr>
        <p:spPr>
          <a:xfrm>
            <a:off x="4622001" y="4188475"/>
            <a:ext cx="2948000" cy="11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 idx="5"/>
          </p:nvPr>
        </p:nvSpPr>
        <p:spPr>
          <a:xfrm>
            <a:off x="8292973" y="3624967"/>
            <a:ext cx="2948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6"/>
          </p:nvPr>
        </p:nvSpPr>
        <p:spPr>
          <a:xfrm>
            <a:off x="8292968" y="4188475"/>
            <a:ext cx="2948000" cy="11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9728784" y="4644027"/>
            <a:ext cx="2940192" cy="2740573"/>
            <a:chOff x="7296588" y="3483020"/>
            <a:chExt cx="2205144" cy="2055430"/>
          </a:xfrm>
        </p:grpSpPr>
        <p:sp>
          <p:nvSpPr>
            <p:cNvPr id="156" name="Google Shape;156;p17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-547599" y="-154183"/>
            <a:ext cx="3719585" cy="1476451"/>
            <a:chOff x="-410700" y="-115637"/>
            <a:chExt cx="2789689" cy="1107338"/>
          </a:xfrm>
        </p:grpSpPr>
        <p:sp>
          <p:nvSpPr>
            <p:cNvPr id="159" name="Google Shape;159;p17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95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text 2">
  <p:cSld name="Three columns text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 idx="2"/>
          </p:nvPr>
        </p:nvSpPr>
        <p:spPr>
          <a:xfrm>
            <a:off x="951033" y="3116967"/>
            <a:ext cx="2948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1"/>
          </p:nvPr>
        </p:nvSpPr>
        <p:spPr>
          <a:xfrm>
            <a:off x="951033" y="5093467"/>
            <a:ext cx="2948000" cy="9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 idx="3"/>
          </p:nvPr>
        </p:nvSpPr>
        <p:spPr>
          <a:xfrm>
            <a:off x="4622003" y="3116967"/>
            <a:ext cx="2948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4"/>
          </p:nvPr>
        </p:nvSpPr>
        <p:spPr>
          <a:xfrm>
            <a:off x="4622000" y="5093467"/>
            <a:ext cx="2948000" cy="9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title" idx="5"/>
          </p:nvPr>
        </p:nvSpPr>
        <p:spPr>
          <a:xfrm>
            <a:off x="8292973" y="3116967"/>
            <a:ext cx="2948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6"/>
          </p:nvPr>
        </p:nvSpPr>
        <p:spPr>
          <a:xfrm>
            <a:off x="8292967" y="5093467"/>
            <a:ext cx="2948000" cy="9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169" name="Google Shape;169;p18"/>
          <p:cNvGrpSpPr/>
          <p:nvPr/>
        </p:nvGrpSpPr>
        <p:grpSpPr>
          <a:xfrm>
            <a:off x="9728784" y="4644027"/>
            <a:ext cx="2940192" cy="2740573"/>
            <a:chOff x="7296588" y="3483020"/>
            <a:chExt cx="2205144" cy="2055430"/>
          </a:xfrm>
        </p:grpSpPr>
        <p:sp>
          <p:nvSpPr>
            <p:cNvPr id="170" name="Google Shape;170;p18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2" name="Google Shape;172;p18"/>
          <p:cNvGrpSpPr/>
          <p:nvPr/>
        </p:nvGrpSpPr>
        <p:grpSpPr>
          <a:xfrm>
            <a:off x="-547599" y="-154183"/>
            <a:ext cx="3719585" cy="1476451"/>
            <a:chOff x="-410700" y="-115637"/>
            <a:chExt cx="2789689" cy="1107338"/>
          </a:xfrm>
        </p:grpSpPr>
        <p:sp>
          <p:nvSpPr>
            <p:cNvPr id="173" name="Google Shape;173;p18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81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9"/>
          <p:cNvGrpSpPr/>
          <p:nvPr/>
        </p:nvGrpSpPr>
        <p:grpSpPr>
          <a:xfrm>
            <a:off x="1907383" y="1539652"/>
            <a:ext cx="13615651" cy="5181651"/>
            <a:chOff x="1430537" y="1154739"/>
            <a:chExt cx="10211738" cy="3886238"/>
          </a:xfrm>
        </p:grpSpPr>
        <p:sp>
          <p:nvSpPr>
            <p:cNvPr id="177" name="Google Shape;177;p19"/>
            <p:cNvSpPr/>
            <p:nvPr/>
          </p:nvSpPr>
          <p:spPr>
            <a:xfrm>
              <a:off x="1430537" y="1187014"/>
              <a:ext cx="10092913" cy="3853963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1549362" y="1154739"/>
              <a:ext cx="10092913" cy="3853963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3515533" y="1664267"/>
            <a:ext cx="5160800" cy="44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88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-column text 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293200" cy="2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1"/>
          </p:nvPr>
        </p:nvSpPr>
        <p:spPr>
          <a:xfrm>
            <a:off x="950967" y="3174067"/>
            <a:ext cx="2666800" cy="2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83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 hasCustomPrompt="1"/>
          </p:nvPr>
        </p:nvSpPr>
        <p:spPr>
          <a:xfrm>
            <a:off x="5654500" y="2610367"/>
            <a:ext cx="4838000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6" name="Google Shape;186;p21"/>
          <p:cNvSpPr txBox="1">
            <a:spLocks noGrp="1"/>
          </p:cNvSpPr>
          <p:nvPr>
            <p:ph type="title" idx="2" hasCustomPrompt="1"/>
          </p:nvPr>
        </p:nvSpPr>
        <p:spPr>
          <a:xfrm>
            <a:off x="1629300" y="4256400"/>
            <a:ext cx="4838000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 idx="3" hasCustomPrompt="1"/>
          </p:nvPr>
        </p:nvSpPr>
        <p:spPr>
          <a:xfrm>
            <a:off x="1629300" y="964367"/>
            <a:ext cx="4838000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"/>
          </p:nvPr>
        </p:nvSpPr>
        <p:spPr>
          <a:xfrm>
            <a:off x="1357367" y="2037721"/>
            <a:ext cx="54520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ubTitle" idx="4"/>
          </p:nvPr>
        </p:nvSpPr>
        <p:spPr>
          <a:xfrm>
            <a:off x="5382567" y="3683755"/>
            <a:ext cx="54520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5"/>
          </p:nvPr>
        </p:nvSpPr>
        <p:spPr>
          <a:xfrm>
            <a:off x="1143167" y="5329800"/>
            <a:ext cx="5880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2">
  <p:cSld name="Numbers 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 hasCustomPrompt="1"/>
          </p:nvPr>
        </p:nvSpPr>
        <p:spPr>
          <a:xfrm>
            <a:off x="2598500" y="4034900"/>
            <a:ext cx="2406800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3" name="Google Shape;193;p22"/>
          <p:cNvSpPr txBox="1">
            <a:spLocks noGrp="1"/>
          </p:cNvSpPr>
          <p:nvPr>
            <p:ph type="subTitle" idx="1"/>
          </p:nvPr>
        </p:nvSpPr>
        <p:spPr>
          <a:xfrm>
            <a:off x="1761600" y="5652733"/>
            <a:ext cx="4080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2"/>
          </p:nvPr>
        </p:nvSpPr>
        <p:spPr>
          <a:xfrm>
            <a:off x="2178367" y="5134900"/>
            <a:ext cx="3247200" cy="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3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title" idx="4" hasCustomPrompt="1"/>
          </p:nvPr>
        </p:nvSpPr>
        <p:spPr>
          <a:xfrm>
            <a:off x="7186967" y="4034900"/>
            <a:ext cx="2406800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7" name="Google Shape;197;p22"/>
          <p:cNvSpPr txBox="1">
            <a:spLocks noGrp="1"/>
          </p:cNvSpPr>
          <p:nvPr>
            <p:ph type="subTitle" idx="5"/>
          </p:nvPr>
        </p:nvSpPr>
        <p:spPr>
          <a:xfrm>
            <a:off x="6350000" y="5652733"/>
            <a:ext cx="4080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title" idx="6"/>
          </p:nvPr>
        </p:nvSpPr>
        <p:spPr>
          <a:xfrm>
            <a:off x="6766767" y="5134900"/>
            <a:ext cx="3247200" cy="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grpSp>
        <p:nvGrpSpPr>
          <p:cNvPr id="199" name="Google Shape;199;p22"/>
          <p:cNvGrpSpPr/>
          <p:nvPr/>
        </p:nvGrpSpPr>
        <p:grpSpPr>
          <a:xfrm rot="10800000">
            <a:off x="10653271" y="211031"/>
            <a:ext cx="1289151" cy="2505300"/>
            <a:chOff x="-3355905" y="4039699"/>
            <a:chExt cx="1082108" cy="2102938"/>
          </a:xfrm>
        </p:grpSpPr>
        <p:sp>
          <p:nvSpPr>
            <p:cNvPr id="200" name="Google Shape;200;p22"/>
            <p:cNvSpPr/>
            <p:nvPr/>
          </p:nvSpPr>
          <p:spPr>
            <a:xfrm>
              <a:off x="-3355905" y="4182275"/>
              <a:ext cx="1016218" cy="1960362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-3290015" y="4039699"/>
              <a:ext cx="1016218" cy="1960362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2"/>
          <p:cNvGrpSpPr/>
          <p:nvPr/>
        </p:nvGrpSpPr>
        <p:grpSpPr>
          <a:xfrm>
            <a:off x="325566" y="4848035"/>
            <a:ext cx="1042820" cy="1799555"/>
            <a:chOff x="3182241" y="3494221"/>
            <a:chExt cx="554692" cy="957142"/>
          </a:xfrm>
        </p:grpSpPr>
        <p:sp>
          <p:nvSpPr>
            <p:cNvPr id="203" name="Google Shape;203;p22"/>
            <p:cNvSpPr/>
            <p:nvPr/>
          </p:nvSpPr>
          <p:spPr>
            <a:xfrm rot="-5400000">
              <a:off x="2988116" y="3688346"/>
              <a:ext cx="902492" cy="514242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 rot="-5400000">
              <a:off x="3028566" y="3742996"/>
              <a:ext cx="902492" cy="514242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76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1"/>
          </p:nvPr>
        </p:nvSpPr>
        <p:spPr>
          <a:xfrm>
            <a:off x="1372400" y="2486800"/>
            <a:ext cx="2678000" cy="1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3"/>
          <p:cNvGrpSpPr/>
          <p:nvPr/>
        </p:nvGrpSpPr>
        <p:grpSpPr>
          <a:xfrm>
            <a:off x="-1326558" y="-239228"/>
            <a:ext cx="5683899" cy="2256163"/>
            <a:chOff x="-410700" y="-115637"/>
            <a:chExt cx="2789689" cy="1107338"/>
          </a:xfrm>
        </p:grpSpPr>
        <p:sp>
          <p:nvSpPr>
            <p:cNvPr id="209" name="Google Shape;209;p23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3"/>
          <p:cNvGrpSpPr/>
          <p:nvPr/>
        </p:nvGrpSpPr>
        <p:grpSpPr>
          <a:xfrm>
            <a:off x="8926699" y="3787793"/>
            <a:ext cx="3640840" cy="3393652"/>
            <a:chOff x="7296588" y="3483020"/>
            <a:chExt cx="2205144" cy="2055430"/>
          </a:xfrm>
        </p:grpSpPr>
        <p:sp>
          <p:nvSpPr>
            <p:cNvPr id="212" name="Google Shape;212;p23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87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1"/>
          </p:nvPr>
        </p:nvSpPr>
        <p:spPr>
          <a:xfrm>
            <a:off x="7856525" y="2557133"/>
            <a:ext cx="2682400" cy="1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7" name="Google Shape;217;p24"/>
          <p:cNvGrpSpPr/>
          <p:nvPr/>
        </p:nvGrpSpPr>
        <p:grpSpPr>
          <a:xfrm flipH="1">
            <a:off x="-668349" y="3353265"/>
            <a:ext cx="4401468" cy="4102639"/>
            <a:chOff x="7296588" y="3483020"/>
            <a:chExt cx="2205144" cy="2055430"/>
          </a:xfrm>
        </p:grpSpPr>
        <p:sp>
          <p:nvSpPr>
            <p:cNvPr id="218" name="Google Shape;218;p24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0" name="Google Shape;220;p24"/>
          <p:cNvGrpSpPr/>
          <p:nvPr/>
        </p:nvGrpSpPr>
        <p:grpSpPr>
          <a:xfrm flipH="1">
            <a:off x="7542339" y="-429742"/>
            <a:ext cx="7155739" cy="2840395"/>
            <a:chOff x="-410700" y="-115637"/>
            <a:chExt cx="2789689" cy="1107338"/>
          </a:xfrm>
        </p:grpSpPr>
        <p:sp>
          <p:nvSpPr>
            <p:cNvPr id="221" name="Google Shape;221;p24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79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○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■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●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○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■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●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○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Char char="■"/>
              <a:defRPr sz="1467"/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5400000">
            <a:off x="-21999" y="-1024259"/>
            <a:ext cx="2889476" cy="2920073"/>
            <a:chOff x="2590990" y="-408529"/>
            <a:chExt cx="1730225" cy="1748547"/>
          </a:xfrm>
        </p:grpSpPr>
        <p:sp>
          <p:nvSpPr>
            <p:cNvPr id="28" name="Google Shape;28;p4"/>
            <p:cNvSpPr/>
            <p:nvPr/>
          </p:nvSpPr>
          <p:spPr>
            <a:xfrm rot="7534219">
              <a:off x="2802154" y="-1486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 rot="7534219">
              <a:off x="2878354" y="-724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4"/>
          <p:cNvGrpSpPr/>
          <p:nvPr/>
        </p:nvGrpSpPr>
        <p:grpSpPr>
          <a:xfrm rot="-5400000">
            <a:off x="10949879" y="5232365"/>
            <a:ext cx="1199692" cy="2331449"/>
            <a:chOff x="256325" y="3718550"/>
            <a:chExt cx="516100" cy="1002975"/>
          </a:xfrm>
        </p:grpSpPr>
        <p:sp>
          <p:nvSpPr>
            <p:cNvPr id="31" name="Google Shape;31;p4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599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 and body 4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1"/>
          </p:nvPr>
        </p:nvSpPr>
        <p:spPr>
          <a:xfrm>
            <a:off x="2050956" y="2420633"/>
            <a:ext cx="2682400" cy="1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6" name="Google Shape;226;p25"/>
          <p:cNvGrpSpPr/>
          <p:nvPr/>
        </p:nvGrpSpPr>
        <p:grpSpPr>
          <a:xfrm>
            <a:off x="8926699" y="3787793"/>
            <a:ext cx="3640840" cy="3393652"/>
            <a:chOff x="7296588" y="3483020"/>
            <a:chExt cx="2205144" cy="2055430"/>
          </a:xfrm>
        </p:grpSpPr>
        <p:sp>
          <p:nvSpPr>
            <p:cNvPr id="227" name="Google Shape;227;p25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9" name="Google Shape;229;p25"/>
          <p:cNvGrpSpPr/>
          <p:nvPr/>
        </p:nvGrpSpPr>
        <p:grpSpPr>
          <a:xfrm>
            <a:off x="-1326558" y="-239228"/>
            <a:ext cx="5683899" cy="2256163"/>
            <a:chOff x="-410700" y="-115637"/>
            <a:chExt cx="2789689" cy="1107338"/>
          </a:xfrm>
        </p:grpSpPr>
        <p:sp>
          <p:nvSpPr>
            <p:cNvPr id="230" name="Google Shape;230;p25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180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3523400" y="1610044"/>
            <a:ext cx="5145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title" idx="2" hasCustomPrompt="1"/>
          </p:nvPr>
        </p:nvSpPr>
        <p:spPr>
          <a:xfrm>
            <a:off x="5100400" y="501211"/>
            <a:ext cx="1991200" cy="15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1"/>
          </p:nvPr>
        </p:nvSpPr>
        <p:spPr>
          <a:xfrm>
            <a:off x="3660200" y="2529233"/>
            <a:ext cx="4871600" cy="1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236" name="Google Shape;236;p26"/>
          <p:cNvGrpSpPr/>
          <p:nvPr/>
        </p:nvGrpSpPr>
        <p:grpSpPr>
          <a:xfrm rot="5400000">
            <a:off x="-631197" y="3881799"/>
            <a:ext cx="3440285" cy="3380764"/>
            <a:chOff x="4436525" y="2041875"/>
            <a:chExt cx="3801700" cy="1821925"/>
          </a:xfrm>
        </p:grpSpPr>
        <p:sp>
          <p:nvSpPr>
            <p:cNvPr id="237" name="Google Shape;237;p26"/>
            <p:cNvSpPr/>
            <p:nvPr/>
          </p:nvSpPr>
          <p:spPr>
            <a:xfrm>
              <a:off x="4704300" y="2041875"/>
              <a:ext cx="3503950" cy="1743325"/>
            </a:xfrm>
            <a:custGeom>
              <a:avLst/>
              <a:gdLst/>
              <a:ahLst/>
              <a:cxnLst/>
              <a:rect l="l" t="t" r="r" b="b"/>
              <a:pathLst>
                <a:path w="140158" h="69733" extrusionOk="0">
                  <a:moveTo>
                    <a:pt x="104186" y="23742"/>
                  </a:moveTo>
                  <a:cubicBezTo>
                    <a:pt x="100616" y="25847"/>
                    <a:pt x="96885" y="27659"/>
                    <a:pt x="93021" y="29231"/>
                  </a:cubicBezTo>
                  <a:cubicBezTo>
                    <a:pt x="78739" y="34986"/>
                    <a:pt x="63391" y="37384"/>
                    <a:pt x="48256" y="40342"/>
                  </a:cubicBezTo>
                  <a:cubicBezTo>
                    <a:pt x="33148" y="43273"/>
                    <a:pt x="17880" y="46897"/>
                    <a:pt x="4637" y="54757"/>
                  </a:cubicBezTo>
                  <a:cubicBezTo>
                    <a:pt x="2452" y="56063"/>
                    <a:pt x="1" y="58301"/>
                    <a:pt x="880" y="60699"/>
                  </a:cubicBezTo>
                  <a:cubicBezTo>
                    <a:pt x="1440" y="62218"/>
                    <a:pt x="3118" y="62964"/>
                    <a:pt x="4664" y="63471"/>
                  </a:cubicBezTo>
                  <a:cubicBezTo>
                    <a:pt x="10393" y="65336"/>
                    <a:pt x="16388" y="65416"/>
                    <a:pt x="22277" y="66322"/>
                  </a:cubicBezTo>
                  <a:cubicBezTo>
                    <a:pt x="29045" y="67361"/>
                    <a:pt x="35839" y="68134"/>
                    <a:pt x="42687" y="68640"/>
                  </a:cubicBezTo>
                  <a:cubicBezTo>
                    <a:pt x="55744" y="69679"/>
                    <a:pt x="68880" y="69732"/>
                    <a:pt x="81990" y="68826"/>
                  </a:cubicBezTo>
                  <a:cubicBezTo>
                    <a:pt x="95073" y="67894"/>
                    <a:pt x="108156" y="66375"/>
                    <a:pt x="120813" y="62964"/>
                  </a:cubicBezTo>
                  <a:cubicBezTo>
                    <a:pt x="125689" y="61659"/>
                    <a:pt x="130805" y="59820"/>
                    <a:pt x="133710" y="55690"/>
                  </a:cubicBezTo>
                  <a:cubicBezTo>
                    <a:pt x="136614" y="51480"/>
                    <a:pt x="136534" y="46177"/>
                    <a:pt x="137147" y="41301"/>
                  </a:cubicBezTo>
                  <a:cubicBezTo>
                    <a:pt x="137573" y="37837"/>
                    <a:pt x="139225" y="34560"/>
                    <a:pt x="139439" y="31069"/>
                  </a:cubicBezTo>
                  <a:cubicBezTo>
                    <a:pt x="140158" y="19718"/>
                    <a:pt x="132910" y="9326"/>
                    <a:pt x="127475" y="0"/>
                  </a:cubicBezTo>
                  <a:cubicBezTo>
                    <a:pt x="122492" y="10099"/>
                    <a:pt x="113992" y="17986"/>
                    <a:pt x="104186" y="23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4436525" y="2249700"/>
              <a:ext cx="3801700" cy="1614100"/>
            </a:xfrm>
            <a:custGeom>
              <a:avLst/>
              <a:gdLst/>
              <a:ahLst/>
              <a:cxnLst/>
              <a:rect l="l" t="t" r="r" b="b"/>
              <a:pathLst>
                <a:path w="152068" h="64564" fill="none" extrusionOk="0">
                  <a:moveTo>
                    <a:pt x="113138" y="21904"/>
                  </a:moveTo>
                  <a:cubicBezTo>
                    <a:pt x="109195" y="23796"/>
                    <a:pt x="105118" y="25448"/>
                    <a:pt x="100961" y="26807"/>
                  </a:cubicBezTo>
                  <a:cubicBezTo>
                    <a:pt x="86413" y="31576"/>
                    <a:pt x="70825" y="33654"/>
                    <a:pt x="55557" y="35653"/>
                  </a:cubicBezTo>
                  <a:cubicBezTo>
                    <a:pt x="45565" y="36959"/>
                    <a:pt x="35413" y="37145"/>
                    <a:pt x="25500" y="39250"/>
                  </a:cubicBezTo>
                  <a:cubicBezTo>
                    <a:pt x="20597" y="40289"/>
                    <a:pt x="15775" y="41781"/>
                    <a:pt x="11325" y="44153"/>
                  </a:cubicBezTo>
                  <a:cubicBezTo>
                    <a:pt x="8713" y="45538"/>
                    <a:pt x="0" y="50255"/>
                    <a:pt x="906" y="54092"/>
                  </a:cubicBezTo>
                  <a:cubicBezTo>
                    <a:pt x="1119" y="55051"/>
                    <a:pt x="1892" y="55744"/>
                    <a:pt x="2718" y="56277"/>
                  </a:cubicBezTo>
                  <a:cubicBezTo>
                    <a:pt x="8154" y="59741"/>
                    <a:pt x="16760" y="59368"/>
                    <a:pt x="22916" y="60167"/>
                  </a:cubicBezTo>
                  <a:cubicBezTo>
                    <a:pt x="30483" y="61126"/>
                    <a:pt x="38077" y="62112"/>
                    <a:pt x="45671" y="62832"/>
                  </a:cubicBezTo>
                  <a:cubicBezTo>
                    <a:pt x="59767" y="64137"/>
                    <a:pt x="73942" y="64564"/>
                    <a:pt x="88091" y="64057"/>
                  </a:cubicBezTo>
                  <a:cubicBezTo>
                    <a:pt x="102240" y="63498"/>
                    <a:pt x="116416" y="62432"/>
                    <a:pt x="130192" y="59501"/>
                  </a:cubicBezTo>
                  <a:cubicBezTo>
                    <a:pt x="135468" y="58382"/>
                    <a:pt x="141063" y="56783"/>
                    <a:pt x="144261" y="52946"/>
                  </a:cubicBezTo>
                  <a:cubicBezTo>
                    <a:pt x="147512" y="49056"/>
                    <a:pt x="147538" y="44020"/>
                    <a:pt x="148311" y="39437"/>
                  </a:cubicBezTo>
                  <a:cubicBezTo>
                    <a:pt x="148871" y="36133"/>
                    <a:pt x="150709" y="33068"/>
                    <a:pt x="151029" y="29791"/>
                  </a:cubicBezTo>
                  <a:cubicBezTo>
                    <a:pt x="152068" y="19053"/>
                    <a:pt x="144501" y="9007"/>
                    <a:pt x="138852" y="1"/>
                  </a:cubicBezTo>
                  <a:cubicBezTo>
                    <a:pt x="133229" y="9460"/>
                    <a:pt x="123850" y="16708"/>
                    <a:pt x="113138" y="21904"/>
                  </a:cubicBezTo>
                  <a:close/>
                </a:path>
              </a:pathLst>
            </a:custGeom>
            <a:noFill/>
            <a:ln w="8650" cap="flat" cmpd="sng">
              <a:solidFill>
                <a:schemeClr val="lt2"/>
              </a:solidFill>
              <a:prstDash val="solid"/>
              <a:miter lim="266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" name="Google Shape;239;p26"/>
          <p:cNvGrpSpPr/>
          <p:nvPr/>
        </p:nvGrpSpPr>
        <p:grpSpPr>
          <a:xfrm flipH="1">
            <a:off x="7979582" y="-698757"/>
            <a:ext cx="5072500" cy="3909533"/>
            <a:chOff x="-376225" y="-429819"/>
            <a:chExt cx="3523222" cy="2171642"/>
          </a:xfrm>
        </p:grpSpPr>
        <p:sp>
          <p:nvSpPr>
            <p:cNvPr id="240" name="Google Shape;240;p26"/>
            <p:cNvSpPr/>
            <p:nvPr/>
          </p:nvSpPr>
          <p:spPr>
            <a:xfrm rot="10800000" flipH="1">
              <a:off x="-376225" y="-328076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 rot="10800000" flipH="1">
              <a:off x="-322406" y="-429819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68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3491967" y="4425712"/>
            <a:ext cx="5145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title" idx="2" hasCustomPrompt="1"/>
          </p:nvPr>
        </p:nvSpPr>
        <p:spPr>
          <a:xfrm>
            <a:off x="5121367" y="3316879"/>
            <a:ext cx="1886400" cy="15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5" name="Google Shape;245;p27"/>
          <p:cNvSpPr txBox="1">
            <a:spLocks noGrp="1"/>
          </p:cNvSpPr>
          <p:nvPr>
            <p:ph type="subTitle" idx="1"/>
          </p:nvPr>
        </p:nvSpPr>
        <p:spPr>
          <a:xfrm>
            <a:off x="4034633" y="5344900"/>
            <a:ext cx="4060000" cy="10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246" name="Google Shape;246;p27"/>
          <p:cNvGrpSpPr/>
          <p:nvPr/>
        </p:nvGrpSpPr>
        <p:grpSpPr>
          <a:xfrm rot="5400000" flipH="1">
            <a:off x="-378403" y="-849836"/>
            <a:ext cx="3474753" cy="4008477"/>
            <a:chOff x="4436525" y="2041875"/>
            <a:chExt cx="3801700" cy="1821925"/>
          </a:xfrm>
        </p:grpSpPr>
        <p:sp>
          <p:nvSpPr>
            <p:cNvPr id="247" name="Google Shape;247;p27"/>
            <p:cNvSpPr/>
            <p:nvPr/>
          </p:nvSpPr>
          <p:spPr>
            <a:xfrm>
              <a:off x="4704300" y="2041875"/>
              <a:ext cx="3503950" cy="1743325"/>
            </a:xfrm>
            <a:custGeom>
              <a:avLst/>
              <a:gdLst/>
              <a:ahLst/>
              <a:cxnLst/>
              <a:rect l="l" t="t" r="r" b="b"/>
              <a:pathLst>
                <a:path w="140158" h="69733" extrusionOk="0">
                  <a:moveTo>
                    <a:pt x="104186" y="23742"/>
                  </a:moveTo>
                  <a:cubicBezTo>
                    <a:pt x="100616" y="25847"/>
                    <a:pt x="96885" y="27659"/>
                    <a:pt x="93021" y="29231"/>
                  </a:cubicBezTo>
                  <a:cubicBezTo>
                    <a:pt x="78739" y="34986"/>
                    <a:pt x="63391" y="37384"/>
                    <a:pt x="48256" y="40342"/>
                  </a:cubicBezTo>
                  <a:cubicBezTo>
                    <a:pt x="33148" y="43273"/>
                    <a:pt x="17880" y="46897"/>
                    <a:pt x="4637" y="54757"/>
                  </a:cubicBezTo>
                  <a:cubicBezTo>
                    <a:pt x="2452" y="56063"/>
                    <a:pt x="1" y="58301"/>
                    <a:pt x="880" y="60699"/>
                  </a:cubicBezTo>
                  <a:cubicBezTo>
                    <a:pt x="1440" y="62218"/>
                    <a:pt x="3118" y="62964"/>
                    <a:pt x="4664" y="63471"/>
                  </a:cubicBezTo>
                  <a:cubicBezTo>
                    <a:pt x="10393" y="65336"/>
                    <a:pt x="16388" y="65416"/>
                    <a:pt x="22277" y="66322"/>
                  </a:cubicBezTo>
                  <a:cubicBezTo>
                    <a:pt x="29045" y="67361"/>
                    <a:pt x="35839" y="68134"/>
                    <a:pt x="42687" y="68640"/>
                  </a:cubicBezTo>
                  <a:cubicBezTo>
                    <a:pt x="55744" y="69679"/>
                    <a:pt x="68880" y="69732"/>
                    <a:pt x="81990" y="68826"/>
                  </a:cubicBezTo>
                  <a:cubicBezTo>
                    <a:pt x="95073" y="67894"/>
                    <a:pt x="108156" y="66375"/>
                    <a:pt x="120813" y="62964"/>
                  </a:cubicBezTo>
                  <a:cubicBezTo>
                    <a:pt x="125689" y="61659"/>
                    <a:pt x="130805" y="59820"/>
                    <a:pt x="133710" y="55690"/>
                  </a:cubicBezTo>
                  <a:cubicBezTo>
                    <a:pt x="136614" y="51480"/>
                    <a:pt x="136534" y="46177"/>
                    <a:pt x="137147" y="41301"/>
                  </a:cubicBezTo>
                  <a:cubicBezTo>
                    <a:pt x="137573" y="37837"/>
                    <a:pt x="139225" y="34560"/>
                    <a:pt x="139439" y="31069"/>
                  </a:cubicBezTo>
                  <a:cubicBezTo>
                    <a:pt x="140158" y="19718"/>
                    <a:pt x="132910" y="9326"/>
                    <a:pt x="127475" y="0"/>
                  </a:cubicBezTo>
                  <a:cubicBezTo>
                    <a:pt x="122492" y="10099"/>
                    <a:pt x="113992" y="17986"/>
                    <a:pt x="104186" y="237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4436525" y="2249700"/>
              <a:ext cx="3801700" cy="1614100"/>
            </a:xfrm>
            <a:custGeom>
              <a:avLst/>
              <a:gdLst/>
              <a:ahLst/>
              <a:cxnLst/>
              <a:rect l="l" t="t" r="r" b="b"/>
              <a:pathLst>
                <a:path w="152068" h="64564" fill="none" extrusionOk="0">
                  <a:moveTo>
                    <a:pt x="113138" y="21904"/>
                  </a:moveTo>
                  <a:cubicBezTo>
                    <a:pt x="109195" y="23796"/>
                    <a:pt x="105118" y="25448"/>
                    <a:pt x="100961" y="26807"/>
                  </a:cubicBezTo>
                  <a:cubicBezTo>
                    <a:pt x="86413" y="31576"/>
                    <a:pt x="70825" y="33654"/>
                    <a:pt x="55557" y="35653"/>
                  </a:cubicBezTo>
                  <a:cubicBezTo>
                    <a:pt x="45565" y="36959"/>
                    <a:pt x="35413" y="37145"/>
                    <a:pt x="25500" y="39250"/>
                  </a:cubicBezTo>
                  <a:cubicBezTo>
                    <a:pt x="20597" y="40289"/>
                    <a:pt x="15775" y="41781"/>
                    <a:pt x="11325" y="44153"/>
                  </a:cubicBezTo>
                  <a:cubicBezTo>
                    <a:pt x="8713" y="45538"/>
                    <a:pt x="0" y="50255"/>
                    <a:pt x="906" y="54092"/>
                  </a:cubicBezTo>
                  <a:cubicBezTo>
                    <a:pt x="1119" y="55051"/>
                    <a:pt x="1892" y="55744"/>
                    <a:pt x="2718" y="56277"/>
                  </a:cubicBezTo>
                  <a:cubicBezTo>
                    <a:pt x="8154" y="59741"/>
                    <a:pt x="16760" y="59368"/>
                    <a:pt x="22916" y="60167"/>
                  </a:cubicBezTo>
                  <a:cubicBezTo>
                    <a:pt x="30483" y="61126"/>
                    <a:pt x="38077" y="62112"/>
                    <a:pt x="45671" y="62832"/>
                  </a:cubicBezTo>
                  <a:cubicBezTo>
                    <a:pt x="59767" y="64137"/>
                    <a:pt x="73942" y="64564"/>
                    <a:pt x="88091" y="64057"/>
                  </a:cubicBezTo>
                  <a:cubicBezTo>
                    <a:pt x="102240" y="63498"/>
                    <a:pt x="116416" y="62432"/>
                    <a:pt x="130192" y="59501"/>
                  </a:cubicBezTo>
                  <a:cubicBezTo>
                    <a:pt x="135468" y="58382"/>
                    <a:pt x="141063" y="56783"/>
                    <a:pt x="144261" y="52946"/>
                  </a:cubicBezTo>
                  <a:cubicBezTo>
                    <a:pt x="147512" y="49056"/>
                    <a:pt x="147538" y="44020"/>
                    <a:pt x="148311" y="39437"/>
                  </a:cubicBezTo>
                  <a:cubicBezTo>
                    <a:pt x="148871" y="36133"/>
                    <a:pt x="150709" y="33068"/>
                    <a:pt x="151029" y="29791"/>
                  </a:cubicBezTo>
                  <a:cubicBezTo>
                    <a:pt x="152068" y="19053"/>
                    <a:pt x="144501" y="9007"/>
                    <a:pt x="138852" y="1"/>
                  </a:cubicBezTo>
                  <a:cubicBezTo>
                    <a:pt x="133229" y="9460"/>
                    <a:pt x="123850" y="16708"/>
                    <a:pt x="113138" y="21904"/>
                  </a:cubicBezTo>
                  <a:close/>
                </a:path>
              </a:pathLst>
            </a:custGeom>
            <a:noFill/>
            <a:ln w="8650" cap="flat" cmpd="sng">
              <a:solidFill>
                <a:schemeClr val="lt2"/>
              </a:solidFill>
              <a:prstDash val="solid"/>
              <a:miter lim="266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7"/>
          <p:cNvGrpSpPr/>
          <p:nvPr/>
        </p:nvGrpSpPr>
        <p:grpSpPr>
          <a:xfrm flipH="1">
            <a:off x="9048009" y="3571467"/>
            <a:ext cx="3390169" cy="3665752"/>
            <a:chOff x="-179150" y="2678600"/>
            <a:chExt cx="2542627" cy="2749314"/>
          </a:xfrm>
        </p:grpSpPr>
        <p:sp>
          <p:nvSpPr>
            <p:cNvPr id="250" name="Google Shape;250;p27"/>
            <p:cNvSpPr/>
            <p:nvPr/>
          </p:nvSpPr>
          <p:spPr>
            <a:xfrm>
              <a:off x="-179150" y="2678600"/>
              <a:ext cx="2367080" cy="2642143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-66200" y="2715900"/>
              <a:ext cx="2429677" cy="2712014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828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title"/>
          </p:nvPr>
        </p:nvSpPr>
        <p:spPr>
          <a:xfrm>
            <a:off x="950967" y="3788727"/>
            <a:ext cx="5145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679893"/>
            <a:ext cx="1938800" cy="15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1"/>
          </p:nvPr>
        </p:nvSpPr>
        <p:spPr>
          <a:xfrm>
            <a:off x="950967" y="4707933"/>
            <a:ext cx="4263200" cy="10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256" name="Google Shape;256;p28"/>
          <p:cNvGrpSpPr/>
          <p:nvPr/>
        </p:nvGrpSpPr>
        <p:grpSpPr>
          <a:xfrm>
            <a:off x="-582256" y="-845458"/>
            <a:ext cx="7534787" cy="3502295"/>
            <a:chOff x="-436692" y="-634094"/>
            <a:chExt cx="5651090" cy="2626721"/>
          </a:xfrm>
        </p:grpSpPr>
        <p:sp>
          <p:nvSpPr>
            <p:cNvPr id="257" name="Google Shape;257;p28"/>
            <p:cNvSpPr/>
            <p:nvPr/>
          </p:nvSpPr>
          <p:spPr>
            <a:xfrm rot="10800000" flipH="1">
              <a:off x="-436692" y="-634094"/>
              <a:ext cx="5651090" cy="2576869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 rot="10800000" flipH="1">
              <a:off x="-386585" y="-538618"/>
              <a:ext cx="5550876" cy="2531246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912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725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30"/>
          <p:cNvGrpSpPr/>
          <p:nvPr/>
        </p:nvGrpSpPr>
        <p:grpSpPr>
          <a:xfrm>
            <a:off x="-801635" y="-653866"/>
            <a:ext cx="5410851" cy="3179431"/>
            <a:chOff x="-376225" y="-642751"/>
            <a:chExt cx="3577028" cy="2384573"/>
          </a:xfrm>
        </p:grpSpPr>
        <p:sp>
          <p:nvSpPr>
            <p:cNvPr id="262" name="Google Shape;262;p30"/>
            <p:cNvSpPr/>
            <p:nvPr/>
          </p:nvSpPr>
          <p:spPr>
            <a:xfrm rot="10800000" flipH="1">
              <a:off x="-376225" y="-328076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 rot="10800000" flipH="1">
              <a:off x="-268600" y="-642751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4" name="Google Shape;264;p30"/>
          <p:cNvGrpSpPr/>
          <p:nvPr/>
        </p:nvGrpSpPr>
        <p:grpSpPr>
          <a:xfrm rot="10800000" flipH="1">
            <a:off x="7395434" y="3150038"/>
            <a:ext cx="5528333" cy="4140333"/>
            <a:chOff x="5546575" y="-338000"/>
            <a:chExt cx="4146250" cy="3105250"/>
          </a:xfrm>
        </p:grpSpPr>
        <p:sp>
          <p:nvSpPr>
            <p:cNvPr id="265" name="Google Shape;265;p30"/>
            <p:cNvSpPr/>
            <p:nvPr/>
          </p:nvSpPr>
          <p:spPr>
            <a:xfrm>
              <a:off x="5546575" y="-3380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698975" y="-1856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30"/>
          <p:cNvGrpSpPr/>
          <p:nvPr/>
        </p:nvGrpSpPr>
        <p:grpSpPr>
          <a:xfrm rot="5400000" flipH="1">
            <a:off x="-357583" y="5286276"/>
            <a:ext cx="1867577" cy="749529"/>
            <a:chOff x="7578038" y="4514975"/>
            <a:chExt cx="1400683" cy="562147"/>
          </a:xfrm>
        </p:grpSpPr>
        <p:sp>
          <p:nvSpPr>
            <p:cNvPr id="268" name="Google Shape;268;p30"/>
            <p:cNvSpPr/>
            <p:nvPr/>
          </p:nvSpPr>
          <p:spPr>
            <a:xfrm>
              <a:off x="7578038" y="4591175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7654238" y="4514975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0" name="Google Shape;270;p30"/>
          <p:cNvGrpSpPr/>
          <p:nvPr/>
        </p:nvGrpSpPr>
        <p:grpSpPr>
          <a:xfrm rot="-5400000" flipH="1">
            <a:off x="10987000" y="-145579"/>
            <a:ext cx="732933" cy="1284300"/>
            <a:chOff x="83400" y="4012400"/>
            <a:chExt cx="549700" cy="963225"/>
          </a:xfrm>
        </p:grpSpPr>
        <p:sp>
          <p:nvSpPr>
            <p:cNvPr id="271" name="Google Shape;271;p30"/>
            <p:cNvSpPr/>
            <p:nvPr/>
          </p:nvSpPr>
          <p:spPr>
            <a:xfrm>
              <a:off x="83400" y="4124325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48425" y="4012400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039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31"/>
          <p:cNvGrpSpPr/>
          <p:nvPr/>
        </p:nvGrpSpPr>
        <p:grpSpPr>
          <a:xfrm>
            <a:off x="-262932" y="2682814"/>
            <a:ext cx="3802861" cy="4852823"/>
            <a:chOff x="-197201" y="3092451"/>
            <a:chExt cx="1826425" cy="2330697"/>
          </a:xfrm>
        </p:grpSpPr>
        <p:sp>
          <p:nvSpPr>
            <p:cNvPr id="275" name="Google Shape;275;p31"/>
            <p:cNvSpPr/>
            <p:nvPr/>
          </p:nvSpPr>
          <p:spPr>
            <a:xfrm rot="5400000">
              <a:off x="-449337" y="3344588"/>
              <a:ext cx="2178297" cy="1674025"/>
            </a:xfrm>
            <a:custGeom>
              <a:avLst/>
              <a:gdLst/>
              <a:ahLst/>
              <a:cxnLst/>
              <a:rect l="l" t="t" r="r" b="b"/>
              <a:pathLst>
                <a:path w="73331" h="56355" extrusionOk="0">
                  <a:moveTo>
                    <a:pt x="72546" y="4147"/>
                  </a:moveTo>
                  <a:cubicBezTo>
                    <a:pt x="67820" y="1"/>
                    <a:pt x="59494" y="1792"/>
                    <a:pt x="55262" y="5017"/>
                  </a:cubicBezTo>
                  <a:cubicBezTo>
                    <a:pt x="51048" y="8241"/>
                    <a:pt x="47738" y="12609"/>
                    <a:pt x="44787" y="17113"/>
                  </a:cubicBezTo>
                  <a:cubicBezTo>
                    <a:pt x="42535" y="20577"/>
                    <a:pt x="40419" y="24211"/>
                    <a:pt x="37484" y="27077"/>
                  </a:cubicBezTo>
                  <a:cubicBezTo>
                    <a:pt x="32656" y="31769"/>
                    <a:pt x="26138" y="33868"/>
                    <a:pt x="19894" y="35864"/>
                  </a:cubicBezTo>
                  <a:cubicBezTo>
                    <a:pt x="14707" y="37519"/>
                    <a:pt x="9026" y="38986"/>
                    <a:pt x="4675" y="42484"/>
                  </a:cubicBezTo>
                  <a:cubicBezTo>
                    <a:pt x="0" y="46220"/>
                    <a:pt x="956" y="52328"/>
                    <a:pt x="6552" y="54666"/>
                  </a:cubicBezTo>
                  <a:cubicBezTo>
                    <a:pt x="8036" y="55280"/>
                    <a:pt x="9691" y="55399"/>
                    <a:pt x="11312" y="55485"/>
                  </a:cubicBezTo>
                  <a:cubicBezTo>
                    <a:pt x="26565" y="56355"/>
                    <a:pt x="39344" y="55775"/>
                    <a:pt x="54614" y="55178"/>
                  </a:cubicBezTo>
                  <a:cubicBezTo>
                    <a:pt x="57907" y="55058"/>
                    <a:pt x="61183" y="54922"/>
                    <a:pt x="64424" y="54495"/>
                  </a:cubicBezTo>
                  <a:cubicBezTo>
                    <a:pt x="65823" y="54308"/>
                    <a:pt x="67240" y="54069"/>
                    <a:pt x="68485" y="53386"/>
                  </a:cubicBezTo>
                  <a:cubicBezTo>
                    <a:pt x="70635" y="52209"/>
                    <a:pt x="72034" y="49889"/>
                    <a:pt x="72682" y="47449"/>
                  </a:cubicBezTo>
                  <a:cubicBezTo>
                    <a:pt x="73331" y="45009"/>
                    <a:pt x="73313" y="42450"/>
                    <a:pt x="73313" y="39908"/>
                  </a:cubicBezTo>
                  <a:lnTo>
                    <a:pt x="73211" y="743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 rot="5400000">
              <a:off x="-296937" y="3496988"/>
              <a:ext cx="2178297" cy="1674025"/>
            </a:xfrm>
            <a:custGeom>
              <a:avLst/>
              <a:gdLst/>
              <a:ahLst/>
              <a:cxnLst/>
              <a:rect l="l" t="t" r="r" b="b"/>
              <a:pathLst>
                <a:path w="73331" h="56355" extrusionOk="0">
                  <a:moveTo>
                    <a:pt x="72546" y="4147"/>
                  </a:moveTo>
                  <a:cubicBezTo>
                    <a:pt x="67820" y="1"/>
                    <a:pt x="59494" y="1792"/>
                    <a:pt x="55262" y="5017"/>
                  </a:cubicBezTo>
                  <a:cubicBezTo>
                    <a:pt x="51048" y="8241"/>
                    <a:pt x="47738" y="12609"/>
                    <a:pt x="44787" y="17113"/>
                  </a:cubicBezTo>
                  <a:cubicBezTo>
                    <a:pt x="42535" y="20577"/>
                    <a:pt x="40419" y="24211"/>
                    <a:pt x="37484" y="27077"/>
                  </a:cubicBezTo>
                  <a:cubicBezTo>
                    <a:pt x="32656" y="31769"/>
                    <a:pt x="26138" y="33868"/>
                    <a:pt x="19894" y="35864"/>
                  </a:cubicBezTo>
                  <a:cubicBezTo>
                    <a:pt x="14707" y="37519"/>
                    <a:pt x="9026" y="38986"/>
                    <a:pt x="4675" y="42484"/>
                  </a:cubicBezTo>
                  <a:cubicBezTo>
                    <a:pt x="0" y="46220"/>
                    <a:pt x="956" y="52328"/>
                    <a:pt x="6552" y="54666"/>
                  </a:cubicBezTo>
                  <a:cubicBezTo>
                    <a:pt x="8036" y="55280"/>
                    <a:pt x="9691" y="55399"/>
                    <a:pt x="11312" y="55485"/>
                  </a:cubicBezTo>
                  <a:cubicBezTo>
                    <a:pt x="26565" y="56355"/>
                    <a:pt x="39344" y="55775"/>
                    <a:pt x="54614" y="55178"/>
                  </a:cubicBezTo>
                  <a:cubicBezTo>
                    <a:pt x="57907" y="55058"/>
                    <a:pt x="61183" y="54922"/>
                    <a:pt x="64424" y="54495"/>
                  </a:cubicBezTo>
                  <a:cubicBezTo>
                    <a:pt x="65823" y="54308"/>
                    <a:pt x="67240" y="54069"/>
                    <a:pt x="68485" y="53386"/>
                  </a:cubicBezTo>
                  <a:cubicBezTo>
                    <a:pt x="70635" y="52209"/>
                    <a:pt x="72034" y="49889"/>
                    <a:pt x="72682" y="47449"/>
                  </a:cubicBezTo>
                  <a:cubicBezTo>
                    <a:pt x="73331" y="45009"/>
                    <a:pt x="73313" y="42450"/>
                    <a:pt x="73313" y="39908"/>
                  </a:cubicBezTo>
                  <a:lnTo>
                    <a:pt x="73211" y="7439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7" name="Google Shape;277;p31"/>
          <p:cNvGrpSpPr/>
          <p:nvPr/>
        </p:nvGrpSpPr>
        <p:grpSpPr>
          <a:xfrm>
            <a:off x="9029980" y="-607376"/>
            <a:ext cx="3802840" cy="6411917"/>
            <a:chOff x="7763562" y="-258220"/>
            <a:chExt cx="1669767" cy="2815373"/>
          </a:xfrm>
        </p:grpSpPr>
        <p:sp>
          <p:nvSpPr>
            <p:cNvPr id="278" name="Google Shape;278;p31"/>
            <p:cNvSpPr/>
            <p:nvPr/>
          </p:nvSpPr>
          <p:spPr>
            <a:xfrm rot="5400000">
              <a:off x="7190760" y="3145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31"/>
            <p:cNvSpPr/>
            <p:nvPr/>
          </p:nvSpPr>
          <p:spPr>
            <a:xfrm rot="5400000">
              <a:off x="7343160" y="4669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091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32"/>
          <p:cNvGrpSpPr/>
          <p:nvPr/>
        </p:nvGrpSpPr>
        <p:grpSpPr>
          <a:xfrm rot="5400000">
            <a:off x="7252511" y="1747075"/>
            <a:ext cx="7534787" cy="3502295"/>
            <a:chOff x="-436692" y="-634094"/>
            <a:chExt cx="5651090" cy="2626721"/>
          </a:xfrm>
        </p:grpSpPr>
        <p:sp>
          <p:nvSpPr>
            <p:cNvPr id="282" name="Google Shape;282;p32"/>
            <p:cNvSpPr/>
            <p:nvPr/>
          </p:nvSpPr>
          <p:spPr>
            <a:xfrm rot="10800000" flipH="1">
              <a:off x="-436692" y="-634094"/>
              <a:ext cx="5651090" cy="2576869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 rot="10800000" flipH="1">
              <a:off x="-386585" y="-538618"/>
              <a:ext cx="5550876" cy="2531246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4" name="Google Shape;284;p32"/>
          <p:cNvGrpSpPr/>
          <p:nvPr/>
        </p:nvGrpSpPr>
        <p:grpSpPr>
          <a:xfrm rot="10800000" flipH="1">
            <a:off x="-278371" y="5543812"/>
            <a:ext cx="3719585" cy="1476451"/>
            <a:chOff x="-410700" y="-115637"/>
            <a:chExt cx="2789689" cy="1107338"/>
          </a:xfrm>
        </p:grpSpPr>
        <p:sp>
          <p:nvSpPr>
            <p:cNvPr id="285" name="Google Shape;285;p32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7" name="Google Shape;287;p32"/>
          <p:cNvGrpSpPr/>
          <p:nvPr/>
        </p:nvGrpSpPr>
        <p:grpSpPr>
          <a:xfrm rot="10800000">
            <a:off x="-163253" y="-269153"/>
            <a:ext cx="2940192" cy="2740573"/>
            <a:chOff x="7296588" y="3483020"/>
            <a:chExt cx="2205144" cy="2055430"/>
          </a:xfrm>
        </p:grpSpPr>
        <p:sp>
          <p:nvSpPr>
            <p:cNvPr id="288" name="Google Shape;288;p32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715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subTitle" idx="1"/>
          </p:nvPr>
        </p:nvSpPr>
        <p:spPr>
          <a:xfrm>
            <a:off x="950967" y="1658100"/>
            <a:ext cx="4581200" cy="44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subTitle" idx="2"/>
          </p:nvPr>
        </p:nvSpPr>
        <p:spPr>
          <a:xfrm>
            <a:off x="6659833" y="1658100"/>
            <a:ext cx="4581200" cy="44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33"/>
          <p:cNvGrpSpPr/>
          <p:nvPr/>
        </p:nvGrpSpPr>
        <p:grpSpPr>
          <a:xfrm flipH="1">
            <a:off x="-914237" y="-947143"/>
            <a:ext cx="4439200" cy="2488875"/>
            <a:chOff x="5184050" y="588775"/>
            <a:chExt cx="3329400" cy="1866656"/>
          </a:xfrm>
        </p:grpSpPr>
        <p:sp>
          <p:nvSpPr>
            <p:cNvPr id="295" name="Google Shape;295;p33"/>
            <p:cNvSpPr/>
            <p:nvPr/>
          </p:nvSpPr>
          <p:spPr>
            <a:xfrm>
              <a:off x="5184050" y="588775"/>
              <a:ext cx="3253200" cy="1798300"/>
            </a:xfrm>
            <a:custGeom>
              <a:avLst/>
              <a:gdLst/>
              <a:ahLst/>
              <a:cxnLst/>
              <a:rect l="l" t="t" r="r" b="b"/>
              <a:pathLst>
                <a:path w="130128" h="71932" extrusionOk="0">
                  <a:moveTo>
                    <a:pt x="114329" y="21720"/>
                  </a:moveTo>
                  <a:cubicBezTo>
                    <a:pt x="104365" y="11380"/>
                    <a:pt x="90648" y="5170"/>
                    <a:pt x="76521" y="2594"/>
                  </a:cubicBezTo>
                  <a:cubicBezTo>
                    <a:pt x="62394" y="0"/>
                    <a:pt x="47840" y="836"/>
                    <a:pt x="33645" y="3054"/>
                  </a:cubicBezTo>
                  <a:lnTo>
                    <a:pt x="0" y="16823"/>
                  </a:lnTo>
                  <a:cubicBezTo>
                    <a:pt x="2969" y="26463"/>
                    <a:pt x="9077" y="35574"/>
                    <a:pt x="18136" y="40044"/>
                  </a:cubicBezTo>
                  <a:cubicBezTo>
                    <a:pt x="22095" y="41989"/>
                    <a:pt x="26445" y="42996"/>
                    <a:pt x="30796" y="43627"/>
                  </a:cubicBezTo>
                  <a:cubicBezTo>
                    <a:pt x="40658" y="45026"/>
                    <a:pt x="50673" y="44565"/>
                    <a:pt x="60568" y="45572"/>
                  </a:cubicBezTo>
                  <a:cubicBezTo>
                    <a:pt x="70481" y="46578"/>
                    <a:pt x="80650" y="49291"/>
                    <a:pt x="88020" y="55962"/>
                  </a:cubicBezTo>
                  <a:cubicBezTo>
                    <a:pt x="91518" y="59119"/>
                    <a:pt x="94265" y="63060"/>
                    <a:pt x="97899" y="66046"/>
                  </a:cubicBezTo>
                  <a:cubicBezTo>
                    <a:pt x="102181" y="69526"/>
                    <a:pt x="107487" y="71540"/>
                    <a:pt x="112998" y="71761"/>
                  </a:cubicBezTo>
                  <a:cubicBezTo>
                    <a:pt x="117383" y="71932"/>
                    <a:pt x="122177" y="70704"/>
                    <a:pt x="124822" y="67206"/>
                  </a:cubicBezTo>
                  <a:cubicBezTo>
                    <a:pt x="126153" y="65431"/>
                    <a:pt x="126835" y="63231"/>
                    <a:pt x="127279" y="61047"/>
                  </a:cubicBezTo>
                  <a:cubicBezTo>
                    <a:pt x="130128" y="46988"/>
                    <a:pt x="124310" y="32059"/>
                    <a:pt x="114329" y="217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5260250" y="657131"/>
              <a:ext cx="3253200" cy="1798300"/>
            </a:xfrm>
            <a:custGeom>
              <a:avLst/>
              <a:gdLst/>
              <a:ahLst/>
              <a:cxnLst/>
              <a:rect l="l" t="t" r="r" b="b"/>
              <a:pathLst>
                <a:path w="130128" h="71932" extrusionOk="0">
                  <a:moveTo>
                    <a:pt x="114329" y="21720"/>
                  </a:moveTo>
                  <a:cubicBezTo>
                    <a:pt x="104365" y="11380"/>
                    <a:pt x="90648" y="5170"/>
                    <a:pt x="76521" y="2594"/>
                  </a:cubicBezTo>
                  <a:cubicBezTo>
                    <a:pt x="62394" y="0"/>
                    <a:pt x="47840" y="836"/>
                    <a:pt x="33645" y="3054"/>
                  </a:cubicBezTo>
                  <a:lnTo>
                    <a:pt x="0" y="16823"/>
                  </a:lnTo>
                  <a:cubicBezTo>
                    <a:pt x="2969" y="26463"/>
                    <a:pt x="9077" y="35574"/>
                    <a:pt x="18136" y="40044"/>
                  </a:cubicBezTo>
                  <a:cubicBezTo>
                    <a:pt x="22095" y="41989"/>
                    <a:pt x="26445" y="42996"/>
                    <a:pt x="30796" y="43627"/>
                  </a:cubicBezTo>
                  <a:cubicBezTo>
                    <a:pt x="40658" y="45026"/>
                    <a:pt x="50673" y="44565"/>
                    <a:pt x="60568" y="45572"/>
                  </a:cubicBezTo>
                  <a:cubicBezTo>
                    <a:pt x="70481" y="46578"/>
                    <a:pt x="80650" y="49291"/>
                    <a:pt x="88020" y="55962"/>
                  </a:cubicBezTo>
                  <a:cubicBezTo>
                    <a:pt x="91518" y="59119"/>
                    <a:pt x="94265" y="63060"/>
                    <a:pt x="97899" y="66046"/>
                  </a:cubicBezTo>
                  <a:cubicBezTo>
                    <a:pt x="102181" y="69526"/>
                    <a:pt x="107487" y="71540"/>
                    <a:pt x="112998" y="71761"/>
                  </a:cubicBezTo>
                  <a:cubicBezTo>
                    <a:pt x="117383" y="71932"/>
                    <a:pt x="122177" y="70704"/>
                    <a:pt x="124822" y="67206"/>
                  </a:cubicBezTo>
                  <a:cubicBezTo>
                    <a:pt x="126153" y="65431"/>
                    <a:pt x="126835" y="63231"/>
                    <a:pt x="127279" y="61047"/>
                  </a:cubicBezTo>
                  <a:cubicBezTo>
                    <a:pt x="130128" y="46988"/>
                    <a:pt x="124310" y="32059"/>
                    <a:pt x="114329" y="2172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380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of text">
  <p:cSld name="Four columns of 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9" name="Google Shape;299;p34"/>
          <p:cNvSpPr txBox="1">
            <a:spLocks noGrp="1"/>
          </p:cNvSpPr>
          <p:nvPr>
            <p:ph type="title" idx="2"/>
          </p:nvPr>
        </p:nvSpPr>
        <p:spPr>
          <a:xfrm>
            <a:off x="2481733" y="2663633"/>
            <a:ext cx="29480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subTitle" idx="1"/>
          </p:nvPr>
        </p:nvSpPr>
        <p:spPr>
          <a:xfrm>
            <a:off x="2481733" y="3067733"/>
            <a:ext cx="2948000" cy="8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title" idx="3"/>
          </p:nvPr>
        </p:nvSpPr>
        <p:spPr>
          <a:xfrm>
            <a:off x="6762267" y="2663633"/>
            <a:ext cx="29480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subTitle" idx="4"/>
          </p:nvPr>
        </p:nvSpPr>
        <p:spPr>
          <a:xfrm>
            <a:off x="6762267" y="3067733"/>
            <a:ext cx="2948000" cy="8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title" idx="5"/>
          </p:nvPr>
        </p:nvSpPr>
        <p:spPr>
          <a:xfrm>
            <a:off x="2481733" y="5021664"/>
            <a:ext cx="29480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subTitle" idx="6"/>
          </p:nvPr>
        </p:nvSpPr>
        <p:spPr>
          <a:xfrm>
            <a:off x="2481733" y="5425597"/>
            <a:ext cx="2948000" cy="8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05" name="Google Shape;305;p34"/>
          <p:cNvSpPr txBox="1">
            <a:spLocks noGrp="1"/>
          </p:cNvSpPr>
          <p:nvPr>
            <p:ph type="title" idx="7"/>
          </p:nvPr>
        </p:nvSpPr>
        <p:spPr>
          <a:xfrm>
            <a:off x="6762267" y="5021664"/>
            <a:ext cx="29480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06" name="Google Shape;306;p34"/>
          <p:cNvSpPr txBox="1">
            <a:spLocks noGrp="1"/>
          </p:cNvSpPr>
          <p:nvPr>
            <p:ph type="subTitle" idx="8"/>
          </p:nvPr>
        </p:nvSpPr>
        <p:spPr>
          <a:xfrm>
            <a:off x="6762267" y="5425597"/>
            <a:ext cx="2948000" cy="8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307" name="Google Shape;307;p34"/>
          <p:cNvGrpSpPr/>
          <p:nvPr/>
        </p:nvGrpSpPr>
        <p:grpSpPr>
          <a:xfrm rot="10800000">
            <a:off x="9160662" y="5510945"/>
            <a:ext cx="3719585" cy="1476451"/>
            <a:chOff x="-410700" y="-115637"/>
            <a:chExt cx="2789689" cy="1107338"/>
          </a:xfrm>
        </p:grpSpPr>
        <p:sp>
          <p:nvSpPr>
            <p:cNvPr id="308" name="Google Shape;308;p34"/>
            <p:cNvSpPr/>
            <p:nvPr/>
          </p:nvSpPr>
          <p:spPr>
            <a:xfrm>
              <a:off x="-410700" y="-115625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-268825" y="-115637"/>
              <a:ext cx="2647814" cy="1107325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34"/>
          <p:cNvGrpSpPr/>
          <p:nvPr/>
        </p:nvGrpSpPr>
        <p:grpSpPr>
          <a:xfrm rot="10800000">
            <a:off x="-163253" y="-269153"/>
            <a:ext cx="2940192" cy="2740573"/>
            <a:chOff x="7296588" y="3483020"/>
            <a:chExt cx="2205144" cy="2055430"/>
          </a:xfrm>
        </p:grpSpPr>
        <p:sp>
          <p:nvSpPr>
            <p:cNvPr id="311" name="Google Shape;311;p34"/>
            <p:cNvSpPr/>
            <p:nvPr/>
          </p:nvSpPr>
          <p:spPr>
            <a:xfrm rot="-5400000">
              <a:off x="7471370" y="3371463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34"/>
            <p:cNvSpPr/>
            <p:nvPr/>
          </p:nvSpPr>
          <p:spPr>
            <a:xfrm rot="-5400000">
              <a:off x="7408145" y="3508088"/>
              <a:ext cx="1918805" cy="2141919"/>
            </a:xfrm>
            <a:custGeom>
              <a:avLst/>
              <a:gdLst/>
              <a:ahLst/>
              <a:cxnLst/>
              <a:rect l="l" t="t" r="r" b="b"/>
              <a:pathLst>
                <a:path w="51100" h="57038" extrusionOk="0">
                  <a:moveTo>
                    <a:pt x="49239" y="45640"/>
                  </a:moveTo>
                  <a:cubicBezTo>
                    <a:pt x="50297" y="47056"/>
                    <a:pt x="51099" y="48865"/>
                    <a:pt x="50621" y="50571"/>
                  </a:cubicBezTo>
                  <a:cubicBezTo>
                    <a:pt x="50383" y="51339"/>
                    <a:pt x="49956" y="52055"/>
                    <a:pt x="49393" y="52652"/>
                  </a:cubicBezTo>
                  <a:cubicBezTo>
                    <a:pt x="47465" y="54836"/>
                    <a:pt x="44616" y="56048"/>
                    <a:pt x="41749" y="56542"/>
                  </a:cubicBezTo>
                  <a:cubicBezTo>
                    <a:pt x="38866" y="57037"/>
                    <a:pt x="35931" y="56867"/>
                    <a:pt x="33014" y="56713"/>
                  </a:cubicBezTo>
                  <a:lnTo>
                    <a:pt x="495" y="54887"/>
                  </a:lnTo>
                  <a:lnTo>
                    <a:pt x="0" y="154"/>
                  </a:lnTo>
                  <a:cubicBezTo>
                    <a:pt x="4027" y="0"/>
                    <a:pt x="7848" y="2287"/>
                    <a:pt x="10476" y="5324"/>
                  </a:cubicBezTo>
                  <a:cubicBezTo>
                    <a:pt x="13103" y="8361"/>
                    <a:pt x="14724" y="12148"/>
                    <a:pt x="16174" y="15902"/>
                  </a:cubicBezTo>
                  <a:cubicBezTo>
                    <a:pt x="17625" y="19672"/>
                    <a:pt x="18989" y="23511"/>
                    <a:pt x="21190" y="26872"/>
                  </a:cubicBezTo>
                  <a:cubicBezTo>
                    <a:pt x="23016" y="29602"/>
                    <a:pt x="24978" y="32588"/>
                    <a:pt x="27623" y="34721"/>
                  </a:cubicBezTo>
                  <a:cubicBezTo>
                    <a:pt x="33918" y="39805"/>
                    <a:pt x="44172" y="38918"/>
                    <a:pt x="49239" y="456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3" name="Google Shape;313;p34"/>
          <p:cNvSpPr txBox="1">
            <a:spLocks noGrp="1"/>
          </p:cNvSpPr>
          <p:nvPr>
            <p:ph type="title" idx="9" hasCustomPrompt="1"/>
          </p:nvPr>
        </p:nvSpPr>
        <p:spPr>
          <a:xfrm>
            <a:off x="2481733" y="2050567"/>
            <a:ext cx="2948000" cy="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4" name="Google Shape;314;p34"/>
          <p:cNvSpPr txBox="1">
            <a:spLocks noGrp="1"/>
          </p:cNvSpPr>
          <p:nvPr>
            <p:ph type="title" idx="13" hasCustomPrompt="1"/>
          </p:nvPr>
        </p:nvSpPr>
        <p:spPr>
          <a:xfrm>
            <a:off x="6762267" y="2050567"/>
            <a:ext cx="2948000" cy="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 idx="14" hasCustomPrompt="1"/>
          </p:nvPr>
        </p:nvSpPr>
        <p:spPr>
          <a:xfrm>
            <a:off x="2481733" y="4414976"/>
            <a:ext cx="2948000" cy="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15" hasCustomPrompt="1"/>
          </p:nvPr>
        </p:nvSpPr>
        <p:spPr>
          <a:xfrm>
            <a:off x="6762267" y="4414976"/>
            <a:ext cx="2948000" cy="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0321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674600" y="4205364"/>
            <a:ext cx="39424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579400" y="4205364"/>
            <a:ext cx="39380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2172200" y="3752467"/>
            <a:ext cx="29472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7074800" y="3752467"/>
            <a:ext cx="29472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 rot="-5400000" flipH="1">
            <a:off x="8774147" y="-3055993"/>
            <a:ext cx="1479488" cy="6575120"/>
            <a:chOff x="6317113" y="1752800"/>
            <a:chExt cx="587067" cy="1755550"/>
          </a:xfrm>
        </p:grpSpPr>
        <p:sp>
          <p:nvSpPr>
            <p:cNvPr id="40" name="Google Shape;40;p5"/>
            <p:cNvSpPr/>
            <p:nvPr/>
          </p:nvSpPr>
          <p:spPr>
            <a:xfrm rot="-5400000">
              <a:off x="5739575" y="2391963"/>
              <a:ext cx="1693925" cy="538850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-5400000">
              <a:off x="5787792" y="2330337"/>
              <a:ext cx="1693925" cy="538850"/>
            </a:xfrm>
            <a:custGeom>
              <a:avLst/>
              <a:gdLst/>
              <a:ahLst/>
              <a:cxnLst/>
              <a:rect l="l" t="t" r="r" b="b"/>
              <a:pathLst>
                <a:path w="67757" h="21554" extrusionOk="0">
                  <a:moveTo>
                    <a:pt x="64832" y="6983"/>
                  </a:moveTo>
                  <a:cubicBezTo>
                    <a:pt x="62339" y="7750"/>
                    <a:pt x="59727" y="8106"/>
                    <a:pt x="57158" y="8570"/>
                  </a:cubicBezTo>
                  <a:cubicBezTo>
                    <a:pt x="51740" y="9541"/>
                    <a:pt x="46420" y="10977"/>
                    <a:pt x="41250" y="12854"/>
                  </a:cubicBezTo>
                  <a:cubicBezTo>
                    <a:pt x="36275" y="14668"/>
                    <a:pt x="31612" y="17290"/>
                    <a:pt x="26561" y="18855"/>
                  </a:cubicBezTo>
                  <a:cubicBezTo>
                    <a:pt x="19643" y="20992"/>
                    <a:pt x="11549" y="21553"/>
                    <a:pt x="5149" y="17495"/>
                  </a:cubicBezTo>
                  <a:cubicBezTo>
                    <a:pt x="3400" y="16384"/>
                    <a:pt x="1814" y="14883"/>
                    <a:pt x="950" y="12930"/>
                  </a:cubicBezTo>
                  <a:cubicBezTo>
                    <a:pt x="1" y="10696"/>
                    <a:pt x="76" y="8160"/>
                    <a:pt x="1155" y="5990"/>
                  </a:cubicBezTo>
                  <a:cubicBezTo>
                    <a:pt x="2742" y="2893"/>
                    <a:pt x="6239" y="1598"/>
                    <a:pt x="9336" y="1090"/>
                  </a:cubicBezTo>
                  <a:cubicBezTo>
                    <a:pt x="13459" y="421"/>
                    <a:pt x="17646" y="508"/>
                    <a:pt x="21802" y="540"/>
                  </a:cubicBezTo>
                  <a:cubicBezTo>
                    <a:pt x="24737" y="551"/>
                    <a:pt x="27781" y="734"/>
                    <a:pt x="30695" y="367"/>
                  </a:cubicBezTo>
                  <a:cubicBezTo>
                    <a:pt x="33512" y="0"/>
                    <a:pt x="36728" y="907"/>
                    <a:pt x="39566" y="1231"/>
                  </a:cubicBezTo>
                  <a:cubicBezTo>
                    <a:pt x="45901" y="1965"/>
                    <a:pt x="52302" y="2418"/>
                    <a:pt x="58680" y="1975"/>
                  </a:cubicBezTo>
                  <a:cubicBezTo>
                    <a:pt x="60202" y="1868"/>
                    <a:pt x="61734" y="1716"/>
                    <a:pt x="63224" y="1975"/>
                  </a:cubicBezTo>
                  <a:cubicBezTo>
                    <a:pt x="64368" y="2170"/>
                    <a:pt x="65458" y="2601"/>
                    <a:pt x="66429" y="3238"/>
                  </a:cubicBezTo>
                  <a:cubicBezTo>
                    <a:pt x="67087" y="3681"/>
                    <a:pt x="67756" y="4371"/>
                    <a:pt x="67616" y="5159"/>
                  </a:cubicBezTo>
                  <a:cubicBezTo>
                    <a:pt x="67487" y="5947"/>
                    <a:pt x="66656" y="6379"/>
                    <a:pt x="65911" y="6649"/>
                  </a:cubicBezTo>
                  <a:cubicBezTo>
                    <a:pt x="65555" y="6767"/>
                    <a:pt x="65199" y="6875"/>
                    <a:pt x="64832" y="69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42;p5"/>
          <p:cNvGrpSpPr/>
          <p:nvPr/>
        </p:nvGrpSpPr>
        <p:grpSpPr>
          <a:xfrm rot="-5400000" flipH="1">
            <a:off x="1288895" y="3126346"/>
            <a:ext cx="2264223" cy="6654143"/>
            <a:chOff x="7388041" y="1066138"/>
            <a:chExt cx="776731" cy="1265945"/>
          </a:xfrm>
        </p:grpSpPr>
        <p:sp>
          <p:nvSpPr>
            <p:cNvPr id="43" name="Google Shape;43;p5"/>
            <p:cNvSpPr/>
            <p:nvPr/>
          </p:nvSpPr>
          <p:spPr>
            <a:xfrm rot="-5400000">
              <a:off x="7149788" y="1310313"/>
              <a:ext cx="1161300" cy="672950"/>
            </a:xfrm>
            <a:custGeom>
              <a:avLst/>
              <a:gdLst/>
              <a:ahLst/>
              <a:cxnLst/>
              <a:rect l="l" t="t" r="r" b="b"/>
              <a:pathLst>
                <a:path w="46452" h="26918" extrusionOk="0">
                  <a:moveTo>
                    <a:pt x="45588" y="270"/>
                  </a:moveTo>
                  <a:cubicBezTo>
                    <a:pt x="40948" y="0"/>
                    <a:pt x="36436" y="1792"/>
                    <a:pt x="32292" y="3886"/>
                  </a:cubicBezTo>
                  <a:cubicBezTo>
                    <a:pt x="30565" y="4749"/>
                    <a:pt x="28860" y="5688"/>
                    <a:pt x="27446" y="6994"/>
                  </a:cubicBezTo>
                  <a:cubicBezTo>
                    <a:pt x="26507" y="7868"/>
                    <a:pt x="25698" y="8904"/>
                    <a:pt x="24748" y="9768"/>
                  </a:cubicBezTo>
                  <a:cubicBezTo>
                    <a:pt x="22492" y="11818"/>
                    <a:pt x="19514" y="12844"/>
                    <a:pt x="16632" y="13815"/>
                  </a:cubicBezTo>
                  <a:lnTo>
                    <a:pt x="8937" y="16405"/>
                  </a:lnTo>
                  <a:cubicBezTo>
                    <a:pt x="6530" y="17215"/>
                    <a:pt x="4037" y="18089"/>
                    <a:pt x="2256" y="19891"/>
                  </a:cubicBezTo>
                  <a:cubicBezTo>
                    <a:pt x="1177" y="20981"/>
                    <a:pt x="1" y="23075"/>
                    <a:pt x="745" y="24629"/>
                  </a:cubicBezTo>
                  <a:cubicBezTo>
                    <a:pt x="1544" y="26291"/>
                    <a:pt x="4447" y="25968"/>
                    <a:pt x="6055" y="26021"/>
                  </a:cubicBezTo>
                  <a:cubicBezTo>
                    <a:pt x="18596" y="26475"/>
                    <a:pt x="31191" y="26917"/>
                    <a:pt x="43624" y="25331"/>
                  </a:cubicBezTo>
                  <a:cubicBezTo>
                    <a:pt x="43916" y="25298"/>
                    <a:pt x="44207" y="25255"/>
                    <a:pt x="44434" y="25061"/>
                  </a:cubicBezTo>
                  <a:cubicBezTo>
                    <a:pt x="44714" y="24824"/>
                    <a:pt x="44779" y="24413"/>
                    <a:pt x="44822" y="24036"/>
                  </a:cubicBezTo>
                  <a:cubicBezTo>
                    <a:pt x="45567" y="17636"/>
                    <a:pt x="44984" y="11397"/>
                    <a:pt x="46452" y="49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-5716023">
              <a:off x="7195743" y="1386500"/>
              <a:ext cx="1161326" cy="672965"/>
            </a:xfrm>
            <a:custGeom>
              <a:avLst/>
              <a:gdLst/>
              <a:ahLst/>
              <a:cxnLst/>
              <a:rect l="l" t="t" r="r" b="b"/>
              <a:pathLst>
                <a:path w="46452" h="26918" extrusionOk="0">
                  <a:moveTo>
                    <a:pt x="45588" y="270"/>
                  </a:moveTo>
                  <a:cubicBezTo>
                    <a:pt x="40948" y="0"/>
                    <a:pt x="36436" y="1792"/>
                    <a:pt x="32292" y="3886"/>
                  </a:cubicBezTo>
                  <a:cubicBezTo>
                    <a:pt x="30565" y="4749"/>
                    <a:pt x="28860" y="5688"/>
                    <a:pt x="27446" y="6994"/>
                  </a:cubicBezTo>
                  <a:cubicBezTo>
                    <a:pt x="26507" y="7868"/>
                    <a:pt x="25698" y="8904"/>
                    <a:pt x="24748" y="9768"/>
                  </a:cubicBezTo>
                  <a:cubicBezTo>
                    <a:pt x="22492" y="11818"/>
                    <a:pt x="19514" y="12844"/>
                    <a:pt x="16632" y="13815"/>
                  </a:cubicBezTo>
                  <a:lnTo>
                    <a:pt x="8937" y="16405"/>
                  </a:lnTo>
                  <a:cubicBezTo>
                    <a:pt x="6530" y="17215"/>
                    <a:pt x="4037" y="18089"/>
                    <a:pt x="2256" y="19891"/>
                  </a:cubicBezTo>
                  <a:cubicBezTo>
                    <a:pt x="1177" y="20981"/>
                    <a:pt x="1" y="23075"/>
                    <a:pt x="745" y="24629"/>
                  </a:cubicBezTo>
                  <a:cubicBezTo>
                    <a:pt x="1544" y="26291"/>
                    <a:pt x="4447" y="25968"/>
                    <a:pt x="6055" y="26021"/>
                  </a:cubicBezTo>
                  <a:cubicBezTo>
                    <a:pt x="18596" y="26475"/>
                    <a:pt x="31191" y="26917"/>
                    <a:pt x="43624" y="25331"/>
                  </a:cubicBezTo>
                  <a:cubicBezTo>
                    <a:pt x="43916" y="25298"/>
                    <a:pt x="44207" y="25255"/>
                    <a:pt x="44434" y="25061"/>
                  </a:cubicBezTo>
                  <a:cubicBezTo>
                    <a:pt x="44714" y="24824"/>
                    <a:pt x="44779" y="24413"/>
                    <a:pt x="44822" y="24036"/>
                  </a:cubicBezTo>
                  <a:cubicBezTo>
                    <a:pt x="45567" y="17636"/>
                    <a:pt x="44984" y="11397"/>
                    <a:pt x="46452" y="498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395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19" name="Google Shape;319;p35"/>
          <p:cNvGrpSpPr/>
          <p:nvPr/>
        </p:nvGrpSpPr>
        <p:grpSpPr>
          <a:xfrm rot="10800000" flipH="1">
            <a:off x="204082" y="166351"/>
            <a:ext cx="1125825" cy="2187896"/>
            <a:chOff x="-3355905" y="4039699"/>
            <a:chExt cx="1082108" cy="2102938"/>
          </a:xfrm>
        </p:grpSpPr>
        <p:sp>
          <p:nvSpPr>
            <p:cNvPr id="320" name="Google Shape;320;p35"/>
            <p:cNvSpPr/>
            <p:nvPr/>
          </p:nvSpPr>
          <p:spPr>
            <a:xfrm>
              <a:off x="-3355905" y="4182275"/>
              <a:ext cx="1016218" cy="1960362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-3290015" y="4039699"/>
              <a:ext cx="1016218" cy="1960362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2" name="Google Shape;322;p35"/>
          <p:cNvGrpSpPr/>
          <p:nvPr/>
        </p:nvGrpSpPr>
        <p:grpSpPr>
          <a:xfrm flipH="1">
            <a:off x="10861404" y="4516500"/>
            <a:ext cx="1219875" cy="2259237"/>
            <a:chOff x="3179645" y="3494221"/>
            <a:chExt cx="516838" cy="957142"/>
          </a:xfrm>
        </p:grpSpPr>
        <p:sp>
          <p:nvSpPr>
            <p:cNvPr id="323" name="Google Shape;323;p35"/>
            <p:cNvSpPr/>
            <p:nvPr/>
          </p:nvSpPr>
          <p:spPr>
            <a:xfrm rot="-5400000">
              <a:off x="2988116" y="3688346"/>
              <a:ext cx="902492" cy="514242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 rot="-5400000">
              <a:off x="2985520" y="3742996"/>
              <a:ext cx="902492" cy="514242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44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27" name="Google Shape;327;p36"/>
          <p:cNvGrpSpPr/>
          <p:nvPr/>
        </p:nvGrpSpPr>
        <p:grpSpPr>
          <a:xfrm flipH="1">
            <a:off x="-914237" y="-947143"/>
            <a:ext cx="4439200" cy="2488875"/>
            <a:chOff x="5184050" y="588775"/>
            <a:chExt cx="3329400" cy="1866656"/>
          </a:xfrm>
        </p:grpSpPr>
        <p:sp>
          <p:nvSpPr>
            <p:cNvPr id="328" name="Google Shape;328;p36"/>
            <p:cNvSpPr/>
            <p:nvPr/>
          </p:nvSpPr>
          <p:spPr>
            <a:xfrm>
              <a:off x="5184050" y="588775"/>
              <a:ext cx="3253200" cy="1798300"/>
            </a:xfrm>
            <a:custGeom>
              <a:avLst/>
              <a:gdLst/>
              <a:ahLst/>
              <a:cxnLst/>
              <a:rect l="l" t="t" r="r" b="b"/>
              <a:pathLst>
                <a:path w="130128" h="71932" extrusionOk="0">
                  <a:moveTo>
                    <a:pt x="114329" y="21720"/>
                  </a:moveTo>
                  <a:cubicBezTo>
                    <a:pt x="104365" y="11380"/>
                    <a:pt x="90648" y="5170"/>
                    <a:pt x="76521" y="2594"/>
                  </a:cubicBezTo>
                  <a:cubicBezTo>
                    <a:pt x="62394" y="0"/>
                    <a:pt x="47840" y="836"/>
                    <a:pt x="33645" y="3054"/>
                  </a:cubicBezTo>
                  <a:lnTo>
                    <a:pt x="0" y="16823"/>
                  </a:lnTo>
                  <a:cubicBezTo>
                    <a:pt x="2969" y="26463"/>
                    <a:pt x="9077" y="35574"/>
                    <a:pt x="18136" y="40044"/>
                  </a:cubicBezTo>
                  <a:cubicBezTo>
                    <a:pt x="22095" y="41989"/>
                    <a:pt x="26445" y="42996"/>
                    <a:pt x="30796" y="43627"/>
                  </a:cubicBezTo>
                  <a:cubicBezTo>
                    <a:pt x="40658" y="45026"/>
                    <a:pt x="50673" y="44565"/>
                    <a:pt x="60568" y="45572"/>
                  </a:cubicBezTo>
                  <a:cubicBezTo>
                    <a:pt x="70481" y="46578"/>
                    <a:pt x="80650" y="49291"/>
                    <a:pt x="88020" y="55962"/>
                  </a:cubicBezTo>
                  <a:cubicBezTo>
                    <a:pt x="91518" y="59119"/>
                    <a:pt x="94265" y="63060"/>
                    <a:pt x="97899" y="66046"/>
                  </a:cubicBezTo>
                  <a:cubicBezTo>
                    <a:pt x="102181" y="69526"/>
                    <a:pt x="107487" y="71540"/>
                    <a:pt x="112998" y="71761"/>
                  </a:cubicBezTo>
                  <a:cubicBezTo>
                    <a:pt x="117383" y="71932"/>
                    <a:pt x="122177" y="70704"/>
                    <a:pt x="124822" y="67206"/>
                  </a:cubicBezTo>
                  <a:cubicBezTo>
                    <a:pt x="126153" y="65431"/>
                    <a:pt x="126835" y="63231"/>
                    <a:pt x="127279" y="61047"/>
                  </a:cubicBezTo>
                  <a:cubicBezTo>
                    <a:pt x="130128" y="46988"/>
                    <a:pt x="124310" y="32059"/>
                    <a:pt x="114329" y="217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5260250" y="657131"/>
              <a:ext cx="3253200" cy="1798300"/>
            </a:xfrm>
            <a:custGeom>
              <a:avLst/>
              <a:gdLst/>
              <a:ahLst/>
              <a:cxnLst/>
              <a:rect l="l" t="t" r="r" b="b"/>
              <a:pathLst>
                <a:path w="130128" h="71932" extrusionOk="0">
                  <a:moveTo>
                    <a:pt x="114329" y="21720"/>
                  </a:moveTo>
                  <a:cubicBezTo>
                    <a:pt x="104365" y="11380"/>
                    <a:pt x="90648" y="5170"/>
                    <a:pt x="76521" y="2594"/>
                  </a:cubicBezTo>
                  <a:cubicBezTo>
                    <a:pt x="62394" y="0"/>
                    <a:pt x="47840" y="836"/>
                    <a:pt x="33645" y="3054"/>
                  </a:cubicBezTo>
                  <a:lnTo>
                    <a:pt x="0" y="16823"/>
                  </a:lnTo>
                  <a:cubicBezTo>
                    <a:pt x="2969" y="26463"/>
                    <a:pt x="9077" y="35574"/>
                    <a:pt x="18136" y="40044"/>
                  </a:cubicBezTo>
                  <a:cubicBezTo>
                    <a:pt x="22095" y="41989"/>
                    <a:pt x="26445" y="42996"/>
                    <a:pt x="30796" y="43627"/>
                  </a:cubicBezTo>
                  <a:cubicBezTo>
                    <a:pt x="40658" y="45026"/>
                    <a:pt x="50673" y="44565"/>
                    <a:pt x="60568" y="45572"/>
                  </a:cubicBezTo>
                  <a:cubicBezTo>
                    <a:pt x="70481" y="46578"/>
                    <a:pt x="80650" y="49291"/>
                    <a:pt x="88020" y="55962"/>
                  </a:cubicBezTo>
                  <a:cubicBezTo>
                    <a:pt x="91518" y="59119"/>
                    <a:pt x="94265" y="63060"/>
                    <a:pt x="97899" y="66046"/>
                  </a:cubicBezTo>
                  <a:cubicBezTo>
                    <a:pt x="102181" y="69526"/>
                    <a:pt x="107487" y="71540"/>
                    <a:pt x="112998" y="71761"/>
                  </a:cubicBezTo>
                  <a:cubicBezTo>
                    <a:pt x="117383" y="71932"/>
                    <a:pt x="122177" y="70704"/>
                    <a:pt x="124822" y="67206"/>
                  </a:cubicBezTo>
                  <a:cubicBezTo>
                    <a:pt x="126153" y="65431"/>
                    <a:pt x="126835" y="63231"/>
                    <a:pt x="127279" y="61047"/>
                  </a:cubicBezTo>
                  <a:cubicBezTo>
                    <a:pt x="130128" y="46988"/>
                    <a:pt x="124310" y="32059"/>
                    <a:pt x="114329" y="2172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0" name="Google Shape;330;p36"/>
          <p:cNvGrpSpPr/>
          <p:nvPr/>
        </p:nvGrpSpPr>
        <p:grpSpPr>
          <a:xfrm rot="-5400000">
            <a:off x="10464832" y="4858497"/>
            <a:ext cx="1708291" cy="3319847"/>
            <a:chOff x="256325" y="3718550"/>
            <a:chExt cx="516100" cy="1002975"/>
          </a:xfrm>
        </p:grpSpPr>
        <p:sp>
          <p:nvSpPr>
            <p:cNvPr id="331" name="Google Shape;331;p36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319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06E74E-0334-44E3-A84D-553FB5433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14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8B9F4-68A8-46AF-898E-CAC976DF4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54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351000" y="2144748"/>
            <a:ext cx="4663600" cy="14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350997" y="3560184"/>
            <a:ext cx="4663600" cy="19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-294487" y="3807232"/>
            <a:ext cx="1199692" cy="2331449"/>
            <a:chOff x="256325" y="3718550"/>
            <a:chExt cx="516100" cy="1002975"/>
          </a:xfrm>
        </p:grpSpPr>
        <p:sp>
          <p:nvSpPr>
            <p:cNvPr id="51" name="Google Shape;51;p7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Google Shape;53;p7"/>
          <p:cNvGrpSpPr/>
          <p:nvPr/>
        </p:nvGrpSpPr>
        <p:grpSpPr>
          <a:xfrm>
            <a:off x="4258201" y="-868893"/>
            <a:ext cx="2889476" cy="2920073"/>
            <a:chOff x="2590990" y="-408529"/>
            <a:chExt cx="1730225" cy="1748547"/>
          </a:xfrm>
        </p:grpSpPr>
        <p:sp>
          <p:nvSpPr>
            <p:cNvPr id="54" name="Google Shape;54;p7"/>
            <p:cNvSpPr/>
            <p:nvPr/>
          </p:nvSpPr>
          <p:spPr>
            <a:xfrm rot="7534219">
              <a:off x="2802154" y="-1486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 rot="7534219">
              <a:off x="2878354" y="-724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69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247133" y="1837567"/>
            <a:ext cx="7698000" cy="3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-262934" y="4123269"/>
            <a:ext cx="2435233" cy="3107596"/>
            <a:chOff x="-197201" y="3092451"/>
            <a:chExt cx="1826425" cy="2330697"/>
          </a:xfrm>
        </p:grpSpPr>
        <p:sp>
          <p:nvSpPr>
            <p:cNvPr id="59" name="Google Shape;59;p8"/>
            <p:cNvSpPr/>
            <p:nvPr/>
          </p:nvSpPr>
          <p:spPr>
            <a:xfrm rot="5400000">
              <a:off x="-449337" y="3344588"/>
              <a:ext cx="2178297" cy="1674025"/>
            </a:xfrm>
            <a:custGeom>
              <a:avLst/>
              <a:gdLst/>
              <a:ahLst/>
              <a:cxnLst/>
              <a:rect l="l" t="t" r="r" b="b"/>
              <a:pathLst>
                <a:path w="73331" h="56355" extrusionOk="0">
                  <a:moveTo>
                    <a:pt x="72546" y="4147"/>
                  </a:moveTo>
                  <a:cubicBezTo>
                    <a:pt x="67820" y="1"/>
                    <a:pt x="59494" y="1792"/>
                    <a:pt x="55262" y="5017"/>
                  </a:cubicBezTo>
                  <a:cubicBezTo>
                    <a:pt x="51048" y="8241"/>
                    <a:pt x="47738" y="12609"/>
                    <a:pt x="44787" y="17113"/>
                  </a:cubicBezTo>
                  <a:cubicBezTo>
                    <a:pt x="42535" y="20577"/>
                    <a:pt x="40419" y="24211"/>
                    <a:pt x="37484" y="27077"/>
                  </a:cubicBezTo>
                  <a:cubicBezTo>
                    <a:pt x="32656" y="31769"/>
                    <a:pt x="26138" y="33868"/>
                    <a:pt x="19894" y="35864"/>
                  </a:cubicBezTo>
                  <a:cubicBezTo>
                    <a:pt x="14707" y="37519"/>
                    <a:pt x="9026" y="38986"/>
                    <a:pt x="4675" y="42484"/>
                  </a:cubicBezTo>
                  <a:cubicBezTo>
                    <a:pt x="0" y="46220"/>
                    <a:pt x="956" y="52328"/>
                    <a:pt x="6552" y="54666"/>
                  </a:cubicBezTo>
                  <a:cubicBezTo>
                    <a:pt x="8036" y="55280"/>
                    <a:pt x="9691" y="55399"/>
                    <a:pt x="11312" y="55485"/>
                  </a:cubicBezTo>
                  <a:cubicBezTo>
                    <a:pt x="26565" y="56355"/>
                    <a:pt x="39344" y="55775"/>
                    <a:pt x="54614" y="55178"/>
                  </a:cubicBezTo>
                  <a:cubicBezTo>
                    <a:pt x="57907" y="55058"/>
                    <a:pt x="61183" y="54922"/>
                    <a:pt x="64424" y="54495"/>
                  </a:cubicBezTo>
                  <a:cubicBezTo>
                    <a:pt x="65823" y="54308"/>
                    <a:pt x="67240" y="54069"/>
                    <a:pt x="68485" y="53386"/>
                  </a:cubicBezTo>
                  <a:cubicBezTo>
                    <a:pt x="70635" y="52209"/>
                    <a:pt x="72034" y="49889"/>
                    <a:pt x="72682" y="47449"/>
                  </a:cubicBezTo>
                  <a:cubicBezTo>
                    <a:pt x="73331" y="45009"/>
                    <a:pt x="73313" y="42450"/>
                    <a:pt x="73313" y="39908"/>
                  </a:cubicBezTo>
                  <a:lnTo>
                    <a:pt x="73211" y="743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rot="5400000">
              <a:off x="-296937" y="3496988"/>
              <a:ext cx="2178297" cy="1674025"/>
            </a:xfrm>
            <a:custGeom>
              <a:avLst/>
              <a:gdLst/>
              <a:ahLst/>
              <a:cxnLst/>
              <a:rect l="l" t="t" r="r" b="b"/>
              <a:pathLst>
                <a:path w="73331" h="56355" extrusionOk="0">
                  <a:moveTo>
                    <a:pt x="72546" y="4147"/>
                  </a:moveTo>
                  <a:cubicBezTo>
                    <a:pt x="67820" y="1"/>
                    <a:pt x="59494" y="1792"/>
                    <a:pt x="55262" y="5017"/>
                  </a:cubicBezTo>
                  <a:cubicBezTo>
                    <a:pt x="51048" y="8241"/>
                    <a:pt x="47738" y="12609"/>
                    <a:pt x="44787" y="17113"/>
                  </a:cubicBezTo>
                  <a:cubicBezTo>
                    <a:pt x="42535" y="20577"/>
                    <a:pt x="40419" y="24211"/>
                    <a:pt x="37484" y="27077"/>
                  </a:cubicBezTo>
                  <a:cubicBezTo>
                    <a:pt x="32656" y="31769"/>
                    <a:pt x="26138" y="33868"/>
                    <a:pt x="19894" y="35864"/>
                  </a:cubicBezTo>
                  <a:cubicBezTo>
                    <a:pt x="14707" y="37519"/>
                    <a:pt x="9026" y="38986"/>
                    <a:pt x="4675" y="42484"/>
                  </a:cubicBezTo>
                  <a:cubicBezTo>
                    <a:pt x="0" y="46220"/>
                    <a:pt x="956" y="52328"/>
                    <a:pt x="6552" y="54666"/>
                  </a:cubicBezTo>
                  <a:cubicBezTo>
                    <a:pt x="8036" y="55280"/>
                    <a:pt x="9691" y="55399"/>
                    <a:pt x="11312" y="55485"/>
                  </a:cubicBezTo>
                  <a:cubicBezTo>
                    <a:pt x="26565" y="56355"/>
                    <a:pt x="39344" y="55775"/>
                    <a:pt x="54614" y="55178"/>
                  </a:cubicBezTo>
                  <a:cubicBezTo>
                    <a:pt x="57907" y="55058"/>
                    <a:pt x="61183" y="54922"/>
                    <a:pt x="64424" y="54495"/>
                  </a:cubicBezTo>
                  <a:cubicBezTo>
                    <a:pt x="65823" y="54308"/>
                    <a:pt x="67240" y="54069"/>
                    <a:pt x="68485" y="53386"/>
                  </a:cubicBezTo>
                  <a:cubicBezTo>
                    <a:pt x="70635" y="52209"/>
                    <a:pt x="72034" y="49889"/>
                    <a:pt x="72682" y="47449"/>
                  </a:cubicBezTo>
                  <a:cubicBezTo>
                    <a:pt x="73331" y="45009"/>
                    <a:pt x="73313" y="42450"/>
                    <a:pt x="73313" y="39908"/>
                  </a:cubicBezTo>
                  <a:lnTo>
                    <a:pt x="73211" y="7439"/>
                  </a:ln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" name="Google Shape;61;p8"/>
          <p:cNvGrpSpPr/>
          <p:nvPr/>
        </p:nvGrpSpPr>
        <p:grpSpPr>
          <a:xfrm>
            <a:off x="9166784" y="4952734"/>
            <a:ext cx="3591667" cy="2127901"/>
            <a:chOff x="6875088" y="3714550"/>
            <a:chExt cx="2693750" cy="1595926"/>
          </a:xfrm>
        </p:grpSpPr>
        <p:sp>
          <p:nvSpPr>
            <p:cNvPr id="62" name="Google Shape;62;p8"/>
            <p:cNvSpPr/>
            <p:nvPr/>
          </p:nvSpPr>
          <p:spPr>
            <a:xfrm>
              <a:off x="6875088" y="3847550"/>
              <a:ext cx="2524550" cy="1462926"/>
            </a:xfrm>
            <a:custGeom>
              <a:avLst/>
              <a:gdLst/>
              <a:ahLst/>
              <a:cxnLst/>
              <a:rect l="l" t="t" r="r" b="b"/>
              <a:pathLst>
                <a:path w="46452" h="26918" extrusionOk="0">
                  <a:moveTo>
                    <a:pt x="45588" y="270"/>
                  </a:moveTo>
                  <a:cubicBezTo>
                    <a:pt x="40948" y="0"/>
                    <a:pt x="36436" y="1792"/>
                    <a:pt x="32292" y="3886"/>
                  </a:cubicBezTo>
                  <a:cubicBezTo>
                    <a:pt x="30565" y="4749"/>
                    <a:pt x="28860" y="5688"/>
                    <a:pt x="27446" y="6994"/>
                  </a:cubicBezTo>
                  <a:cubicBezTo>
                    <a:pt x="26507" y="7868"/>
                    <a:pt x="25698" y="8904"/>
                    <a:pt x="24748" y="9768"/>
                  </a:cubicBezTo>
                  <a:cubicBezTo>
                    <a:pt x="22492" y="11818"/>
                    <a:pt x="19514" y="12844"/>
                    <a:pt x="16632" y="13815"/>
                  </a:cubicBezTo>
                  <a:lnTo>
                    <a:pt x="8937" y="16405"/>
                  </a:lnTo>
                  <a:cubicBezTo>
                    <a:pt x="6530" y="17215"/>
                    <a:pt x="4037" y="18089"/>
                    <a:pt x="2256" y="19891"/>
                  </a:cubicBezTo>
                  <a:cubicBezTo>
                    <a:pt x="1177" y="20981"/>
                    <a:pt x="1" y="23075"/>
                    <a:pt x="745" y="24629"/>
                  </a:cubicBezTo>
                  <a:cubicBezTo>
                    <a:pt x="1544" y="26291"/>
                    <a:pt x="4447" y="25968"/>
                    <a:pt x="6055" y="26021"/>
                  </a:cubicBezTo>
                  <a:cubicBezTo>
                    <a:pt x="18596" y="26475"/>
                    <a:pt x="31191" y="26917"/>
                    <a:pt x="43624" y="25331"/>
                  </a:cubicBezTo>
                  <a:cubicBezTo>
                    <a:pt x="43916" y="25298"/>
                    <a:pt x="44207" y="25255"/>
                    <a:pt x="44434" y="25061"/>
                  </a:cubicBezTo>
                  <a:cubicBezTo>
                    <a:pt x="44714" y="24824"/>
                    <a:pt x="44779" y="24413"/>
                    <a:pt x="44822" y="24036"/>
                  </a:cubicBezTo>
                  <a:cubicBezTo>
                    <a:pt x="45567" y="17636"/>
                    <a:pt x="44984" y="11397"/>
                    <a:pt x="46452" y="49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7044288" y="3714550"/>
              <a:ext cx="2524550" cy="1462926"/>
            </a:xfrm>
            <a:custGeom>
              <a:avLst/>
              <a:gdLst/>
              <a:ahLst/>
              <a:cxnLst/>
              <a:rect l="l" t="t" r="r" b="b"/>
              <a:pathLst>
                <a:path w="46452" h="26918" extrusionOk="0">
                  <a:moveTo>
                    <a:pt x="45588" y="270"/>
                  </a:moveTo>
                  <a:cubicBezTo>
                    <a:pt x="40948" y="0"/>
                    <a:pt x="36436" y="1792"/>
                    <a:pt x="32292" y="3886"/>
                  </a:cubicBezTo>
                  <a:cubicBezTo>
                    <a:pt x="30565" y="4749"/>
                    <a:pt x="28860" y="5688"/>
                    <a:pt x="27446" y="6994"/>
                  </a:cubicBezTo>
                  <a:cubicBezTo>
                    <a:pt x="26507" y="7868"/>
                    <a:pt x="25698" y="8904"/>
                    <a:pt x="24748" y="9768"/>
                  </a:cubicBezTo>
                  <a:cubicBezTo>
                    <a:pt x="22492" y="11818"/>
                    <a:pt x="19514" y="12844"/>
                    <a:pt x="16632" y="13815"/>
                  </a:cubicBezTo>
                  <a:lnTo>
                    <a:pt x="8937" y="16405"/>
                  </a:lnTo>
                  <a:cubicBezTo>
                    <a:pt x="6530" y="17215"/>
                    <a:pt x="4037" y="18089"/>
                    <a:pt x="2256" y="19891"/>
                  </a:cubicBezTo>
                  <a:cubicBezTo>
                    <a:pt x="1177" y="20981"/>
                    <a:pt x="1" y="23075"/>
                    <a:pt x="745" y="24629"/>
                  </a:cubicBezTo>
                  <a:cubicBezTo>
                    <a:pt x="1544" y="26291"/>
                    <a:pt x="4447" y="25968"/>
                    <a:pt x="6055" y="26021"/>
                  </a:cubicBezTo>
                  <a:cubicBezTo>
                    <a:pt x="18596" y="26475"/>
                    <a:pt x="31191" y="26917"/>
                    <a:pt x="43624" y="25331"/>
                  </a:cubicBezTo>
                  <a:cubicBezTo>
                    <a:pt x="43916" y="25298"/>
                    <a:pt x="44207" y="25255"/>
                    <a:pt x="44434" y="25061"/>
                  </a:cubicBezTo>
                  <a:cubicBezTo>
                    <a:pt x="44714" y="24824"/>
                    <a:pt x="44779" y="24413"/>
                    <a:pt x="44822" y="24036"/>
                  </a:cubicBezTo>
                  <a:cubicBezTo>
                    <a:pt x="45567" y="17636"/>
                    <a:pt x="44984" y="11397"/>
                    <a:pt x="46452" y="498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" name="Google Shape;64;p8"/>
          <p:cNvGrpSpPr/>
          <p:nvPr/>
        </p:nvGrpSpPr>
        <p:grpSpPr>
          <a:xfrm>
            <a:off x="10351417" y="-344293"/>
            <a:ext cx="2226356" cy="3753831"/>
            <a:chOff x="7763562" y="-258220"/>
            <a:chExt cx="1669767" cy="2815373"/>
          </a:xfrm>
        </p:grpSpPr>
        <p:sp>
          <p:nvSpPr>
            <p:cNvPr id="65" name="Google Shape;65;p8"/>
            <p:cNvSpPr/>
            <p:nvPr/>
          </p:nvSpPr>
          <p:spPr>
            <a:xfrm rot="5400000">
              <a:off x="7190760" y="3145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 rot="5400000">
              <a:off x="7343160" y="466982"/>
              <a:ext cx="2662973" cy="1517367"/>
            </a:xfrm>
            <a:custGeom>
              <a:avLst/>
              <a:gdLst/>
              <a:ahLst/>
              <a:cxnLst/>
              <a:rect l="l" t="t" r="r" b="b"/>
              <a:pathLst>
                <a:path w="77734" h="44293" extrusionOk="0">
                  <a:moveTo>
                    <a:pt x="10152" y="42365"/>
                  </a:moveTo>
                  <a:cubicBezTo>
                    <a:pt x="8924" y="41938"/>
                    <a:pt x="7781" y="41290"/>
                    <a:pt x="6774" y="40454"/>
                  </a:cubicBezTo>
                  <a:cubicBezTo>
                    <a:pt x="4335" y="38355"/>
                    <a:pt x="2628" y="35062"/>
                    <a:pt x="1997" y="31991"/>
                  </a:cubicBezTo>
                  <a:cubicBezTo>
                    <a:pt x="547" y="24928"/>
                    <a:pt x="1" y="17711"/>
                    <a:pt x="376" y="10511"/>
                  </a:cubicBezTo>
                  <a:cubicBezTo>
                    <a:pt x="410" y="9589"/>
                    <a:pt x="479" y="8651"/>
                    <a:pt x="888" y="7815"/>
                  </a:cubicBezTo>
                  <a:cubicBezTo>
                    <a:pt x="1281" y="6979"/>
                    <a:pt x="1963" y="6348"/>
                    <a:pt x="2714" y="5819"/>
                  </a:cubicBezTo>
                  <a:cubicBezTo>
                    <a:pt x="5546" y="3823"/>
                    <a:pt x="9146" y="3396"/>
                    <a:pt x="12592" y="3021"/>
                  </a:cubicBezTo>
                  <a:cubicBezTo>
                    <a:pt x="27180" y="1434"/>
                    <a:pt x="41836" y="1"/>
                    <a:pt x="56526" y="52"/>
                  </a:cubicBezTo>
                  <a:cubicBezTo>
                    <a:pt x="61030" y="69"/>
                    <a:pt x="65568" y="223"/>
                    <a:pt x="70038" y="820"/>
                  </a:cubicBezTo>
                  <a:cubicBezTo>
                    <a:pt x="71898" y="1076"/>
                    <a:pt x="73741" y="1332"/>
                    <a:pt x="75361" y="2338"/>
                  </a:cubicBezTo>
                  <a:cubicBezTo>
                    <a:pt x="76453" y="3021"/>
                    <a:pt x="77358" y="4096"/>
                    <a:pt x="77494" y="5358"/>
                  </a:cubicBezTo>
                  <a:cubicBezTo>
                    <a:pt x="77733" y="7406"/>
                    <a:pt x="76010" y="9146"/>
                    <a:pt x="74253" y="10221"/>
                  </a:cubicBezTo>
                  <a:cubicBezTo>
                    <a:pt x="71659" y="11807"/>
                    <a:pt x="68742" y="12712"/>
                    <a:pt x="65824" y="13514"/>
                  </a:cubicBezTo>
                  <a:cubicBezTo>
                    <a:pt x="53728" y="16772"/>
                    <a:pt x="40266" y="21908"/>
                    <a:pt x="32264" y="32094"/>
                  </a:cubicBezTo>
                  <a:cubicBezTo>
                    <a:pt x="30950" y="33766"/>
                    <a:pt x="29824" y="35574"/>
                    <a:pt x="28391" y="37144"/>
                  </a:cubicBezTo>
                  <a:cubicBezTo>
                    <a:pt x="24160" y="41750"/>
                    <a:pt x="17591" y="44293"/>
                    <a:pt x="11432" y="42740"/>
                  </a:cubicBezTo>
                  <a:cubicBezTo>
                    <a:pt x="10989" y="42638"/>
                    <a:pt x="10579" y="42501"/>
                    <a:pt x="10152" y="423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" name="Google Shape;67;p8"/>
          <p:cNvGrpSpPr/>
          <p:nvPr/>
        </p:nvGrpSpPr>
        <p:grpSpPr>
          <a:xfrm>
            <a:off x="2620879" y="6482384"/>
            <a:ext cx="1616520" cy="545307"/>
            <a:chOff x="7578038" y="4591175"/>
            <a:chExt cx="1440578" cy="485956"/>
          </a:xfrm>
        </p:grpSpPr>
        <p:sp>
          <p:nvSpPr>
            <p:cNvPr id="68" name="Google Shape;68;p8"/>
            <p:cNvSpPr/>
            <p:nvPr/>
          </p:nvSpPr>
          <p:spPr>
            <a:xfrm>
              <a:off x="7578038" y="4591175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7694132" y="4591184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8"/>
          <p:cNvGrpSpPr/>
          <p:nvPr/>
        </p:nvGrpSpPr>
        <p:grpSpPr>
          <a:xfrm rot="-5400000">
            <a:off x="9014141" y="-414441"/>
            <a:ext cx="689584" cy="1172367"/>
            <a:chOff x="83400" y="4096350"/>
            <a:chExt cx="517188" cy="879275"/>
          </a:xfrm>
        </p:grpSpPr>
        <p:sp>
          <p:nvSpPr>
            <p:cNvPr id="71" name="Google Shape;71;p8"/>
            <p:cNvSpPr/>
            <p:nvPr/>
          </p:nvSpPr>
          <p:spPr>
            <a:xfrm>
              <a:off x="83400" y="4124325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115913" y="4096350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8"/>
          <p:cNvSpPr/>
          <p:nvPr/>
        </p:nvSpPr>
        <p:spPr>
          <a:xfrm>
            <a:off x="-909933" y="-387333"/>
            <a:ext cx="6131783" cy="1950565"/>
          </a:xfrm>
          <a:custGeom>
            <a:avLst/>
            <a:gdLst/>
            <a:ahLst/>
            <a:cxnLst/>
            <a:rect l="l" t="t" r="r" b="b"/>
            <a:pathLst>
              <a:path w="67757" h="21554" extrusionOk="0">
                <a:moveTo>
                  <a:pt x="64832" y="6983"/>
                </a:moveTo>
                <a:cubicBezTo>
                  <a:pt x="62339" y="7750"/>
                  <a:pt x="59727" y="8106"/>
                  <a:pt x="57158" y="8570"/>
                </a:cubicBezTo>
                <a:cubicBezTo>
                  <a:pt x="51740" y="9541"/>
                  <a:pt x="46420" y="10977"/>
                  <a:pt x="41250" y="12854"/>
                </a:cubicBezTo>
                <a:cubicBezTo>
                  <a:pt x="36275" y="14668"/>
                  <a:pt x="31612" y="17290"/>
                  <a:pt x="26561" y="18855"/>
                </a:cubicBezTo>
                <a:cubicBezTo>
                  <a:pt x="19643" y="20992"/>
                  <a:pt x="11549" y="21553"/>
                  <a:pt x="5149" y="17495"/>
                </a:cubicBezTo>
                <a:cubicBezTo>
                  <a:pt x="3400" y="16384"/>
                  <a:pt x="1814" y="14883"/>
                  <a:pt x="950" y="12930"/>
                </a:cubicBezTo>
                <a:cubicBezTo>
                  <a:pt x="1" y="10696"/>
                  <a:pt x="76" y="8160"/>
                  <a:pt x="1155" y="5990"/>
                </a:cubicBezTo>
                <a:cubicBezTo>
                  <a:pt x="2742" y="2893"/>
                  <a:pt x="6239" y="1598"/>
                  <a:pt x="9336" y="1090"/>
                </a:cubicBezTo>
                <a:cubicBezTo>
                  <a:pt x="13459" y="421"/>
                  <a:pt x="17646" y="508"/>
                  <a:pt x="21802" y="540"/>
                </a:cubicBezTo>
                <a:cubicBezTo>
                  <a:pt x="24737" y="551"/>
                  <a:pt x="27781" y="734"/>
                  <a:pt x="30695" y="367"/>
                </a:cubicBezTo>
                <a:cubicBezTo>
                  <a:pt x="33512" y="0"/>
                  <a:pt x="36728" y="907"/>
                  <a:pt x="39566" y="1231"/>
                </a:cubicBezTo>
                <a:cubicBezTo>
                  <a:pt x="45901" y="1965"/>
                  <a:pt x="52302" y="2418"/>
                  <a:pt x="58680" y="1975"/>
                </a:cubicBezTo>
                <a:cubicBezTo>
                  <a:pt x="60202" y="1868"/>
                  <a:pt x="61734" y="1716"/>
                  <a:pt x="63224" y="1975"/>
                </a:cubicBezTo>
                <a:cubicBezTo>
                  <a:pt x="64368" y="2170"/>
                  <a:pt x="65458" y="2601"/>
                  <a:pt x="66429" y="3238"/>
                </a:cubicBezTo>
                <a:cubicBezTo>
                  <a:pt x="67087" y="3681"/>
                  <a:pt x="67756" y="4371"/>
                  <a:pt x="67616" y="5159"/>
                </a:cubicBezTo>
                <a:cubicBezTo>
                  <a:pt x="67487" y="5947"/>
                  <a:pt x="66656" y="6379"/>
                  <a:pt x="65911" y="6649"/>
                </a:cubicBezTo>
                <a:cubicBezTo>
                  <a:pt x="65555" y="6767"/>
                  <a:pt x="65199" y="6875"/>
                  <a:pt x="64832" y="6983"/>
                </a:cubicBez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-1232533" y="-344300"/>
            <a:ext cx="6131783" cy="1950565"/>
          </a:xfrm>
          <a:custGeom>
            <a:avLst/>
            <a:gdLst/>
            <a:ahLst/>
            <a:cxnLst/>
            <a:rect l="l" t="t" r="r" b="b"/>
            <a:pathLst>
              <a:path w="67757" h="21554" extrusionOk="0">
                <a:moveTo>
                  <a:pt x="64832" y="6983"/>
                </a:moveTo>
                <a:cubicBezTo>
                  <a:pt x="62339" y="7750"/>
                  <a:pt x="59727" y="8106"/>
                  <a:pt x="57158" y="8570"/>
                </a:cubicBezTo>
                <a:cubicBezTo>
                  <a:pt x="51740" y="9541"/>
                  <a:pt x="46420" y="10977"/>
                  <a:pt x="41250" y="12854"/>
                </a:cubicBezTo>
                <a:cubicBezTo>
                  <a:pt x="36275" y="14668"/>
                  <a:pt x="31612" y="17290"/>
                  <a:pt x="26561" y="18855"/>
                </a:cubicBezTo>
                <a:cubicBezTo>
                  <a:pt x="19643" y="20992"/>
                  <a:pt x="11549" y="21553"/>
                  <a:pt x="5149" y="17495"/>
                </a:cubicBezTo>
                <a:cubicBezTo>
                  <a:pt x="3400" y="16384"/>
                  <a:pt x="1814" y="14883"/>
                  <a:pt x="950" y="12930"/>
                </a:cubicBezTo>
                <a:cubicBezTo>
                  <a:pt x="1" y="10696"/>
                  <a:pt x="76" y="8160"/>
                  <a:pt x="1155" y="5990"/>
                </a:cubicBezTo>
                <a:cubicBezTo>
                  <a:pt x="2742" y="2893"/>
                  <a:pt x="6239" y="1598"/>
                  <a:pt x="9336" y="1090"/>
                </a:cubicBezTo>
                <a:cubicBezTo>
                  <a:pt x="13459" y="421"/>
                  <a:pt x="17646" y="508"/>
                  <a:pt x="21802" y="540"/>
                </a:cubicBezTo>
                <a:cubicBezTo>
                  <a:pt x="24737" y="551"/>
                  <a:pt x="27781" y="734"/>
                  <a:pt x="30695" y="367"/>
                </a:cubicBezTo>
                <a:cubicBezTo>
                  <a:pt x="33512" y="0"/>
                  <a:pt x="36728" y="907"/>
                  <a:pt x="39566" y="1231"/>
                </a:cubicBezTo>
                <a:cubicBezTo>
                  <a:pt x="45901" y="1965"/>
                  <a:pt x="52302" y="2418"/>
                  <a:pt x="58680" y="1975"/>
                </a:cubicBezTo>
                <a:cubicBezTo>
                  <a:pt x="60202" y="1868"/>
                  <a:pt x="61734" y="1716"/>
                  <a:pt x="63224" y="1975"/>
                </a:cubicBezTo>
                <a:cubicBezTo>
                  <a:pt x="64368" y="2170"/>
                  <a:pt x="65458" y="2601"/>
                  <a:pt x="66429" y="3238"/>
                </a:cubicBezTo>
                <a:cubicBezTo>
                  <a:pt x="67087" y="3681"/>
                  <a:pt x="67756" y="4371"/>
                  <a:pt x="67616" y="5159"/>
                </a:cubicBezTo>
                <a:cubicBezTo>
                  <a:pt x="67487" y="5947"/>
                  <a:pt x="66656" y="6379"/>
                  <a:pt x="65911" y="6649"/>
                </a:cubicBezTo>
                <a:cubicBezTo>
                  <a:pt x="65555" y="6767"/>
                  <a:pt x="65199" y="6875"/>
                  <a:pt x="64832" y="69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11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70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 hasCustomPrompt="1"/>
          </p:nvPr>
        </p:nvSpPr>
        <p:spPr>
          <a:xfrm>
            <a:off x="1672600" y="2387200"/>
            <a:ext cx="8846800" cy="1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672600" y="3881600"/>
            <a:ext cx="8846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5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84" name="Google Shape;84;p11"/>
          <p:cNvGrpSpPr/>
          <p:nvPr/>
        </p:nvGrpSpPr>
        <p:grpSpPr>
          <a:xfrm>
            <a:off x="817962" y="1949165"/>
            <a:ext cx="12033305" cy="4671179"/>
            <a:chOff x="613471" y="1461874"/>
            <a:chExt cx="9024979" cy="3503384"/>
          </a:xfrm>
        </p:grpSpPr>
        <p:sp>
          <p:nvSpPr>
            <p:cNvPr id="85" name="Google Shape;85;p11"/>
            <p:cNvSpPr/>
            <p:nvPr/>
          </p:nvSpPr>
          <p:spPr>
            <a:xfrm rot="10800000">
              <a:off x="613471" y="1496201"/>
              <a:ext cx="9024979" cy="3469057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 rot="10800000">
              <a:off x="693835" y="1461874"/>
              <a:ext cx="8864258" cy="3408226"/>
            </a:xfrm>
            <a:custGeom>
              <a:avLst/>
              <a:gdLst/>
              <a:ahLst/>
              <a:cxnLst/>
              <a:rect l="l" t="t" r="r" b="b"/>
              <a:pathLst>
                <a:path w="252112" h="168975" extrusionOk="0">
                  <a:moveTo>
                    <a:pt x="246933" y="99909"/>
                  </a:moveTo>
                  <a:cubicBezTo>
                    <a:pt x="241937" y="85335"/>
                    <a:pt x="230984" y="73695"/>
                    <a:pt x="227042" y="58892"/>
                  </a:cubicBezTo>
                  <a:cubicBezTo>
                    <a:pt x="224980" y="51146"/>
                    <a:pt x="224797" y="43034"/>
                    <a:pt x="223834" y="35060"/>
                  </a:cubicBezTo>
                  <a:cubicBezTo>
                    <a:pt x="222872" y="27086"/>
                    <a:pt x="220993" y="18928"/>
                    <a:pt x="216043" y="12603"/>
                  </a:cubicBezTo>
                  <a:cubicBezTo>
                    <a:pt x="206144" y="0"/>
                    <a:pt x="185475" y="2108"/>
                    <a:pt x="173742" y="10770"/>
                  </a:cubicBezTo>
                  <a:cubicBezTo>
                    <a:pt x="165264" y="17095"/>
                    <a:pt x="158985" y="25940"/>
                    <a:pt x="151423" y="33364"/>
                  </a:cubicBezTo>
                  <a:cubicBezTo>
                    <a:pt x="135520" y="49038"/>
                    <a:pt x="114392" y="57883"/>
                    <a:pt x="93356" y="64758"/>
                  </a:cubicBezTo>
                  <a:cubicBezTo>
                    <a:pt x="75483" y="70578"/>
                    <a:pt x="56738" y="75528"/>
                    <a:pt x="39277" y="83181"/>
                  </a:cubicBezTo>
                  <a:cubicBezTo>
                    <a:pt x="24199" y="89827"/>
                    <a:pt x="5592" y="99222"/>
                    <a:pt x="2430" y="117600"/>
                  </a:cubicBezTo>
                  <a:cubicBezTo>
                    <a:pt x="1" y="131440"/>
                    <a:pt x="5317" y="146243"/>
                    <a:pt x="17783" y="153347"/>
                  </a:cubicBezTo>
                  <a:cubicBezTo>
                    <a:pt x="45143" y="168975"/>
                    <a:pt x="80478" y="165721"/>
                    <a:pt x="110680" y="164667"/>
                  </a:cubicBezTo>
                  <a:cubicBezTo>
                    <a:pt x="137032" y="163796"/>
                    <a:pt x="163384" y="163659"/>
                    <a:pt x="189691" y="164713"/>
                  </a:cubicBezTo>
                  <a:cubicBezTo>
                    <a:pt x="199407" y="165125"/>
                    <a:pt x="209260" y="165675"/>
                    <a:pt x="218747" y="163750"/>
                  </a:cubicBezTo>
                  <a:cubicBezTo>
                    <a:pt x="228280" y="161780"/>
                    <a:pt x="237675" y="157013"/>
                    <a:pt x="243174" y="148764"/>
                  </a:cubicBezTo>
                  <a:cubicBezTo>
                    <a:pt x="252111" y="135382"/>
                    <a:pt x="252020" y="117920"/>
                    <a:pt x="247849" y="102888"/>
                  </a:cubicBezTo>
                  <a:cubicBezTo>
                    <a:pt x="247620" y="101880"/>
                    <a:pt x="247253" y="100872"/>
                    <a:pt x="246933" y="999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4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 rot="10800000" flipH="1">
            <a:off x="-801635" y="4314141"/>
            <a:ext cx="5410851" cy="3179431"/>
            <a:chOff x="-376225" y="-642751"/>
            <a:chExt cx="3577028" cy="2384573"/>
          </a:xfrm>
        </p:grpSpPr>
        <p:sp>
          <p:nvSpPr>
            <p:cNvPr id="90" name="Google Shape;90;p13"/>
            <p:cNvSpPr/>
            <p:nvPr/>
          </p:nvSpPr>
          <p:spPr>
            <a:xfrm rot="10800000" flipH="1">
              <a:off x="-376225" y="-328076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 rot="10800000" flipH="1">
              <a:off x="-268600" y="-642751"/>
              <a:ext cx="3469403" cy="2069898"/>
            </a:xfrm>
            <a:custGeom>
              <a:avLst/>
              <a:gdLst/>
              <a:ahLst/>
              <a:cxnLst/>
              <a:rect l="l" t="t" r="r" b="b"/>
              <a:pathLst>
                <a:path w="83010" h="107096" extrusionOk="0">
                  <a:moveTo>
                    <a:pt x="79310" y="80471"/>
                  </a:moveTo>
                  <a:cubicBezTo>
                    <a:pt x="80660" y="82955"/>
                    <a:pt x="81605" y="85601"/>
                    <a:pt x="82145" y="88356"/>
                  </a:cubicBezTo>
                  <a:cubicBezTo>
                    <a:pt x="83009" y="92784"/>
                    <a:pt x="82496" y="97861"/>
                    <a:pt x="79229" y="100939"/>
                  </a:cubicBezTo>
                  <a:cubicBezTo>
                    <a:pt x="77366" y="102748"/>
                    <a:pt x="74800" y="103613"/>
                    <a:pt x="72289" y="104288"/>
                  </a:cubicBezTo>
                  <a:cubicBezTo>
                    <a:pt x="62730" y="106853"/>
                    <a:pt x="53387" y="105665"/>
                    <a:pt x="43773" y="106340"/>
                  </a:cubicBezTo>
                  <a:cubicBezTo>
                    <a:pt x="32999" y="107096"/>
                    <a:pt x="21064" y="105017"/>
                    <a:pt x="10505" y="102937"/>
                  </a:cubicBezTo>
                  <a:cubicBezTo>
                    <a:pt x="9641" y="102775"/>
                    <a:pt x="8723" y="102559"/>
                    <a:pt x="8102" y="101938"/>
                  </a:cubicBezTo>
                  <a:cubicBezTo>
                    <a:pt x="7562" y="101398"/>
                    <a:pt x="7346" y="100615"/>
                    <a:pt x="7130" y="99886"/>
                  </a:cubicBezTo>
                  <a:cubicBezTo>
                    <a:pt x="3295" y="85925"/>
                    <a:pt x="1999" y="71398"/>
                    <a:pt x="1135" y="56951"/>
                  </a:cubicBezTo>
                  <a:cubicBezTo>
                    <a:pt x="487" y="46420"/>
                    <a:pt x="82" y="35888"/>
                    <a:pt x="649" y="25357"/>
                  </a:cubicBezTo>
                  <a:cubicBezTo>
                    <a:pt x="1054" y="17283"/>
                    <a:pt x="1" y="5537"/>
                    <a:pt x="8507" y="1378"/>
                  </a:cubicBezTo>
                  <a:cubicBezTo>
                    <a:pt x="10505" y="433"/>
                    <a:pt x="12909" y="1"/>
                    <a:pt x="14934" y="946"/>
                  </a:cubicBezTo>
                  <a:cubicBezTo>
                    <a:pt x="16122" y="1486"/>
                    <a:pt x="17067" y="2485"/>
                    <a:pt x="17850" y="3538"/>
                  </a:cubicBezTo>
                  <a:cubicBezTo>
                    <a:pt x="19227" y="5348"/>
                    <a:pt x="20227" y="7427"/>
                    <a:pt x="20794" y="9641"/>
                  </a:cubicBezTo>
                  <a:cubicBezTo>
                    <a:pt x="22468" y="16392"/>
                    <a:pt x="19578" y="23413"/>
                    <a:pt x="19416" y="30353"/>
                  </a:cubicBezTo>
                  <a:cubicBezTo>
                    <a:pt x="19308" y="37698"/>
                    <a:pt x="22198" y="44772"/>
                    <a:pt x="27463" y="49930"/>
                  </a:cubicBezTo>
                  <a:cubicBezTo>
                    <a:pt x="32891" y="55250"/>
                    <a:pt x="39318" y="56951"/>
                    <a:pt x="46501" y="58760"/>
                  </a:cubicBezTo>
                  <a:cubicBezTo>
                    <a:pt x="54440" y="60731"/>
                    <a:pt x="62244" y="63648"/>
                    <a:pt x="68779" y="68481"/>
                  </a:cubicBezTo>
                  <a:cubicBezTo>
                    <a:pt x="73099" y="71695"/>
                    <a:pt x="76826" y="75772"/>
                    <a:pt x="79310" y="804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7395434" y="-450667"/>
            <a:ext cx="5528333" cy="4140333"/>
            <a:chOff x="5546575" y="-338000"/>
            <a:chExt cx="4146250" cy="3105250"/>
          </a:xfrm>
        </p:grpSpPr>
        <p:sp>
          <p:nvSpPr>
            <p:cNvPr id="93" name="Google Shape;93;p13"/>
            <p:cNvSpPr/>
            <p:nvPr/>
          </p:nvSpPr>
          <p:spPr>
            <a:xfrm>
              <a:off x="5546575" y="-3380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98975" y="-185600"/>
              <a:ext cx="3993850" cy="2952850"/>
            </a:xfrm>
            <a:custGeom>
              <a:avLst/>
              <a:gdLst/>
              <a:ahLst/>
              <a:cxnLst/>
              <a:rect l="l" t="t" r="r" b="b"/>
              <a:pathLst>
                <a:path w="159754" h="118114" extrusionOk="0">
                  <a:moveTo>
                    <a:pt x="158511" y="32432"/>
                  </a:moveTo>
                  <a:cubicBezTo>
                    <a:pt x="157971" y="28084"/>
                    <a:pt x="157080" y="23656"/>
                    <a:pt x="154838" y="19902"/>
                  </a:cubicBezTo>
                  <a:cubicBezTo>
                    <a:pt x="152084" y="15285"/>
                    <a:pt x="147493" y="12071"/>
                    <a:pt x="142714" y="9560"/>
                  </a:cubicBezTo>
                  <a:cubicBezTo>
                    <a:pt x="126971" y="1351"/>
                    <a:pt x="108528" y="1"/>
                    <a:pt x="90759" y="865"/>
                  </a:cubicBezTo>
                  <a:cubicBezTo>
                    <a:pt x="73018" y="1729"/>
                    <a:pt x="55358" y="4645"/>
                    <a:pt x="37590" y="4213"/>
                  </a:cubicBezTo>
                  <a:cubicBezTo>
                    <a:pt x="29354" y="4024"/>
                    <a:pt x="22360" y="6860"/>
                    <a:pt x="13125" y="5861"/>
                  </a:cubicBezTo>
                  <a:lnTo>
                    <a:pt x="2458" y="4835"/>
                  </a:lnTo>
                  <a:cubicBezTo>
                    <a:pt x="1" y="13881"/>
                    <a:pt x="6590" y="18201"/>
                    <a:pt x="15042" y="22225"/>
                  </a:cubicBezTo>
                  <a:cubicBezTo>
                    <a:pt x="23494" y="26275"/>
                    <a:pt x="33161" y="26464"/>
                    <a:pt x="42450" y="27517"/>
                  </a:cubicBezTo>
                  <a:cubicBezTo>
                    <a:pt x="56654" y="29110"/>
                    <a:pt x="70507" y="32837"/>
                    <a:pt x="83603" y="38508"/>
                  </a:cubicBezTo>
                  <a:cubicBezTo>
                    <a:pt x="96727" y="44232"/>
                    <a:pt x="106853" y="55142"/>
                    <a:pt x="114252" y="67158"/>
                  </a:cubicBezTo>
                  <a:cubicBezTo>
                    <a:pt x="123055" y="81416"/>
                    <a:pt x="126107" y="101020"/>
                    <a:pt x="138501" y="112767"/>
                  </a:cubicBezTo>
                  <a:cubicBezTo>
                    <a:pt x="140473" y="114630"/>
                    <a:pt x="142768" y="116277"/>
                    <a:pt x="145414" y="116817"/>
                  </a:cubicBezTo>
                  <a:cubicBezTo>
                    <a:pt x="151679" y="118113"/>
                    <a:pt x="154082" y="112794"/>
                    <a:pt x="155135" y="107663"/>
                  </a:cubicBezTo>
                  <a:cubicBezTo>
                    <a:pt x="158133" y="92919"/>
                    <a:pt x="158619" y="77770"/>
                    <a:pt x="159105" y="62703"/>
                  </a:cubicBezTo>
                  <a:cubicBezTo>
                    <a:pt x="159429" y="52603"/>
                    <a:pt x="159753" y="42450"/>
                    <a:pt x="158511" y="324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4266567" y="3922333"/>
            <a:ext cx="1722000" cy="19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/>
          </p:nvPr>
        </p:nvSpPr>
        <p:spPr>
          <a:xfrm>
            <a:off x="950967" y="4133000"/>
            <a:ext cx="33156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950967" y="4705915"/>
            <a:ext cx="331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4" hasCustomPrompt="1"/>
          </p:nvPr>
        </p:nvSpPr>
        <p:spPr>
          <a:xfrm>
            <a:off x="4266567" y="1999200"/>
            <a:ext cx="1722000" cy="19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5"/>
          </p:nvPr>
        </p:nvSpPr>
        <p:spPr>
          <a:xfrm>
            <a:off x="950967" y="2209867"/>
            <a:ext cx="33156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6"/>
          </p:nvPr>
        </p:nvSpPr>
        <p:spPr>
          <a:xfrm>
            <a:off x="950967" y="2782781"/>
            <a:ext cx="331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7" hasCustomPrompt="1"/>
          </p:nvPr>
        </p:nvSpPr>
        <p:spPr>
          <a:xfrm>
            <a:off x="6210567" y="3922333"/>
            <a:ext cx="1722000" cy="19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8"/>
          </p:nvPr>
        </p:nvSpPr>
        <p:spPr>
          <a:xfrm>
            <a:off x="7932567" y="4133000"/>
            <a:ext cx="33156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9"/>
          </p:nvPr>
        </p:nvSpPr>
        <p:spPr>
          <a:xfrm>
            <a:off x="7932567" y="4705915"/>
            <a:ext cx="331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3" hasCustomPrompt="1"/>
          </p:nvPr>
        </p:nvSpPr>
        <p:spPr>
          <a:xfrm>
            <a:off x="6210567" y="1999200"/>
            <a:ext cx="1722000" cy="19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4"/>
          </p:nvPr>
        </p:nvSpPr>
        <p:spPr>
          <a:xfrm>
            <a:off x="7932567" y="2209867"/>
            <a:ext cx="33156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5"/>
          </p:nvPr>
        </p:nvSpPr>
        <p:spPr>
          <a:xfrm>
            <a:off x="7932567" y="2782781"/>
            <a:ext cx="331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grpSp>
        <p:nvGrpSpPr>
          <p:cNvPr id="108" name="Google Shape;108;p13"/>
          <p:cNvGrpSpPr/>
          <p:nvPr/>
        </p:nvGrpSpPr>
        <p:grpSpPr>
          <a:xfrm rot="5400000">
            <a:off x="-357583" y="803901"/>
            <a:ext cx="1867577" cy="749529"/>
            <a:chOff x="7578038" y="4514975"/>
            <a:chExt cx="1400683" cy="562147"/>
          </a:xfrm>
        </p:grpSpPr>
        <p:sp>
          <p:nvSpPr>
            <p:cNvPr id="109" name="Google Shape;109;p13"/>
            <p:cNvSpPr/>
            <p:nvPr/>
          </p:nvSpPr>
          <p:spPr>
            <a:xfrm>
              <a:off x="7578038" y="4591175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7654238" y="4514975"/>
              <a:ext cx="1324483" cy="485947"/>
            </a:xfrm>
            <a:custGeom>
              <a:avLst/>
              <a:gdLst/>
              <a:ahLst/>
              <a:cxnLst/>
              <a:rect l="l" t="t" r="r" b="b"/>
              <a:pathLst>
                <a:path w="18801" h="6898" extrusionOk="0">
                  <a:moveTo>
                    <a:pt x="13903" y="0"/>
                  </a:moveTo>
                  <a:cubicBezTo>
                    <a:pt x="13384" y="0"/>
                    <a:pt x="12866" y="64"/>
                    <a:pt x="12360" y="190"/>
                  </a:cubicBezTo>
                  <a:cubicBezTo>
                    <a:pt x="10924" y="582"/>
                    <a:pt x="9705" y="1365"/>
                    <a:pt x="8400" y="1931"/>
                  </a:cubicBezTo>
                  <a:cubicBezTo>
                    <a:pt x="7355" y="2410"/>
                    <a:pt x="6224" y="2714"/>
                    <a:pt x="5136" y="2888"/>
                  </a:cubicBezTo>
                  <a:cubicBezTo>
                    <a:pt x="3874" y="3063"/>
                    <a:pt x="2525" y="3063"/>
                    <a:pt x="1437" y="3672"/>
                  </a:cubicBezTo>
                  <a:cubicBezTo>
                    <a:pt x="1045" y="3846"/>
                    <a:pt x="740" y="4107"/>
                    <a:pt x="566" y="4499"/>
                  </a:cubicBezTo>
                  <a:cubicBezTo>
                    <a:pt x="0" y="5500"/>
                    <a:pt x="827" y="6152"/>
                    <a:pt x="1741" y="6327"/>
                  </a:cubicBezTo>
                  <a:cubicBezTo>
                    <a:pt x="3438" y="6704"/>
                    <a:pt x="5185" y="6897"/>
                    <a:pt x="6931" y="6897"/>
                  </a:cubicBezTo>
                  <a:cubicBezTo>
                    <a:pt x="8005" y="6897"/>
                    <a:pt x="9079" y="6824"/>
                    <a:pt x="10140" y="6675"/>
                  </a:cubicBezTo>
                  <a:cubicBezTo>
                    <a:pt x="12273" y="6327"/>
                    <a:pt x="18801" y="6327"/>
                    <a:pt x="18627" y="3063"/>
                  </a:cubicBezTo>
                  <a:cubicBezTo>
                    <a:pt x="18583" y="2584"/>
                    <a:pt x="18409" y="2149"/>
                    <a:pt x="18148" y="1757"/>
                  </a:cubicBezTo>
                  <a:cubicBezTo>
                    <a:pt x="17756" y="1235"/>
                    <a:pt x="17191" y="843"/>
                    <a:pt x="16581" y="582"/>
                  </a:cubicBezTo>
                  <a:cubicBezTo>
                    <a:pt x="15723" y="194"/>
                    <a:pt x="14811" y="0"/>
                    <a:pt x="139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 rot="-5400000">
            <a:off x="10987000" y="5700985"/>
            <a:ext cx="732933" cy="1284300"/>
            <a:chOff x="83400" y="4012400"/>
            <a:chExt cx="549700" cy="963225"/>
          </a:xfrm>
        </p:grpSpPr>
        <p:sp>
          <p:nvSpPr>
            <p:cNvPr id="112" name="Google Shape;112;p13"/>
            <p:cNvSpPr/>
            <p:nvPr/>
          </p:nvSpPr>
          <p:spPr>
            <a:xfrm>
              <a:off x="83400" y="4124325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148425" y="4012400"/>
              <a:ext cx="484675" cy="851300"/>
            </a:xfrm>
            <a:custGeom>
              <a:avLst/>
              <a:gdLst/>
              <a:ahLst/>
              <a:cxnLst/>
              <a:rect l="l" t="t" r="r" b="b"/>
              <a:pathLst>
                <a:path w="19387" h="34052" extrusionOk="0">
                  <a:moveTo>
                    <a:pt x="18974" y="30935"/>
                  </a:moveTo>
                  <a:cubicBezTo>
                    <a:pt x="17965" y="28552"/>
                    <a:pt x="16728" y="26261"/>
                    <a:pt x="16086" y="23786"/>
                  </a:cubicBezTo>
                  <a:cubicBezTo>
                    <a:pt x="15307" y="20624"/>
                    <a:pt x="15491" y="17324"/>
                    <a:pt x="15399" y="14116"/>
                  </a:cubicBezTo>
                  <a:cubicBezTo>
                    <a:pt x="15307" y="10862"/>
                    <a:pt x="14803" y="7470"/>
                    <a:pt x="12878" y="4858"/>
                  </a:cubicBezTo>
                  <a:cubicBezTo>
                    <a:pt x="10174" y="1238"/>
                    <a:pt x="3392" y="0"/>
                    <a:pt x="2200" y="5500"/>
                  </a:cubicBezTo>
                  <a:cubicBezTo>
                    <a:pt x="0" y="15353"/>
                    <a:pt x="7195" y="27315"/>
                    <a:pt x="14849" y="32814"/>
                  </a:cubicBezTo>
                  <a:cubicBezTo>
                    <a:pt x="15536" y="33410"/>
                    <a:pt x="16316" y="33777"/>
                    <a:pt x="17186" y="33914"/>
                  </a:cubicBezTo>
                  <a:cubicBezTo>
                    <a:pt x="18057" y="34052"/>
                    <a:pt x="18928" y="33593"/>
                    <a:pt x="19295" y="32768"/>
                  </a:cubicBezTo>
                  <a:cubicBezTo>
                    <a:pt x="19386" y="32127"/>
                    <a:pt x="19295" y="31485"/>
                    <a:pt x="18974" y="309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1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●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○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Char char="■"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4717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image" Target="../media/image23.png"/><Relationship Id="rId5" Type="http://schemas.openxmlformats.org/officeDocument/2006/relationships/image" Target="../media/image5.jpeg"/><Relationship Id="rId1" Type="http://schemas.microsoft.com/office/2007/relationships/media" Target="T&#7892;%20QU&#7888;C%20Y&#202;U%20TH&#431;&#416;NG.mp3" TargetMode="External"/><Relationship Id="rId2" Type="http://schemas.openxmlformats.org/officeDocument/2006/relationships/audio" Target="T&#7892;%20QU&#7888;C%20Y&#202;U%20TH&#431;&#416;NG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1107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THANH AM</a:t>
            </a:r>
            <a:endParaRPr lang="en-US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1041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711200" y="3048000"/>
            <a:ext cx="11176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Sắc màu em yêu.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2054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4387815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1600200" y="68264"/>
            <a:ext cx="906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4000" b="1">
              <a:solidFill>
                <a:srgbClr val="0000FF"/>
              </a:solidFill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65652" y="694244"/>
            <a:ext cx="11708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" y="1497495"/>
            <a:ext cx="3624470" cy="51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" descr="thandaXK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3" y="1497495"/>
            <a:ext cx="3551583" cy="51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 descr="bey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618" y="1497495"/>
            <a:ext cx="3538330" cy="51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8264"/>
            <a:ext cx="82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2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93913" y="584775"/>
            <a:ext cx="93957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04_HoaCaTim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795462"/>
            <a:ext cx="52611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1" y="1795462"/>
            <a:ext cx="512859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5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911086" y="748748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37930" y="198783"/>
            <a:ext cx="118540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477109" y="1481029"/>
            <a:ext cx="7420706" cy="4595446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97426" y="2039815"/>
            <a:ext cx="552666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9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6954" y="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acmauemy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766"/>
            <a:ext cx="12192000" cy="3997234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3" name="TỔ QUỐC YÊU THƯƠ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400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3612980564_9d2c5d4c8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812800" y="1066800"/>
            <a:ext cx="99568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 TẠM BiỆT 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 !</a:t>
            </a:r>
          </a:p>
        </p:txBody>
      </p:sp>
    </p:spTree>
    <p:extLst>
      <p:ext uri="{BB962C8B-B14F-4D97-AF65-F5344CB8AC3E}">
        <p14:creationId xmlns:p14="http://schemas.microsoft.com/office/powerpoint/2010/main" val="37868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2;p45"/>
          <p:cNvSpPr txBox="1">
            <a:spLocks noGrp="1"/>
          </p:cNvSpPr>
          <p:nvPr>
            <p:ph type="title"/>
          </p:nvPr>
        </p:nvSpPr>
        <p:spPr>
          <a:xfrm>
            <a:off x="991844" y="-103031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sz="3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sz="3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sacmauemy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682"/>
            <a:ext cx="12192000" cy="4591318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86267" y="2667001"/>
            <a:ext cx="497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86267" y="3429001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 rộ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-16933" y="5286376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óng ánh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9235" name="Picture 19" descr="3612980564_9d2c5d4c8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34" y="1600200"/>
            <a:ext cx="7996767" cy="25908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imagesCAH6XF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34" y="4357689"/>
            <a:ext cx="81999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32495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/>
      <p:bldP spid="39950" grpId="0"/>
      <p:bldP spid="399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590800" y="2590800"/>
            <a:ext cx="7569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đỏ://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,/</a:t>
            </a: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,/</a:t>
            </a: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100684364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45"/>
          <p:cNvGrpSpPr/>
          <p:nvPr/>
        </p:nvGrpSpPr>
        <p:grpSpPr>
          <a:xfrm rot="3843238">
            <a:off x="9179039" y="5059865"/>
            <a:ext cx="2148655" cy="2171408"/>
            <a:chOff x="2590990" y="-408529"/>
            <a:chExt cx="1730225" cy="1748547"/>
          </a:xfrm>
        </p:grpSpPr>
        <p:sp>
          <p:nvSpPr>
            <p:cNvPr id="700" name="Google Shape;700;p45"/>
            <p:cNvSpPr/>
            <p:nvPr/>
          </p:nvSpPr>
          <p:spPr>
            <a:xfrm rot="7534219">
              <a:off x="2802154" y="-1486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45"/>
            <p:cNvSpPr/>
            <p:nvPr/>
          </p:nvSpPr>
          <p:spPr>
            <a:xfrm rot="7534219">
              <a:off x="2878354" y="-72467"/>
              <a:ext cx="1231697" cy="1152622"/>
            </a:xfrm>
            <a:custGeom>
              <a:avLst/>
              <a:gdLst/>
              <a:ahLst/>
              <a:cxnLst/>
              <a:rect l="l" t="t" r="r" b="b"/>
              <a:pathLst>
                <a:path w="49268" h="46105" extrusionOk="0">
                  <a:moveTo>
                    <a:pt x="45922" y="1146"/>
                  </a:moveTo>
                  <a:cubicBezTo>
                    <a:pt x="44455" y="321"/>
                    <a:pt x="42805" y="0"/>
                    <a:pt x="41110" y="138"/>
                  </a:cubicBezTo>
                  <a:cubicBezTo>
                    <a:pt x="36802" y="367"/>
                    <a:pt x="32769" y="2337"/>
                    <a:pt x="29927" y="5546"/>
                  </a:cubicBezTo>
                  <a:cubicBezTo>
                    <a:pt x="25940" y="10083"/>
                    <a:pt x="24840" y="16407"/>
                    <a:pt x="22182" y="21815"/>
                  </a:cubicBezTo>
                  <a:cubicBezTo>
                    <a:pt x="19661" y="26902"/>
                    <a:pt x="15720" y="31164"/>
                    <a:pt x="10862" y="34098"/>
                  </a:cubicBezTo>
                  <a:cubicBezTo>
                    <a:pt x="9304" y="35060"/>
                    <a:pt x="7562" y="35885"/>
                    <a:pt x="6233" y="37168"/>
                  </a:cubicBezTo>
                  <a:cubicBezTo>
                    <a:pt x="0" y="43034"/>
                    <a:pt x="9945" y="46105"/>
                    <a:pt x="14574" y="44272"/>
                  </a:cubicBezTo>
                  <a:cubicBezTo>
                    <a:pt x="27361" y="39231"/>
                    <a:pt x="38772" y="27315"/>
                    <a:pt x="45968" y="15811"/>
                  </a:cubicBezTo>
                  <a:cubicBezTo>
                    <a:pt x="47388" y="13520"/>
                    <a:pt x="48717" y="10999"/>
                    <a:pt x="48992" y="8295"/>
                  </a:cubicBezTo>
                  <a:cubicBezTo>
                    <a:pt x="49267" y="5546"/>
                    <a:pt x="48259" y="2567"/>
                    <a:pt x="45922" y="11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5"/>
          <p:cNvGrpSpPr/>
          <p:nvPr/>
        </p:nvGrpSpPr>
        <p:grpSpPr>
          <a:xfrm rot="-899314">
            <a:off x="891927" y="4795988"/>
            <a:ext cx="950943" cy="1847977"/>
            <a:chOff x="256325" y="3718550"/>
            <a:chExt cx="516100" cy="1002975"/>
          </a:xfrm>
        </p:grpSpPr>
        <p:sp>
          <p:nvSpPr>
            <p:cNvPr id="705" name="Google Shape;705;p45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287750" y="3718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7" name="Google Shape;707;p45"/>
          <p:cNvGrpSpPr/>
          <p:nvPr/>
        </p:nvGrpSpPr>
        <p:grpSpPr>
          <a:xfrm rot="4500508">
            <a:off x="1448347" y="1631173"/>
            <a:ext cx="613595" cy="926036"/>
            <a:chOff x="254321" y="3786550"/>
            <a:chExt cx="486679" cy="1008809"/>
          </a:xfrm>
        </p:grpSpPr>
        <p:sp>
          <p:nvSpPr>
            <p:cNvPr id="708" name="Google Shape;708;p45"/>
            <p:cNvSpPr/>
            <p:nvPr/>
          </p:nvSpPr>
          <p:spPr>
            <a:xfrm>
              <a:off x="256325" y="3786550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54321" y="3860384"/>
              <a:ext cx="484675" cy="934975"/>
            </a:xfrm>
            <a:custGeom>
              <a:avLst/>
              <a:gdLst/>
              <a:ahLst/>
              <a:cxnLst/>
              <a:rect l="l" t="t" r="r" b="b"/>
              <a:pathLst>
                <a:path w="19387" h="37399" extrusionOk="0">
                  <a:moveTo>
                    <a:pt x="7276" y="1"/>
                  </a:moveTo>
                  <a:cubicBezTo>
                    <a:pt x="5795" y="1"/>
                    <a:pt x="4482" y="2279"/>
                    <a:pt x="3896" y="3410"/>
                  </a:cubicBezTo>
                  <a:cubicBezTo>
                    <a:pt x="1879" y="7260"/>
                    <a:pt x="1054" y="12026"/>
                    <a:pt x="504" y="16380"/>
                  </a:cubicBezTo>
                  <a:cubicBezTo>
                    <a:pt x="0" y="20734"/>
                    <a:pt x="413" y="25225"/>
                    <a:pt x="2292" y="28800"/>
                  </a:cubicBezTo>
                  <a:cubicBezTo>
                    <a:pt x="4042" y="32171"/>
                    <a:pt x="9506" y="37398"/>
                    <a:pt x="13852" y="37398"/>
                  </a:cubicBezTo>
                  <a:cubicBezTo>
                    <a:pt x="15651" y="37398"/>
                    <a:pt x="17259" y="36502"/>
                    <a:pt x="18332" y="34208"/>
                  </a:cubicBezTo>
                  <a:cubicBezTo>
                    <a:pt x="19386" y="32008"/>
                    <a:pt x="18974" y="29166"/>
                    <a:pt x="18011" y="26967"/>
                  </a:cubicBezTo>
                  <a:cubicBezTo>
                    <a:pt x="17003" y="24767"/>
                    <a:pt x="15491" y="23025"/>
                    <a:pt x="14116" y="21238"/>
                  </a:cubicBezTo>
                  <a:cubicBezTo>
                    <a:pt x="11870" y="18259"/>
                    <a:pt x="9854" y="14684"/>
                    <a:pt x="9624" y="10560"/>
                  </a:cubicBezTo>
                  <a:cubicBezTo>
                    <a:pt x="9487" y="8635"/>
                    <a:pt x="9762" y="6710"/>
                    <a:pt x="9624" y="4785"/>
                  </a:cubicBezTo>
                  <a:cubicBezTo>
                    <a:pt x="9579" y="3456"/>
                    <a:pt x="9166" y="477"/>
                    <a:pt x="7700" y="65"/>
                  </a:cubicBezTo>
                  <a:cubicBezTo>
                    <a:pt x="7557" y="21"/>
                    <a:pt x="7416" y="1"/>
                    <a:pt x="72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52799" y="2086645"/>
            <a:ext cx="844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0" y="44791"/>
            <a:ext cx="3657600" cy="2364189"/>
          </a:xfrm>
          <a:prstGeom prst="cloud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859468"/>
            <a:ext cx="857415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4261" y="4066713"/>
            <a:ext cx="657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1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817" y="335326"/>
            <a:ext cx="82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73993" y="1002787"/>
            <a:ext cx="8749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3" y="2701835"/>
            <a:ext cx="5275976" cy="401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6" y="2701835"/>
            <a:ext cx="5209904" cy="401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8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93169" y="737957"/>
            <a:ext cx="11181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65" y="0"/>
            <a:ext cx="82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b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" y="1445137"/>
            <a:ext cx="4863548" cy="2527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tayba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1445137"/>
            <a:ext cx="4996068" cy="2527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5-3CD06BaoAnh15320121046119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0" y="4240696"/>
            <a:ext cx="4876800" cy="237308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images642272_ha_long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4240696"/>
            <a:ext cx="4996068" cy="237308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75861" y="523876"/>
            <a:ext cx="10310192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altLang="en-US" sz="3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87" y="1828800"/>
            <a:ext cx="568187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1828800"/>
            <a:ext cx="559573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291548" y="1"/>
            <a:ext cx="958270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235393809_flower_-_white_rose_for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47" y="2004391"/>
            <a:ext cx="3420717" cy="47409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trang-gi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2004392"/>
            <a:ext cx="3591339" cy="47409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13123456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9" y="2004393"/>
            <a:ext cx="3604591" cy="474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6104" y="533400"/>
            <a:ext cx="11092070" cy="120015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556" y="-94237"/>
            <a:ext cx="82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Family by Slidesgo">
  <a:themeElements>
    <a:clrScheme name="Simple Light">
      <a:dk1>
        <a:srgbClr val="3F0D08"/>
      </a:dk1>
      <a:lt1>
        <a:srgbClr val="B76338"/>
      </a:lt1>
      <a:dk2>
        <a:srgbClr val="FF982C"/>
      </a:dk2>
      <a:lt2>
        <a:srgbClr val="F9BA7A"/>
      </a:lt2>
      <a:accent1>
        <a:srgbClr val="FBD6AB"/>
      </a:accent1>
      <a:accent2>
        <a:srgbClr val="FFF8EC"/>
      </a:accent2>
      <a:accent3>
        <a:srgbClr val="A0995C"/>
      </a:accent3>
      <a:accent4>
        <a:srgbClr val="F8CD6D"/>
      </a:accent4>
      <a:accent5>
        <a:srgbClr val="AC4432"/>
      </a:accent5>
      <a:accent6>
        <a:srgbClr val="3E5B7F"/>
      </a:accent6>
      <a:hlink>
        <a:srgbClr val="3F0D0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326</Words>
  <Application>Microsoft Macintosh PowerPoint</Application>
  <PresentationFormat>Widescreen</PresentationFormat>
  <Paragraphs>33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Impact</vt:lpstr>
      <vt:lpstr>Montserrat</vt:lpstr>
      <vt:lpstr>Open Sans</vt:lpstr>
      <vt:lpstr>Roboto Condensed Light</vt:lpstr>
      <vt:lpstr>Times New Roman</vt:lpstr>
      <vt:lpstr>Titan One</vt:lpstr>
      <vt:lpstr>Arial</vt:lpstr>
      <vt:lpstr>Calibri</vt:lpstr>
      <vt:lpstr>Family by Slidesgo</vt:lpstr>
      <vt:lpstr>PowerPoint Presentation</vt:lpstr>
      <vt:lpstr> Tập đọc Sắc màu em yêu                                                            Phạm Đình 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tư, ngày 16 tháng 9 năm 2020 Tập đọc Sắc màu em yêu                                                            Phạm Đình Ân</dc:title>
  <dc:creator>Nguyen Tra My</dc:creator>
  <cp:lastModifiedBy>Microsoft Office User</cp:lastModifiedBy>
  <cp:revision>41</cp:revision>
  <dcterms:created xsi:type="dcterms:W3CDTF">2020-09-15T01:03:22Z</dcterms:created>
  <dcterms:modified xsi:type="dcterms:W3CDTF">2021-03-11T08:02:05Z</dcterms:modified>
</cp:coreProperties>
</file>