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63" r:id="rId3"/>
    <p:sldId id="264" r:id="rId4"/>
    <p:sldId id="266" r:id="rId5"/>
    <p:sldId id="269" r:id="rId6"/>
    <p:sldId id="273" r:id="rId7"/>
    <p:sldId id="292" r:id="rId8"/>
    <p:sldId id="293" r:id="rId9"/>
    <p:sldId id="289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A919"/>
    <a:srgbClr val="10BF03"/>
    <a:srgbClr val="FF00FF"/>
    <a:srgbClr val="EC4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62" autoAdjust="0"/>
    <p:restoredTop sz="94622" autoAdjust="0"/>
  </p:normalViewPr>
  <p:slideViewPr>
    <p:cSldViewPr>
      <p:cViewPr varScale="1">
        <p:scale>
          <a:sx n="70" d="100"/>
          <a:sy n="70" d="100"/>
        </p:scale>
        <p:origin x="-4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38812-9856-49E4-A273-B10AD143FB2D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0B113-A771-4CA9-8C95-525CEB29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95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D812EF-2434-4D28-A8A0-6A21CA0D8668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04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39AD6B46-9815-4F3B-82AF-B7DA6CE6AB9D}" type="slidenum">
              <a:rPr lang="en-US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pPr algn="r">
                <a:defRPr/>
              </a:pPr>
              <a:t>10</a:t>
            </a:fld>
            <a:endParaRPr lang="en-US" sz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1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8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9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4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8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7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3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7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76DE6-A0F1-4B6E-BD04-42DD9C097CE3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4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Kết quả hình ảnh cho background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-Point Star 5"/>
          <p:cNvSpPr/>
          <p:nvPr/>
        </p:nvSpPr>
        <p:spPr>
          <a:xfrm>
            <a:off x="3276600" y="3276600"/>
            <a:ext cx="1905000" cy="1757150"/>
          </a:xfrm>
          <a:prstGeom prst="star5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 rot="20184826">
            <a:off x="3886200" y="3261815"/>
            <a:ext cx="1905000" cy="1757150"/>
          </a:xfrm>
          <a:prstGeom prst="star5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7696200" y="304800"/>
            <a:ext cx="1371600" cy="1371600"/>
          </a:xfrm>
          <a:prstGeom prst="star4">
            <a:avLst/>
          </a:prstGeom>
          <a:solidFill>
            <a:srgbClr val="10BF03"/>
          </a:solidFill>
          <a:ln>
            <a:solidFill>
              <a:srgbClr val="10BF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152400" y="237106"/>
            <a:ext cx="1371600" cy="1371600"/>
          </a:xfrm>
          <a:prstGeom prst="star4">
            <a:avLst/>
          </a:prstGeom>
          <a:solidFill>
            <a:srgbClr val="94A919"/>
          </a:solidFill>
          <a:ln>
            <a:solidFill>
              <a:srgbClr val="94A9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1369874"/>
            <a:ext cx="83058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Chào mừng quý thầy cô và các bạn học sinh</a:t>
            </a:r>
            <a:endParaRPr lang="en-US" sz="54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131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0">
                                      <p:cBhvr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0">
                                      <p:cBhvr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24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  <p:set>
                                      <p:cBhvr>
                                        <p:cTn id="29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1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7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 rot="-1101762">
            <a:off x="8229600" y="152400"/>
            <a:ext cx="685800" cy="792163"/>
            <a:chOff x="2736" y="1920"/>
            <a:chExt cx="457" cy="595"/>
          </a:xfrm>
        </p:grpSpPr>
        <p:sp>
          <p:nvSpPr>
            <p:cNvPr id="5" name="Freeform 10"/>
            <p:cNvSpPr>
              <a:spLocks/>
            </p:cNvSpPr>
            <p:nvPr/>
          </p:nvSpPr>
          <p:spPr bwMode="auto">
            <a:xfrm>
              <a:off x="2736" y="1920"/>
              <a:ext cx="457" cy="595"/>
            </a:xfrm>
            <a:custGeom>
              <a:avLst/>
              <a:gdLst>
                <a:gd name="T0" fmla="*/ 98 w 457"/>
                <a:gd name="T1" fmla="*/ 51 h 595"/>
                <a:gd name="T2" fmla="*/ 148 w 457"/>
                <a:gd name="T3" fmla="*/ 64 h 595"/>
                <a:gd name="T4" fmla="*/ 161 w 457"/>
                <a:gd name="T5" fmla="*/ 18 h 595"/>
                <a:gd name="T6" fmla="*/ 187 w 457"/>
                <a:gd name="T7" fmla="*/ 27 h 595"/>
                <a:gd name="T8" fmla="*/ 217 w 457"/>
                <a:gd name="T9" fmla="*/ 73 h 595"/>
                <a:gd name="T10" fmla="*/ 236 w 457"/>
                <a:gd name="T11" fmla="*/ 126 h 595"/>
                <a:gd name="T12" fmla="*/ 249 w 457"/>
                <a:gd name="T13" fmla="*/ 109 h 595"/>
                <a:gd name="T14" fmla="*/ 284 w 457"/>
                <a:gd name="T15" fmla="*/ 73 h 595"/>
                <a:gd name="T16" fmla="*/ 298 w 457"/>
                <a:gd name="T17" fmla="*/ 74 h 595"/>
                <a:gd name="T18" fmla="*/ 316 w 457"/>
                <a:gd name="T19" fmla="*/ 114 h 595"/>
                <a:gd name="T20" fmla="*/ 325 w 457"/>
                <a:gd name="T21" fmla="*/ 158 h 595"/>
                <a:gd name="T22" fmla="*/ 335 w 457"/>
                <a:gd name="T23" fmla="*/ 166 h 595"/>
                <a:gd name="T24" fmla="*/ 345 w 457"/>
                <a:gd name="T25" fmla="*/ 154 h 595"/>
                <a:gd name="T26" fmla="*/ 360 w 457"/>
                <a:gd name="T27" fmla="*/ 136 h 595"/>
                <a:gd name="T28" fmla="*/ 372 w 457"/>
                <a:gd name="T29" fmla="*/ 169 h 595"/>
                <a:gd name="T30" fmla="*/ 404 w 457"/>
                <a:gd name="T31" fmla="*/ 158 h 595"/>
                <a:gd name="T32" fmla="*/ 438 w 457"/>
                <a:gd name="T33" fmla="*/ 146 h 595"/>
                <a:gd name="T34" fmla="*/ 444 w 457"/>
                <a:gd name="T35" fmla="*/ 184 h 595"/>
                <a:gd name="T36" fmla="*/ 442 w 457"/>
                <a:gd name="T37" fmla="*/ 249 h 595"/>
                <a:gd name="T38" fmla="*/ 417 w 457"/>
                <a:gd name="T39" fmla="*/ 309 h 595"/>
                <a:gd name="T40" fmla="*/ 457 w 457"/>
                <a:gd name="T41" fmla="*/ 318 h 595"/>
                <a:gd name="T42" fmla="*/ 413 w 457"/>
                <a:gd name="T43" fmla="*/ 345 h 595"/>
                <a:gd name="T44" fmla="*/ 376 w 457"/>
                <a:gd name="T45" fmla="*/ 380 h 595"/>
                <a:gd name="T46" fmla="*/ 353 w 457"/>
                <a:gd name="T47" fmla="*/ 413 h 595"/>
                <a:gd name="T48" fmla="*/ 357 w 457"/>
                <a:gd name="T49" fmla="*/ 444 h 595"/>
                <a:gd name="T50" fmla="*/ 369 w 457"/>
                <a:gd name="T51" fmla="*/ 513 h 595"/>
                <a:gd name="T52" fmla="*/ 354 w 457"/>
                <a:gd name="T53" fmla="*/ 589 h 595"/>
                <a:gd name="T54" fmla="*/ 329 w 457"/>
                <a:gd name="T55" fmla="*/ 560 h 595"/>
                <a:gd name="T56" fmla="*/ 339 w 457"/>
                <a:gd name="T57" fmla="*/ 498 h 595"/>
                <a:gd name="T58" fmla="*/ 331 w 457"/>
                <a:gd name="T59" fmla="*/ 439 h 595"/>
                <a:gd name="T60" fmla="*/ 294 w 457"/>
                <a:gd name="T61" fmla="*/ 459 h 595"/>
                <a:gd name="T62" fmla="*/ 262 w 457"/>
                <a:gd name="T63" fmla="*/ 486 h 595"/>
                <a:gd name="T64" fmla="*/ 244 w 457"/>
                <a:gd name="T65" fmla="*/ 502 h 595"/>
                <a:gd name="T66" fmla="*/ 259 w 457"/>
                <a:gd name="T67" fmla="*/ 459 h 595"/>
                <a:gd name="T68" fmla="*/ 220 w 457"/>
                <a:gd name="T69" fmla="*/ 466 h 595"/>
                <a:gd name="T70" fmla="*/ 176 w 457"/>
                <a:gd name="T71" fmla="*/ 479 h 595"/>
                <a:gd name="T72" fmla="*/ 153 w 457"/>
                <a:gd name="T73" fmla="*/ 479 h 595"/>
                <a:gd name="T74" fmla="*/ 167 w 457"/>
                <a:gd name="T75" fmla="*/ 467 h 595"/>
                <a:gd name="T76" fmla="*/ 179 w 457"/>
                <a:gd name="T77" fmla="*/ 454 h 595"/>
                <a:gd name="T78" fmla="*/ 154 w 457"/>
                <a:gd name="T79" fmla="*/ 445 h 595"/>
                <a:gd name="T80" fmla="*/ 113 w 457"/>
                <a:gd name="T81" fmla="*/ 436 h 595"/>
                <a:gd name="T82" fmla="*/ 68 w 457"/>
                <a:gd name="T83" fmla="*/ 416 h 595"/>
                <a:gd name="T84" fmla="*/ 71 w 457"/>
                <a:gd name="T85" fmla="*/ 389 h 595"/>
                <a:gd name="T86" fmla="*/ 33 w 457"/>
                <a:gd name="T87" fmla="*/ 362 h 595"/>
                <a:gd name="T88" fmla="*/ 0 w 457"/>
                <a:gd name="T89" fmla="*/ 327 h 595"/>
                <a:gd name="T90" fmla="*/ 77 w 457"/>
                <a:gd name="T91" fmla="*/ 303 h 595"/>
                <a:gd name="T92" fmla="*/ 107 w 457"/>
                <a:gd name="T93" fmla="*/ 308 h 595"/>
                <a:gd name="T94" fmla="*/ 125 w 457"/>
                <a:gd name="T95" fmla="*/ 312 h 595"/>
                <a:gd name="T96" fmla="*/ 110 w 457"/>
                <a:gd name="T97" fmla="*/ 291 h 595"/>
                <a:gd name="T98" fmla="*/ 75 w 457"/>
                <a:gd name="T99" fmla="*/ 268 h 595"/>
                <a:gd name="T100" fmla="*/ 37 w 457"/>
                <a:gd name="T101" fmla="*/ 241 h 595"/>
                <a:gd name="T102" fmla="*/ 49 w 457"/>
                <a:gd name="T103" fmla="*/ 194 h 595"/>
                <a:gd name="T104" fmla="*/ 84 w 457"/>
                <a:gd name="T105" fmla="*/ 203 h 595"/>
                <a:gd name="T106" fmla="*/ 114 w 457"/>
                <a:gd name="T107" fmla="*/ 199 h 595"/>
                <a:gd name="T108" fmla="*/ 69 w 457"/>
                <a:gd name="T109" fmla="*/ 112 h 595"/>
                <a:gd name="T110" fmla="*/ 48 w 457"/>
                <a:gd name="T111" fmla="*/ 74 h 595"/>
                <a:gd name="T112" fmla="*/ 27 w 457"/>
                <a:gd name="T113" fmla="*/ 51 h 595"/>
                <a:gd name="T114" fmla="*/ 22 w 457"/>
                <a:gd name="T115" fmla="*/ 41 h 595"/>
                <a:gd name="T116" fmla="*/ 58 w 457"/>
                <a:gd name="T117" fmla="*/ 50 h 595"/>
                <a:gd name="T118" fmla="*/ 91 w 457"/>
                <a:gd name="T119" fmla="*/ 63 h 59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57"/>
                <a:gd name="T181" fmla="*/ 0 h 595"/>
                <a:gd name="T182" fmla="*/ 457 w 457"/>
                <a:gd name="T183" fmla="*/ 595 h 59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57" h="595">
                  <a:moveTo>
                    <a:pt x="99" y="64"/>
                  </a:moveTo>
                  <a:lnTo>
                    <a:pt x="99" y="59"/>
                  </a:lnTo>
                  <a:lnTo>
                    <a:pt x="98" y="51"/>
                  </a:lnTo>
                  <a:lnTo>
                    <a:pt x="96" y="42"/>
                  </a:lnTo>
                  <a:lnTo>
                    <a:pt x="94" y="32"/>
                  </a:lnTo>
                  <a:lnTo>
                    <a:pt x="148" y="64"/>
                  </a:lnTo>
                  <a:lnTo>
                    <a:pt x="155" y="50"/>
                  </a:lnTo>
                  <a:lnTo>
                    <a:pt x="159" y="35"/>
                  </a:lnTo>
                  <a:lnTo>
                    <a:pt x="161" y="18"/>
                  </a:lnTo>
                  <a:lnTo>
                    <a:pt x="162" y="0"/>
                  </a:lnTo>
                  <a:lnTo>
                    <a:pt x="175" y="13"/>
                  </a:lnTo>
                  <a:lnTo>
                    <a:pt x="187" y="27"/>
                  </a:lnTo>
                  <a:lnTo>
                    <a:pt x="199" y="41"/>
                  </a:lnTo>
                  <a:lnTo>
                    <a:pt x="208" y="56"/>
                  </a:lnTo>
                  <a:lnTo>
                    <a:pt x="217" y="73"/>
                  </a:lnTo>
                  <a:lnTo>
                    <a:pt x="225" y="90"/>
                  </a:lnTo>
                  <a:lnTo>
                    <a:pt x="231" y="107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40" y="118"/>
                  </a:lnTo>
                  <a:lnTo>
                    <a:pt x="249" y="109"/>
                  </a:lnTo>
                  <a:lnTo>
                    <a:pt x="262" y="96"/>
                  </a:lnTo>
                  <a:lnTo>
                    <a:pt x="274" y="85"/>
                  </a:lnTo>
                  <a:lnTo>
                    <a:pt x="284" y="73"/>
                  </a:lnTo>
                  <a:lnTo>
                    <a:pt x="290" y="65"/>
                  </a:lnTo>
                  <a:lnTo>
                    <a:pt x="289" y="62"/>
                  </a:lnTo>
                  <a:lnTo>
                    <a:pt x="298" y="74"/>
                  </a:lnTo>
                  <a:lnTo>
                    <a:pt x="304" y="87"/>
                  </a:lnTo>
                  <a:lnTo>
                    <a:pt x="311" y="101"/>
                  </a:lnTo>
                  <a:lnTo>
                    <a:pt x="316" y="114"/>
                  </a:lnTo>
                  <a:lnTo>
                    <a:pt x="320" y="128"/>
                  </a:lnTo>
                  <a:lnTo>
                    <a:pt x="322" y="142"/>
                  </a:lnTo>
                  <a:lnTo>
                    <a:pt x="325" y="158"/>
                  </a:lnTo>
                  <a:lnTo>
                    <a:pt x="326" y="172"/>
                  </a:lnTo>
                  <a:lnTo>
                    <a:pt x="331" y="169"/>
                  </a:lnTo>
                  <a:lnTo>
                    <a:pt x="335" y="166"/>
                  </a:lnTo>
                  <a:lnTo>
                    <a:pt x="339" y="163"/>
                  </a:lnTo>
                  <a:lnTo>
                    <a:pt x="343" y="159"/>
                  </a:lnTo>
                  <a:lnTo>
                    <a:pt x="345" y="154"/>
                  </a:lnTo>
                  <a:lnTo>
                    <a:pt x="351" y="149"/>
                  </a:lnTo>
                  <a:lnTo>
                    <a:pt x="354" y="142"/>
                  </a:lnTo>
                  <a:lnTo>
                    <a:pt x="360" y="136"/>
                  </a:lnTo>
                  <a:lnTo>
                    <a:pt x="361" y="157"/>
                  </a:lnTo>
                  <a:lnTo>
                    <a:pt x="361" y="176"/>
                  </a:lnTo>
                  <a:lnTo>
                    <a:pt x="372" y="169"/>
                  </a:lnTo>
                  <a:lnTo>
                    <a:pt x="383" y="164"/>
                  </a:lnTo>
                  <a:lnTo>
                    <a:pt x="393" y="162"/>
                  </a:lnTo>
                  <a:lnTo>
                    <a:pt x="404" y="158"/>
                  </a:lnTo>
                  <a:lnTo>
                    <a:pt x="415" y="155"/>
                  </a:lnTo>
                  <a:lnTo>
                    <a:pt x="426" y="151"/>
                  </a:lnTo>
                  <a:lnTo>
                    <a:pt x="438" y="146"/>
                  </a:lnTo>
                  <a:lnTo>
                    <a:pt x="449" y="141"/>
                  </a:lnTo>
                  <a:lnTo>
                    <a:pt x="446" y="162"/>
                  </a:lnTo>
                  <a:lnTo>
                    <a:pt x="444" y="184"/>
                  </a:lnTo>
                  <a:lnTo>
                    <a:pt x="444" y="205"/>
                  </a:lnTo>
                  <a:lnTo>
                    <a:pt x="444" y="227"/>
                  </a:lnTo>
                  <a:lnTo>
                    <a:pt x="442" y="249"/>
                  </a:lnTo>
                  <a:lnTo>
                    <a:pt x="438" y="271"/>
                  </a:lnTo>
                  <a:lnTo>
                    <a:pt x="430" y="290"/>
                  </a:lnTo>
                  <a:lnTo>
                    <a:pt x="417" y="309"/>
                  </a:lnTo>
                  <a:lnTo>
                    <a:pt x="417" y="311"/>
                  </a:lnTo>
                  <a:lnTo>
                    <a:pt x="417" y="312"/>
                  </a:lnTo>
                  <a:lnTo>
                    <a:pt x="457" y="318"/>
                  </a:lnTo>
                  <a:lnTo>
                    <a:pt x="442" y="327"/>
                  </a:lnTo>
                  <a:lnTo>
                    <a:pt x="428" y="335"/>
                  </a:lnTo>
                  <a:lnTo>
                    <a:pt x="413" y="345"/>
                  </a:lnTo>
                  <a:lnTo>
                    <a:pt x="401" y="355"/>
                  </a:lnTo>
                  <a:lnTo>
                    <a:pt x="388" y="367"/>
                  </a:lnTo>
                  <a:lnTo>
                    <a:pt x="376" y="380"/>
                  </a:lnTo>
                  <a:lnTo>
                    <a:pt x="365" y="394"/>
                  </a:lnTo>
                  <a:lnTo>
                    <a:pt x="356" y="411"/>
                  </a:lnTo>
                  <a:lnTo>
                    <a:pt x="353" y="413"/>
                  </a:lnTo>
                  <a:lnTo>
                    <a:pt x="351" y="417"/>
                  </a:lnTo>
                  <a:lnTo>
                    <a:pt x="353" y="427"/>
                  </a:lnTo>
                  <a:lnTo>
                    <a:pt x="357" y="444"/>
                  </a:lnTo>
                  <a:lnTo>
                    <a:pt x="362" y="465"/>
                  </a:lnTo>
                  <a:lnTo>
                    <a:pt x="366" y="488"/>
                  </a:lnTo>
                  <a:lnTo>
                    <a:pt x="369" y="513"/>
                  </a:lnTo>
                  <a:lnTo>
                    <a:pt x="367" y="539"/>
                  </a:lnTo>
                  <a:lnTo>
                    <a:pt x="363" y="565"/>
                  </a:lnTo>
                  <a:lnTo>
                    <a:pt x="354" y="589"/>
                  </a:lnTo>
                  <a:lnTo>
                    <a:pt x="313" y="595"/>
                  </a:lnTo>
                  <a:lnTo>
                    <a:pt x="321" y="577"/>
                  </a:lnTo>
                  <a:lnTo>
                    <a:pt x="329" y="560"/>
                  </a:lnTo>
                  <a:lnTo>
                    <a:pt x="334" y="539"/>
                  </a:lnTo>
                  <a:lnTo>
                    <a:pt x="338" y="518"/>
                  </a:lnTo>
                  <a:lnTo>
                    <a:pt x="339" y="498"/>
                  </a:lnTo>
                  <a:lnTo>
                    <a:pt x="339" y="477"/>
                  </a:lnTo>
                  <a:lnTo>
                    <a:pt x="336" y="457"/>
                  </a:lnTo>
                  <a:lnTo>
                    <a:pt x="331" y="439"/>
                  </a:lnTo>
                  <a:lnTo>
                    <a:pt x="318" y="445"/>
                  </a:lnTo>
                  <a:lnTo>
                    <a:pt x="306" y="452"/>
                  </a:lnTo>
                  <a:lnTo>
                    <a:pt x="294" y="459"/>
                  </a:lnTo>
                  <a:lnTo>
                    <a:pt x="282" y="467"/>
                  </a:lnTo>
                  <a:lnTo>
                    <a:pt x="272" y="476"/>
                  </a:lnTo>
                  <a:lnTo>
                    <a:pt x="262" y="486"/>
                  </a:lnTo>
                  <a:lnTo>
                    <a:pt x="252" y="497"/>
                  </a:lnTo>
                  <a:lnTo>
                    <a:pt x="243" y="508"/>
                  </a:lnTo>
                  <a:lnTo>
                    <a:pt x="244" y="502"/>
                  </a:lnTo>
                  <a:lnTo>
                    <a:pt x="248" y="493"/>
                  </a:lnTo>
                  <a:lnTo>
                    <a:pt x="252" y="479"/>
                  </a:lnTo>
                  <a:lnTo>
                    <a:pt x="259" y="459"/>
                  </a:lnTo>
                  <a:lnTo>
                    <a:pt x="247" y="461"/>
                  </a:lnTo>
                  <a:lnTo>
                    <a:pt x="234" y="463"/>
                  </a:lnTo>
                  <a:lnTo>
                    <a:pt x="220" y="466"/>
                  </a:lnTo>
                  <a:lnTo>
                    <a:pt x="205" y="471"/>
                  </a:lnTo>
                  <a:lnTo>
                    <a:pt x="190" y="475"/>
                  </a:lnTo>
                  <a:lnTo>
                    <a:pt x="176" y="479"/>
                  </a:lnTo>
                  <a:lnTo>
                    <a:pt x="161" y="480"/>
                  </a:lnTo>
                  <a:lnTo>
                    <a:pt x="146" y="480"/>
                  </a:lnTo>
                  <a:lnTo>
                    <a:pt x="153" y="479"/>
                  </a:lnTo>
                  <a:lnTo>
                    <a:pt x="158" y="475"/>
                  </a:lnTo>
                  <a:lnTo>
                    <a:pt x="163" y="471"/>
                  </a:lnTo>
                  <a:lnTo>
                    <a:pt x="167" y="467"/>
                  </a:lnTo>
                  <a:lnTo>
                    <a:pt x="171" y="463"/>
                  </a:lnTo>
                  <a:lnTo>
                    <a:pt x="175" y="458"/>
                  </a:lnTo>
                  <a:lnTo>
                    <a:pt x="179" y="454"/>
                  </a:lnTo>
                  <a:lnTo>
                    <a:pt x="182" y="450"/>
                  </a:lnTo>
                  <a:lnTo>
                    <a:pt x="168" y="448"/>
                  </a:lnTo>
                  <a:lnTo>
                    <a:pt x="154" y="445"/>
                  </a:lnTo>
                  <a:lnTo>
                    <a:pt x="140" y="444"/>
                  </a:lnTo>
                  <a:lnTo>
                    <a:pt x="127" y="440"/>
                  </a:lnTo>
                  <a:lnTo>
                    <a:pt x="113" y="436"/>
                  </a:lnTo>
                  <a:lnTo>
                    <a:pt x="99" y="431"/>
                  </a:lnTo>
                  <a:lnTo>
                    <a:pt x="84" y="425"/>
                  </a:lnTo>
                  <a:lnTo>
                    <a:pt x="68" y="416"/>
                  </a:lnTo>
                  <a:lnTo>
                    <a:pt x="98" y="403"/>
                  </a:lnTo>
                  <a:lnTo>
                    <a:pt x="85" y="397"/>
                  </a:lnTo>
                  <a:lnTo>
                    <a:pt x="71" y="389"/>
                  </a:lnTo>
                  <a:lnTo>
                    <a:pt x="58" y="380"/>
                  </a:lnTo>
                  <a:lnTo>
                    <a:pt x="46" y="371"/>
                  </a:lnTo>
                  <a:lnTo>
                    <a:pt x="33" y="362"/>
                  </a:lnTo>
                  <a:lnTo>
                    <a:pt x="22" y="350"/>
                  </a:lnTo>
                  <a:lnTo>
                    <a:pt x="10" y="340"/>
                  </a:lnTo>
                  <a:lnTo>
                    <a:pt x="0" y="327"/>
                  </a:lnTo>
                  <a:lnTo>
                    <a:pt x="91" y="341"/>
                  </a:lnTo>
                  <a:lnTo>
                    <a:pt x="69" y="302"/>
                  </a:lnTo>
                  <a:lnTo>
                    <a:pt x="77" y="303"/>
                  </a:lnTo>
                  <a:lnTo>
                    <a:pt x="86" y="304"/>
                  </a:lnTo>
                  <a:lnTo>
                    <a:pt x="96" y="307"/>
                  </a:lnTo>
                  <a:lnTo>
                    <a:pt x="107" y="308"/>
                  </a:lnTo>
                  <a:lnTo>
                    <a:pt x="114" y="309"/>
                  </a:lnTo>
                  <a:lnTo>
                    <a:pt x="122" y="311"/>
                  </a:lnTo>
                  <a:lnTo>
                    <a:pt x="125" y="312"/>
                  </a:lnTo>
                  <a:lnTo>
                    <a:pt x="123" y="312"/>
                  </a:lnTo>
                  <a:lnTo>
                    <a:pt x="118" y="300"/>
                  </a:lnTo>
                  <a:lnTo>
                    <a:pt x="110" y="291"/>
                  </a:lnTo>
                  <a:lnTo>
                    <a:pt x="99" y="282"/>
                  </a:lnTo>
                  <a:lnTo>
                    <a:pt x="87" y="276"/>
                  </a:lnTo>
                  <a:lnTo>
                    <a:pt x="75" y="268"/>
                  </a:lnTo>
                  <a:lnTo>
                    <a:pt x="60" y="261"/>
                  </a:lnTo>
                  <a:lnTo>
                    <a:pt x="48" y="252"/>
                  </a:lnTo>
                  <a:lnTo>
                    <a:pt x="37" y="241"/>
                  </a:lnTo>
                  <a:lnTo>
                    <a:pt x="67" y="230"/>
                  </a:lnTo>
                  <a:lnTo>
                    <a:pt x="36" y="187"/>
                  </a:lnTo>
                  <a:lnTo>
                    <a:pt x="49" y="194"/>
                  </a:lnTo>
                  <a:lnTo>
                    <a:pt x="62" y="198"/>
                  </a:lnTo>
                  <a:lnTo>
                    <a:pt x="72" y="201"/>
                  </a:lnTo>
                  <a:lnTo>
                    <a:pt x="84" y="203"/>
                  </a:lnTo>
                  <a:lnTo>
                    <a:pt x="94" y="204"/>
                  </a:lnTo>
                  <a:lnTo>
                    <a:pt x="104" y="203"/>
                  </a:lnTo>
                  <a:lnTo>
                    <a:pt x="114" y="199"/>
                  </a:lnTo>
                  <a:lnTo>
                    <a:pt x="126" y="194"/>
                  </a:lnTo>
                  <a:lnTo>
                    <a:pt x="39" y="110"/>
                  </a:lnTo>
                  <a:lnTo>
                    <a:pt x="69" y="112"/>
                  </a:lnTo>
                  <a:lnTo>
                    <a:pt x="62" y="98"/>
                  </a:lnTo>
                  <a:lnTo>
                    <a:pt x="55" y="86"/>
                  </a:lnTo>
                  <a:lnTo>
                    <a:pt x="48" y="74"/>
                  </a:lnTo>
                  <a:lnTo>
                    <a:pt x="41" y="65"/>
                  </a:lnTo>
                  <a:lnTo>
                    <a:pt x="33" y="58"/>
                  </a:lnTo>
                  <a:lnTo>
                    <a:pt x="27" y="51"/>
                  </a:lnTo>
                  <a:lnTo>
                    <a:pt x="21" y="45"/>
                  </a:lnTo>
                  <a:lnTo>
                    <a:pt x="14" y="41"/>
                  </a:lnTo>
                  <a:lnTo>
                    <a:pt x="22" y="41"/>
                  </a:lnTo>
                  <a:lnTo>
                    <a:pt x="33" y="42"/>
                  </a:lnTo>
                  <a:lnTo>
                    <a:pt x="45" y="46"/>
                  </a:lnTo>
                  <a:lnTo>
                    <a:pt x="58" y="50"/>
                  </a:lnTo>
                  <a:lnTo>
                    <a:pt x="71" y="54"/>
                  </a:lnTo>
                  <a:lnTo>
                    <a:pt x="82" y="59"/>
                  </a:lnTo>
                  <a:lnTo>
                    <a:pt x="91" y="63"/>
                  </a:lnTo>
                  <a:lnTo>
                    <a:pt x="99" y="64"/>
                  </a:lnTo>
                  <a:close/>
                </a:path>
              </a:pathLst>
            </a:custGeom>
            <a:solidFill>
              <a:srgbClr val="FF4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Freeform 11"/>
            <p:cNvSpPr>
              <a:spLocks/>
            </p:cNvSpPr>
            <p:nvPr/>
          </p:nvSpPr>
          <p:spPr bwMode="auto">
            <a:xfrm>
              <a:off x="2836" y="2016"/>
              <a:ext cx="284" cy="482"/>
            </a:xfrm>
            <a:custGeom>
              <a:avLst/>
              <a:gdLst>
                <a:gd name="T0" fmla="*/ 25 w 284"/>
                <a:gd name="T1" fmla="*/ 30 h 482"/>
                <a:gd name="T2" fmla="*/ 56 w 284"/>
                <a:gd name="T3" fmla="*/ 62 h 482"/>
                <a:gd name="T4" fmla="*/ 81 w 284"/>
                <a:gd name="T5" fmla="*/ 101 h 482"/>
                <a:gd name="T6" fmla="*/ 84 w 284"/>
                <a:gd name="T7" fmla="*/ 48 h 482"/>
                <a:gd name="T8" fmla="*/ 98 w 284"/>
                <a:gd name="T9" fmla="*/ 118 h 482"/>
                <a:gd name="T10" fmla="*/ 137 w 284"/>
                <a:gd name="T11" fmla="*/ 174 h 482"/>
                <a:gd name="T12" fmla="*/ 143 w 284"/>
                <a:gd name="T13" fmla="*/ 182 h 482"/>
                <a:gd name="T14" fmla="*/ 147 w 284"/>
                <a:gd name="T15" fmla="*/ 132 h 482"/>
                <a:gd name="T16" fmla="*/ 152 w 284"/>
                <a:gd name="T17" fmla="*/ 116 h 482"/>
                <a:gd name="T18" fmla="*/ 170 w 284"/>
                <a:gd name="T19" fmla="*/ 222 h 482"/>
                <a:gd name="T20" fmla="*/ 189 w 284"/>
                <a:gd name="T21" fmla="*/ 246 h 482"/>
                <a:gd name="T22" fmla="*/ 210 w 284"/>
                <a:gd name="T23" fmla="*/ 210 h 482"/>
                <a:gd name="T24" fmla="*/ 237 w 284"/>
                <a:gd name="T25" fmla="*/ 146 h 482"/>
                <a:gd name="T26" fmla="*/ 284 w 284"/>
                <a:gd name="T27" fmla="*/ 98 h 482"/>
                <a:gd name="T28" fmla="*/ 241 w 284"/>
                <a:gd name="T29" fmla="*/ 143 h 482"/>
                <a:gd name="T30" fmla="*/ 216 w 284"/>
                <a:gd name="T31" fmla="*/ 210 h 482"/>
                <a:gd name="T32" fmla="*/ 221 w 284"/>
                <a:gd name="T33" fmla="*/ 296 h 482"/>
                <a:gd name="T34" fmla="*/ 248 w 284"/>
                <a:gd name="T35" fmla="*/ 386 h 482"/>
                <a:gd name="T36" fmla="*/ 244 w 284"/>
                <a:gd name="T37" fmla="*/ 462 h 482"/>
                <a:gd name="T38" fmla="*/ 228 w 284"/>
                <a:gd name="T39" fmla="*/ 453 h 482"/>
                <a:gd name="T40" fmla="*/ 237 w 284"/>
                <a:gd name="T41" fmla="*/ 377 h 482"/>
                <a:gd name="T42" fmla="*/ 220 w 284"/>
                <a:gd name="T43" fmla="*/ 313 h 482"/>
                <a:gd name="T44" fmla="*/ 190 w 284"/>
                <a:gd name="T45" fmla="*/ 288 h 482"/>
                <a:gd name="T46" fmla="*/ 165 w 284"/>
                <a:gd name="T47" fmla="*/ 295 h 482"/>
                <a:gd name="T48" fmla="*/ 139 w 284"/>
                <a:gd name="T49" fmla="*/ 308 h 482"/>
                <a:gd name="T50" fmla="*/ 122 w 284"/>
                <a:gd name="T51" fmla="*/ 319 h 482"/>
                <a:gd name="T52" fmla="*/ 20 w 284"/>
                <a:gd name="T53" fmla="*/ 269 h 482"/>
                <a:gd name="T54" fmla="*/ 53 w 284"/>
                <a:gd name="T55" fmla="*/ 272 h 482"/>
                <a:gd name="T56" fmla="*/ 86 w 284"/>
                <a:gd name="T57" fmla="*/ 274 h 482"/>
                <a:gd name="T58" fmla="*/ 120 w 284"/>
                <a:gd name="T59" fmla="*/ 275 h 482"/>
                <a:gd name="T60" fmla="*/ 152 w 284"/>
                <a:gd name="T61" fmla="*/ 277 h 482"/>
                <a:gd name="T62" fmla="*/ 185 w 284"/>
                <a:gd name="T63" fmla="*/ 279 h 482"/>
                <a:gd name="T64" fmla="*/ 184 w 284"/>
                <a:gd name="T65" fmla="*/ 257 h 482"/>
                <a:gd name="T66" fmla="*/ 161 w 284"/>
                <a:gd name="T67" fmla="*/ 225 h 482"/>
                <a:gd name="T68" fmla="*/ 135 w 284"/>
                <a:gd name="T69" fmla="*/ 193 h 482"/>
                <a:gd name="T70" fmla="*/ 113 w 284"/>
                <a:gd name="T71" fmla="*/ 179 h 482"/>
                <a:gd name="T72" fmla="*/ 90 w 284"/>
                <a:gd name="T73" fmla="*/ 165 h 482"/>
                <a:gd name="T74" fmla="*/ 69 w 284"/>
                <a:gd name="T75" fmla="*/ 154 h 482"/>
                <a:gd name="T76" fmla="*/ 45 w 284"/>
                <a:gd name="T77" fmla="*/ 143 h 482"/>
                <a:gd name="T78" fmla="*/ 22 w 284"/>
                <a:gd name="T79" fmla="*/ 136 h 482"/>
                <a:gd name="T80" fmla="*/ 43 w 284"/>
                <a:gd name="T81" fmla="*/ 141 h 482"/>
                <a:gd name="T82" fmla="*/ 84 w 284"/>
                <a:gd name="T83" fmla="*/ 155 h 482"/>
                <a:gd name="T84" fmla="*/ 124 w 284"/>
                <a:gd name="T85" fmla="*/ 174 h 482"/>
                <a:gd name="T86" fmla="*/ 95 w 284"/>
                <a:gd name="T87" fmla="*/ 138 h 482"/>
                <a:gd name="T88" fmla="*/ 75 w 284"/>
                <a:gd name="T89" fmla="*/ 106 h 482"/>
                <a:gd name="T90" fmla="*/ 57 w 284"/>
                <a:gd name="T91" fmla="*/ 78 h 482"/>
                <a:gd name="T92" fmla="*/ 38 w 284"/>
                <a:gd name="T93" fmla="*/ 50 h 482"/>
                <a:gd name="T94" fmla="*/ 12 w 284"/>
                <a:gd name="T95" fmla="*/ 23 h 48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84"/>
                <a:gd name="T145" fmla="*/ 0 h 482"/>
                <a:gd name="T146" fmla="*/ 284 w 284"/>
                <a:gd name="T147" fmla="*/ 482 h 48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84" h="482">
                  <a:moveTo>
                    <a:pt x="0" y="14"/>
                  </a:moveTo>
                  <a:lnTo>
                    <a:pt x="13" y="21"/>
                  </a:lnTo>
                  <a:lnTo>
                    <a:pt x="25" y="30"/>
                  </a:lnTo>
                  <a:lnTo>
                    <a:pt x="36" y="41"/>
                  </a:lnTo>
                  <a:lnTo>
                    <a:pt x="47" y="51"/>
                  </a:lnTo>
                  <a:lnTo>
                    <a:pt x="56" y="62"/>
                  </a:lnTo>
                  <a:lnTo>
                    <a:pt x="65" y="75"/>
                  </a:lnTo>
                  <a:lnTo>
                    <a:pt x="74" y="87"/>
                  </a:lnTo>
                  <a:lnTo>
                    <a:pt x="81" y="101"/>
                  </a:lnTo>
                  <a:lnTo>
                    <a:pt x="79" y="0"/>
                  </a:lnTo>
                  <a:lnTo>
                    <a:pt x="81" y="24"/>
                  </a:lnTo>
                  <a:lnTo>
                    <a:pt x="84" y="48"/>
                  </a:lnTo>
                  <a:lnTo>
                    <a:pt x="88" y="71"/>
                  </a:lnTo>
                  <a:lnTo>
                    <a:pt x="92" y="96"/>
                  </a:lnTo>
                  <a:lnTo>
                    <a:pt x="98" y="118"/>
                  </a:lnTo>
                  <a:lnTo>
                    <a:pt x="107" y="138"/>
                  </a:lnTo>
                  <a:lnTo>
                    <a:pt x="120" y="157"/>
                  </a:lnTo>
                  <a:lnTo>
                    <a:pt x="137" y="174"/>
                  </a:lnTo>
                  <a:lnTo>
                    <a:pt x="139" y="177"/>
                  </a:lnTo>
                  <a:lnTo>
                    <a:pt x="140" y="179"/>
                  </a:lnTo>
                  <a:lnTo>
                    <a:pt x="143" y="182"/>
                  </a:lnTo>
                  <a:lnTo>
                    <a:pt x="146" y="183"/>
                  </a:lnTo>
                  <a:lnTo>
                    <a:pt x="144" y="157"/>
                  </a:lnTo>
                  <a:lnTo>
                    <a:pt x="147" y="132"/>
                  </a:lnTo>
                  <a:lnTo>
                    <a:pt x="149" y="105"/>
                  </a:lnTo>
                  <a:lnTo>
                    <a:pt x="156" y="80"/>
                  </a:lnTo>
                  <a:lnTo>
                    <a:pt x="152" y="116"/>
                  </a:lnTo>
                  <a:lnTo>
                    <a:pt x="151" y="154"/>
                  </a:lnTo>
                  <a:lnTo>
                    <a:pt x="157" y="189"/>
                  </a:lnTo>
                  <a:lnTo>
                    <a:pt x="170" y="222"/>
                  </a:lnTo>
                  <a:lnTo>
                    <a:pt x="172" y="224"/>
                  </a:lnTo>
                  <a:lnTo>
                    <a:pt x="180" y="234"/>
                  </a:lnTo>
                  <a:lnTo>
                    <a:pt x="189" y="246"/>
                  </a:lnTo>
                  <a:lnTo>
                    <a:pt x="196" y="250"/>
                  </a:lnTo>
                  <a:lnTo>
                    <a:pt x="202" y="231"/>
                  </a:lnTo>
                  <a:lnTo>
                    <a:pt x="210" y="210"/>
                  </a:lnTo>
                  <a:lnTo>
                    <a:pt x="217" y="188"/>
                  </a:lnTo>
                  <a:lnTo>
                    <a:pt x="226" y="166"/>
                  </a:lnTo>
                  <a:lnTo>
                    <a:pt x="237" y="146"/>
                  </a:lnTo>
                  <a:lnTo>
                    <a:pt x="250" y="127"/>
                  </a:lnTo>
                  <a:lnTo>
                    <a:pt x="265" y="111"/>
                  </a:lnTo>
                  <a:lnTo>
                    <a:pt x="284" y="98"/>
                  </a:lnTo>
                  <a:lnTo>
                    <a:pt x="267" y="111"/>
                  </a:lnTo>
                  <a:lnTo>
                    <a:pt x="253" y="127"/>
                  </a:lnTo>
                  <a:lnTo>
                    <a:pt x="241" y="143"/>
                  </a:lnTo>
                  <a:lnTo>
                    <a:pt x="232" y="164"/>
                  </a:lnTo>
                  <a:lnTo>
                    <a:pt x="224" y="186"/>
                  </a:lnTo>
                  <a:lnTo>
                    <a:pt x="216" y="210"/>
                  </a:lnTo>
                  <a:lnTo>
                    <a:pt x="210" y="237"/>
                  </a:lnTo>
                  <a:lnTo>
                    <a:pt x="205" y="265"/>
                  </a:lnTo>
                  <a:lnTo>
                    <a:pt x="221" y="296"/>
                  </a:lnTo>
                  <a:lnTo>
                    <a:pt x="234" y="327"/>
                  </a:lnTo>
                  <a:lnTo>
                    <a:pt x="243" y="356"/>
                  </a:lnTo>
                  <a:lnTo>
                    <a:pt x="248" y="386"/>
                  </a:lnTo>
                  <a:lnTo>
                    <a:pt x="250" y="414"/>
                  </a:lnTo>
                  <a:lnTo>
                    <a:pt x="248" y="438"/>
                  </a:lnTo>
                  <a:lnTo>
                    <a:pt x="244" y="462"/>
                  </a:lnTo>
                  <a:lnTo>
                    <a:pt x="238" y="479"/>
                  </a:lnTo>
                  <a:lnTo>
                    <a:pt x="217" y="482"/>
                  </a:lnTo>
                  <a:lnTo>
                    <a:pt x="228" y="453"/>
                  </a:lnTo>
                  <a:lnTo>
                    <a:pt x="234" y="426"/>
                  </a:lnTo>
                  <a:lnTo>
                    <a:pt x="237" y="401"/>
                  </a:lnTo>
                  <a:lnTo>
                    <a:pt x="237" y="377"/>
                  </a:lnTo>
                  <a:lnTo>
                    <a:pt x="233" y="355"/>
                  </a:lnTo>
                  <a:lnTo>
                    <a:pt x="228" y="334"/>
                  </a:lnTo>
                  <a:lnTo>
                    <a:pt x="220" y="313"/>
                  </a:lnTo>
                  <a:lnTo>
                    <a:pt x="210" y="292"/>
                  </a:lnTo>
                  <a:lnTo>
                    <a:pt x="201" y="290"/>
                  </a:lnTo>
                  <a:lnTo>
                    <a:pt x="190" y="288"/>
                  </a:lnTo>
                  <a:lnTo>
                    <a:pt x="181" y="290"/>
                  </a:lnTo>
                  <a:lnTo>
                    <a:pt x="172" y="292"/>
                  </a:lnTo>
                  <a:lnTo>
                    <a:pt x="165" y="295"/>
                  </a:lnTo>
                  <a:lnTo>
                    <a:pt x="156" y="299"/>
                  </a:lnTo>
                  <a:lnTo>
                    <a:pt x="148" y="302"/>
                  </a:lnTo>
                  <a:lnTo>
                    <a:pt x="139" y="308"/>
                  </a:lnTo>
                  <a:lnTo>
                    <a:pt x="134" y="311"/>
                  </a:lnTo>
                  <a:lnTo>
                    <a:pt x="129" y="315"/>
                  </a:lnTo>
                  <a:lnTo>
                    <a:pt x="122" y="319"/>
                  </a:lnTo>
                  <a:lnTo>
                    <a:pt x="116" y="322"/>
                  </a:lnTo>
                  <a:lnTo>
                    <a:pt x="155" y="288"/>
                  </a:lnTo>
                  <a:lnTo>
                    <a:pt x="20" y="269"/>
                  </a:lnTo>
                  <a:lnTo>
                    <a:pt x="30" y="270"/>
                  </a:lnTo>
                  <a:lnTo>
                    <a:pt x="42" y="272"/>
                  </a:lnTo>
                  <a:lnTo>
                    <a:pt x="53" y="272"/>
                  </a:lnTo>
                  <a:lnTo>
                    <a:pt x="63" y="273"/>
                  </a:lnTo>
                  <a:lnTo>
                    <a:pt x="75" y="273"/>
                  </a:lnTo>
                  <a:lnTo>
                    <a:pt x="86" y="274"/>
                  </a:lnTo>
                  <a:lnTo>
                    <a:pt x="97" y="274"/>
                  </a:lnTo>
                  <a:lnTo>
                    <a:pt x="108" y="275"/>
                  </a:lnTo>
                  <a:lnTo>
                    <a:pt x="120" y="275"/>
                  </a:lnTo>
                  <a:lnTo>
                    <a:pt x="130" y="275"/>
                  </a:lnTo>
                  <a:lnTo>
                    <a:pt x="142" y="277"/>
                  </a:lnTo>
                  <a:lnTo>
                    <a:pt x="152" y="277"/>
                  </a:lnTo>
                  <a:lnTo>
                    <a:pt x="164" y="278"/>
                  </a:lnTo>
                  <a:lnTo>
                    <a:pt x="175" y="278"/>
                  </a:lnTo>
                  <a:lnTo>
                    <a:pt x="185" y="279"/>
                  </a:lnTo>
                  <a:lnTo>
                    <a:pt x="197" y="279"/>
                  </a:lnTo>
                  <a:lnTo>
                    <a:pt x="190" y="269"/>
                  </a:lnTo>
                  <a:lnTo>
                    <a:pt x="184" y="257"/>
                  </a:lnTo>
                  <a:lnTo>
                    <a:pt x="176" y="247"/>
                  </a:lnTo>
                  <a:lnTo>
                    <a:pt x="169" y="236"/>
                  </a:lnTo>
                  <a:lnTo>
                    <a:pt x="161" y="225"/>
                  </a:lnTo>
                  <a:lnTo>
                    <a:pt x="152" y="215"/>
                  </a:lnTo>
                  <a:lnTo>
                    <a:pt x="144" y="204"/>
                  </a:lnTo>
                  <a:lnTo>
                    <a:pt x="135" y="193"/>
                  </a:lnTo>
                  <a:lnTo>
                    <a:pt x="128" y="188"/>
                  </a:lnTo>
                  <a:lnTo>
                    <a:pt x="120" y="183"/>
                  </a:lnTo>
                  <a:lnTo>
                    <a:pt x="113" y="179"/>
                  </a:lnTo>
                  <a:lnTo>
                    <a:pt x="106" y="174"/>
                  </a:lnTo>
                  <a:lnTo>
                    <a:pt x="98" y="170"/>
                  </a:lnTo>
                  <a:lnTo>
                    <a:pt x="90" y="165"/>
                  </a:lnTo>
                  <a:lnTo>
                    <a:pt x="84" y="161"/>
                  </a:lnTo>
                  <a:lnTo>
                    <a:pt x="76" y="157"/>
                  </a:lnTo>
                  <a:lnTo>
                    <a:pt x="69" y="154"/>
                  </a:lnTo>
                  <a:lnTo>
                    <a:pt x="61" y="150"/>
                  </a:lnTo>
                  <a:lnTo>
                    <a:pt x="53" y="146"/>
                  </a:lnTo>
                  <a:lnTo>
                    <a:pt x="45" y="143"/>
                  </a:lnTo>
                  <a:lnTo>
                    <a:pt x="38" y="141"/>
                  </a:lnTo>
                  <a:lnTo>
                    <a:pt x="30" y="138"/>
                  </a:lnTo>
                  <a:lnTo>
                    <a:pt x="22" y="136"/>
                  </a:lnTo>
                  <a:lnTo>
                    <a:pt x="13" y="134"/>
                  </a:lnTo>
                  <a:lnTo>
                    <a:pt x="29" y="137"/>
                  </a:lnTo>
                  <a:lnTo>
                    <a:pt x="43" y="141"/>
                  </a:lnTo>
                  <a:lnTo>
                    <a:pt x="57" y="145"/>
                  </a:lnTo>
                  <a:lnTo>
                    <a:pt x="70" y="148"/>
                  </a:lnTo>
                  <a:lnTo>
                    <a:pt x="84" y="155"/>
                  </a:lnTo>
                  <a:lnTo>
                    <a:pt x="98" y="160"/>
                  </a:lnTo>
                  <a:lnTo>
                    <a:pt x="111" y="168"/>
                  </a:lnTo>
                  <a:lnTo>
                    <a:pt x="124" y="174"/>
                  </a:lnTo>
                  <a:lnTo>
                    <a:pt x="113" y="161"/>
                  </a:lnTo>
                  <a:lnTo>
                    <a:pt x="104" y="150"/>
                  </a:lnTo>
                  <a:lnTo>
                    <a:pt x="95" y="138"/>
                  </a:lnTo>
                  <a:lnTo>
                    <a:pt x="88" y="127"/>
                  </a:lnTo>
                  <a:lnTo>
                    <a:pt x="81" y="116"/>
                  </a:lnTo>
                  <a:lnTo>
                    <a:pt x="75" y="106"/>
                  </a:lnTo>
                  <a:lnTo>
                    <a:pt x="69" y="96"/>
                  </a:lnTo>
                  <a:lnTo>
                    <a:pt x="63" y="87"/>
                  </a:lnTo>
                  <a:lnTo>
                    <a:pt x="57" y="78"/>
                  </a:lnTo>
                  <a:lnTo>
                    <a:pt x="51" y="69"/>
                  </a:lnTo>
                  <a:lnTo>
                    <a:pt x="44" y="59"/>
                  </a:lnTo>
                  <a:lnTo>
                    <a:pt x="38" y="50"/>
                  </a:lnTo>
                  <a:lnTo>
                    <a:pt x="30" y="41"/>
                  </a:lnTo>
                  <a:lnTo>
                    <a:pt x="21" y="32"/>
                  </a:lnTo>
                  <a:lnTo>
                    <a:pt x="12" y="2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00101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 rot="-4518111">
            <a:off x="7850188" y="4341812"/>
            <a:ext cx="1087438" cy="1090613"/>
            <a:chOff x="3155" y="2736"/>
            <a:chExt cx="685" cy="687"/>
          </a:xfrm>
        </p:grpSpPr>
        <p:sp>
          <p:nvSpPr>
            <p:cNvPr id="8" name="Freeform 25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7620000" y="5410200"/>
            <a:ext cx="1087438" cy="1447800"/>
            <a:chOff x="3155" y="2736"/>
            <a:chExt cx="685" cy="687"/>
          </a:xfrm>
        </p:grpSpPr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8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804104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13" name="Group 18"/>
          <p:cNvGrpSpPr>
            <a:grpSpLocks/>
          </p:cNvGrpSpPr>
          <p:nvPr/>
        </p:nvGrpSpPr>
        <p:grpSpPr bwMode="auto">
          <a:xfrm>
            <a:off x="1600200" y="5767388"/>
            <a:ext cx="1087438" cy="1090612"/>
            <a:chOff x="3155" y="2736"/>
            <a:chExt cx="685" cy="687"/>
          </a:xfrm>
        </p:grpSpPr>
        <p:sp>
          <p:nvSpPr>
            <p:cNvPr id="14" name="Freeform 19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8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5" name="Freeform 20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804104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16" name="Group 27"/>
          <p:cNvGrpSpPr>
            <a:grpSpLocks/>
          </p:cNvGrpSpPr>
          <p:nvPr/>
        </p:nvGrpSpPr>
        <p:grpSpPr bwMode="auto">
          <a:xfrm rot="4937768">
            <a:off x="1588" y="4646612"/>
            <a:ext cx="1087438" cy="1090613"/>
            <a:chOff x="3155" y="2736"/>
            <a:chExt cx="685" cy="687"/>
          </a:xfrm>
        </p:grpSpPr>
        <p:sp>
          <p:nvSpPr>
            <p:cNvPr id="17" name="Freeform 28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3212" y="2874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781800" y="9144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2" name="Clip" r:id="rId4" imgW="807415" imgH="503834" progId="MS_ClipArt_Gallery.2">
                  <p:embed/>
                </p:oleObj>
              </mc:Choice>
              <mc:Fallback>
                <p:oleObj name="Clip" r:id="rId4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9144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486400" y="4572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" name="Clip" r:id="rId6" imgW="807415" imgH="503834" progId="MS_ClipArt_Gallery.2">
                  <p:embed/>
                </p:oleObj>
              </mc:Choice>
              <mc:Fallback>
                <p:oleObj name="Clip" r:id="rId6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572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267200" y="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" name="Clip" r:id="rId7" imgW="807415" imgH="503834" progId="MS_ClipArt_Gallery.2">
                  <p:embed/>
                </p:oleObj>
              </mc:Choice>
              <mc:Fallback>
                <p:oleObj name="Clip" r:id="rId7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819400" y="3810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5" name="Clip" r:id="rId8" imgW="807415" imgH="503834" progId="MS_ClipArt_Gallery.2">
                  <p:embed/>
                </p:oleObj>
              </mc:Choice>
              <mc:Fallback>
                <p:oleObj name="Clip" r:id="rId8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752600" y="8382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6" name="Clip" r:id="rId9" imgW="807415" imgH="503834" progId="MS_ClipArt_Gallery.2">
                  <p:embed/>
                </p:oleObj>
              </mc:Choice>
              <mc:Fallback>
                <p:oleObj name="Clip" r:id="rId9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8382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8016875" y="3048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7" name="Clip" r:id="rId10" imgW="807415" imgH="503834" progId="MS_ClipArt_Gallery.2">
                  <p:embed/>
                </p:oleObj>
              </mc:Choice>
              <mc:Fallback>
                <p:oleObj name="Clip" r:id="rId10" imgW="807415" imgH="50383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75" y="3048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-2066925" y="4394466"/>
            <a:ext cx="9355371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Ebrima" pitchFamily="2" charset="0"/>
                <a:ea typeface="Ebrima" pitchFamily="2" charset="0"/>
                <a:cs typeface="Ebrima" pitchFamily="2" charset="0"/>
              </a:rPr>
              <a:t>Chúc các em chăm ngoan, học giỏi!</a:t>
            </a:r>
          </a:p>
        </p:txBody>
      </p:sp>
    </p:spTree>
    <p:extLst>
      <p:ext uri="{BB962C8B-B14F-4D97-AF65-F5344CB8AC3E}">
        <p14:creationId xmlns:p14="http://schemas.microsoft.com/office/powerpoint/2010/main" val="290040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614 -0.82891 C -0.11649 -0.7459 -0.11545 -0.74174 -0.12309 -0.68347 C -0.11805 -0.64648 -0.12847 -0.64301 -0.10191 -0.62891 C -0.08507 -0.62104 -0.08298 -0.62336 -0.06666 -0.61896 C -0.05885 -0.61711 -0.0434 -0.61318 -0.0434 -0.61318 C -0.01823 -0.57711 -0.02986 -0.5348 -0.05121 -0.50035 C -0.05486 -0.49434 -0.05729 -0.4881 -0.06232 -0.48393 C -0.06736 -0.47954 -0.07309 -0.47469 -0.0776 -0.47099 L -0.10729 -0.43307 C -0.10729 -0.43307 -0.10729 -0.43307 -0.10729 -0.43307 C -0.11962 -0.42197 -0.13541 -0.41226 -0.14496 -0.39862 C -0.15052 -0.39099 -0.15937 -0.37388 -0.15937 -0.37411 C -0.146 -0.33457 -0.10764 -0.34867 -0.07361 -0.34706 C -0.06319 -0.34706 -0.05312 -0.3459 -0.04253 -0.34451 C -0.00972 -0.33665 0.0007 -0.33827 0.02465 -0.30821 C 0.03264 -0.29827 0.04827 -0.27769 0.04827 -0.27815 C 0.05643 -0.25573 0.05521 -0.21919 0.03507 -0.20139 C 0.03125 -0.19769 0.00747 -0.19168 0.00521 -0.19122 C -0.0335 -0.18012 -0.06753 -0.16763 -0.10642 -0.1607 C -0.11875 -0.15122 -0.13246 -0.14428 -0.14427 -0.13503 C -0.16128 -0.1207 -0.17621 -0.08139 -0.18073 -0.06035 C -0.17864 -0.0518 -0.18125 -0.04 -0.17587 -0.03284 C -0.16128 -0.0111 -0.12222 -0.01388 -0.10156 -0.00879 C -0.0934 -0.00717 -0.08576 -0.00417 -0.07795 -0.00185 C -0.06354 0.00046 -0.04809 0.00069 -0.03507 0.00716 C -0.02691 0.01063 -0.01146 0.02173 -0.01146 0.0215 C -0.00729 0.02774 0.00087 0.03607 0.0007 0.04531 C 0.00174 0.06242 -0.01823 0.07052 -0.02916 0.0793 C -0.05191 0.09803 -0.07708 0.11306 -0.09705 0.13503 C -0.09791 0.13919 -0.10191 0.14358 -0.10017 0.14635 C -0.09878 0.15075 -0.07361 0.16138 -0.07274 0.16069 C -0.04149 0.16855 -0.0125 0.16601 0.01962 0.16346 " pathEditMode="relative" rAng="10656418" ptsTypes="fffffffFfffffffffffffffffffffffA">
                                      <p:cBhvr>
                                        <p:cTn id="18" dur="1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4982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1" repeatCount="indefinite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243 -0.90543 C 0.37656 -0.8911 0.19826 -0.84162 0.18229 -0.8141 C 0.16979 -0.76925 0.33246 -0.78983 0.33785 -0.76046 C 0.33976 -0.75422 0.3408 -0.74775 0.3441 -0.74289 C 0.34844 -0.73318 0.35816 -0.71607 0.35868 -0.7163 C 0.35677 -0.69896 0.35746 -0.68462 0.33906 -0.66983 C 0.33177 -0.66405 0.31753 -0.65202 0.31753 -0.65179 C 0.30729 -0.63538 0.30434 -0.63353 0.30347 -0.61017 C 0.30278 -0.57896 0.31441 -0.56139 0.3 -0.58705 C 0.28316 -0.58474 0.28021 -0.57757 0.26528 -0.56278 C 0.22517 -0.52486 0.26996 -0.57295 0.23646 -0.5348 C 0.22864 -0.4985 0.22934 -0.50197 0.2401 -0.47723 C 0.2566 -0.43815 0.22673 -0.49434 0.25069 -0.45202 C 0.24826 -0.41965 0.24028 -0.38497 0.22257 -0.35607 C 0.21927 -0.34983 0.20173 -0.3415 0.19739 -0.33873 C 0.19323 -0.33434 0.18976 -0.32994 0.18559 -0.32555 C 0.1816 -0.32069 0.1776 -0.32069 0.1743 -0.31699 C 0.16753 -0.30728 0.15746 -0.28601 0.15729 -0.28647 C 0.15972 -0.27584 0.16528 -0.26752 0.16667 -0.25642 C 0.16667 -0.25017 0.16667 -0.24439 0.16823 -0.23769 C 0.16858 -0.23168 0.17587 -0.22705 0.17396 -0.22058 C 0.17135 -0.2148 0.16736 -0.2259 0.16493 -0.22821 C 0.14323 -0.22335 0.12986 -0.20278 0.11094 -0.18428 C 0.10764 -0.17688 0.0934 -0.15376 0.09149 -0.1489 C 0.0875 -0.13341 0.08819 -0.10705 0.08889 -0.09364 C 0.08576 -0.08139 0.07899 -0.06844 0.08142 -0.06058 C 0.08351 -0.0511 0.09323 -0.05017 0.0993 -0.04439 C 0.10642 -0.03838 0.11094 -0.02867 0.11406 -0.0185 C 0.11805 -0.00671 0.12135 0.00763 0.12413 0.0178 C 0.12604 0.02335 0.12778 0.03191 0.12812 0.03098 C 0.10989 0.03514 0.10642 0.03399 0.09236 0.05665 C 0.08177 0.08439 0.05712 0.14798 0.03837 0.17457 C 0.02882 0.18775 0.01302 0.18936 0.00173 0.2 C -0.00208 0.20532 -0.00955 0.21318 -0.00955 0.21295 " pathEditMode="relative" rAng="0" ptsTypes="ffffffffffffffffffffffffffffffffff">
                                      <p:cBhvr>
                                        <p:cTn id="50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08" y="5593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09 0.00324 L 0.22291 0.0032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22" y="0"/>
            <a:ext cx="9144000" cy="6858000"/>
          </a:xfrm>
        </p:spPr>
      </p:pic>
      <p:grpSp>
        <p:nvGrpSpPr>
          <p:cNvPr id="18" name="Group 17"/>
          <p:cNvGrpSpPr/>
          <p:nvPr/>
        </p:nvGrpSpPr>
        <p:grpSpPr>
          <a:xfrm>
            <a:off x="2990566" y="228600"/>
            <a:ext cx="4553234" cy="1752600"/>
            <a:chOff x="2819400" y="228600"/>
            <a:chExt cx="4553234" cy="1752600"/>
          </a:xfrm>
        </p:grpSpPr>
        <p:sp>
          <p:nvSpPr>
            <p:cNvPr id="8" name="Cloud Callout 7"/>
            <p:cNvSpPr/>
            <p:nvPr/>
          </p:nvSpPr>
          <p:spPr>
            <a:xfrm>
              <a:off x="2819400" y="228600"/>
              <a:ext cx="4419600" cy="1752600"/>
            </a:xfrm>
            <a:prstGeom prst="cloudCallou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34034" y="762000"/>
              <a:ext cx="4038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32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2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cũ</a:t>
              </a:r>
              <a:endPara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526844" y="1828800"/>
            <a:ext cx="5845222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4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400" b="1" i="1" smtClean="0"/>
              <a:t>37,5 </a:t>
            </a:r>
            <a:r>
              <a:rPr lang="nl-NL" sz="4400" b="1" i="1"/>
              <a:t>: </a:t>
            </a:r>
            <a:r>
              <a:rPr lang="nl-NL" sz="4400" b="1" i="1" smtClean="0"/>
              <a:t>2,5</a:t>
            </a:r>
            <a:endParaRPr lang="en-US" sz="44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424354" y="3352800"/>
            <a:ext cx="3681046" cy="1524000"/>
            <a:chOff x="990600" y="3352800"/>
            <a:chExt cx="3681046" cy="152400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701688" y="4105041"/>
              <a:ext cx="14893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2766646" y="3352800"/>
              <a:ext cx="1905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smtClean="0"/>
                <a:t>2,5 </a:t>
              </a:r>
              <a:endParaRPr lang="en-US" sz="4000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990600" y="3406914"/>
              <a:ext cx="1695734" cy="1469886"/>
              <a:chOff x="990600" y="3406914"/>
              <a:chExt cx="1695734" cy="1469886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990600" y="3406914"/>
                <a:ext cx="1524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37,5 </a:t>
                </a:r>
                <a:endParaRPr lang="en-US" sz="4000" dirty="0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>
                <a:off x="2686334" y="3581400"/>
                <a:ext cx="0" cy="1295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" name="Straight Connector 42"/>
          <p:cNvCxnSpPr/>
          <p:nvPr/>
        </p:nvCxnSpPr>
        <p:spPr>
          <a:xfrm>
            <a:off x="2033954" y="3886200"/>
            <a:ext cx="114300" cy="120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543300" y="3841845"/>
            <a:ext cx="114300" cy="120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00400" y="4038600"/>
            <a:ext cx="1200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15 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1447800" y="4006755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125 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1676400" y="4714641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/>
              <a:t> </a:t>
            </a:r>
            <a:r>
              <a:rPr lang="en-US" sz="4000"/>
              <a:t> </a:t>
            </a:r>
            <a:r>
              <a:rPr lang="en-US" sz="4000" smtClean="0"/>
              <a:t>0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81162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67000" y="990600"/>
            <a:ext cx="4419600" cy="1752600"/>
            <a:chOff x="2819400" y="228600"/>
            <a:chExt cx="4419600" cy="1752600"/>
          </a:xfrm>
        </p:grpSpPr>
        <p:sp>
          <p:nvSpPr>
            <p:cNvPr id="8" name="Cloud Callout 7"/>
            <p:cNvSpPr/>
            <p:nvPr/>
          </p:nvSpPr>
          <p:spPr>
            <a:xfrm>
              <a:off x="2819400" y="228600"/>
              <a:ext cx="4419600" cy="1752600"/>
            </a:xfrm>
            <a:prstGeom prst="cloudCallou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48000" y="762000"/>
              <a:ext cx="4038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 TẬP KIẾN THỨC</a:t>
              </a:r>
              <a:endPara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526844" y="2514600"/>
            <a:ext cx="5845222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4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-76200" y="1264693"/>
                <a:ext cx="9525000" cy="3437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4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4000" b="1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Tính</a:t>
                </a:r>
                <a:endParaRPr lang="en-US" sz="40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FontTx/>
                  <a:buAutoNum type="alphaLcParenR"/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400 + 50 + 0,07             b) 30 + 0,5 + 0,04</a:t>
                </a:r>
              </a:p>
              <a:p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c) 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/>
                      </a:rPr>
                      <m:t>100+7+</m:t>
                    </m:r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           d)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/>
                      </a:rPr>
                      <m:t>35+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1264693"/>
                <a:ext cx="9525000" cy="3437672"/>
              </a:xfrm>
              <a:prstGeom prst="rect">
                <a:avLst/>
              </a:prstGeom>
              <a:blipFill rotWithShape="1">
                <a:blip r:embed="rId3"/>
                <a:stretch>
                  <a:fillRect l="-2239" t="-3191" b="-2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80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667000" y="990600"/>
            <a:ext cx="4419600" cy="1752600"/>
            <a:chOff x="2819400" y="228600"/>
            <a:chExt cx="4419600" cy="1752600"/>
          </a:xfrm>
        </p:grpSpPr>
        <p:sp>
          <p:nvSpPr>
            <p:cNvPr id="8" name="Cloud Callout 7"/>
            <p:cNvSpPr/>
            <p:nvPr/>
          </p:nvSpPr>
          <p:spPr>
            <a:xfrm>
              <a:off x="2819400" y="228600"/>
              <a:ext cx="4419600" cy="1752600"/>
            </a:xfrm>
            <a:prstGeom prst="cloudCallou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48000" y="762000"/>
              <a:ext cx="4038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rgbClr val="FF0000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ÔN TẬP KIẾN THỨC</a:t>
              </a:r>
              <a:endPara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526844" y="1547899"/>
            <a:ext cx="5845222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b="1" i="1" smtClean="0">
                <a:latin typeface="Times New Roman" pitchFamily="18" charset="0"/>
                <a:cs typeface="Times New Roman" panose="02020603050405020304" pitchFamily="18" charset="0"/>
              </a:rPr>
              <a:t>Tính</a:t>
            </a:r>
            <a:endParaRPr lang="en-US" sz="4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27864" y="0"/>
            <a:ext cx="9525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400 + 50 + 0,07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= 450 + 0,07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= 450,07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14900" y="703239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81500" y="-45899"/>
            <a:ext cx="46101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b)    30 + 0,5 + 0,04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= 30,5 + 0,04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= 30,54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422160" y="3036642"/>
                <a:ext cx="4710467" cy="2822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)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/>
                      </a:rPr>
                      <m:t>35+ 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= 35 + 0,5 +0,03</a:t>
                </a: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 = 35,5 + 0,03</a:t>
                </a: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 = 35,53</a:t>
                </a: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160" y="3036642"/>
                <a:ext cx="4710467" cy="2822119"/>
              </a:xfrm>
              <a:prstGeom prst="rect">
                <a:avLst/>
              </a:prstGeom>
              <a:blipFill rotWithShape="1">
                <a:blip r:embed="rId3"/>
                <a:stretch>
                  <a:fillRect l="-4528" b="-8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14300" y="2421089"/>
                <a:ext cx="9525000" cy="2813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100+7+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=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107 +0,08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=107,08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2421089"/>
                <a:ext cx="9525000" cy="2813334"/>
              </a:xfrm>
              <a:prstGeom prst="rect">
                <a:avLst/>
              </a:prstGeom>
              <a:blipFill rotWithShape="1">
                <a:blip r:embed="rId4"/>
                <a:stretch>
                  <a:fillRect l="-2305" b="-8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95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7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" y="0"/>
            <a:ext cx="911897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19800" y="1828800"/>
                <a:ext cx="3124200" cy="1190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b="0" i="1" smtClean="0">
                          <a:latin typeface="Cambria Math"/>
                        </a:rPr>
                        <m:t>2</m:t>
                      </m:r>
                      <m:f>
                        <m:fPr>
                          <m:ctrlPr>
                            <a:rPr lang="en-US" sz="3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3800" b="0" i="1" smtClean="0">
                          <a:latin typeface="Cambria Math"/>
                        </a:rPr>
                        <m:t> …2,2</m:t>
                      </m:r>
                    </m:oMath>
                  </m:oMathPara>
                </a14:m>
                <a:endParaRPr lang="en-US" sz="3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1828800"/>
                <a:ext cx="3124200" cy="11909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096000" y="3076297"/>
                <a:ext cx="3124200" cy="11871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f>
                        <m:fPr>
                          <m:ctrlPr>
                            <a:rPr lang="en-US" sz="3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3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=2,1</m:t>
                      </m:r>
                    </m:oMath>
                  </m:oMathPara>
                </a14:m>
                <a:endParaRPr lang="en-US" sz="3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076297"/>
                <a:ext cx="3124200" cy="11871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248400" y="4375480"/>
                <a:ext cx="3124200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2,1     2,2</m:t>
                      </m:r>
                    </m:oMath>
                  </m:oMathPara>
                </a14:m>
                <a:endParaRPr lang="en-US" sz="3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375480"/>
                <a:ext cx="3124200" cy="67710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4114799" y="1809453"/>
            <a:ext cx="1904997" cy="2123658"/>
            <a:chOff x="4640319" y="1809453"/>
            <a:chExt cx="1379481" cy="2123658"/>
          </a:xfrm>
        </p:grpSpPr>
        <p:sp>
          <p:nvSpPr>
            <p:cNvPr id="6" name="TextBox 5"/>
            <p:cNvSpPr txBox="1"/>
            <p:nvPr/>
          </p:nvSpPr>
          <p:spPr>
            <a:xfrm>
              <a:off x="4640319" y="1809453"/>
              <a:ext cx="578558" cy="2123658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smtClean="0">
                  <a:solidFill>
                    <a:schemeClr val="tx2">
                      <a:lumMod val="75000"/>
                    </a:schemeClr>
                  </a:solidFill>
                </a:rPr>
                <a:t>&gt;</a:t>
              </a:r>
            </a:p>
            <a:p>
              <a:pPr algn="ctr"/>
              <a:r>
                <a:rPr lang="en-US" sz="4400" b="1" smtClean="0">
                  <a:solidFill>
                    <a:schemeClr val="tx2">
                      <a:lumMod val="75000"/>
                    </a:schemeClr>
                  </a:solidFill>
                </a:rPr>
                <a:t>&lt;</a:t>
              </a:r>
            </a:p>
            <a:p>
              <a:pPr algn="ctr"/>
              <a:r>
                <a:rPr lang="en-US" sz="4400" b="1" smtClean="0">
                  <a:solidFill>
                    <a:schemeClr val="tx2">
                      <a:lumMod val="75000"/>
                    </a:schemeClr>
                  </a:solidFill>
                </a:rPr>
                <a:t>=</a:t>
              </a:r>
              <a:endParaRPr lang="en-US" sz="4400" b="1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81600" y="2486561"/>
              <a:ext cx="838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smtClean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  <a:p>
              <a:endParaRPr lang="en-US" sz="440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pic>
        <p:nvPicPr>
          <p:cNvPr id="8196" name="Picture 4" descr="Hình ảnh có liên quan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143000"/>
            <a:ext cx="457199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543800" y="1981200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smtClean="0">
                <a:solidFill>
                  <a:srgbClr val="FF0000"/>
                </a:solidFill>
              </a:rPr>
              <a:t>&lt;</a:t>
            </a:r>
            <a:endParaRPr lang="en-US" sz="5000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01803" y="3505200"/>
            <a:ext cx="5515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</a:rPr>
              <a:t>        </a:t>
            </a:r>
            <a:r>
              <a:rPr lang="en-US" sz="5000" b="1" dirty="0" smtClean="0"/>
              <a:t>&lt;</a:t>
            </a:r>
            <a:r>
              <a:rPr lang="en-US" sz="5000" b="1" dirty="0" smtClean="0">
                <a:solidFill>
                  <a:srgbClr val="FF0000"/>
                </a:solidFill>
              </a:rPr>
              <a:t>   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8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80" y="0"/>
            <a:ext cx="916878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038982" y="1143000"/>
            <a:ext cx="4105018" cy="2971800"/>
            <a:chOff x="4876800" y="1953336"/>
            <a:chExt cx="3364548" cy="3917874"/>
          </a:xfrm>
        </p:grpSpPr>
        <p:pic>
          <p:nvPicPr>
            <p:cNvPr id="25" name="Picture 24"/>
            <p:cNvPicPr/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93" t="4878" r="4964" b="12596"/>
            <a:stretch/>
          </p:blipFill>
          <p:spPr bwMode="auto">
            <a:xfrm>
              <a:off x="4876800" y="1953336"/>
              <a:ext cx="3364548" cy="391787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 Box 19"/>
                <p:cNvSpPr txBox="1"/>
                <p:nvPr/>
              </p:nvSpPr>
              <p:spPr>
                <a:xfrm>
                  <a:off x="5312470" y="3048000"/>
                  <a:ext cx="2493207" cy="13716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effectLst/>
                            <a:latin typeface="Cambria Math"/>
                            <a:ea typeface="Times New Roman"/>
                          </a:rPr>
                          <m:t>4</m:t>
                        </m:r>
                        <m:f>
                          <m:fPr>
                            <m:ctrlP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5</m:t>
                            </m:r>
                          </m:den>
                        </m:f>
                        <m:r>
                          <a:rPr lang="en-US" sz="4000" i="1">
                            <a:effectLst/>
                            <a:latin typeface="Cambria Math"/>
                            <a:ea typeface="Times New Roman"/>
                          </a:rPr>
                          <m:t> … 4,35</m:t>
                        </m:r>
                      </m:oMath>
                    </m:oMathPara>
                  </a14:m>
                  <a:endParaRPr lang="en-US" sz="40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2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2470" y="3048000"/>
                  <a:ext cx="2493207" cy="13716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4706"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8" name="Picture 27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3" t="14847" r="2762" b="10481"/>
          <a:stretch/>
        </p:blipFill>
        <p:spPr bwMode="auto">
          <a:xfrm>
            <a:off x="12510" y="-12709"/>
            <a:ext cx="4075052" cy="2823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Text Box 18"/>
          <p:cNvSpPr txBox="1"/>
          <p:nvPr/>
        </p:nvSpPr>
        <p:spPr>
          <a:xfrm>
            <a:off x="725397" y="909398"/>
            <a:ext cx="3160956" cy="9789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i="1" dirty="0" err="1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Nhóm</a:t>
            </a:r>
            <a:r>
              <a:rPr lang="en-US" sz="4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: 2</a:t>
            </a:r>
            <a:endParaRPr lang="en-US" sz="40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4039737"/>
            <a:ext cx="4520580" cy="2798987"/>
            <a:chOff x="-24780" y="3601813"/>
            <a:chExt cx="4520580" cy="2798987"/>
          </a:xfrm>
        </p:grpSpPr>
        <p:pic>
          <p:nvPicPr>
            <p:cNvPr id="30" name="Picture 29"/>
            <p:cNvPicPr/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67" t="14419" r="13473" b="11162"/>
            <a:stretch/>
          </p:blipFill>
          <p:spPr bwMode="auto">
            <a:xfrm>
              <a:off x="-24780" y="3601813"/>
              <a:ext cx="4520580" cy="2798987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 Box 20"/>
                <p:cNvSpPr txBox="1"/>
                <p:nvPr/>
              </p:nvSpPr>
              <p:spPr>
                <a:xfrm>
                  <a:off x="290609" y="4123441"/>
                  <a:ext cx="3747991" cy="1515359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effectLst/>
                            <a:latin typeface="Cambria Math"/>
                            <a:ea typeface="Times New Roman"/>
                          </a:rPr>
                          <m:t>14,09…14</m:t>
                        </m:r>
                        <m:f>
                          <m:fPr>
                            <m:ctrlP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en-US" sz="40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31" name="Text 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609" y="4123441"/>
                  <a:ext cx="3747991" cy="151535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/>
          <p:cNvGrpSpPr/>
          <p:nvPr/>
        </p:nvGrpSpPr>
        <p:grpSpPr>
          <a:xfrm>
            <a:off x="4419601" y="3962400"/>
            <a:ext cx="4724399" cy="3001201"/>
            <a:chOff x="4388592" y="3472440"/>
            <a:chExt cx="4724399" cy="3001201"/>
          </a:xfrm>
        </p:grpSpPr>
        <p:pic>
          <p:nvPicPr>
            <p:cNvPr id="32" name="Picture 31"/>
            <p:cNvPicPr/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77" t="9795" r="12016" b="8734"/>
            <a:stretch/>
          </p:blipFill>
          <p:spPr bwMode="auto">
            <a:xfrm>
              <a:off x="4419600" y="3472440"/>
              <a:ext cx="4693391" cy="3001201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 Box 21"/>
                <p:cNvSpPr txBox="1"/>
                <p:nvPr/>
              </p:nvSpPr>
              <p:spPr>
                <a:xfrm>
                  <a:off x="4388592" y="4210685"/>
                  <a:ext cx="4083685" cy="173291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effectLst/>
                            <a:latin typeface="Cambria Math"/>
                            <a:ea typeface="Times New Roman"/>
                          </a:rPr>
                          <m:t>7</m:t>
                        </m:r>
                        <m:f>
                          <m:fPr>
                            <m:ctrlP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i="1">
                                <a:effectLst/>
                                <a:latin typeface="Cambria Math"/>
                                <a:ea typeface="Times New Roman"/>
                              </a:rPr>
                              <m:t>20</m:t>
                            </m:r>
                          </m:den>
                        </m:f>
                        <m:r>
                          <a:rPr lang="en-US" sz="4000" i="1">
                            <a:effectLst/>
                            <a:latin typeface="Cambria Math"/>
                            <a:ea typeface="Times New Roman"/>
                          </a:rPr>
                          <m:t>…7,15</m:t>
                        </m:r>
                      </m:oMath>
                    </m:oMathPara>
                  </a14:m>
                  <a:endParaRPr lang="en-US" sz="40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33" name="Text 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8592" y="4210685"/>
                  <a:ext cx="4083685" cy="173291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TextBox 33"/>
          <p:cNvSpPr txBox="1"/>
          <p:nvPr/>
        </p:nvSpPr>
        <p:spPr>
          <a:xfrm>
            <a:off x="1962975" y="4777026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smtClean="0">
                <a:solidFill>
                  <a:srgbClr val="FF0000"/>
                </a:solidFill>
              </a:rPr>
              <a:t>&lt;</a:t>
            </a:r>
            <a:endParaRPr lang="en-US" sz="5000" b="1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81800" y="2186226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94795" y="4929426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841070" y="398006"/>
            <a:ext cx="2930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4:Tìm </a:t>
            </a:r>
            <a:r>
              <a:rPr lang="en-US" sz="4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8288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0,8 x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1,2 x 10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1828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210 :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14,92 – 6,52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4199037"/>
            <a:ext cx="3514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c) 25 : 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16 : 10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07256" y="4343281"/>
            <a:ext cx="4689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d) 6,2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43,18 + 18,82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1234" y="2205394"/>
            <a:ext cx="3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0,8 x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85925" y="2607588"/>
            <a:ext cx="3177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12 : 0,8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76400" y="2988588"/>
            <a:ext cx="218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2926" y="4558725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25 : 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1,6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00175" y="4941987"/>
            <a:ext cx="2333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25 : 1,6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00175" y="5358825"/>
            <a:ext cx="2486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15,625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59626" y="2342257"/>
            <a:ext cx="3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210 : 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8,4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64792" y="3125451"/>
            <a:ext cx="218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66584" y="2759988"/>
            <a:ext cx="3177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210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8,4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53000" y="4818875"/>
            <a:ext cx="3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6,2 x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62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58166" y="5602069"/>
            <a:ext cx="218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59958" y="5236606"/>
            <a:ext cx="3177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62 : 6,2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74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4" grpId="0"/>
      <p:bldP spid="15" grpId="0"/>
      <p:bldP spid="18" grpId="0"/>
      <p:bldP spid="19" grpId="0"/>
      <p:bldP spid="22" grpId="0"/>
      <p:bldP spid="24" grpId="0"/>
      <p:bldP spid="30" grpId="0"/>
      <p:bldP spid="32" grpId="0"/>
      <p:bldP spid="34" grpId="0"/>
      <p:bldP spid="27" grpId="0"/>
      <p:bldP spid="28" grpId="0"/>
      <p:bldP spid="31" grpId="0"/>
      <p:bldP spid="33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8600" y="398006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3579" y="1987035"/>
            <a:ext cx="2428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a) 6,251 : 7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43249" y="2060496"/>
            <a:ext cx="2850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b) 33,14 : 58</a:t>
            </a:r>
            <a:endParaRPr lang="en-US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91199" y="2063592"/>
            <a:ext cx="2850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) 375,23 : 69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946" y="2595181"/>
            <a:ext cx="2807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0,89;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0,021  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78786" y="2510255"/>
            <a:ext cx="2807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0,57;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0,08  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79136" y="2514601"/>
            <a:ext cx="2807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5,43;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0,56  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37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1970" y="2028967"/>
            <a:ext cx="883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/>
              <a:t> </a:t>
            </a:r>
            <a:r>
              <a:rPr lang="en-US" sz="3500" smtClean="0"/>
              <a:t> </a:t>
            </a:r>
            <a:r>
              <a:rPr lang="en-US" sz="3500" b="1" i="1" smtClean="0"/>
              <a:t>Củng cố, dặn dò: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500" i="1" smtClean="0"/>
              <a:t>    Về nhà học lại các quy tắc thực hiện các phép tính trên số thập phân.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500" i="1" smtClean="0"/>
              <a:t>Chuẩn bị bài Luyện tập chung trang 73.</a:t>
            </a:r>
            <a:endParaRPr lang="en-US" sz="3500" i="1"/>
          </a:p>
        </p:txBody>
      </p:sp>
    </p:spTree>
    <p:extLst>
      <p:ext uri="{BB962C8B-B14F-4D97-AF65-F5344CB8AC3E}">
        <p14:creationId xmlns:p14="http://schemas.microsoft.com/office/powerpoint/2010/main" val="310316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397</Words>
  <Application>Microsoft Office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Bài 2: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71</cp:revision>
  <dcterms:created xsi:type="dcterms:W3CDTF">2018-05-22T02:21:57Z</dcterms:created>
  <dcterms:modified xsi:type="dcterms:W3CDTF">2018-12-10T21:53:51Z</dcterms:modified>
</cp:coreProperties>
</file>