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wdp" ContentType="image/vnd.ms-photo"/>
  <Default Extension="png" ContentType="image/png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674" r:id="rId3"/>
  </p:sldMasterIdLst>
  <p:sldIdLst>
    <p:sldId id="294" r:id="rId4"/>
    <p:sldId id="295" r:id="rId5"/>
    <p:sldId id="257" r:id="rId6"/>
    <p:sldId id="259" r:id="rId7"/>
    <p:sldId id="260" r:id="rId8"/>
    <p:sldId id="258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8" r:id="rId36"/>
    <p:sldId id="289" r:id="rId37"/>
    <p:sldId id="290" r:id="rId38"/>
    <p:sldId id="291" r:id="rId39"/>
    <p:sldId id="292" r:id="rId40"/>
    <p:sldId id="293" r:id="rId41"/>
  </p:sldIdLst>
  <p:sldSz cx="10972800" cy="6858000"/>
  <p:notesSz cx="6858000" cy="9144000"/>
  <p:defaultTextStyle>
    <a:defPPr>
      <a:defRPr lang="en-US"/>
    </a:defPPr>
    <a:lvl1pPr marL="0" algn="l" defTabSz="114117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70586" algn="l" defTabSz="114117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141171" algn="l" defTabSz="114117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711757" algn="l" defTabSz="114117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282342" algn="l" defTabSz="114117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852928" algn="l" defTabSz="114117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423514" algn="l" defTabSz="114117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994099" algn="l" defTabSz="114117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564685" algn="l" defTabSz="114117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D5"/>
    <a:srgbClr val="FFFFA3"/>
    <a:srgbClr val="CAD9EC"/>
    <a:srgbClr val="E6EDF6"/>
    <a:srgbClr val="FDE2CB"/>
    <a:srgbClr val="E9EFF7"/>
    <a:srgbClr val="B45608"/>
    <a:srgbClr val="A40000"/>
    <a:srgbClr val="FFFF00"/>
    <a:srgbClr val="5524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6"/>
    <p:restoredTop sz="94660"/>
  </p:normalViewPr>
  <p:slideViewPr>
    <p:cSldViewPr>
      <p:cViewPr>
        <p:scale>
          <a:sx n="39" d="100"/>
          <a:sy n="39" d="100"/>
        </p:scale>
        <p:origin x="1120" y="640"/>
      </p:cViewPr>
      <p:guideLst>
        <p:guide orient="horz" pos="2160"/>
        <p:guide pos="34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9" Type="http://schemas.openxmlformats.org/officeDocument/2006/relationships/slide" Target="slides/slide6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40" Type="http://schemas.openxmlformats.org/officeDocument/2006/relationships/slide" Target="slides/slide37.xml"/><Relationship Id="rId41" Type="http://schemas.openxmlformats.org/officeDocument/2006/relationships/slide" Target="slides/slide38.xml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2130426"/>
            <a:ext cx="932688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5920" y="3886200"/>
            <a:ext cx="768096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70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41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117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823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23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9940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5646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63A1-5DE7-4D6D-9473-C5DC3E9CD182}" type="datetimeFigureOut">
              <a:rPr lang="en-US" smtClean="0"/>
              <a:t>3/13/21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FBF21-E037-4827-8F92-4F52236A3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550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63A1-5DE7-4D6D-9473-C5DC3E9CD182}" type="datetimeFigureOut">
              <a:rPr lang="en-US" smtClean="0"/>
              <a:t>3/13/21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FBF21-E037-4827-8F92-4F52236A3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312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0" y="274639"/>
            <a:ext cx="246888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63A1-5DE7-4D6D-9473-C5DC3E9CD182}" type="datetimeFigureOut">
              <a:rPr lang="en-US" smtClean="0"/>
              <a:t>3/13/21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FBF21-E037-4827-8F92-4F52236A3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4395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8932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9"/>
            <a:ext cx="987552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577840" y="1600201"/>
            <a:ext cx="484632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577840" y="3938590"/>
            <a:ext cx="484632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DA750B-45EF-461F-AD82-C5C16A7007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504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822960" y="2130426"/>
            <a:ext cx="9326880" cy="1470025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645920" y="3886200"/>
            <a:ext cx="768096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70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41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117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823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23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9940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5646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 smtClean="0"/>
              <a:t>Bấm &amp; sửa kiểu phụ đề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B2C40B-02D6-41B6-A10B-187F519F63E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8581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5A7FAB-2DC8-4539-9106-9F3DEFCA636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8546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866776" y="4406901"/>
            <a:ext cx="9326880" cy="1362075"/>
          </a:xfrm>
        </p:spPr>
        <p:txBody>
          <a:bodyPr anchor="t"/>
          <a:lstStyle>
            <a:lvl1pPr algn="l">
              <a:defRPr sz="5000" b="1" cap="all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866776" y="2906713"/>
            <a:ext cx="9326880" cy="1500187"/>
          </a:xfrm>
        </p:spPr>
        <p:txBody>
          <a:bodyPr anchor="b"/>
          <a:lstStyle>
            <a:lvl1pPr marL="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1pPr>
            <a:lvl2pPr marL="57058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14117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71175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28234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85292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42351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99409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56468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F35D7-EF8D-425E-805C-AC9D014F202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7314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05EAF-C0D4-4147-98AA-8A8AD4FA03C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3030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548640" y="1535113"/>
            <a:ext cx="4848226" cy="639763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0586" indent="0">
              <a:buNone/>
              <a:defRPr sz="2500" b="1"/>
            </a:lvl2pPr>
            <a:lvl3pPr marL="1141171" indent="0">
              <a:buNone/>
              <a:defRPr sz="2200" b="1"/>
            </a:lvl3pPr>
            <a:lvl4pPr marL="1711757" indent="0">
              <a:buNone/>
              <a:defRPr sz="2000" b="1"/>
            </a:lvl4pPr>
            <a:lvl5pPr marL="2282342" indent="0">
              <a:buNone/>
              <a:defRPr sz="2000" b="1"/>
            </a:lvl5pPr>
            <a:lvl6pPr marL="2852928" indent="0">
              <a:buNone/>
              <a:defRPr sz="2000" b="1"/>
            </a:lvl6pPr>
            <a:lvl7pPr marL="3423514" indent="0">
              <a:buNone/>
              <a:defRPr sz="2000" b="1"/>
            </a:lvl7pPr>
            <a:lvl8pPr marL="3994099" indent="0">
              <a:buNone/>
              <a:defRPr sz="2000" b="1"/>
            </a:lvl8pPr>
            <a:lvl9pPr marL="4564685" indent="0">
              <a:buNone/>
              <a:defRPr sz="20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548640" y="2174875"/>
            <a:ext cx="4848226" cy="3951288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5574032" y="1535113"/>
            <a:ext cx="4850130" cy="639763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0586" indent="0">
              <a:buNone/>
              <a:defRPr sz="2500" b="1"/>
            </a:lvl2pPr>
            <a:lvl3pPr marL="1141171" indent="0">
              <a:buNone/>
              <a:defRPr sz="2200" b="1"/>
            </a:lvl3pPr>
            <a:lvl4pPr marL="1711757" indent="0">
              <a:buNone/>
              <a:defRPr sz="2000" b="1"/>
            </a:lvl4pPr>
            <a:lvl5pPr marL="2282342" indent="0">
              <a:buNone/>
              <a:defRPr sz="2000" b="1"/>
            </a:lvl5pPr>
            <a:lvl6pPr marL="2852928" indent="0">
              <a:buNone/>
              <a:defRPr sz="2000" b="1"/>
            </a:lvl6pPr>
            <a:lvl7pPr marL="3423514" indent="0">
              <a:buNone/>
              <a:defRPr sz="2000" b="1"/>
            </a:lvl7pPr>
            <a:lvl8pPr marL="3994099" indent="0">
              <a:buNone/>
              <a:defRPr sz="2000" b="1"/>
            </a:lvl8pPr>
            <a:lvl9pPr marL="4564685" indent="0">
              <a:buNone/>
              <a:defRPr sz="20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5574032" y="2174875"/>
            <a:ext cx="4850130" cy="3951288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7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87365-2FCA-43FC-9BC2-08609933392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7743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52328C-E92B-4F65-9E67-067B113D19B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574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63A1-5DE7-4D6D-9473-C5DC3E9CD182}" type="datetimeFigureOut">
              <a:rPr lang="en-US" smtClean="0"/>
              <a:t>3/13/21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FBF21-E037-4827-8F92-4F52236A3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1568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EDB2DA-BC10-44AE-AEF2-41E6D5C84C5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5489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548642" y="273049"/>
            <a:ext cx="3609976" cy="1162051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4290060" y="273052"/>
            <a:ext cx="6134100" cy="5853113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548642" y="1435102"/>
            <a:ext cx="3609976" cy="4691063"/>
          </a:xfrm>
        </p:spPr>
        <p:txBody>
          <a:bodyPr/>
          <a:lstStyle>
            <a:lvl1pPr marL="0" indent="0">
              <a:buNone/>
              <a:defRPr sz="1700"/>
            </a:lvl1pPr>
            <a:lvl2pPr marL="570586" indent="0">
              <a:buNone/>
              <a:defRPr sz="1500"/>
            </a:lvl2pPr>
            <a:lvl3pPr marL="1141171" indent="0">
              <a:buNone/>
              <a:defRPr sz="1200"/>
            </a:lvl3pPr>
            <a:lvl4pPr marL="1711757" indent="0">
              <a:buNone/>
              <a:defRPr sz="1100"/>
            </a:lvl4pPr>
            <a:lvl5pPr marL="2282342" indent="0">
              <a:buNone/>
              <a:defRPr sz="1100"/>
            </a:lvl5pPr>
            <a:lvl6pPr marL="2852928" indent="0">
              <a:buNone/>
              <a:defRPr sz="1100"/>
            </a:lvl6pPr>
            <a:lvl7pPr marL="3423514" indent="0">
              <a:buNone/>
              <a:defRPr sz="1100"/>
            </a:lvl7pPr>
            <a:lvl8pPr marL="3994099" indent="0">
              <a:buNone/>
              <a:defRPr sz="1100"/>
            </a:lvl8pPr>
            <a:lvl9pPr marL="4564685" indent="0">
              <a:buNone/>
              <a:defRPr sz="11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F834E-EE51-4169-854C-6D00CC30B92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0484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2150746" y="4800600"/>
            <a:ext cx="6583680" cy="566739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2150746" y="612775"/>
            <a:ext cx="6583680" cy="4114800"/>
          </a:xfrm>
        </p:spPr>
        <p:txBody>
          <a:bodyPr rtlCol="0">
            <a:normAutofit/>
          </a:bodyPr>
          <a:lstStyle>
            <a:lvl1pPr marL="0" indent="0">
              <a:buNone/>
              <a:defRPr sz="4000"/>
            </a:lvl1pPr>
            <a:lvl2pPr marL="570586" indent="0">
              <a:buNone/>
              <a:defRPr sz="3500"/>
            </a:lvl2pPr>
            <a:lvl3pPr marL="1141171" indent="0">
              <a:buNone/>
              <a:defRPr sz="3000"/>
            </a:lvl3pPr>
            <a:lvl4pPr marL="1711757" indent="0">
              <a:buNone/>
              <a:defRPr sz="2500"/>
            </a:lvl4pPr>
            <a:lvl5pPr marL="2282342" indent="0">
              <a:buNone/>
              <a:defRPr sz="2500"/>
            </a:lvl5pPr>
            <a:lvl6pPr marL="2852928" indent="0">
              <a:buNone/>
              <a:defRPr sz="2500"/>
            </a:lvl6pPr>
            <a:lvl7pPr marL="3423514" indent="0">
              <a:buNone/>
              <a:defRPr sz="2500"/>
            </a:lvl7pPr>
            <a:lvl8pPr marL="3994099" indent="0">
              <a:buNone/>
              <a:defRPr sz="2500"/>
            </a:lvl8pPr>
            <a:lvl9pPr marL="4564685" indent="0">
              <a:buNone/>
              <a:defRPr sz="2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2150746" y="5367338"/>
            <a:ext cx="6583680" cy="804863"/>
          </a:xfrm>
        </p:spPr>
        <p:txBody>
          <a:bodyPr/>
          <a:lstStyle>
            <a:lvl1pPr marL="0" indent="0">
              <a:buNone/>
              <a:defRPr sz="1700"/>
            </a:lvl1pPr>
            <a:lvl2pPr marL="570586" indent="0">
              <a:buNone/>
              <a:defRPr sz="1500"/>
            </a:lvl2pPr>
            <a:lvl3pPr marL="1141171" indent="0">
              <a:buNone/>
              <a:defRPr sz="1200"/>
            </a:lvl3pPr>
            <a:lvl4pPr marL="1711757" indent="0">
              <a:buNone/>
              <a:defRPr sz="1100"/>
            </a:lvl4pPr>
            <a:lvl5pPr marL="2282342" indent="0">
              <a:buNone/>
              <a:defRPr sz="1100"/>
            </a:lvl5pPr>
            <a:lvl6pPr marL="2852928" indent="0">
              <a:buNone/>
              <a:defRPr sz="1100"/>
            </a:lvl6pPr>
            <a:lvl7pPr marL="3423514" indent="0">
              <a:buNone/>
              <a:defRPr sz="1100"/>
            </a:lvl7pPr>
            <a:lvl8pPr marL="3994099" indent="0">
              <a:buNone/>
              <a:defRPr sz="1100"/>
            </a:lvl8pPr>
            <a:lvl9pPr marL="4564685" indent="0">
              <a:buNone/>
              <a:defRPr sz="11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0A78DC-7E8A-4D6C-9FB5-F5D86ADC296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3464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0953F-3101-4797-B8F4-6E17E80D5C6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0719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7955280" y="274639"/>
            <a:ext cx="2468880" cy="5851525"/>
          </a:xfrm>
        </p:spPr>
        <p:txBody>
          <a:bodyPr vert="eaVert"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5"/>
          </a:xfrm>
        </p:spPr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26137-A322-4C07-9A80-BF9E587A0E8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0064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2130426"/>
            <a:ext cx="932688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5920" y="3886200"/>
            <a:ext cx="768096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70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41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117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823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23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9940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5646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63A1-5DE7-4D6D-9473-C5DC3E9CD1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FBF21-E037-4827-8F92-4F52236A36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0289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63A1-5DE7-4D6D-9473-C5DC3E9CD1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FBF21-E037-4827-8F92-4F52236A36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841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776" y="4406901"/>
            <a:ext cx="9326880" cy="1362075"/>
          </a:xfrm>
        </p:spPr>
        <p:txBody>
          <a:bodyPr anchor="t"/>
          <a:lstStyle>
            <a:lvl1pPr algn="l">
              <a:defRPr sz="5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776" y="2906713"/>
            <a:ext cx="9326880" cy="1500187"/>
          </a:xfrm>
        </p:spPr>
        <p:txBody>
          <a:bodyPr anchor="b"/>
          <a:lstStyle>
            <a:lvl1pPr marL="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1pPr>
            <a:lvl2pPr marL="57058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14117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71175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28234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85292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42351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99409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56468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63A1-5DE7-4D6D-9473-C5DC3E9CD1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FBF21-E037-4827-8F92-4F52236A36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8021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63A1-5DE7-4D6D-9473-C5DC3E9CD1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FBF21-E037-4827-8F92-4F52236A36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1983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535113"/>
            <a:ext cx="4848226" cy="639763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0586" indent="0">
              <a:buNone/>
              <a:defRPr sz="2500" b="1"/>
            </a:lvl2pPr>
            <a:lvl3pPr marL="1141171" indent="0">
              <a:buNone/>
              <a:defRPr sz="2200" b="1"/>
            </a:lvl3pPr>
            <a:lvl4pPr marL="1711757" indent="0">
              <a:buNone/>
              <a:defRPr sz="2000" b="1"/>
            </a:lvl4pPr>
            <a:lvl5pPr marL="2282342" indent="0">
              <a:buNone/>
              <a:defRPr sz="2000" b="1"/>
            </a:lvl5pPr>
            <a:lvl6pPr marL="2852928" indent="0">
              <a:buNone/>
              <a:defRPr sz="2000" b="1"/>
            </a:lvl6pPr>
            <a:lvl7pPr marL="3423514" indent="0">
              <a:buNone/>
              <a:defRPr sz="2000" b="1"/>
            </a:lvl7pPr>
            <a:lvl8pPr marL="3994099" indent="0">
              <a:buNone/>
              <a:defRPr sz="2000" b="1"/>
            </a:lvl8pPr>
            <a:lvl9pPr marL="4564685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" y="2174875"/>
            <a:ext cx="4848226" cy="3951288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74032" y="1535113"/>
            <a:ext cx="4850130" cy="639763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0586" indent="0">
              <a:buNone/>
              <a:defRPr sz="2500" b="1"/>
            </a:lvl2pPr>
            <a:lvl3pPr marL="1141171" indent="0">
              <a:buNone/>
              <a:defRPr sz="2200" b="1"/>
            </a:lvl3pPr>
            <a:lvl4pPr marL="1711757" indent="0">
              <a:buNone/>
              <a:defRPr sz="2000" b="1"/>
            </a:lvl4pPr>
            <a:lvl5pPr marL="2282342" indent="0">
              <a:buNone/>
              <a:defRPr sz="2000" b="1"/>
            </a:lvl5pPr>
            <a:lvl6pPr marL="2852928" indent="0">
              <a:buNone/>
              <a:defRPr sz="2000" b="1"/>
            </a:lvl6pPr>
            <a:lvl7pPr marL="3423514" indent="0">
              <a:buNone/>
              <a:defRPr sz="2000" b="1"/>
            </a:lvl7pPr>
            <a:lvl8pPr marL="3994099" indent="0">
              <a:buNone/>
              <a:defRPr sz="2000" b="1"/>
            </a:lvl8pPr>
            <a:lvl9pPr marL="4564685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4032" y="2174875"/>
            <a:ext cx="4850130" cy="3951288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63A1-5DE7-4D6D-9473-C5DC3E9CD1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FBF21-E037-4827-8F92-4F52236A36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720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776" y="4406901"/>
            <a:ext cx="9326880" cy="1362075"/>
          </a:xfrm>
        </p:spPr>
        <p:txBody>
          <a:bodyPr anchor="t"/>
          <a:lstStyle>
            <a:lvl1pPr algn="l">
              <a:defRPr sz="5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776" y="2906713"/>
            <a:ext cx="9326880" cy="1500187"/>
          </a:xfrm>
        </p:spPr>
        <p:txBody>
          <a:bodyPr anchor="b"/>
          <a:lstStyle>
            <a:lvl1pPr marL="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1pPr>
            <a:lvl2pPr marL="57058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14117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71175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28234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85292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42351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99409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56468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63A1-5DE7-4D6D-9473-C5DC3E9CD182}" type="datetimeFigureOut">
              <a:rPr lang="en-US" smtClean="0"/>
              <a:t>3/13/21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FBF21-E037-4827-8F92-4F52236A3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8146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63A1-5DE7-4D6D-9473-C5DC3E9CD1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FBF21-E037-4827-8F92-4F52236A36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016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63A1-5DE7-4D6D-9473-C5DC3E9CD1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FBF21-E037-4827-8F92-4F52236A36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6627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2" y="273049"/>
            <a:ext cx="3609976" cy="1162051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0060" y="273052"/>
            <a:ext cx="6134100" cy="5853113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2" y="1435102"/>
            <a:ext cx="3609976" cy="4691063"/>
          </a:xfrm>
        </p:spPr>
        <p:txBody>
          <a:bodyPr/>
          <a:lstStyle>
            <a:lvl1pPr marL="0" indent="0">
              <a:buNone/>
              <a:defRPr sz="1700"/>
            </a:lvl1pPr>
            <a:lvl2pPr marL="570586" indent="0">
              <a:buNone/>
              <a:defRPr sz="1500"/>
            </a:lvl2pPr>
            <a:lvl3pPr marL="1141171" indent="0">
              <a:buNone/>
              <a:defRPr sz="1200"/>
            </a:lvl3pPr>
            <a:lvl4pPr marL="1711757" indent="0">
              <a:buNone/>
              <a:defRPr sz="1100"/>
            </a:lvl4pPr>
            <a:lvl5pPr marL="2282342" indent="0">
              <a:buNone/>
              <a:defRPr sz="1100"/>
            </a:lvl5pPr>
            <a:lvl6pPr marL="2852928" indent="0">
              <a:buNone/>
              <a:defRPr sz="1100"/>
            </a:lvl6pPr>
            <a:lvl7pPr marL="3423514" indent="0">
              <a:buNone/>
              <a:defRPr sz="1100"/>
            </a:lvl7pPr>
            <a:lvl8pPr marL="3994099" indent="0">
              <a:buNone/>
              <a:defRPr sz="1100"/>
            </a:lvl8pPr>
            <a:lvl9pPr marL="4564685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63A1-5DE7-4D6D-9473-C5DC3E9CD1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FBF21-E037-4827-8F92-4F52236A36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7729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746" y="4800600"/>
            <a:ext cx="6583680" cy="566739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50746" y="612775"/>
            <a:ext cx="6583680" cy="4114800"/>
          </a:xfrm>
        </p:spPr>
        <p:txBody>
          <a:bodyPr/>
          <a:lstStyle>
            <a:lvl1pPr marL="0" indent="0">
              <a:buNone/>
              <a:defRPr sz="4000"/>
            </a:lvl1pPr>
            <a:lvl2pPr marL="570586" indent="0">
              <a:buNone/>
              <a:defRPr sz="3500"/>
            </a:lvl2pPr>
            <a:lvl3pPr marL="1141171" indent="0">
              <a:buNone/>
              <a:defRPr sz="3000"/>
            </a:lvl3pPr>
            <a:lvl4pPr marL="1711757" indent="0">
              <a:buNone/>
              <a:defRPr sz="2500"/>
            </a:lvl4pPr>
            <a:lvl5pPr marL="2282342" indent="0">
              <a:buNone/>
              <a:defRPr sz="2500"/>
            </a:lvl5pPr>
            <a:lvl6pPr marL="2852928" indent="0">
              <a:buNone/>
              <a:defRPr sz="2500"/>
            </a:lvl6pPr>
            <a:lvl7pPr marL="3423514" indent="0">
              <a:buNone/>
              <a:defRPr sz="2500"/>
            </a:lvl7pPr>
            <a:lvl8pPr marL="3994099" indent="0">
              <a:buNone/>
              <a:defRPr sz="2500"/>
            </a:lvl8pPr>
            <a:lvl9pPr marL="4564685" indent="0">
              <a:buNone/>
              <a:defRPr sz="2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0746" y="5367338"/>
            <a:ext cx="6583680" cy="804863"/>
          </a:xfrm>
        </p:spPr>
        <p:txBody>
          <a:bodyPr/>
          <a:lstStyle>
            <a:lvl1pPr marL="0" indent="0">
              <a:buNone/>
              <a:defRPr sz="1700"/>
            </a:lvl1pPr>
            <a:lvl2pPr marL="570586" indent="0">
              <a:buNone/>
              <a:defRPr sz="1500"/>
            </a:lvl2pPr>
            <a:lvl3pPr marL="1141171" indent="0">
              <a:buNone/>
              <a:defRPr sz="1200"/>
            </a:lvl3pPr>
            <a:lvl4pPr marL="1711757" indent="0">
              <a:buNone/>
              <a:defRPr sz="1100"/>
            </a:lvl4pPr>
            <a:lvl5pPr marL="2282342" indent="0">
              <a:buNone/>
              <a:defRPr sz="1100"/>
            </a:lvl5pPr>
            <a:lvl6pPr marL="2852928" indent="0">
              <a:buNone/>
              <a:defRPr sz="1100"/>
            </a:lvl6pPr>
            <a:lvl7pPr marL="3423514" indent="0">
              <a:buNone/>
              <a:defRPr sz="1100"/>
            </a:lvl7pPr>
            <a:lvl8pPr marL="3994099" indent="0">
              <a:buNone/>
              <a:defRPr sz="1100"/>
            </a:lvl8pPr>
            <a:lvl9pPr marL="4564685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63A1-5DE7-4D6D-9473-C5DC3E9CD1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FBF21-E037-4827-8F92-4F52236A36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3881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63A1-5DE7-4D6D-9473-C5DC3E9CD1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FBF21-E037-4827-8F92-4F52236A36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2986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0" y="274639"/>
            <a:ext cx="246888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63A1-5DE7-4D6D-9473-C5DC3E9CD1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FBF21-E037-4827-8F92-4F52236A36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8469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4133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9"/>
            <a:ext cx="987552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577840" y="1600201"/>
            <a:ext cx="484632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577840" y="3938590"/>
            <a:ext cx="484632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DA750B-45EF-461F-AD82-C5C16A70073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34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63A1-5DE7-4D6D-9473-C5DC3E9CD182}" type="datetimeFigureOut">
              <a:rPr lang="en-US" smtClean="0"/>
              <a:t>3/13/21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FBF21-E037-4827-8F92-4F52236A3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910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535113"/>
            <a:ext cx="4848226" cy="639763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0586" indent="0">
              <a:buNone/>
              <a:defRPr sz="2500" b="1"/>
            </a:lvl2pPr>
            <a:lvl3pPr marL="1141171" indent="0">
              <a:buNone/>
              <a:defRPr sz="2200" b="1"/>
            </a:lvl3pPr>
            <a:lvl4pPr marL="1711757" indent="0">
              <a:buNone/>
              <a:defRPr sz="2000" b="1"/>
            </a:lvl4pPr>
            <a:lvl5pPr marL="2282342" indent="0">
              <a:buNone/>
              <a:defRPr sz="2000" b="1"/>
            </a:lvl5pPr>
            <a:lvl6pPr marL="2852928" indent="0">
              <a:buNone/>
              <a:defRPr sz="2000" b="1"/>
            </a:lvl6pPr>
            <a:lvl7pPr marL="3423514" indent="0">
              <a:buNone/>
              <a:defRPr sz="2000" b="1"/>
            </a:lvl7pPr>
            <a:lvl8pPr marL="3994099" indent="0">
              <a:buNone/>
              <a:defRPr sz="2000" b="1"/>
            </a:lvl8pPr>
            <a:lvl9pPr marL="4564685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" y="2174875"/>
            <a:ext cx="4848226" cy="3951288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74032" y="1535113"/>
            <a:ext cx="4850130" cy="639763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0586" indent="0">
              <a:buNone/>
              <a:defRPr sz="2500" b="1"/>
            </a:lvl2pPr>
            <a:lvl3pPr marL="1141171" indent="0">
              <a:buNone/>
              <a:defRPr sz="2200" b="1"/>
            </a:lvl3pPr>
            <a:lvl4pPr marL="1711757" indent="0">
              <a:buNone/>
              <a:defRPr sz="2000" b="1"/>
            </a:lvl4pPr>
            <a:lvl5pPr marL="2282342" indent="0">
              <a:buNone/>
              <a:defRPr sz="2000" b="1"/>
            </a:lvl5pPr>
            <a:lvl6pPr marL="2852928" indent="0">
              <a:buNone/>
              <a:defRPr sz="2000" b="1"/>
            </a:lvl6pPr>
            <a:lvl7pPr marL="3423514" indent="0">
              <a:buNone/>
              <a:defRPr sz="2000" b="1"/>
            </a:lvl7pPr>
            <a:lvl8pPr marL="3994099" indent="0">
              <a:buNone/>
              <a:defRPr sz="2000" b="1"/>
            </a:lvl8pPr>
            <a:lvl9pPr marL="4564685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4032" y="2174875"/>
            <a:ext cx="4850130" cy="3951288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63A1-5DE7-4D6D-9473-C5DC3E9CD182}" type="datetimeFigureOut">
              <a:rPr lang="en-US" smtClean="0"/>
              <a:t>3/13/21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FBF21-E037-4827-8F92-4F52236A3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043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63A1-5DE7-4D6D-9473-C5DC3E9CD182}" type="datetimeFigureOut">
              <a:rPr lang="en-US" smtClean="0"/>
              <a:t>3/13/21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FBF21-E037-4827-8F92-4F52236A3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33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63A1-5DE7-4D6D-9473-C5DC3E9CD182}" type="datetimeFigureOut">
              <a:rPr lang="en-US" smtClean="0"/>
              <a:t>3/13/21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FBF21-E037-4827-8F92-4F52236A3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741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2" y="273049"/>
            <a:ext cx="3609976" cy="1162051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0060" y="273052"/>
            <a:ext cx="6134100" cy="5853113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2" y="1435102"/>
            <a:ext cx="3609976" cy="4691063"/>
          </a:xfrm>
        </p:spPr>
        <p:txBody>
          <a:bodyPr/>
          <a:lstStyle>
            <a:lvl1pPr marL="0" indent="0">
              <a:buNone/>
              <a:defRPr sz="1700"/>
            </a:lvl1pPr>
            <a:lvl2pPr marL="570586" indent="0">
              <a:buNone/>
              <a:defRPr sz="1500"/>
            </a:lvl2pPr>
            <a:lvl3pPr marL="1141171" indent="0">
              <a:buNone/>
              <a:defRPr sz="1200"/>
            </a:lvl3pPr>
            <a:lvl4pPr marL="1711757" indent="0">
              <a:buNone/>
              <a:defRPr sz="1100"/>
            </a:lvl4pPr>
            <a:lvl5pPr marL="2282342" indent="0">
              <a:buNone/>
              <a:defRPr sz="1100"/>
            </a:lvl5pPr>
            <a:lvl6pPr marL="2852928" indent="0">
              <a:buNone/>
              <a:defRPr sz="1100"/>
            </a:lvl6pPr>
            <a:lvl7pPr marL="3423514" indent="0">
              <a:buNone/>
              <a:defRPr sz="1100"/>
            </a:lvl7pPr>
            <a:lvl8pPr marL="3994099" indent="0">
              <a:buNone/>
              <a:defRPr sz="1100"/>
            </a:lvl8pPr>
            <a:lvl9pPr marL="4564685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63A1-5DE7-4D6D-9473-C5DC3E9CD182}" type="datetimeFigureOut">
              <a:rPr lang="en-US" smtClean="0"/>
              <a:t>3/13/21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FBF21-E037-4827-8F92-4F52236A3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573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746" y="4800600"/>
            <a:ext cx="6583680" cy="566739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50746" y="612775"/>
            <a:ext cx="6583680" cy="4114800"/>
          </a:xfrm>
        </p:spPr>
        <p:txBody>
          <a:bodyPr/>
          <a:lstStyle>
            <a:lvl1pPr marL="0" indent="0">
              <a:buNone/>
              <a:defRPr sz="4000"/>
            </a:lvl1pPr>
            <a:lvl2pPr marL="570586" indent="0">
              <a:buNone/>
              <a:defRPr sz="3500"/>
            </a:lvl2pPr>
            <a:lvl3pPr marL="1141171" indent="0">
              <a:buNone/>
              <a:defRPr sz="3000"/>
            </a:lvl3pPr>
            <a:lvl4pPr marL="1711757" indent="0">
              <a:buNone/>
              <a:defRPr sz="2500"/>
            </a:lvl4pPr>
            <a:lvl5pPr marL="2282342" indent="0">
              <a:buNone/>
              <a:defRPr sz="2500"/>
            </a:lvl5pPr>
            <a:lvl6pPr marL="2852928" indent="0">
              <a:buNone/>
              <a:defRPr sz="2500"/>
            </a:lvl6pPr>
            <a:lvl7pPr marL="3423514" indent="0">
              <a:buNone/>
              <a:defRPr sz="2500"/>
            </a:lvl7pPr>
            <a:lvl8pPr marL="3994099" indent="0">
              <a:buNone/>
              <a:defRPr sz="2500"/>
            </a:lvl8pPr>
            <a:lvl9pPr marL="4564685" indent="0">
              <a:buNone/>
              <a:defRPr sz="2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0746" y="5367338"/>
            <a:ext cx="6583680" cy="804863"/>
          </a:xfrm>
        </p:spPr>
        <p:txBody>
          <a:bodyPr/>
          <a:lstStyle>
            <a:lvl1pPr marL="0" indent="0">
              <a:buNone/>
              <a:defRPr sz="1700"/>
            </a:lvl1pPr>
            <a:lvl2pPr marL="570586" indent="0">
              <a:buNone/>
              <a:defRPr sz="1500"/>
            </a:lvl2pPr>
            <a:lvl3pPr marL="1141171" indent="0">
              <a:buNone/>
              <a:defRPr sz="1200"/>
            </a:lvl3pPr>
            <a:lvl4pPr marL="1711757" indent="0">
              <a:buNone/>
              <a:defRPr sz="1100"/>
            </a:lvl4pPr>
            <a:lvl5pPr marL="2282342" indent="0">
              <a:buNone/>
              <a:defRPr sz="1100"/>
            </a:lvl5pPr>
            <a:lvl6pPr marL="2852928" indent="0">
              <a:buNone/>
              <a:defRPr sz="1100"/>
            </a:lvl6pPr>
            <a:lvl7pPr marL="3423514" indent="0">
              <a:buNone/>
              <a:defRPr sz="1100"/>
            </a:lvl7pPr>
            <a:lvl8pPr marL="3994099" indent="0">
              <a:buNone/>
              <a:defRPr sz="1100"/>
            </a:lvl8pPr>
            <a:lvl9pPr marL="4564685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63A1-5DE7-4D6D-9473-C5DC3E9CD182}" type="datetimeFigureOut">
              <a:rPr lang="en-US" smtClean="0"/>
              <a:t>3/13/21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FBF21-E037-4827-8F92-4F52236A3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485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37.xml"/><Relationship Id="rId14" Type="http://schemas.openxmlformats.org/officeDocument/2006/relationships/theme" Target="../theme/theme3.xml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8640" y="274639"/>
            <a:ext cx="9875520" cy="1143000"/>
          </a:xfrm>
          <a:prstGeom prst="rect">
            <a:avLst/>
          </a:prstGeom>
        </p:spPr>
        <p:txBody>
          <a:bodyPr vert="horz" lIns="114117" tIns="57059" rIns="114117" bIns="5705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600201"/>
            <a:ext cx="9875520" cy="4525963"/>
          </a:xfrm>
          <a:prstGeom prst="rect">
            <a:avLst/>
          </a:prstGeom>
        </p:spPr>
        <p:txBody>
          <a:bodyPr vert="horz" lIns="114117" tIns="57059" rIns="114117" bIns="5705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8640" y="6356351"/>
            <a:ext cx="2560320" cy="365125"/>
          </a:xfrm>
          <a:prstGeom prst="rect">
            <a:avLst/>
          </a:prstGeom>
        </p:spPr>
        <p:txBody>
          <a:bodyPr vert="horz" lIns="114117" tIns="57059" rIns="114117" bIns="57059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BD63A1-5DE7-4D6D-9473-C5DC3E9CD182}" type="datetimeFigureOut">
              <a:rPr lang="en-US" smtClean="0"/>
              <a:t>3/13/21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9040" y="6356351"/>
            <a:ext cx="3474720" cy="365125"/>
          </a:xfrm>
          <a:prstGeom prst="rect">
            <a:avLst/>
          </a:prstGeom>
        </p:spPr>
        <p:txBody>
          <a:bodyPr vert="horz" lIns="114117" tIns="57059" rIns="114117" bIns="57059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63840" y="6356351"/>
            <a:ext cx="2560320" cy="365125"/>
          </a:xfrm>
          <a:prstGeom prst="rect">
            <a:avLst/>
          </a:prstGeom>
        </p:spPr>
        <p:txBody>
          <a:bodyPr vert="horz" lIns="114117" tIns="57059" rIns="114117" bIns="57059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AFBF21-E037-4827-8F92-4F52236A3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128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1141171" rtl="0" eaLnBrk="1" latinLnBrk="0" hangingPunct="1">
        <a:spcBef>
          <a:spcPct val="0"/>
        </a:spcBef>
        <a:buNone/>
        <a:defRPr sz="5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7939" indent="-427939" algn="l" defTabSz="1141171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202" indent="-356616" algn="l" defTabSz="1141171" rtl="0" eaLnBrk="1" latinLnBrk="0" hangingPunct="1">
        <a:spcBef>
          <a:spcPct val="20000"/>
        </a:spcBef>
        <a:buFont typeface="Arial" pitchFamily="34" charset="0"/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6464" indent="-285293" algn="l" defTabSz="1141171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7050" indent="-285293" algn="l" defTabSz="1141171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67635" indent="-285293" algn="l" defTabSz="1141171" rtl="0" eaLnBrk="1" latinLnBrk="0" hangingPunct="1">
        <a:spcBef>
          <a:spcPct val="20000"/>
        </a:spcBef>
        <a:buFont typeface="Arial" pitchFamily="34" charset="0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38221" indent="-285293" algn="l" defTabSz="1141171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708806" indent="-285293" algn="l" defTabSz="1141171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279392" indent="-285293" algn="l" defTabSz="1141171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849978" indent="-285293" algn="l" defTabSz="1141171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117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0586" algn="l" defTabSz="114117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171" algn="l" defTabSz="114117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1757" algn="l" defTabSz="114117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2342" algn="l" defTabSz="114117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2928" algn="l" defTabSz="114117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3514" algn="l" defTabSz="114117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994099" algn="l" defTabSz="114117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64685" algn="l" defTabSz="114117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Nơi giữ chỗ cho Tiêu đề 1"/>
          <p:cNvSpPr>
            <a:spLocks noGrp="1"/>
          </p:cNvSpPr>
          <p:nvPr>
            <p:ph type="title"/>
          </p:nvPr>
        </p:nvSpPr>
        <p:spPr bwMode="auto">
          <a:xfrm>
            <a:off x="548640" y="274639"/>
            <a:ext cx="987552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117" tIns="57059" rIns="114117" bIns="5705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Bấm &amp; sửa kiểu tiêu đề</a:t>
            </a:r>
            <a:endParaRPr lang="en-US" smtClean="0"/>
          </a:p>
        </p:txBody>
      </p:sp>
      <p:sp>
        <p:nvSpPr>
          <p:cNvPr id="1027" name="Nơi giữ chỗ cho Văn bản 2"/>
          <p:cNvSpPr>
            <a:spLocks noGrp="1"/>
          </p:cNvSpPr>
          <p:nvPr>
            <p:ph type="body" idx="1"/>
          </p:nvPr>
        </p:nvSpPr>
        <p:spPr bwMode="auto">
          <a:xfrm>
            <a:off x="548640" y="1600201"/>
            <a:ext cx="987552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117" tIns="57059" rIns="114117" bIns="570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 smtClean="0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2"/>
          </p:nvPr>
        </p:nvSpPr>
        <p:spPr>
          <a:xfrm>
            <a:off x="548640" y="6356351"/>
            <a:ext cx="2560320" cy="365125"/>
          </a:xfrm>
          <a:prstGeom prst="rect">
            <a:avLst/>
          </a:prstGeom>
        </p:spPr>
        <p:txBody>
          <a:bodyPr vert="horz" lIns="114117" tIns="57059" rIns="114117" bIns="57059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3"/>
          </p:nvPr>
        </p:nvSpPr>
        <p:spPr>
          <a:xfrm>
            <a:off x="3749040" y="6356351"/>
            <a:ext cx="3474720" cy="365125"/>
          </a:xfrm>
          <a:prstGeom prst="rect">
            <a:avLst/>
          </a:prstGeom>
        </p:spPr>
        <p:txBody>
          <a:bodyPr vert="horz" lIns="114117" tIns="57059" rIns="114117" bIns="57059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7863840" y="6356351"/>
            <a:ext cx="2560320" cy="365125"/>
          </a:xfrm>
          <a:prstGeom prst="rect">
            <a:avLst/>
          </a:prstGeom>
        </p:spPr>
        <p:txBody>
          <a:bodyPr vert="horz" lIns="114117" tIns="57059" rIns="114117" bIns="57059" rtlCol="0" anchor="ctr"/>
          <a:lstStyle>
            <a:lvl1pPr algn="r">
              <a:defRPr sz="15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40BE031-84E7-461B-9A32-8F5E2ACEA2DB}" type="slidenum">
              <a:rPr lang="en-US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cs typeface="Times New Roman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9539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55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Calibri" pitchFamily="34" charset="0"/>
        </a:defRPr>
      </a:lvl5pPr>
      <a:lvl6pPr marL="570586" algn="ctr" rtl="0" fontAlgn="base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Calibri" pitchFamily="34" charset="0"/>
        </a:defRPr>
      </a:lvl6pPr>
      <a:lvl7pPr marL="1141171" algn="ctr" rtl="0" fontAlgn="base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Calibri" pitchFamily="34" charset="0"/>
        </a:defRPr>
      </a:lvl7pPr>
      <a:lvl8pPr marL="1711757" algn="ctr" rtl="0" fontAlgn="base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Calibri" pitchFamily="34" charset="0"/>
        </a:defRPr>
      </a:lvl8pPr>
      <a:lvl9pPr marL="2282342" algn="ctr" rtl="0" fontAlgn="base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Calibri" pitchFamily="34" charset="0"/>
        </a:defRPr>
      </a:lvl9pPr>
    </p:titleStyle>
    <p:bodyStyle>
      <a:lvl1pPr marL="427939" indent="-427939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202" indent="-356616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6464" indent="-285293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7050" indent="-285293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67635" indent="-285293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38221" indent="-285293" algn="l" defTabSz="1141171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708806" indent="-285293" algn="l" defTabSz="1141171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279392" indent="-285293" algn="l" defTabSz="1141171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849978" indent="-285293" algn="l" defTabSz="1141171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117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0586" algn="l" defTabSz="114117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171" algn="l" defTabSz="114117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1757" algn="l" defTabSz="114117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2342" algn="l" defTabSz="114117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2928" algn="l" defTabSz="114117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3514" algn="l" defTabSz="114117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994099" algn="l" defTabSz="114117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64685" algn="l" defTabSz="114117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8640" y="274639"/>
            <a:ext cx="9875520" cy="1143000"/>
          </a:xfrm>
          <a:prstGeom prst="rect">
            <a:avLst/>
          </a:prstGeom>
        </p:spPr>
        <p:txBody>
          <a:bodyPr vert="horz" lIns="114117" tIns="57059" rIns="114117" bIns="5705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600201"/>
            <a:ext cx="9875520" cy="4525963"/>
          </a:xfrm>
          <a:prstGeom prst="rect">
            <a:avLst/>
          </a:prstGeom>
        </p:spPr>
        <p:txBody>
          <a:bodyPr vert="horz" lIns="114117" tIns="57059" rIns="114117" bIns="5705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8640" y="6356351"/>
            <a:ext cx="2560320" cy="365125"/>
          </a:xfrm>
          <a:prstGeom prst="rect">
            <a:avLst/>
          </a:prstGeom>
        </p:spPr>
        <p:txBody>
          <a:bodyPr vert="horz" lIns="114117" tIns="57059" rIns="114117" bIns="57059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BD63A1-5DE7-4D6D-9473-C5DC3E9CD1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9040" y="6356351"/>
            <a:ext cx="3474720" cy="365125"/>
          </a:xfrm>
          <a:prstGeom prst="rect">
            <a:avLst/>
          </a:prstGeom>
        </p:spPr>
        <p:txBody>
          <a:bodyPr vert="horz" lIns="114117" tIns="57059" rIns="114117" bIns="57059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63840" y="6356351"/>
            <a:ext cx="2560320" cy="365125"/>
          </a:xfrm>
          <a:prstGeom prst="rect">
            <a:avLst/>
          </a:prstGeom>
        </p:spPr>
        <p:txBody>
          <a:bodyPr vert="horz" lIns="114117" tIns="57059" rIns="114117" bIns="57059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AFBF21-E037-4827-8F92-4F52236A36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455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xStyles>
    <p:titleStyle>
      <a:lvl1pPr algn="ctr" defTabSz="1141171" rtl="0" eaLnBrk="1" latinLnBrk="0" hangingPunct="1">
        <a:spcBef>
          <a:spcPct val="0"/>
        </a:spcBef>
        <a:buNone/>
        <a:defRPr sz="5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7939" indent="-427939" algn="l" defTabSz="1141171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202" indent="-356616" algn="l" defTabSz="1141171" rtl="0" eaLnBrk="1" latinLnBrk="0" hangingPunct="1">
        <a:spcBef>
          <a:spcPct val="20000"/>
        </a:spcBef>
        <a:buFont typeface="Arial" pitchFamily="34" charset="0"/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6464" indent="-285293" algn="l" defTabSz="1141171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7050" indent="-285293" algn="l" defTabSz="1141171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67635" indent="-285293" algn="l" defTabSz="1141171" rtl="0" eaLnBrk="1" latinLnBrk="0" hangingPunct="1">
        <a:spcBef>
          <a:spcPct val="20000"/>
        </a:spcBef>
        <a:buFont typeface="Arial" pitchFamily="34" charset="0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38221" indent="-285293" algn="l" defTabSz="1141171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708806" indent="-285293" algn="l" defTabSz="1141171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279392" indent="-285293" algn="l" defTabSz="1141171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849978" indent="-285293" algn="l" defTabSz="1141171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117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0586" algn="l" defTabSz="114117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171" algn="l" defTabSz="114117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1757" algn="l" defTabSz="114117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2342" algn="l" defTabSz="114117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2928" algn="l" defTabSz="114117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3514" algn="l" defTabSz="114117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994099" algn="l" defTabSz="114117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64685" algn="l" defTabSz="114117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gif"/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1.wmf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9.jpeg"/><Relationship Id="rId12" Type="http://schemas.openxmlformats.org/officeDocument/2006/relationships/hyperlink" Target="http://images.google.com.vn/imgres?imgurl=http://www16.24h.com.vn/upload/news/2009-07-06/1246842357-nhungvudaudoc.jpg&amp;imgrefurl=http://vietnamways.vn/DetailNews.aspx?NewsID=4787&amp;usg=__tcpIY_8nN9Vp07EDWSe-7Z5yux8=&amp;h=300&amp;w=400&amp;sz=16&amp;hl=vi&amp;start=93&amp;itbs=1&amp;tbnid=Pjq45kOmNEjwMM:&amp;tbnh=93&amp;tbnw=124&amp;prev=/images?q=con+trung&amp;start=80&amp;hl=vi&amp;sa=N&amp;gbv=2&amp;ndsp=20&amp;tbs=isch:1" TargetMode="External"/><Relationship Id="rId13" Type="http://schemas.openxmlformats.org/officeDocument/2006/relationships/image" Target="../media/image30.jpeg"/><Relationship Id="rId14" Type="http://schemas.openxmlformats.org/officeDocument/2006/relationships/hyperlink" Target="http://images.google.com.vn/imgres?imgurl=http://farm4.static.flickr.com/3603/3487830039_2b78ba1eae.jpg&amp;imgrefurl=http://www.binhdinhffc.com/diendan/viewtopic.php?f=61&amp;t=5816&amp;usg=__P7pnwREnOTBgDiDWyCwx8jKPdCE=&amp;h=357&amp;w=500&amp;sz=102&amp;hl=vi&amp;start=160&amp;itbs=1&amp;tbnid=aonxIWPztypOcM:&amp;tbnh=93&amp;tbnw=130&amp;prev=/images?q=con+trung&amp;start=140&amp;hl=vi&amp;sa=N&amp;gbv=2&amp;ndsp=20&amp;tbs=isch:1" TargetMode="External"/><Relationship Id="rId15" Type="http://schemas.openxmlformats.org/officeDocument/2006/relationships/image" Target="../media/image31.jpeg"/><Relationship Id="rId16" Type="http://schemas.openxmlformats.org/officeDocument/2006/relationships/image" Target="../media/image32.jpe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5.png"/><Relationship Id="rId3" Type="http://schemas.microsoft.com/office/2007/relationships/hdphoto" Target="../media/hdphoto5.wdp"/><Relationship Id="rId4" Type="http://schemas.openxmlformats.org/officeDocument/2006/relationships/hyperlink" Target="http://images.google.com.vn/imgres?imgurl=http://hula.vn/images/tips/2009/11/anh_dep/anh-con-trung-dep-macro-09110612.jpg&amp;imgrefurl=http://hula.vn/thong_tin/ky+thuat/tim_kiem/1.html&amp;usg=__OdJmGNq_BVb2G3XlBLA-o96PwM0=&amp;h=296&amp;w=450&amp;sz=19&amp;hl=vi&amp;start=52&amp;itbs=1&amp;tbnid=sGrc1kqJdJpTrM:&amp;tbnh=84&amp;tbnw=127&amp;prev=/images?q=con+trung&amp;start=40&amp;hl=vi&amp;sa=N&amp;gbv=2&amp;ndsp=20&amp;tbs=isch:1" TargetMode="External"/><Relationship Id="rId5" Type="http://schemas.openxmlformats.org/officeDocument/2006/relationships/image" Target="../media/image26.jpeg"/><Relationship Id="rId6" Type="http://schemas.openxmlformats.org/officeDocument/2006/relationships/hyperlink" Target="http://images.google.com.vn/imgres?imgurl=http://www.vncreatures.net/forumpic/Ac_violaef.jpg&amp;imgrefurl=http://www.vncreatures.net/event11.php&amp;usg=__yp9jRci_46FUu2lXwlhymLIcym4=&amp;h=296&amp;w=550&amp;sz=78&amp;hl=vi&amp;start=10&amp;itbs=1&amp;tbnid=OdZQjBYP34qh3M:&amp;tbnh=72&amp;tbnw=133&amp;prev=/images?q=con+trung&amp;hl=vi&amp;gbv=2&amp;tbs=isch:1" TargetMode="External"/><Relationship Id="rId7" Type="http://schemas.openxmlformats.org/officeDocument/2006/relationships/image" Target="../media/image27.jpeg"/><Relationship Id="rId8" Type="http://schemas.openxmlformats.org/officeDocument/2006/relationships/hyperlink" Target="http://images.google.com.vn/imgres?imgurl=http://suckhoe365.net/wp-content/uploads/2009/09/muoi.jpg&amp;imgrefurl=http://suckhoe365.net/2009/06/22-dieu-khong-nen-lam-tren-giuong/&amp;usg=__P1xoE9rMDAyhwYMbrxJ8V_NUCQM=&amp;h=297&amp;w=384&amp;sz=16&amp;hl=vi&amp;start=24&amp;itbs=1&amp;tbnid=yIwJq0YjiJQOkM:&amp;tbnh=95&amp;tbnw=123&amp;prev=/images?q=con+trung&amp;start=20&amp;hl=vi&amp;sa=N&amp;gbv=2&amp;ndsp=20&amp;tbs=isch:1" TargetMode="External"/><Relationship Id="rId9" Type="http://schemas.openxmlformats.org/officeDocument/2006/relationships/image" Target="../media/image28.jpeg"/><Relationship Id="rId10" Type="http://schemas.openxmlformats.org/officeDocument/2006/relationships/hyperlink" Target="NULL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34.jpeg"/><Relationship Id="rId5" Type="http://schemas.microsoft.com/office/2007/relationships/hdphoto" Target="../media/hdphoto6.wdp"/><Relationship Id="rId6" Type="http://schemas.openxmlformats.org/officeDocument/2006/relationships/image" Target="../media/image35.png"/><Relationship Id="rId7" Type="http://schemas.openxmlformats.org/officeDocument/2006/relationships/image" Target="../media/image36.emf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37.jpe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36.xml"/><Relationship Id="rId2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34.jpeg"/><Relationship Id="rId5" Type="http://schemas.microsoft.com/office/2007/relationships/hdphoto" Target="../media/hdphoto6.wdp"/><Relationship Id="rId6" Type="http://schemas.openxmlformats.org/officeDocument/2006/relationships/image" Target="../media/image38.png"/><Relationship Id="rId7" Type="http://schemas.openxmlformats.org/officeDocument/2006/relationships/image" Target="../media/image39.png"/><Relationship Id="rId8" Type="http://schemas.openxmlformats.org/officeDocument/2006/relationships/image" Target="../media/image40.png"/><Relationship Id="rId9" Type="http://schemas.openxmlformats.org/officeDocument/2006/relationships/image" Target="../media/image41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34.jpeg"/><Relationship Id="rId5" Type="http://schemas.microsoft.com/office/2007/relationships/hdphoto" Target="../media/hdphoto6.wdp"/><Relationship Id="rId6" Type="http://schemas.openxmlformats.org/officeDocument/2006/relationships/image" Target="../media/image39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4" Type="http://schemas.openxmlformats.org/officeDocument/2006/relationships/image" Target="../media/image45.jpeg"/><Relationship Id="rId5" Type="http://schemas.openxmlformats.org/officeDocument/2006/relationships/image" Target="../media/image46.jpeg"/><Relationship Id="rId6" Type="http://schemas.openxmlformats.org/officeDocument/2006/relationships/image" Target="../media/image47.jpeg"/><Relationship Id="rId7" Type="http://schemas.openxmlformats.org/officeDocument/2006/relationships/image" Target="../media/image48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3.jpe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50.jpeg"/><Relationship Id="rId5" Type="http://schemas.microsoft.com/office/2007/relationships/hdphoto" Target="../media/hdphoto6.wdp"/><Relationship Id="rId6" Type="http://schemas.openxmlformats.org/officeDocument/2006/relationships/image" Target="../media/image51.emf"/><Relationship Id="rId7" Type="http://schemas.openxmlformats.org/officeDocument/2006/relationships/image" Target="../media/image52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9.jpe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53.jpeg"/><Relationship Id="rId5" Type="http://schemas.microsoft.com/office/2007/relationships/hdphoto" Target="../media/hdphoto7.wdp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53.jpeg"/><Relationship Id="rId5" Type="http://schemas.microsoft.com/office/2007/relationships/hdphoto" Target="../media/hdphoto7.wdp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4.png"/><Relationship Id="rId3" Type="http://schemas.openxmlformats.org/officeDocument/2006/relationships/image" Target="../media/image55.png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50.jpeg"/><Relationship Id="rId5" Type="http://schemas.microsoft.com/office/2007/relationships/hdphoto" Target="../media/hdphoto6.wdp"/><Relationship Id="rId6" Type="http://schemas.openxmlformats.org/officeDocument/2006/relationships/image" Target="../media/image56.png"/><Relationship Id="rId7" Type="http://schemas.openxmlformats.org/officeDocument/2006/relationships/image" Target="../media/image57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4" Type="http://schemas.openxmlformats.org/officeDocument/2006/relationships/image" Target="../media/image60.jpeg"/><Relationship Id="rId5" Type="http://schemas.openxmlformats.org/officeDocument/2006/relationships/image" Target="../media/image61.jpeg"/><Relationship Id="rId6" Type="http://schemas.openxmlformats.org/officeDocument/2006/relationships/image" Target="../media/image62.jpe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8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4" Type="http://schemas.openxmlformats.org/officeDocument/2006/relationships/image" Target="../media/image65.jpeg"/><Relationship Id="rId5" Type="http://schemas.openxmlformats.org/officeDocument/2006/relationships/image" Target="../media/image66.jpeg"/><Relationship Id="rId6" Type="http://schemas.openxmlformats.org/officeDocument/2006/relationships/image" Target="../media/image67.jpe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4" Type="http://schemas.openxmlformats.org/officeDocument/2006/relationships/image" Target="../media/image70.png"/><Relationship Id="rId5" Type="http://schemas.openxmlformats.org/officeDocument/2006/relationships/image" Target="../media/image71.png"/><Relationship Id="rId6" Type="http://schemas.openxmlformats.org/officeDocument/2006/relationships/image" Target="../media/image72.png"/><Relationship Id="rId7" Type="http://schemas.microsoft.com/office/2007/relationships/hdphoto" Target="../media/hdphoto8.wdp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file:////E:/nhac%20mp3/nhac%20truyen%20thong/Hue%20tinh%20yeu%20cua%20toi%20-%20Thu%20Hien.mp3" TargetMode="External"/><Relationship Id="rId4" Type="http://schemas.openxmlformats.org/officeDocument/2006/relationships/image" Target="../media/image73.jpeg"/><Relationship Id="rId5" Type="http://schemas.openxmlformats.org/officeDocument/2006/relationships/image" Target="../media/image74.jpe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8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5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8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8.jpeg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76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jpeg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4" Type="http://schemas.openxmlformats.org/officeDocument/2006/relationships/image" Target="../media/image78.jpe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7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4" Type="http://schemas.openxmlformats.org/officeDocument/2006/relationships/image" Target="../media/image14.jpeg"/><Relationship Id="rId5" Type="http://schemas.microsoft.com/office/2007/relationships/hdphoto" Target="../media/hdphoto4.wdp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4" Type="http://schemas.openxmlformats.org/officeDocument/2006/relationships/image" Target="../media/image14.jpeg"/><Relationship Id="rId5" Type="http://schemas.microsoft.com/office/2007/relationships/hdphoto" Target="../media/hdphoto4.wdp"/><Relationship Id="rId6" Type="http://schemas.openxmlformats.org/officeDocument/2006/relationships/image" Target="../media/image15.jpeg"/><Relationship Id="rId7" Type="http://schemas.openxmlformats.org/officeDocument/2006/relationships/image" Target="../media/image16.jpeg"/><Relationship Id="rId8" Type="http://schemas.openxmlformats.org/officeDocument/2006/relationships/image" Target="../media/image17.jpeg"/><Relationship Id="rId9" Type="http://schemas.openxmlformats.org/officeDocument/2006/relationships/image" Target="../media/image18.jpeg"/><Relationship Id="rId10" Type="http://schemas.openxmlformats.org/officeDocument/2006/relationships/image" Target="../media/image19.jpeg"/><Relationship Id="rId11" Type="http://schemas.openxmlformats.org/officeDocument/2006/relationships/image" Target="../media/image20.jpe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19.jpeg"/><Relationship Id="rId5" Type="http://schemas.openxmlformats.org/officeDocument/2006/relationships/image" Target="../media/image15.jpeg"/><Relationship Id="rId6" Type="http://schemas.openxmlformats.org/officeDocument/2006/relationships/image" Target="../media/image16.jpeg"/><Relationship Id="rId7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7" name="WordArt 19"/>
          <p:cNvSpPr>
            <a:spLocks noChangeArrowheads="1" noChangeShapeType="1" noTextEdit="1"/>
          </p:cNvSpPr>
          <p:nvPr/>
        </p:nvSpPr>
        <p:spPr bwMode="auto">
          <a:xfrm>
            <a:off x="548640" y="381000"/>
            <a:ext cx="9966960" cy="685800"/>
          </a:xfrm>
          <a:prstGeom prst="rect">
            <a:avLst/>
          </a:prstGeom>
        </p:spPr>
        <p:txBody>
          <a:bodyPr wrap="none" lIns="114117" tIns="57059" rIns="114117" bIns="57059" fromWordArt="1">
            <a:prstTxWarp prst="textPlain">
              <a:avLst>
                <a:gd name="adj" fmla="val 50000"/>
              </a:avLst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00">
                    <a:alpha val="98822"/>
                  </a:srgb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TRƯỜNG </a:t>
            </a:r>
            <a:r>
              <a:rPr lang="vi-VN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00">
                    <a:alpha val="98822"/>
                  </a:srgb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TIỂU HỌC THANH AM</a:t>
            </a:r>
            <a:endParaRPr lang="vi-VN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000000">
                  <a:alpha val="98822"/>
                </a:srgbClr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051" name="WordArt 20"/>
          <p:cNvSpPr>
            <a:spLocks noChangeArrowheads="1" noChangeShapeType="1" noTextEdit="1"/>
          </p:cNvSpPr>
          <p:nvPr/>
        </p:nvSpPr>
        <p:spPr bwMode="auto">
          <a:xfrm>
            <a:off x="2834640" y="1447800"/>
            <a:ext cx="6492240" cy="990600"/>
          </a:xfrm>
          <a:prstGeom prst="rect">
            <a:avLst/>
          </a:prstGeom>
        </p:spPr>
        <p:txBody>
          <a:bodyPr wrap="none" lIns="114117" tIns="57059" rIns="114117" bIns="57059" fromWordArt="1">
            <a:prstTxWarp prst="textPlain">
              <a:avLst>
                <a:gd name="adj" fmla="val 50000"/>
              </a:avLst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45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Khoa </a:t>
            </a:r>
            <a:r>
              <a:rPr lang="vi-VN" sz="45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học</a:t>
            </a:r>
            <a:endParaRPr lang="vi-VN" sz="45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052" name="WordArt 21"/>
          <p:cNvSpPr>
            <a:spLocks noChangeArrowheads="1" noChangeShapeType="1" noTextEdit="1"/>
          </p:cNvSpPr>
          <p:nvPr/>
        </p:nvSpPr>
        <p:spPr bwMode="auto">
          <a:xfrm>
            <a:off x="548640" y="2667000"/>
            <a:ext cx="9966960" cy="5892800"/>
          </a:xfrm>
          <a:prstGeom prst="rect">
            <a:avLst/>
          </a:prstGeom>
        </p:spPr>
        <p:txBody>
          <a:bodyPr wrap="none" lIns="114117" tIns="57059" rIns="114117" bIns="57059" fromWordArt="1">
            <a:prstTxWarp prst="textPlain">
              <a:avLst>
                <a:gd name="adj" fmla="val 50000"/>
              </a:avLst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45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Sự</a:t>
            </a:r>
            <a:r>
              <a:rPr lang="vi-VN" sz="45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sinh </a:t>
            </a:r>
            <a:r>
              <a:rPr lang="vi-VN" sz="45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sản</a:t>
            </a:r>
            <a:r>
              <a:rPr lang="vi-VN" sz="45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vi-VN" sz="45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của</a:t>
            </a:r>
            <a:r>
              <a:rPr lang="vi-VN" sz="45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45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     </a:t>
            </a:r>
            <a:r>
              <a:rPr lang="vi-VN" sz="45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động</a:t>
            </a:r>
            <a:r>
              <a:rPr lang="vi-VN" sz="45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vi-VN" sz="45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vật</a:t>
            </a:r>
            <a:r>
              <a:rPr lang="vi-VN" sz="45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sz="45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grpSp>
        <p:nvGrpSpPr>
          <p:cNvPr id="2053" name="Group 5"/>
          <p:cNvGrpSpPr>
            <a:grpSpLocks/>
          </p:cNvGrpSpPr>
          <p:nvPr/>
        </p:nvGrpSpPr>
        <p:grpSpPr bwMode="auto">
          <a:xfrm>
            <a:off x="0" y="0"/>
            <a:ext cx="10972800" cy="6858000"/>
            <a:chOff x="8" y="0"/>
            <a:chExt cx="5760" cy="4320"/>
          </a:xfrm>
        </p:grpSpPr>
        <p:pic>
          <p:nvPicPr>
            <p:cNvPr id="2055" name="Picture 6" descr="GRANS02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31882" flipH="1">
              <a:off x="4848" y="3394"/>
              <a:ext cx="912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6" name="Picture 7" descr="GRANS02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65066">
              <a:off x="96" y="3394"/>
              <a:ext cx="961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057" name="Group 8"/>
            <p:cNvGrpSpPr>
              <a:grpSpLocks/>
            </p:cNvGrpSpPr>
            <p:nvPr/>
          </p:nvGrpSpPr>
          <p:grpSpPr bwMode="auto"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2058" name="Picture 9" descr="BD21325_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59" name="Picture 10" descr="BD21325_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60" name="Picture 11" descr="BD21325_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61" name="Picture 12" descr="BD21325_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2054" name="Picture 10" descr="cartoon1%20(1)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" y="1232693"/>
            <a:ext cx="1920240" cy="142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7166326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2">
            <a:extLst>
              <a:ext uri="{FF2B5EF4-FFF2-40B4-BE49-F238E27FC236}">
                <a16:creationId xmlns:a16="http://schemas.microsoft.com/office/drawing/2014/main" xmlns="" id="{B5BCE59B-D36C-4F42-A004-3B57D3D0CA1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1765" b="10000"/>
          <a:stretch/>
        </p:blipFill>
        <p:spPr>
          <a:xfrm>
            <a:off x="19" y="-25400"/>
            <a:ext cx="10972782" cy="685799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02874" y="482600"/>
            <a:ext cx="3160239" cy="807730"/>
          </a:xfrm>
          <a:prstGeom prst="rect">
            <a:avLst/>
          </a:prstGeom>
          <a:noFill/>
        </p:spPr>
        <p:txBody>
          <a:bodyPr wrap="none" lIns="114117" tIns="57059" rIns="114117" bIns="57059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500" b="1" dirty="0" err="1">
                <a:ln w="11430"/>
                <a:solidFill>
                  <a:schemeClr val="tx2">
                    <a:lumMod val="75000"/>
                  </a:schemeClr>
                </a:solidFill>
              </a:rPr>
              <a:t>Hoạt</a:t>
            </a:r>
            <a:r>
              <a:rPr lang="en-US" sz="4500" b="1" dirty="0">
                <a:ln w="11430"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4500" b="1" dirty="0" err="1">
                <a:ln w="11430"/>
                <a:solidFill>
                  <a:schemeClr val="tx2">
                    <a:lumMod val="75000"/>
                  </a:schemeClr>
                </a:solidFill>
              </a:rPr>
              <a:t>động</a:t>
            </a:r>
            <a:r>
              <a:rPr lang="en-US" sz="4500" b="1" dirty="0">
                <a:ln w="11430"/>
                <a:solidFill>
                  <a:schemeClr val="tx2">
                    <a:lumMod val="75000"/>
                  </a:schemeClr>
                </a:solidFill>
              </a:rPr>
              <a:t> 2</a:t>
            </a:r>
          </a:p>
        </p:txBody>
      </p:sp>
      <p:sp>
        <p:nvSpPr>
          <p:cNvPr id="5" name="Rectangle 4"/>
          <p:cNvSpPr/>
          <p:nvPr/>
        </p:nvSpPr>
        <p:spPr>
          <a:xfrm>
            <a:off x="3685815" y="2469277"/>
            <a:ext cx="6498847" cy="2423557"/>
          </a:xfrm>
          <a:prstGeom prst="rect">
            <a:avLst/>
          </a:prstGeom>
          <a:noFill/>
        </p:spPr>
        <p:txBody>
          <a:bodyPr wrap="none" lIns="114117" tIns="57059" rIns="114117" bIns="5705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500" b="1" spc="62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Sự</a:t>
            </a:r>
            <a:r>
              <a:rPr lang="en-US" sz="7500" b="1" spc="62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7500" b="1" spc="62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sinh</a:t>
            </a:r>
            <a:r>
              <a:rPr lang="en-US" sz="7500" b="1" spc="62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7500" b="1" spc="62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sản</a:t>
            </a:r>
            <a:r>
              <a:rPr lang="en-US" sz="7500" b="1" spc="62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7500" b="1" spc="62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của</a:t>
            </a:r>
            <a:endParaRPr lang="en-US" sz="7500" b="1" spc="62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7500" b="1" spc="62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côn</a:t>
            </a:r>
            <a:r>
              <a:rPr lang="en-US" sz="7500" b="1" spc="62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7500" b="1" spc="62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trùng</a:t>
            </a:r>
            <a:endParaRPr lang="en-US" sz="7500" b="1" spc="62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图片 1">
            <a:extLst>
              <a:ext uri="{FF2B5EF4-FFF2-40B4-BE49-F238E27FC236}">
                <a16:creationId xmlns="" xmlns:a16="http://schemas.microsoft.com/office/drawing/2014/main" id="{F0BF4EF4-2E21-420B-8501-0411CF91718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69"/>
          <a:stretch/>
        </p:blipFill>
        <p:spPr>
          <a:xfrm>
            <a:off x="-182880" y="2283908"/>
            <a:ext cx="4364116" cy="454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063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0972800" cy="6858000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117" tIns="57059" rIns="114117" bIns="57059" rtlCol="0" anchor="ctr"/>
          <a:lstStyle/>
          <a:p>
            <a:pPr algn="ctr"/>
            <a:endParaRPr lang="en-US"/>
          </a:p>
        </p:txBody>
      </p:sp>
      <p:pic>
        <p:nvPicPr>
          <p:cNvPr id="20" name="图片 2">
            <a:extLst>
              <a:ext uri="{FF2B5EF4-FFF2-40B4-BE49-F238E27FC236}">
                <a16:creationId xmlns:a16="http://schemas.microsoft.com/office/drawing/2014/main" xmlns="" id="{02F88535-8512-4B03-87BE-76307719608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2467"/>
          <a:stretch/>
        </p:blipFill>
        <p:spPr>
          <a:xfrm flipH="1">
            <a:off x="7559040" y="0"/>
            <a:ext cx="3033929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89667" y="169864"/>
            <a:ext cx="11105876" cy="761563"/>
          </a:xfrm>
          <a:prstGeom prst="rect">
            <a:avLst/>
          </a:prstGeom>
          <a:noFill/>
        </p:spPr>
        <p:txBody>
          <a:bodyPr wrap="none" lIns="114117" tIns="57059" rIns="114117" bIns="5705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Kể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tên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loại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côn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trùng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mà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biết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200" b="1" spc="62" dirty="0">
              <a:ln w="11430"/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1" name="Picture 2" descr="Hình ảnh có liên quan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14" b="7413"/>
          <a:stretch/>
        </p:blipFill>
        <p:spPr bwMode="auto">
          <a:xfrm>
            <a:off x="274320" y="1092200"/>
            <a:ext cx="10424160" cy="538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8069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0972800" cy="6858000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117" tIns="57059" rIns="114117" bIns="57059" rtlCol="0" anchor="ctr"/>
          <a:lstStyle/>
          <a:p>
            <a:pPr algn="ctr"/>
            <a:endParaRPr lang="en-US"/>
          </a:p>
        </p:txBody>
      </p:sp>
      <p:pic>
        <p:nvPicPr>
          <p:cNvPr id="20" name="图片 2">
            <a:extLst>
              <a:ext uri="{FF2B5EF4-FFF2-40B4-BE49-F238E27FC236}">
                <a16:creationId xmlns:a16="http://schemas.microsoft.com/office/drawing/2014/main" xmlns="" id="{02F88535-8512-4B03-87BE-76307719608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2467"/>
          <a:stretch/>
        </p:blipFill>
        <p:spPr>
          <a:xfrm flipH="1">
            <a:off x="8412480" y="0"/>
            <a:ext cx="2180489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855103" y="76201"/>
            <a:ext cx="7216350" cy="761563"/>
          </a:xfrm>
          <a:prstGeom prst="rect">
            <a:avLst/>
          </a:prstGeom>
          <a:noFill/>
        </p:spPr>
        <p:txBody>
          <a:bodyPr wrap="none" lIns="114117" tIns="57059" rIns="114117" bIns="5705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2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Côn</a:t>
            </a:r>
            <a:r>
              <a:rPr lang="en-US" sz="4200" b="1" spc="6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trùng</a:t>
            </a:r>
            <a:r>
              <a:rPr lang="en-US" sz="4200" b="1" spc="6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có</a:t>
            </a:r>
            <a:r>
              <a:rPr lang="en-US" sz="4200" b="1" spc="6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đặc</a:t>
            </a:r>
            <a:r>
              <a:rPr lang="en-US" sz="4200" b="1" spc="6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điểm</a:t>
            </a:r>
            <a:r>
              <a:rPr lang="en-US" sz="4200" b="1" spc="6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gì</a:t>
            </a:r>
            <a:r>
              <a:rPr lang="en-US" sz="4200" b="1" spc="6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?</a:t>
            </a:r>
            <a:endParaRPr lang="en-US" sz="4200" b="1" spc="62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6" name="Picture 9" descr="anh-con-trung-dep-macro-09110612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560" y="3209300"/>
            <a:ext cx="2012640" cy="22391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Ac_violaef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801" y="3124200"/>
            <a:ext cx="2043439" cy="22307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muoi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9418" y="3190776"/>
            <a:ext cx="2013965" cy="21686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C%C3%B4n%2520tr%C3%B9ng">
            <a:hlinkClick r:id="rId10" invalidUrl="http://images.google.com.vn/imgres?imgurl=http://www.thegioisuckhoe.com/wp-content/uploads/image/C%C3%B4n tr%C3%B9ng.jpg&amp;imgrefurl=http://www.thegioisuckhoe.com/category/y-hoc/page/4/&amp;usg=__HNdo18WndTwtg_7vzh69fPtbJxA=&amp;h=300&amp;w=400&amp;sz=20&amp;hl=vi&amp;start=15&amp;itbs=1&amp;tbnid=Kw16fRfG7_yoSM:&amp;tbnh=93&amp;tbnw=124&amp;prev=/images?q=con+trung&amp;hl=vi&amp;gbv=2&amp;tbs=isch:1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9280" y="1092200"/>
            <a:ext cx="2014336" cy="21754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1" descr="1246842357-nhungvudaudoc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9379" y="1092200"/>
            <a:ext cx="2007581" cy="22001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3487830039_2b78ba1eae">
            <a:hlinkClick r:id="rId14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575" y="1115826"/>
            <a:ext cx="2041385" cy="20767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3" descr="11028808-bo1[1]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6929" y="1115826"/>
            <a:ext cx="2003076" cy="20931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0" y="5509658"/>
            <a:ext cx="10972800" cy="1192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114117" tIns="57059" rIns="114117" bIns="57059">
            <a:spAutoFit/>
          </a:bodyPr>
          <a:lstStyle/>
          <a:p>
            <a:pPr algn="ctr"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35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spc="-187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Côn</a:t>
            </a:r>
            <a:r>
              <a:rPr lang="en-US" sz="3500" b="1" spc="-187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spc="-187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trùng</a:t>
            </a:r>
            <a:r>
              <a:rPr lang="en-US" sz="3500" b="1" spc="-187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spc="-187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3500" b="1" spc="-187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spc="-187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loại</a:t>
            </a:r>
            <a:r>
              <a:rPr lang="en-US" sz="3500" b="1" spc="-187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spc="-187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3500" b="1" spc="-187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spc="-187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vật</a:t>
            </a:r>
            <a:r>
              <a:rPr lang="en-US" sz="3500" b="1" spc="-187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spc="-187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thường</a:t>
            </a:r>
            <a:r>
              <a:rPr lang="en-US" sz="3500" b="1" spc="-187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spc="-187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500" b="1" spc="-187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6 </a:t>
            </a:r>
            <a:r>
              <a:rPr lang="en-US" sz="3500" b="1" spc="-187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chân</a:t>
            </a:r>
            <a:r>
              <a:rPr lang="en-US" sz="3500" b="1" spc="-187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 </a:t>
            </a:r>
          </a:p>
          <a:p>
            <a:pPr algn="ctr"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3500" b="1" spc="-187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 </a:t>
            </a:r>
            <a:r>
              <a:rPr lang="en-US" sz="3500" b="1" spc="-187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cánh</a:t>
            </a:r>
            <a:r>
              <a:rPr lang="en-US" sz="3500" b="1" spc="-187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hay </a:t>
            </a:r>
            <a:r>
              <a:rPr lang="en-US" sz="3500" b="1" spc="-187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3500" b="1" spc="-187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spc="-187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cánh</a:t>
            </a:r>
            <a:r>
              <a:rPr lang="en-US" sz="3500" b="1" spc="-187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 </a:t>
            </a:r>
            <a:r>
              <a:rPr lang="en-US" sz="3500" b="1" spc="-187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Đẻ</a:t>
            </a:r>
            <a:r>
              <a:rPr lang="en-US" sz="3500" b="1" spc="-187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con hay </a:t>
            </a:r>
            <a:r>
              <a:rPr lang="en-US" sz="3500" b="1" spc="-187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đẻ</a:t>
            </a:r>
            <a:r>
              <a:rPr lang="en-US" sz="3500" b="1" spc="-187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spc="-187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trứng</a:t>
            </a:r>
            <a:r>
              <a:rPr lang="en-US" sz="3500" b="1" spc="-187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98127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900"/>
                            </p:stCondLst>
                            <p:childTnLst>
                              <p:par>
                                <p:cTn id="12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9" y="8467"/>
            <a:ext cx="10972782" cy="6874933"/>
            <a:chOff x="15" y="6350"/>
            <a:chExt cx="9143985" cy="5156200"/>
          </a:xfrm>
        </p:grpSpPr>
        <p:pic>
          <p:nvPicPr>
            <p:cNvPr id="8" name="图片 2">
              <a:extLst>
                <a:ext uri="{FF2B5EF4-FFF2-40B4-BE49-F238E27FC236}">
                  <a16:creationId xmlns:a16="http://schemas.microsoft.com/office/drawing/2014/main" xmlns="" id="{B5BCE59B-D36C-4F42-A004-3B57D3D0CA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200"/>
                      </a14:imgEffect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9" t="26666" r="11106" b="333"/>
            <a:stretch/>
          </p:blipFill>
          <p:spPr>
            <a:xfrm>
              <a:off x="15" y="6350"/>
              <a:ext cx="9143985" cy="4171943"/>
            </a:xfrm>
            <a:prstGeom prst="rect">
              <a:avLst/>
            </a:prstGeom>
          </p:spPr>
        </p:pic>
        <p:pic>
          <p:nvPicPr>
            <p:cNvPr id="9" name="图片 2">
              <a:extLst>
                <a:ext uri="{FF2B5EF4-FFF2-40B4-BE49-F238E27FC236}">
                  <a16:creationId xmlns:a16="http://schemas.microsoft.com/office/drawing/2014/main" xmlns="" id="{B5BCE59B-D36C-4F42-A004-3B57D3D0CA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11200"/>
                      </a14:imgEffect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9" t="26666" r="11106" b="333"/>
            <a:stretch/>
          </p:blipFill>
          <p:spPr>
            <a:xfrm>
              <a:off x="15" y="2647950"/>
              <a:ext cx="9143985" cy="2514600"/>
            </a:xfrm>
            <a:prstGeom prst="rect">
              <a:avLst/>
            </a:prstGeom>
          </p:spPr>
        </p:pic>
      </p:grpSp>
      <p:pic>
        <p:nvPicPr>
          <p:cNvPr id="2" name="图片 2">
            <a:extLst>
              <a:ext uri="{FF2B5EF4-FFF2-40B4-BE49-F238E27FC236}">
                <a16:creationId xmlns="" xmlns:a16="http://schemas.microsoft.com/office/drawing/2014/main" id="{7F75EA69-B744-41E4-A7C6-738D795081A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9778" r="1154" b="17778"/>
          <a:stretch/>
        </p:blipFill>
        <p:spPr>
          <a:xfrm>
            <a:off x="-274320" y="2819400"/>
            <a:ext cx="4542778" cy="4464333"/>
          </a:xfrm>
          <a:prstGeom prst="rect">
            <a:avLst/>
          </a:prstGeom>
        </p:spPr>
      </p:pic>
      <p:pic>
        <p:nvPicPr>
          <p:cNvPr id="3" name="图片 3">
            <a:extLst>
              <a:ext uri="{FF2B5EF4-FFF2-40B4-BE49-F238E27FC236}">
                <a16:creationId xmlns="" xmlns:a16="http://schemas.microsoft.com/office/drawing/2014/main" id="{7716BC09-E2AB-4A67-8084-BA45724541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74721" y="123194"/>
            <a:ext cx="7118249" cy="645540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931920" y="1035416"/>
            <a:ext cx="6400800" cy="4054772"/>
          </a:xfrm>
          <a:prstGeom prst="rect">
            <a:avLst/>
          </a:prstGeom>
        </p:spPr>
        <p:txBody>
          <a:bodyPr wrap="square" lIns="114117" tIns="57059" rIns="114117" bIns="57059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               </a:t>
            </a:r>
            <a:r>
              <a:rPr lang="en-US" sz="3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Thế</a:t>
            </a:r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giới</a:t>
            </a:r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côn</a:t>
            </a:r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</a:t>
            </a:r>
          </a:p>
          <a:p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                </a:t>
            </a:r>
            <a:r>
              <a:rPr lang="en-US" sz="3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trùng</a:t>
            </a:r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rất</a:t>
            </a:r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đa</a:t>
            </a:r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en-US" sz="3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dạng</a:t>
            </a:r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phong</a:t>
            </a:r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phú</a:t>
            </a:r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en-US" sz="3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nhiều</a:t>
            </a:r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loài</a:t>
            </a:r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khác</a:t>
            </a:r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nhau</a:t>
            </a:r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32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32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32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loài</a:t>
            </a:r>
            <a:r>
              <a:rPr lang="en-US" sz="32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ích</a:t>
            </a:r>
            <a:r>
              <a:rPr lang="en-US" sz="32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</a:t>
            </a:r>
          </a:p>
          <a:p>
            <a:r>
              <a:rPr lang="en-US" sz="32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32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loài</a:t>
            </a:r>
            <a:r>
              <a:rPr lang="en-US" sz="32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hại</a:t>
            </a:r>
            <a:r>
              <a:rPr lang="en-US" sz="32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32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- </a:t>
            </a:r>
            <a:r>
              <a:rPr lang="en-US" sz="32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Chúng</a:t>
            </a:r>
            <a:r>
              <a:rPr lang="en-US" sz="32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đều</a:t>
            </a:r>
            <a:r>
              <a:rPr lang="en-US" sz="32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sz="32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sản</a:t>
            </a:r>
            <a:r>
              <a:rPr lang="en-US" sz="32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32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</a:t>
            </a:r>
          </a:p>
          <a:p>
            <a:r>
              <a:rPr lang="en-US" sz="32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32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cách</a:t>
            </a:r>
            <a:r>
              <a:rPr lang="en-US" sz="32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đẻ</a:t>
            </a:r>
            <a:r>
              <a:rPr lang="en-US" sz="32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trứng</a:t>
            </a:r>
            <a:r>
              <a:rPr lang="en-US" sz="32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37549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5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0972800" cy="6858000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117" tIns="57059" rIns="114117" bIns="57059" rtlCol="0" anchor="ctr"/>
          <a:lstStyle/>
          <a:p>
            <a:pPr algn="ctr"/>
            <a:endParaRPr lang="en-US"/>
          </a:p>
        </p:txBody>
      </p:sp>
      <p:pic>
        <p:nvPicPr>
          <p:cNvPr id="20" name="图片 2">
            <a:extLst>
              <a:ext uri="{FF2B5EF4-FFF2-40B4-BE49-F238E27FC236}">
                <a16:creationId xmlns:a16="http://schemas.microsoft.com/office/drawing/2014/main" xmlns="" id="{02F88535-8512-4B03-87BE-76307719608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2467"/>
          <a:stretch/>
        </p:blipFill>
        <p:spPr>
          <a:xfrm flipH="1">
            <a:off x="7559040" y="0"/>
            <a:ext cx="3033929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688187" y="169864"/>
            <a:ext cx="7206796" cy="761563"/>
          </a:xfrm>
          <a:prstGeom prst="rect">
            <a:avLst/>
          </a:prstGeom>
          <a:noFill/>
        </p:spPr>
        <p:txBody>
          <a:bodyPr wrap="none" lIns="114117" tIns="57059" rIns="114117" bIns="5705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Sự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sản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bướm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cải</a:t>
            </a:r>
            <a:endParaRPr lang="en-US" sz="4200" b="1" spc="62" dirty="0">
              <a:ln w="11430"/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Picture 6" descr="buo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88720" y="1295401"/>
            <a:ext cx="8229600" cy="49030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48846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0972800" cy="6858000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117" tIns="57059" rIns="114117" bIns="57059"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688187" y="76201"/>
            <a:ext cx="7206796" cy="761563"/>
          </a:xfrm>
          <a:prstGeom prst="rect">
            <a:avLst/>
          </a:prstGeom>
          <a:noFill/>
        </p:spPr>
        <p:txBody>
          <a:bodyPr wrap="none" lIns="114117" tIns="57059" rIns="114117" bIns="5705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Sự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sản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bướm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cải</a:t>
            </a:r>
            <a:endParaRPr lang="en-US" sz="4200" b="1" spc="62" dirty="0">
              <a:ln w="11430"/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0" y="811592"/>
            <a:ext cx="10972800" cy="1804609"/>
          </a:xfrm>
          <a:prstGeom prst="rect">
            <a:avLst/>
          </a:prstGeom>
        </p:spPr>
        <p:txBody>
          <a:bodyPr vert="horz" lIns="136066" tIns="68033" rIns="136066" bIns="68033" rtlCol="0">
            <a:noAutofit/>
          </a:bodyPr>
          <a:lstStyle>
            <a:lvl1pPr marL="0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3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5135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3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90273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35409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80544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725681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270818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815953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361090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Bướm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cải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thường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đẻ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mùa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hè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6-8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ngày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trứng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nở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thành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sâu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.)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276012" y="2288468"/>
            <a:ext cx="4587829" cy="4321272"/>
            <a:chOff x="6019427" y="1791244"/>
            <a:chExt cx="5915447" cy="5014578"/>
          </a:xfrm>
        </p:grpSpPr>
        <p:pic>
          <p:nvPicPr>
            <p:cNvPr id="9" name="Picture 34"/>
            <p:cNvPicPr>
              <a:picLocks noChangeAspect="1" noChangeArrowheads="1"/>
            </p:cNvPicPr>
            <p:nvPr/>
          </p:nvPicPr>
          <p:blipFill>
            <a:blip r:embed="rId2">
              <a:lum bright="-30000" contrast="18000"/>
            </a:blip>
            <a:srcRect l="13637" b="13043"/>
            <a:stretch>
              <a:fillRect/>
            </a:stretch>
          </p:blipFill>
          <p:spPr bwMode="auto">
            <a:xfrm>
              <a:off x="6186766" y="1791244"/>
              <a:ext cx="5394406" cy="4271038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</p:spPr>
        </p:pic>
        <p:sp>
          <p:nvSpPr>
            <p:cNvPr id="10" name="Rectangle 24"/>
            <p:cNvSpPr>
              <a:spLocks noChangeArrowheads="1"/>
            </p:cNvSpPr>
            <p:nvPr/>
          </p:nvSpPr>
          <p:spPr bwMode="auto">
            <a:xfrm>
              <a:off x="6019427" y="6245752"/>
              <a:ext cx="5915447" cy="5600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22118" tIns="61059" rIns="122118" bIns="61059" anchor="ctr"/>
            <a:lstStyle/>
            <a:p>
              <a:pPr algn="ctr"/>
              <a:r>
                <a:rPr lang="en-US" sz="3500" b="1" dirty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500" b="1" dirty="0" err="1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3500" b="1" dirty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1 - </a:t>
              </a:r>
              <a:r>
                <a:rPr lang="en-US" sz="3500" b="1" dirty="0" err="1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Trứng</a:t>
              </a:r>
              <a:endParaRPr lang="en-US" sz="3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89783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8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0972800" cy="6858000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117" tIns="57059" rIns="114117" bIns="57059"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688187" y="76201"/>
            <a:ext cx="7206796" cy="761563"/>
          </a:xfrm>
          <a:prstGeom prst="rect">
            <a:avLst/>
          </a:prstGeom>
          <a:noFill/>
        </p:spPr>
        <p:txBody>
          <a:bodyPr wrap="none" lIns="114117" tIns="57059" rIns="114117" bIns="5705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Sự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sản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bướm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cải</a:t>
            </a:r>
            <a:endParaRPr lang="en-US" sz="4200" b="1" spc="62" dirty="0">
              <a:ln w="11430"/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0" y="787401"/>
            <a:ext cx="10972800" cy="1804609"/>
          </a:xfrm>
          <a:prstGeom prst="rect">
            <a:avLst/>
          </a:prstGeom>
        </p:spPr>
        <p:txBody>
          <a:bodyPr vert="horz" lIns="136066" tIns="68033" rIns="136066" bIns="68033" rtlCol="0">
            <a:noAutofit/>
          </a:bodyPr>
          <a:lstStyle>
            <a:lvl1pPr marL="0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3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5135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3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90273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35409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80544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725681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270818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815953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361090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Sâu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ăn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lá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lớn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dần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chúng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lột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xác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lớp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da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mới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spcBef>
                <a:spcPts val="0"/>
              </a:spcBef>
            </a:pP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thành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Khoảng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30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ngày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sâu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ngừng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ăn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.)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946110" y="2108201"/>
            <a:ext cx="6690949" cy="4501543"/>
            <a:chOff x="1621758" y="1581150"/>
            <a:chExt cx="5575791" cy="3376157"/>
          </a:xfrm>
        </p:grpSpPr>
        <p:sp>
          <p:nvSpPr>
            <p:cNvPr id="10" name="Rectangle 24"/>
            <p:cNvSpPr>
              <a:spLocks noChangeArrowheads="1"/>
            </p:cNvSpPr>
            <p:nvPr/>
          </p:nvSpPr>
          <p:spPr bwMode="auto">
            <a:xfrm>
              <a:off x="2590800" y="4595330"/>
              <a:ext cx="3823191" cy="3619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22118" tIns="61059" rIns="122118" bIns="61059" anchor="ctr"/>
            <a:lstStyle/>
            <a:p>
              <a:pPr algn="ctr"/>
              <a:r>
                <a:rPr lang="en-US" sz="3500" b="1" dirty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500" b="1" dirty="0" err="1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3500" b="1" dirty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2 – </a:t>
              </a:r>
              <a:r>
                <a:rPr lang="en-US" sz="3500" b="1" dirty="0" err="1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Sâu</a:t>
              </a:r>
              <a:r>
                <a:rPr lang="en-US" sz="3500" b="1" dirty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(</a:t>
              </a:r>
              <a:r>
                <a:rPr lang="en-US" sz="3500" b="1" dirty="0" err="1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Ấu</a:t>
              </a:r>
              <a:r>
                <a:rPr lang="en-US" sz="3500" b="1" dirty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500" b="1" dirty="0" err="1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trùng</a:t>
              </a:r>
              <a:r>
                <a:rPr lang="en-US" sz="3500" b="1" dirty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</a:p>
          </p:txBody>
        </p:sp>
        <p:pic>
          <p:nvPicPr>
            <p:cNvPr id="11" name="Picture 25"/>
            <p:cNvPicPr>
              <a:picLocks noChangeAspect="1" noChangeArrowheads="1"/>
            </p:cNvPicPr>
            <p:nvPr/>
          </p:nvPicPr>
          <p:blipFill>
            <a:blip r:embed="rId2">
              <a:lum bright="-36000" contrast="18000"/>
            </a:blip>
            <a:srcRect l="2174" t="4347" r="4347"/>
            <a:stretch>
              <a:fillRect/>
            </a:stretch>
          </p:blipFill>
          <p:spPr bwMode="auto">
            <a:xfrm>
              <a:off x="1621758" y="1581150"/>
              <a:ext cx="5575791" cy="2965142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587939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8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3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0972800" cy="6858000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117" tIns="57059" rIns="114117" bIns="57059"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688187" y="76201"/>
            <a:ext cx="7206796" cy="761563"/>
          </a:xfrm>
          <a:prstGeom prst="rect">
            <a:avLst/>
          </a:prstGeom>
          <a:noFill/>
        </p:spPr>
        <p:txBody>
          <a:bodyPr wrap="none" lIns="114117" tIns="57059" rIns="114117" bIns="5705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Sự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sản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bướm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cải</a:t>
            </a:r>
            <a:endParaRPr lang="en-US" sz="4200" b="1" spc="62" dirty="0">
              <a:ln w="11430"/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0" y="709992"/>
            <a:ext cx="10972800" cy="1804609"/>
          </a:xfrm>
          <a:prstGeom prst="rect">
            <a:avLst/>
          </a:prstGeom>
        </p:spPr>
        <p:txBody>
          <a:bodyPr vert="horz" lIns="136066" tIns="68033" rIns="136066" bIns="68033" rtlCol="0">
            <a:noAutofit/>
          </a:bodyPr>
          <a:lstStyle>
            <a:lvl1pPr marL="0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3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5135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3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90273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35409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80544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725681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270818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815953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361090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Sâu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leo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lên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tường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rào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Vỏ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sâu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nứt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biến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thành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nhộng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.)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651760" y="2163825"/>
            <a:ext cx="5669280" cy="4445919"/>
            <a:chOff x="2209800" y="1622868"/>
            <a:chExt cx="4724400" cy="3334439"/>
          </a:xfrm>
        </p:grpSpPr>
        <p:sp>
          <p:nvSpPr>
            <p:cNvPr id="10" name="Rectangle 24"/>
            <p:cNvSpPr>
              <a:spLocks noChangeArrowheads="1"/>
            </p:cNvSpPr>
            <p:nvPr/>
          </p:nvSpPr>
          <p:spPr bwMode="auto">
            <a:xfrm>
              <a:off x="2667000" y="4595330"/>
              <a:ext cx="3823191" cy="3619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22118" tIns="61059" rIns="122118" bIns="61059" anchor="ctr"/>
            <a:lstStyle/>
            <a:p>
              <a:pPr algn="ctr"/>
              <a:r>
                <a:rPr lang="en-US" sz="3500" b="1" dirty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500" b="1" dirty="0" err="1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3500" b="1" dirty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3 – </a:t>
              </a:r>
              <a:r>
                <a:rPr lang="en-US" sz="3500" b="1" dirty="0" err="1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Nhộng</a:t>
              </a:r>
              <a:endParaRPr lang="en-US" sz="3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1" name="Picture 22"/>
            <p:cNvPicPr>
              <a:picLocks noChangeAspect="1" noChangeArrowheads="1"/>
            </p:cNvPicPr>
            <p:nvPr/>
          </p:nvPicPr>
          <p:blipFill>
            <a:blip r:embed="rId2">
              <a:lum bright="-24000" contrast="18000"/>
            </a:blip>
            <a:srcRect l="4762" t="3572" r="4761" b="7143"/>
            <a:stretch>
              <a:fillRect/>
            </a:stretch>
          </p:blipFill>
          <p:spPr bwMode="auto">
            <a:xfrm>
              <a:off x="2209800" y="1622868"/>
              <a:ext cx="4724400" cy="2930082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689629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8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0972800" cy="6858000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117" tIns="57059" rIns="114117" bIns="57059"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847685" y="76201"/>
            <a:ext cx="6887799" cy="730786"/>
          </a:xfrm>
          <a:prstGeom prst="rect">
            <a:avLst/>
          </a:prstGeom>
          <a:noFill/>
        </p:spPr>
        <p:txBody>
          <a:bodyPr wrap="none" lIns="114117" tIns="57059" rIns="114117" bIns="5705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Sự</a:t>
            </a:r>
            <a:r>
              <a:rPr lang="en-US" sz="40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sz="40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sản</a:t>
            </a:r>
            <a:r>
              <a:rPr lang="en-US" sz="40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40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bướm</a:t>
            </a:r>
            <a:r>
              <a:rPr lang="en-US" sz="40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cải</a:t>
            </a:r>
            <a:endParaRPr lang="en-US" sz="4000" b="1" spc="62" dirty="0">
              <a:ln w="11430"/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0" y="533400"/>
            <a:ext cx="10972800" cy="1804609"/>
          </a:xfrm>
          <a:prstGeom prst="rect">
            <a:avLst/>
          </a:prstGeom>
        </p:spPr>
        <p:txBody>
          <a:bodyPr vert="horz" lIns="136066" tIns="68033" rIns="136066" bIns="68033" rtlCol="0">
            <a:noAutofit/>
          </a:bodyPr>
          <a:lstStyle>
            <a:lvl1pPr marL="0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3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5135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3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90273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35409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80544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725681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270818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815953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361090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2, 3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bướm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nhăn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nheo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chui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5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5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5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khỏi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kén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bướm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xòe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khô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.)</a:t>
            </a:r>
            <a:endParaRPr lang="en-US" sz="37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447800" y="2221137"/>
            <a:ext cx="8458200" cy="4560663"/>
            <a:chOff x="1981200" y="1536810"/>
            <a:chExt cx="4961882" cy="3420497"/>
          </a:xfrm>
        </p:grpSpPr>
        <p:sp>
          <p:nvSpPr>
            <p:cNvPr id="10" name="Rectangle 24"/>
            <p:cNvSpPr>
              <a:spLocks noChangeArrowheads="1"/>
            </p:cNvSpPr>
            <p:nvPr/>
          </p:nvSpPr>
          <p:spPr bwMode="auto">
            <a:xfrm>
              <a:off x="2667000" y="4595330"/>
              <a:ext cx="3823191" cy="3619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22118" tIns="61059" rIns="122118" bIns="61059" anchor="ctr"/>
            <a:lstStyle/>
            <a:p>
              <a:pPr algn="ctr"/>
              <a:r>
                <a:rPr lang="en-US" sz="3500" b="1" dirty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500" b="1" dirty="0" err="1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3500" b="1" dirty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4 – </a:t>
              </a:r>
              <a:r>
                <a:rPr lang="en-US" sz="3500" b="1" dirty="0" err="1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Bướm</a:t>
              </a:r>
              <a:endParaRPr lang="en-US" sz="3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3" name="Picture 31"/>
            <p:cNvPicPr>
              <a:picLocks noChangeAspect="1" noChangeArrowheads="1"/>
            </p:cNvPicPr>
            <p:nvPr/>
          </p:nvPicPr>
          <p:blipFill>
            <a:blip r:embed="rId2">
              <a:lum bright="-24000"/>
            </a:blip>
            <a:srcRect l="2499" r="7501" b="3572"/>
            <a:stretch>
              <a:fillRect/>
            </a:stretch>
          </p:blipFill>
          <p:spPr bwMode="auto">
            <a:xfrm>
              <a:off x="1981200" y="1536810"/>
              <a:ext cx="4961882" cy="2939940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383756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8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3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0972800" cy="6858000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117" tIns="57059" rIns="114117" bIns="57059"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847685" y="76201"/>
            <a:ext cx="6887799" cy="730786"/>
          </a:xfrm>
          <a:prstGeom prst="rect">
            <a:avLst/>
          </a:prstGeom>
          <a:noFill/>
        </p:spPr>
        <p:txBody>
          <a:bodyPr wrap="none" lIns="114117" tIns="57059" rIns="114117" bIns="5705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Sự</a:t>
            </a:r>
            <a:r>
              <a:rPr lang="en-US" sz="40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sz="40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sản</a:t>
            </a:r>
            <a:r>
              <a:rPr lang="en-US" sz="40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40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bướm</a:t>
            </a:r>
            <a:r>
              <a:rPr lang="en-US" sz="40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cải</a:t>
            </a:r>
            <a:endParaRPr lang="en-US" sz="4000" b="1" spc="62" dirty="0">
              <a:ln w="11430"/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0" y="685801"/>
            <a:ext cx="10972800" cy="1804609"/>
          </a:xfrm>
          <a:prstGeom prst="rect">
            <a:avLst/>
          </a:prstGeom>
        </p:spPr>
        <p:txBody>
          <a:bodyPr vert="horz" lIns="136066" tIns="68033" rIns="136066" bIns="68033" rtlCol="0">
            <a:noAutofit/>
          </a:bodyPr>
          <a:lstStyle>
            <a:lvl1pPr marL="0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3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5135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3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90273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35409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80544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725681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270818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815953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361090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Bướm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đẻ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trứng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lá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rau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cải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bắp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cải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hay     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súp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lơ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.)</a:t>
            </a:r>
          </a:p>
        </p:txBody>
      </p:sp>
      <p:sp>
        <p:nvSpPr>
          <p:cNvPr id="10" name="Rectangle 24"/>
          <p:cNvSpPr>
            <a:spLocks noChangeArrowheads="1"/>
          </p:cNvSpPr>
          <p:nvPr/>
        </p:nvSpPr>
        <p:spPr bwMode="auto">
          <a:xfrm>
            <a:off x="2635932" y="6127107"/>
            <a:ext cx="5502229" cy="482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52403" tIns="76202" rIns="152403" bIns="76202" anchor="ctr"/>
          <a:lstStyle/>
          <a:p>
            <a:pPr algn="ctr"/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5 –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Bướm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endParaRPr lang="en-US" sz="35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8"/>
          <p:cNvPicPr>
            <a:picLocks noChangeAspect="1" noChangeArrowheads="1"/>
          </p:cNvPicPr>
          <p:nvPr/>
        </p:nvPicPr>
        <p:blipFill>
          <a:blip r:embed="rId2">
            <a:lum bright="-36000" contrast="18000"/>
          </a:blip>
          <a:srcRect t="3572" r="11766" b="7143"/>
          <a:stretch>
            <a:fillRect/>
          </a:stretch>
        </p:blipFill>
        <p:spPr bwMode="auto">
          <a:xfrm>
            <a:off x="1847684" y="2108200"/>
            <a:ext cx="7677315" cy="3824173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54013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8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0972800" cy="6858000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117" tIns="57059" rIns="114117" bIns="57059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0" name="图片 2">
            <a:extLst>
              <a:ext uri="{FF2B5EF4-FFF2-40B4-BE49-F238E27FC236}">
                <a16:creationId xmlns:a16="http://schemas.microsoft.com/office/drawing/2014/main" xmlns="" id="{02F88535-8512-4B03-87BE-76307719608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2467"/>
          <a:stretch/>
        </p:blipFill>
        <p:spPr>
          <a:xfrm flipH="1">
            <a:off x="7559040" y="0"/>
            <a:ext cx="3033929" cy="6858000"/>
          </a:xfrm>
          <a:prstGeom prst="rect">
            <a:avLst/>
          </a:prstGeom>
        </p:spPr>
      </p:pic>
      <p:pic>
        <p:nvPicPr>
          <p:cNvPr id="21" name="Picture 2" descr="Hình ảnh có liên quan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14" b="7413"/>
          <a:stretch/>
        </p:blipFill>
        <p:spPr bwMode="auto">
          <a:xfrm>
            <a:off x="274320" y="304800"/>
            <a:ext cx="10424160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1297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9" y="8467"/>
            <a:ext cx="10972782" cy="6874933"/>
            <a:chOff x="15" y="6350"/>
            <a:chExt cx="9143985" cy="5156200"/>
          </a:xfrm>
        </p:grpSpPr>
        <p:pic>
          <p:nvPicPr>
            <p:cNvPr id="9" name="图片 2">
              <a:extLst>
                <a:ext uri="{FF2B5EF4-FFF2-40B4-BE49-F238E27FC236}">
                  <a16:creationId xmlns:a16="http://schemas.microsoft.com/office/drawing/2014/main" xmlns="" id="{B5BCE59B-D36C-4F42-A004-3B57D3D0CA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200"/>
                      </a14:imgEffect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9" t="26666" r="11106" b="333"/>
            <a:stretch/>
          </p:blipFill>
          <p:spPr>
            <a:xfrm>
              <a:off x="15" y="6350"/>
              <a:ext cx="9143985" cy="4171943"/>
            </a:xfrm>
            <a:prstGeom prst="rect">
              <a:avLst/>
            </a:prstGeom>
          </p:spPr>
        </p:pic>
        <p:pic>
          <p:nvPicPr>
            <p:cNvPr id="8" name="图片 2">
              <a:extLst>
                <a:ext uri="{FF2B5EF4-FFF2-40B4-BE49-F238E27FC236}">
                  <a16:creationId xmlns:a16="http://schemas.microsoft.com/office/drawing/2014/main" xmlns="" id="{B5BCE59B-D36C-4F42-A004-3B57D3D0CA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11200"/>
                      </a14:imgEffect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9" t="26666" r="11106" b="333"/>
            <a:stretch/>
          </p:blipFill>
          <p:spPr>
            <a:xfrm>
              <a:off x="15" y="2647950"/>
              <a:ext cx="9143985" cy="2514600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19" y="42784"/>
            <a:ext cx="10972782" cy="1254006"/>
          </a:xfrm>
          <a:prstGeom prst="rect">
            <a:avLst/>
          </a:prstGeom>
          <a:noFill/>
        </p:spPr>
        <p:txBody>
          <a:bodyPr wrap="square" lIns="114117" tIns="57059" rIns="114117" bIns="5705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indent="453695" algn="ctr">
              <a:defRPr/>
            </a:pPr>
            <a:r>
              <a:rPr lang="en-US" sz="3700" b="1" dirty="0" err="1">
                <a:solidFill>
                  <a:srgbClr val="B45608"/>
                </a:solidFill>
                <a:latin typeface="Arial" pitchFamily="34" charset="0"/>
                <a:cs typeface="Arial" pitchFamily="34" charset="0"/>
              </a:rPr>
              <a:t>Quá</a:t>
            </a:r>
            <a:r>
              <a:rPr lang="en-US" sz="3700" b="1" dirty="0">
                <a:solidFill>
                  <a:srgbClr val="B4560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rgbClr val="B45608"/>
                </a:solidFill>
                <a:latin typeface="Arial" pitchFamily="34" charset="0"/>
                <a:cs typeface="Arial" pitchFamily="34" charset="0"/>
              </a:rPr>
              <a:t>trình</a:t>
            </a:r>
            <a:r>
              <a:rPr lang="en-US" sz="3700" b="1" dirty="0">
                <a:solidFill>
                  <a:srgbClr val="B4560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rgbClr val="B45608"/>
                </a:solidFill>
                <a:latin typeface="Arial" pitchFamily="34" charset="0"/>
                <a:cs typeface="Arial" pitchFamily="34" charset="0"/>
              </a:rPr>
              <a:t>phát</a:t>
            </a:r>
            <a:r>
              <a:rPr lang="en-US" sz="3700" b="1" dirty="0">
                <a:solidFill>
                  <a:srgbClr val="B4560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rgbClr val="B45608"/>
                </a:solidFill>
                <a:latin typeface="Arial" pitchFamily="34" charset="0"/>
                <a:cs typeface="Arial" pitchFamily="34" charset="0"/>
              </a:rPr>
              <a:t>triển</a:t>
            </a:r>
            <a:r>
              <a:rPr lang="en-US" sz="3700" b="1" dirty="0">
                <a:solidFill>
                  <a:srgbClr val="B4560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rgbClr val="B45608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3700" b="1" dirty="0">
                <a:solidFill>
                  <a:srgbClr val="B4560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rgbClr val="B45608"/>
                </a:solidFill>
                <a:latin typeface="Arial" pitchFamily="34" charset="0"/>
                <a:cs typeface="Arial" pitchFamily="34" charset="0"/>
              </a:rPr>
              <a:t>bướm</a:t>
            </a:r>
            <a:r>
              <a:rPr lang="en-US" sz="3700" b="1" dirty="0">
                <a:solidFill>
                  <a:srgbClr val="B4560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rgbClr val="B45608"/>
                </a:solidFill>
                <a:latin typeface="Arial" pitchFamily="34" charset="0"/>
                <a:cs typeface="Arial" pitchFamily="34" charset="0"/>
              </a:rPr>
              <a:t>cải</a:t>
            </a:r>
            <a:r>
              <a:rPr lang="en-US" sz="3700" b="1" dirty="0">
                <a:solidFill>
                  <a:srgbClr val="B4560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rgbClr val="B45608"/>
                </a:solidFill>
                <a:latin typeface="Arial" pitchFamily="34" charset="0"/>
                <a:cs typeface="Arial" pitchFamily="34" charset="0"/>
              </a:rPr>
              <a:t>trải</a:t>
            </a:r>
            <a:r>
              <a:rPr lang="en-US" sz="3700" b="1" dirty="0">
                <a:solidFill>
                  <a:srgbClr val="B45608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indent="453695" algn="ctr">
              <a:defRPr/>
            </a:pPr>
            <a:r>
              <a:rPr lang="en-US" sz="3700" b="1" dirty="0">
                <a:solidFill>
                  <a:srgbClr val="B45608"/>
                </a:solidFill>
                <a:latin typeface="Arial" pitchFamily="34" charset="0"/>
                <a:cs typeface="Arial" pitchFamily="34" charset="0"/>
              </a:rPr>
              <a:t>qua </a:t>
            </a:r>
            <a:r>
              <a:rPr lang="en-US" sz="3700" b="1" dirty="0" err="1">
                <a:solidFill>
                  <a:srgbClr val="B45608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3700" b="1" dirty="0">
                <a:solidFill>
                  <a:srgbClr val="B4560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rgbClr val="B45608"/>
                </a:solidFill>
                <a:latin typeface="Arial" pitchFamily="34" charset="0"/>
                <a:cs typeface="Arial" pitchFamily="34" charset="0"/>
              </a:rPr>
              <a:t>giai</a:t>
            </a:r>
            <a:r>
              <a:rPr lang="en-US" sz="3700" b="1" dirty="0">
                <a:solidFill>
                  <a:srgbClr val="B4560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rgbClr val="B45608"/>
                </a:solidFill>
                <a:latin typeface="Arial" pitchFamily="34" charset="0"/>
                <a:cs typeface="Arial" pitchFamily="34" charset="0"/>
              </a:rPr>
              <a:t>đoạn</a:t>
            </a:r>
            <a:r>
              <a:rPr lang="en-US" sz="3700" b="1" dirty="0">
                <a:solidFill>
                  <a:srgbClr val="B45608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457200" y="2441813"/>
            <a:ext cx="2377440" cy="3069887"/>
          </a:xfrm>
          <a:prstGeom prst="rect">
            <a:avLst/>
          </a:prstGeom>
          <a:solidFill>
            <a:srgbClr val="E9EFF7"/>
          </a:solidFill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14117" tIns="57059" rIns="114117" bIns="57059">
            <a:spAutoFit/>
          </a:bodyPr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Sự</a:t>
            </a: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phát</a:t>
            </a: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triển</a:t>
            </a: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bướm</a:t>
            </a: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cải</a:t>
            </a: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trứng</a:t>
            </a: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thành</a:t>
            </a: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bướm</a:t>
            </a: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4" name="Line 11"/>
          <p:cNvSpPr>
            <a:spLocks noChangeShapeType="1"/>
          </p:cNvSpPr>
          <p:nvPr/>
        </p:nvSpPr>
        <p:spPr bwMode="auto">
          <a:xfrm flipV="1">
            <a:off x="2969768" y="2538096"/>
            <a:ext cx="1297441" cy="1565712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14117" tIns="57059" rIns="114117" bIns="57059"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419592" y="2209801"/>
            <a:ext cx="1752743" cy="607675"/>
          </a:xfrm>
          <a:prstGeom prst="rect">
            <a:avLst/>
          </a:prstGeom>
          <a:solidFill>
            <a:srgbClr val="FDE2CB"/>
          </a:solidFill>
          <a:ln>
            <a:solidFill>
              <a:schemeClr val="accent6">
                <a:lumMod val="50000"/>
              </a:schemeClr>
            </a:solidFill>
            <a:prstDash val="lgDashDot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4117" tIns="57059" rIns="114117" bIns="57059">
            <a:spAutoFit/>
          </a:bodyPr>
          <a:lstStyle/>
          <a:p>
            <a:pPr algn="ctr"/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Trứng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389121" y="3225801"/>
            <a:ext cx="1752743" cy="607675"/>
          </a:xfrm>
          <a:prstGeom prst="rect">
            <a:avLst/>
          </a:prstGeom>
          <a:solidFill>
            <a:srgbClr val="FDE2CB"/>
          </a:solidFill>
          <a:ln>
            <a:solidFill>
              <a:schemeClr val="accent6">
                <a:lumMod val="50000"/>
              </a:schemeClr>
            </a:solidFill>
            <a:prstDash val="lgDashDot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4117" tIns="57059" rIns="114117" bIns="57059">
            <a:spAutoFit/>
          </a:bodyPr>
          <a:lstStyle/>
          <a:p>
            <a:pPr algn="ctr"/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Sâu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389121" y="4236977"/>
            <a:ext cx="1752743" cy="607675"/>
          </a:xfrm>
          <a:prstGeom prst="rect">
            <a:avLst/>
          </a:prstGeom>
          <a:solidFill>
            <a:srgbClr val="FDE2CB"/>
          </a:solidFill>
          <a:ln>
            <a:solidFill>
              <a:schemeClr val="accent6">
                <a:lumMod val="50000"/>
              </a:schemeClr>
            </a:solidFill>
            <a:prstDash val="lgDashDot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4117" tIns="57059" rIns="114117" bIns="57059">
            <a:spAutoFit/>
          </a:bodyPr>
          <a:lstStyle/>
          <a:p>
            <a:pPr algn="ctr"/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Nhộng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419592" y="5210810"/>
            <a:ext cx="1752743" cy="607675"/>
          </a:xfrm>
          <a:prstGeom prst="rect">
            <a:avLst/>
          </a:prstGeom>
          <a:solidFill>
            <a:srgbClr val="FDE2CB"/>
          </a:solidFill>
          <a:ln>
            <a:solidFill>
              <a:schemeClr val="accent6">
                <a:lumMod val="50000"/>
              </a:schemeClr>
            </a:solidFill>
            <a:prstDash val="lgDashDot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4117" tIns="57059" rIns="114117" bIns="57059">
            <a:spAutoFit/>
          </a:bodyPr>
          <a:lstStyle/>
          <a:p>
            <a:pPr algn="ctr"/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Bướm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Line 11"/>
          <p:cNvSpPr>
            <a:spLocks noChangeShapeType="1"/>
          </p:cNvSpPr>
          <p:nvPr/>
        </p:nvSpPr>
        <p:spPr bwMode="auto">
          <a:xfrm flipV="1">
            <a:off x="2987049" y="3554093"/>
            <a:ext cx="1280161" cy="549715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14117" tIns="57059" rIns="114117" bIns="57059"/>
          <a:lstStyle/>
          <a:p>
            <a:endParaRPr lang="en-US"/>
          </a:p>
        </p:txBody>
      </p:sp>
      <p:sp>
        <p:nvSpPr>
          <p:cNvPr id="25" name="Line 11"/>
          <p:cNvSpPr>
            <a:spLocks noChangeShapeType="1"/>
          </p:cNvSpPr>
          <p:nvPr/>
        </p:nvSpPr>
        <p:spPr bwMode="auto">
          <a:xfrm>
            <a:off x="3017520" y="4103807"/>
            <a:ext cx="1280161" cy="461463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14117" tIns="57059" rIns="114117" bIns="57059"/>
          <a:lstStyle/>
          <a:p>
            <a:endParaRPr lang="en-US"/>
          </a:p>
        </p:txBody>
      </p:sp>
      <p:sp>
        <p:nvSpPr>
          <p:cNvPr id="26" name="Line 11"/>
          <p:cNvSpPr>
            <a:spLocks noChangeShapeType="1"/>
          </p:cNvSpPr>
          <p:nvPr/>
        </p:nvSpPr>
        <p:spPr bwMode="auto">
          <a:xfrm>
            <a:off x="2987049" y="4103807"/>
            <a:ext cx="1280161" cy="1467251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14117" tIns="57059" rIns="114117" bIns="57059"/>
          <a:lstStyle/>
          <a:p>
            <a:endParaRPr lang="en-US"/>
          </a:p>
        </p:txBody>
      </p:sp>
      <p:sp>
        <p:nvSpPr>
          <p:cNvPr id="27" name="Line 11"/>
          <p:cNvSpPr>
            <a:spLocks noChangeShapeType="1"/>
          </p:cNvSpPr>
          <p:nvPr/>
        </p:nvSpPr>
        <p:spPr bwMode="auto">
          <a:xfrm flipV="1">
            <a:off x="6309360" y="2063659"/>
            <a:ext cx="914400" cy="474436"/>
          </a:xfrm>
          <a:prstGeom prst="line">
            <a:avLst/>
          </a:prstGeom>
          <a:noFill/>
          <a:ln w="38100">
            <a:solidFill>
              <a:schemeClr val="accent6">
                <a:lumMod val="75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14117" tIns="57059" rIns="114117" bIns="57059"/>
          <a:lstStyle/>
          <a:p>
            <a:endParaRPr lang="en-US"/>
          </a:p>
        </p:txBody>
      </p:sp>
      <p:pic>
        <p:nvPicPr>
          <p:cNvPr id="28" name="Picture 34"/>
          <p:cNvPicPr>
            <a:picLocks noChangeAspect="1" noChangeArrowheads="1"/>
          </p:cNvPicPr>
          <p:nvPr/>
        </p:nvPicPr>
        <p:blipFill>
          <a:blip r:embed="rId6">
            <a:lum bright="-30000" contrast="18000"/>
          </a:blip>
          <a:srcRect l="13637" b="13043"/>
          <a:stretch>
            <a:fillRect/>
          </a:stretch>
        </p:blipFill>
        <p:spPr bwMode="auto">
          <a:xfrm>
            <a:off x="7318132" y="1498600"/>
            <a:ext cx="3197467" cy="1130117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29" name="Picture 25"/>
          <p:cNvPicPr>
            <a:picLocks noChangeAspect="1" noChangeArrowheads="1"/>
          </p:cNvPicPr>
          <p:nvPr/>
        </p:nvPicPr>
        <p:blipFill>
          <a:blip r:embed="rId7">
            <a:lum bright="-36000" contrast="18000"/>
          </a:blip>
          <a:srcRect l="2174" t="4347" r="4347"/>
          <a:stretch>
            <a:fillRect/>
          </a:stretch>
        </p:blipFill>
        <p:spPr bwMode="auto">
          <a:xfrm>
            <a:off x="7318133" y="2819400"/>
            <a:ext cx="3197466" cy="1130117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30" name="Picture 22"/>
          <p:cNvPicPr>
            <a:picLocks noChangeAspect="1" noChangeArrowheads="1"/>
          </p:cNvPicPr>
          <p:nvPr/>
        </p:nvPicPr>
        <p:blipFill>
          <a:blip r:embed="rId8">
            <a:lum bright="-24000" contrast="18000"/>
          </a:blip>
          <a:srcRect l="4762" t="3572" r="4761" b="7143"/>
          <a:stretch>
            <a:fillRect/>
          </a:stretch>
        </p:blipFill>
        <p:spPr bwMode="auto">
          <a:xfrm>
            <a:off x="7318132" y="4127683"/>
            <a:ext cx="3197467" cy="1130117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31" name="Picture 31"/>
          <p:cNvPicPr>
            <a:picLocks noChangeAspect="1" noChangeArrowheads="1"/>
          </p:cNvPicPr>
          <p:nvPr/>
        </p:nvPicPr>
        <p:blipFill>
          <a:blip r:embed="rId9">
            <a:lum bright="-24000"/>
          </a:blip>
          <a:srcRect l="2499" r="7501" b="3572"/>
          <a:stretch>
            <a:fillRect/>
          </a:stretch>
        </p:blipFill>
        <p:spPr bwMode="auto">
          <a:xfrm>
            <a:off x="7318130" y="5448483"/>
            <a:ext cx="3197470" cy="1130117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32" name="Line 11"/>
          <p:cNvSpPr>
            <a:spLocks noChangeShapeType="1"/>
          </p:cNvSpPr>
          <p:nvPr/>
        </p:nvSpPr>
        <p:spPr bwMode="auto">
          <a:xfrm>
            <a:off x="6324602" y="3530598"/>
            <a:ext cx="899159" cy="1"/>
          </a:xfrm>
          <a:prstGeom prst="line">
            <a:avLst/>
          </a:prstGeom>
          <a:noFill/>
          <a:ln w="38100">
            <a:solidFill>
              <a:schemeClr val="accent6">
                <a:lumMod val="75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14117" tIns="57059" rIns="114117" bIns="57059"/>
          <a:lstStyle/>
          <a:p>
            <a:endParaRPr lang="en-US"/>
          </a:p>
        </p:txBody>
      </p:sp>
      <p:sp>
        <p:nvSpPr>
          <p:cNvPr id="33" name="Line 11"/>
          <p:cNvSpPr>
            <a:spLocks noChangeShapeType="1"/>
          </p:cNvSpPr>
          <p:nvPr/>
        </p:nvSpPr>
        <p:spPr bwMode="auto">
          <a:xfrm flipV="1">
            <a:off x="6309361" y="4565271"/>
            <a:ext cx="899159" cy="0"/>
          </a:xfrm>
          <a:prstGeom prst="line">
            <a:avLst/>
          </a:prstGeom>
          <a:noFill/>
          <a:ln w="38100">
            <a:solidFill>
              <a:schemeClr val="accent6">
                <a:lumMod val="75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14117" tIns="57059" rIns="114117" bIns="57059"/>
          <a:lstStyle/>
          <a:p>
            <a:endParaRPr lang="en-US"/>
          </a:p>
        </p:txBody>
      </p:sp>
      <p:sp>
        <p:nvSpPr>
          <p:cNvPr id="34" name="Line 11"/>
          <p:cNvSpPr>
            <a:spLocks noChangeShapeType="1"/>
          </p:cNvSpPr>
          <p:nvPr/>
        </p:nvSpPr>
        <p:spPr bwMode="auto">
          <a:xfrm>
            <a:off x="6294119" y="5571057"/>
            <a:ext cx="914400" cy="601143"/>
          </a:xfrm>
          <a:prstGeom prst="line">
            <a:avLst/>
          </a:prstGeom>
          <a:noFill/>
          <a:ln w="38100">
            <a:solidFill>
              <a:schemeClr val="accent6">
                <a:lumMod val="75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14117" tIns="57059" rIns="114117" bIns="57059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678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00"/>
                            </p:stCondLst>
                            <p:childTnLst>
                              <p:par>
                                <p:cTn id="9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14" grpId="0" animBg="1"/>
      <p:bldP spid="15" grpId="0" uiExpand="1" build="p" animBg="1"/>
      <p:bldP spid="21" grpId="0" uiExpand="1" build="p" animBg="1"/>
      <p:bldP spid="22" grpId="0" uiExpand="1" build="p" animBg="1"/>
      <p:bldP spid="23" grpId="0" uiExpand="1" build="p" animBg="1"/>
      <p:bldP spid="24" grpId="0" animBg="1"/>
      <p:bldP spid="25" grpId="0" animBg="1"/>
      <p:bldP spid="26" grpId="0" animBg="1"/>
      <p:bldP spid="27" grpId="0" animBg="1"/>
      <p:bldP spid="32" grpId="0" animBg="1"/>
      <p:bldP spid="33" grpId="0" animBg="1"/>
      <p:bldP spid="3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9" y="8467"/>
            <a:ext cx="10972782" cy="6874933"/>
            <a:chOff x="15" y="6350"/>
            <a:chExt cx="9143985" cy="5156200"/>
          </a:xfrm>
        </p:grpSpPr>
        <p:pic>
          <p:nvPicPr>
            <p:cNvPr id="20" name="图片 2">
              <a:extLst>
                <a:ext uri="{FF2B5EF4-FFF2-40B4-BE49-F238E27FC236}">
                  <a16:creationId xmlns:a16="http://schemas.microsoft.com/office/drawing/2014/main" xmlns="" id="{B5BCE59B-D36C-4F42-A004-3B57D3D0CA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200"/>
                      </a14:imgEffect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9" t="26666" r="11106" b="333"/>
            <a:stretch/>
          </p:blipFill>
          <p:spPr>
            <a:xfrm>
              <a:off x="15" y="6350"/>
              <a:ext cx="9143985" cy="4171943"/>
            </a:xfrm>
            <a:prstGeom prst="rect">
              <a:avLst/>
            </a:prstGeom>
          </p:spPr>
        </p:pic>
        <p:pic>
          <p:nvPicPr>
            <p:cNvPr id="21" name="图片 2">
              <a:extLst>
                <a:ext uri="{FF2B5EF4-FFF2-40B4-BE49-F238E27FC236}">
                  <a16:creationId xmlns:a16="http://schemas.microsoft.com/office/drawing/2014/main" xmlns="" id="{B5BCE59B-D36C-4F42-A004-3B57D3D0CA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11200"/>
                      </a14:imgEffect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9" t="26666" r="11106" b="333"/>
            <a:stretch/>
          </p:blipFill>
          <p:spPr>
            <a:xfrm>
              <a:off x="15" y="2647950"/>
              <a:ext cx="9143985" cy="2514600"/>
            </a:xfrm>
            <a:prstGeom prst="rect">
              <a:avLst/>
            </a:prstGeom>
          </p:spPr>
        </p:pic>
      </p:grpSp>
      <p:sp>
        <p:nvSpPr>
          <p:cNvPr id="11" name="Rectangle 10"/>
          <p:cNvSpPr/>
          <p:nvPr/>
        </p:nvSpPr>
        <p:spPr>
          <a:xfrm>
            <a:off x="-91440" y="279400"/>
            <a:ext cx="10972800" cy="1346339"/>
          </a:xfrm>
          <a:prstGeom prst="rect">
            <a:avLst/>
          </a:prstGeom>
        </p:spPr>
        <p:txBody>
          <a:bodyPr wrap="square" lIns="114117" tIns="57059" rIns="114117" bIns="57059">
            <a:spAutoFit/>
          </a:bodyPr>
          <a:lstStyle/>
          <a:p>
            <a:pPr indent="453695" algn="ctr"/>
            <a:r>
              <a:rPr lang="en-US" altLang="en-US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Ở </a:t>
            </a:r>
            <a:r>
              <a:rPr lang="en-US" altLang="en-US" sz="4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giai</a:t>
            </a:r>
            <a:r>
              <a:rPr lang="en-US" altLang="en-US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đoạn</a:t>
            </a:r>
            <a:r>
              <a:rPr lang="en-US" altLang="en-US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altLang="en-US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altLang="en-US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quá</a:t>
            </a:r>
            <a:r>
              <a:rPr lang="en-US" altLang="en-US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trình</a:t>
            </a:r>
            <a:r>
              <a:rPr lang="en-US" altLang="en-US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phát</a:t>
            </a:r>
            <a:r>
              <a:rPr lang="en-US" altLang="en-US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triển</a:t>
            </a:r>
            <a:r>
              <a:rPr lang="en-US" altLang="en-US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4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bướm</a:t>
            </a:r>
            <a:r>
              <a:rPr lang="en-US" altLang="en-US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cải</a:t>
            </a:r>
            <a:r>
              <a:rPr lang="en-US" altLang="en-US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gây</a:t>
            </a:r>
            <a:r>
              <a:rPr lang="en-US" altLang="en-US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thiệt</a:t>
            </a:r>
            <a:r>
              <a:rPr lang="en-US" altLang="en-US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hại</a:t>
            </a:r>
            <a:r>
              <a:rPr lang="en-US" altLang="en-US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nhất</a:t>
            </a:r>
            <a:r>
              <a:rPr lang="en-US" altLang="en-US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51574" y="2819400"/>
            <a:ext cx="2377440" cy="1592560"/>
          </a:xfrm>
          <a:prstGeom prst="rect">
            <a:avLst/>
          </a:prstGeom>
          <a:solidFill>
            <a:srgbClr val="E9EFF7"/>
          </a:solidFill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14117" tIns="57059" rIns="114117" bIns="57059">
            <a:spAutoFit/>
          </a:bodyPr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Bướm</a:t>
            </a: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cải</a:t>
            </a: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gây</a:t>
            </a: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thiệt</a:t>
            </a: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hại</a:t>
            </a: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nhất</a:t>
            </a: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300615" y="3378359"/>
            <a:ext cx="1752743" cy="6076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  <a:prstDash val="lgDashDot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4117" tIns="57059" rIns="114117" bIns="57059">
            <a:spAutoFit/>
          </a:bodyPr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Sâu</a:t>
            </a:r>
            <a:endParaRPr lang="en-US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Line 11"/>
          <p:cNvSpPr>
            <a:spLocks noChangeShapeType="1"/>
          </p:cNvSpPr>
          <p:nvPr/>
        </p:nvSpPr>
        <p:spPr bwMode="auto">
          <a:xfrm flipV="1">
            <a:off x="3081423" y="3693757"/>
            <a:ext cx="1127752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14117" tIns="57059" rIns="114117" bIns="57059"/>
          <a:lstStyle/>
          <a:p>
            <a:endParaRPr lang="en-US"/>
          </a:p>
        </p:txBody>
      </p:sp>
      <p:pic>
        <p:nvPicPr>
          <p:cNvPr id="15" name="Picture 25"/>
          <p:cNvPicPr>
            <a:picLocks noChangeAspect="1" noChangeArrowheads="1"/>
          </p:cNvPicPr>
          <p:nvPr/>
        </p:nvPicPr>
        <p:blipFill>
          <a:blip r:embed="rId6">
            <a:lum bright="-36000" contrast="18000"/>
          </a:blip>
          <a:srcRect l="2174" t="4347" r="4347"/>
          <a:stretch>
            <a:fillRect/>
          </a:stretch>
        </p:blipFill>
        <p:spPr bwMode="auto">
          <a:xfrm>
            <a:off x="7226695" y="3108032"/>
            <a:ext cx="3197466" cy="1130117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16" name="Line 11"/>
          <p:cNvSpPr>
            <a:spLocks noChangeShapeType="1"/>
          </p:cNvSpPr>
          <p:nvPr/>
        </p:nvSpPr>
        <p:spPr bwMode="auto">
          <a:xfrm>
            <a:off x="6220855" y="3730149"/>
            <a:ext cx="899159" cy="1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14117" tIns="57059" rIns="114117" bIns="57059"/>
          <a:lstStyle/>
          <a:p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0" y="5697301"/>
            <a:ext cx="10972800" cy="730786"/>
          </a:xfrm>
          <a:prstGeom prst="rect">
            <a:avLst/>
          </a:prstGeom>
        </p:spPr>
        <p:txBody>
          <a:bodyPr wrap="square" lIns="114117" tIns="57059" rIns="114117" bIns="57059">
            <a:spAutoFit/>
          </a:bodyPr>
          <a:lstStyle/>
          <a:p>
            <a:pPr algn="ctr"/>
            <a:r>
              <a:rPr lang="en-US" altLang="en-US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Ở </a:t>
            </a:r>
            <a:r>
              <a:rPr lang="en-US" altLang="en-US" sz="4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giai</a:t>
            </a:r>
            <a:r>
              <a:rPr lang="en-US" altLang="en-US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đoạn</a:t>
            </a:r>
            <a:r>
              <a:rPr lang="en-US" altLang="en-US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này</a:t>
            </a:r>
            <a:r>
              <a:rPr lang="en-US" altLang="en-US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sâu</a:t>
            </a:r>
            <a:r>
              <a:rPr lang="en-US" altLang="en-US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ăn</a:t>
            </a:r>
            <a:r>
              <a:rPr lang="en-US" altLang="en-US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lá</a:t>
            </a:r>
            <a:r>
              <a:rPr lang="en-US" altLang="en-US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rau</a:t>
            </a:r>
            <a:r>
              <a:rPr lang="en-US" altLang="en-US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cải</a:t>
            </a:r>
            <a:r>
              <a:rPr lang="en-US" altLang="en-US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altLang="en-US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lớn</a:t>
            </a:r>
            <a:endParaRPr lang="en-US" sz="35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1342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 build="p" animBg="1"/>
      <p:bldP spid="14" grpId="0" animBg="1"/>
      <p:bldP spid="16" grpId="0" animBg="1"/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0972800" cy="6858000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117" tIns="57059" rIns="114117" bIns="57059"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0960" y="17224"/>
            <a:ext cx="10850880" cy="547939"/>
          </a:xfrm>
          <a:prstGeom prst="rect">
            <a:avLst/>
          </a:prstGeom>
        </p:spPr>
        <p:txBody>
          <a:bodyPr wrap="square" lIns="85439" tIns="42720" rIns="85439" bIns="42720">
            <a:spAutoFit/>
          </a:bodyPr>
          <a:lstStyle/>
          <a:p>
            <a:pPr algn="ctr"/>
            <a:r>
              <a:rPr lang="en-US" sz="3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biện</a:t>
            </a:r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pháp</a:t>
            </a:r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giảm</a:t>
            </a:r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thiệt</a:t>
            </a:r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hại</a:t>
            </a:r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do </a:t>
            </a:r>
            <a:r>
              <a:rPr lang="en-US" sz="3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côn</a:t>
            </a:r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trùng</a:t>
            </a:r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gây</a:t>
            </a:r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ra</a:t>
            </a:r>
            <a:endParaRPr lang="en-US" sz="3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8" descr="tải xuố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591" y="574152"/>
            <a:ext cx="3349129" cy="2473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9" descr="vot-bat-buom-Edu-Science-26"/>
          <p:cNvPicPr>
            <a:picLocks noChangeAspect="1" noChangeArrowheads="1"/>
          </p:cNvPicPr>
          <p:nvPr/>
        </p:nvPicPr>
        <p:blipFill rotWithShape="1">
          <a:blip r:embed="rId3"/>
          <a:srcRect l="13863" r="12903"/>
          <a:stretch/>
        </p:blipFill>
        <p:spPr bwMode="auto">
          <a:xfrm>
            <a:off x="3770546" y="574152"/>
            <a:ext cx="3270335" cy="2473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0" descr="5-loai-rau-nay-hay-bi-phun-thuoc-ban-co-the-nhan-biet-duoc-nho-tu-van-tu-vien-dinh-duong149358114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15200" y="574152"/>
            <a:ext cx="3474720" cy="2473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 descr="hinh-anh-chan-thuc-cua-qua-trinh-sau-ken-lot-xac-thanh-buom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2882" y="3530600"/>
            <a:ext cx="4937759" cy="286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2" descr="kien-san-moi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69280" y="3530600"/>
            <a:ext cx="2543244" cy="286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3" descr="Kinh-hai-nhung-man-san-moi-dam-mau-cua-bo-ngua_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39332" y="3530600"/>
            <a:ext cx="2550588" cy="286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18430" y="3043768"/>
            <a:ext cx="3533886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5439" tIns="42720" rIns="85439" bIns="42720" anchor="ctr"/>
          <a:lstStyle/>
          <a:p>
            <a:pPr algn="ctr"/>
            <a:r>
              <a:rPr lang="en-US" sz="2900" dirty="0" err="1">
                <a:latin typeface="Arial" pitchFamily="34" charset="0"/>
                <a:cs typeface="Arial" pitchFamily="34" charset="0"/>
              </a:rPr>
              <a:t>Bắt</a:t>
            </a:r>
            <a:r>
              <a:rPr lang="en-US" sz="2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>
                <a:latin typeface="Arial" pitchFamily="34" charset="0"/>
                <a:cs typeface="Arial" pitchFamily="34" charset="0"/>
              </a:rPr>
              <a:t>sâu</a:t>
            </a:r>
            <a:endParaRPr lang="en-US" sz="2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5"/>
          <p:cNvSpPr>
            <a:spLocks noChangeArrowheads="1"/>
          </p:cNvSpPr>
          <p:nvPr/>
        </p:nvSpPr>
        <p:spPr bwMode="auto">
          <a:xfrm>
            <a:off x="3620222" y="3048000"/>
            <a:ext cx="3512099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5439" tIns="42720" rIns="85439" bIns="42720" anchor="ctr"/>
          <a:lstStyle/>
          <a:p>
            <a:pPr algn="ctr"/>
            <a:r>
              <a:rPr lang="en-US" sz="2900" dirty="0" err="1">
                <a:latin typeface="Arial" pitchFamily="34" charset="0"/>
                <a:cs typeface="Arial" pitchFamily="34" charset="0"/>
              </a:rPr>
              <a:t>Bắt</a:t>
            </a:r>
            <a:r>
              <a:rPr lang="en-US" sz="2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>
                <a:latin typeface="Arial" pitchFamily="34" charset="0"/>
                <a:cs typeface="Arial" pitchFamily="34" charset="0"/>
              </a:rPr>
              <a:t>bướm</a:t>
            </a:r>
            <a:endParaRPr lang="en-US" sz="2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6"/>
          <p:cNvSpPr>
            <a:spLocks noChangeArrowheads="1"/>
          </p:cNvSpPr>
          <p:nvPr/>
        </p:nvSpPr>
        <p:spPr bwMode="auto">
          <a:xfrm>
            <a:off x="7104629" y="3022600"/>
            <a:ext cx="380721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5439" tIns="42720" rIns="85439" bIns="42720" anchor="ctr"/>
          <a:lstStyle/>
          <a:p>
            <a:pPr algn="ctr"/>
            <a:r>
              <a:rPr lang="en-US" sz="2900">
                <a:latin typeface="Arial" pitchFamily="34" charset="0"/>
                <a:cs typeface="Arial" pitchFamily="34" charset="0"/>
              </a:rPr>
              <a:t>Phun thuốc trừ sâu</a:t>
            </a:r>
          </a:p>
        </p:txBody>
      </p:sp>
      <p:sp>
        <p:nvSpPr>
          <p:cNvPr id="20" name="Rectangle 17"/>
          <p:cNvSpPr>
            <a:spLocks noChangeArrowheads="1"/>
          </p:cNvSpPr>
          <p:nvPr/>
        </p:nvSpPr>
        <p:spPr bwMode="auto">
          <a:xfrm>
            <a:off x="-91440" y="6390695"/>
            <a:ext cx="5486400" cy="435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5439" tIns="42720" rIns="85439" bIns="42720" anchor="ctr"/>
          <a:lstStyle/>
          <a:p>
            <a:pPr algn="ctr"/>
            <a:r>
              <a:rPr lang="en-US" sz="2900" dirty="0" err="1">
                <a:latin typeface="Arial" pitchFamily="34" charset="0"/>
                <a:cs typeface="Arial" pitchFamily="34" charset="0"/>
              </a:rPr>
              <a:t>Ngắt</a:t>
            </a:r>
            <a:r>
              <a:rPr lang="en-US" sz="2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>
                <a:latin typeface="Arial" pitchFamily="34" charset="0"/>
                <a:cs typeface="Arial" pitchFamily="34" charset="0"/>
              </a:rPr>
              <a:t>bỏ</a:t>
            </a:r>
            <a:r>
              <a:rPr lang="en-US" sz="2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>
                <a:latin typeface="Arial" pitchFamily="34" charset="0"/>
                <a:cs typeface="Arial" pitchFamily="34" charset="0"/>
              </a:rPr>
              <a:t>nhộng</a:t>
            </a:r>
            <a:r>
              <a:rPr lang="en-US" sz="2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>
                <a:latin typeface="Arial" pitchFamily="34" charset="0"/>
                <a:cs typeface="Arial" pitchFamily="34" charset="0"/>
              </a:rPr>
              <a:t>sâu</a:t>
            </a:r>
            <a:endParaRPr lang="en-US" sz="2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18"/>
          <p:cNvSpPr>
            <a:spLocks noChangeArrowheads="1"/>
          </p:cNvSpPr>
          <p:nvPr/>
        </p:nvSpPr>
        <p:spPr bwMode="auto">
          <a:xfrm>
            <a:off x="5486401" y="6404518"/>
            <a:ext cx="5425439" cy="435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5439" tIns="42720" rIns="85439" bIns="42720" anchor="ctr"/>
          <a:lstStyle/>
          <a:p>
            <a:pPr algn="ctr"/>
            <a:r>
              <a:rPr lang="en-US" sz="2900" dirty="0" err="1">
                <a:latin typeface="Arial" pitchFamily="34" charset="0"/>
                <a:cs typeface="Arial" pitchFamily="34" charset="0"/>
              </a:rPr>
              <a:t>Bảo</a:t>
            </a:r>
            <a:r>
              <a:rPr lang="en-US" sz="2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>
                <a:latin typeface="Arial" pitchFamily="34" charset="0"/>
                <a:cs typeface="Arial" pitchFamily="34" charset="0"/>
              </a:rPr>
              <a:t>vệ</a:t>
            </a:r>
            <a:r>
              <a:rPr lang="en-US" sz="2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>
                <a:latin typeface="Arial" pitchFamily="34" charset="0"/>
                <a:cs typeface="Arial" pitchFamily="34" charset="0"/>
              </a:rPr>
              <a:t>thiên</a:t>
            </a:r>
            <a:r>
              <a:rPr lang="en-US" sz="2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>
                <a:latin typeface="Arial" pitchFamily="34" charset="0"/>
                <a:cs typeface="Arial" pitchFamily="34" charset="0"/>
              </a:rPr>
              <a:t>nhiên</a:t>
            </a:r>
            <a:endParaRPr lang="en-US" sz="29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262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9" y="8467"/>
            <a:ext cx="10972782" cy="6874933"/>
            <a:chOff x="15" y="6350"/>
            <a:chExt cx="9143985" cy="5156200"/>
          </a:xfrm>
        </p:grpSpPr>
        <p:pic>
          <p:nvPicPr>
            <p:cNvPr id="16" name="图片 2">
              <a:extLst>
                <a:ext uri="{FF2B5EF4-FFF2-40B4-BE49-F238E27FC236}">
                  <a16:creationId xmlns:a16="http://schemas.microsoft.com/office/drawing/2014/main" xmlns="" id="{B5BCE59B-D36C-4F42-A004-3B57D3D0CA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200"/>
                      </a14:imgEffect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9" t="26666" r="11106" b="333"/>
            <a:stretch/>
          </p:blipFill>
          <p:spPr>
            <a:xfrm>
              <a:off x="15" y="6350"/>
              <a:ext cx="9143985" cy="4171943"/>
            </a:xfrm>
            <a:prstGeom prst="rect">
              <a:avLst/>
            </a:prstGeom>
          </p:spPr>
        </p:pic>
        <p:pic>
          <p:nvPicPr>
            <p:cNvPr id="17" name="图片 2">
              <a:extLst>
                <a:ext uri="{FF2B5EF4-FFF2-40B4-BE49-F238E27FC236}">
                  <a16:creationId xmlns:a16="http://schemas.microsoft.com/office/drawing/2014/main" xmlns="" id="{B5BCE59B-D36C-4F42-A004-3B57D3D0CA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11200"/>
                      </a14:imgEffect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9" t="26666" r="11106" b="333"/>
            <a:stretch/>
          </p:blipFill>
          <p:spPr>
            <a:xfrm>
              <a:off x="15" y="2647950"/>
              <a:ext cx="9143985" cy="2514600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2314958" y="-805363"/>
            <a:ext cx="7834882" cy="7587164"/>
            <a:chOff x="1776732" y="-397473"/>
            <a:chExt cx="6529068" cy="5690373"/>
          </a:xfrm>
        </p:grpSpPr>
        <p:pic>
          <p:nvPicPr>
            <p:cNvPr id="10" name="图片 3">
              <a:extLst>
                <a:ext uri="{FF2B5EF4-FFF2-40B4-BE49-F238E27FC236}">
                  <a16:creationId xmlns:a16="http://schemas.microsoft.com/office/drawing/2014/main" xmlns="" id="{08BA3410-3C08-4884-BB78-3DD2F1B4827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056677" flipH="1">
              <a:off x="1776732" y="-397473"/>
              <a:ext cx="6439283" cy="5690373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2209800" y="1025700"/>
              <a:ext cx="6096000" cy="25622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453695"/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-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Bướm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có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vòng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đời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gồm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4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giai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đoạn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: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Trứng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sâu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nhộng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bướm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.</a:t>
              </a:r>
            </a:p>
            <a:p>
              <a:pPr indent="453695"/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-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Bướm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cải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thường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đẻ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trứng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vào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mặt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dưới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của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lá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rau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cải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.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Trứng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nở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thành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sâu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.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Sâu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ăn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    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lá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rau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để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lớn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gây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thiệt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hại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cho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cây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trồng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.</a:t>
              </a:r>
            </a:p>
            <a:p>
              <a:pPr indent="453695"/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-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Để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giảm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thiệt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hại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chúng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ta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phải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dùng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     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các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biện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pháp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như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bắt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sâu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phun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hóa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chất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          </a:t>
              </a:r>
            </a:p>
            <a:p>
              <a:pPr indent="453695"/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 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bảo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vệ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thực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vật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.</a:t>
              </a:r>
            </a:p>
          </p:txBody>
        </p:sp>
      </p:grpSp>
      <p:pic>
        <p:nvPicPr>
          <p:cNvPr id="9" name="图片 1">
            <a:extLst>
              <a:ext uri="{FF2B5EF4-FFF2-40B4-BE49-F238E27FC236}">
                <a16:creationId xmlns:a16="http://schemas.microsoft.com/office/drawing/2014/main" xmlns="" id="{C361A7A7-97A2-4681-9047-2A60984DB0F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0080" y="2108200"/>
            <a:ext cx="4283666" cy="4759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572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0972800" cy="6858000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117" tIns="57059" rIns="114117" bIns="57059" rtlCol="0" anchor="ctr"/>
          <a:lstStyle/>
          <a:p>
            <a:pPr algn="ctr"/>
            <a:endParaRPr lang="en-US"/>
          </a:p>
        </p:txBody>
      </p:sp>
      <p:pic>
        <p:nvPicPr>
          <p:cNvPr id="20" name="图片 2">
            <a:extLst>
              <a:ext uri="{FF2B5EF4-FFF2-40B4-BE49-F238E27FC236}">
                <a16:creationId xmlns:a16="http://schemas.microsoft.com/office/drawing/2014/main" xmlns="" id="{02F88535-8512-4B03-87BE-76307719608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2467"/>
          <a:stretch/>
        </p:blipFill>
        <p:spPr>
          <a:xfrm flipH="1">
            <a:off x="7847431" y="0"/>
            <a:ext cx="3033929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552236" y="271464"/>
            <a:ext cx="5802822" cy="761563"/>
          </a:xfrm>
          <a:prstGeom prst="rect">
            <a:avLst/>
          </a:prstGeom>
          <a:noFill/>
        </p:spPr>
        <p:txBody>
          <a:bodyPr wrap="none" lIns="114117" tIns="57059" rIns="114117" bIns="5705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Sự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sản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gián</a:t>
            </a:r>
            <a:endParaRPr lang="en-US" sz="4200" b="1" spc="62" dirty="0">
              <a:ln w="11430"/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284297" y="5595701"/>
            <a:ext cx="8746705" cy="730786"/>
          </a:xfrm>
          <a:prstGeom prst="rect">
            <a:avLst/>
          </a:prstGeom>
          <a:noFill/>
        </p:spPr>
        <p:txBody>
          <a:bodyPr wrap="none" lIns="114117" tIns="57059" rIns="114117" bIns="5705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62" dirty="0" err="1">
                <a:ln w="11430"/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Sơ</a:t>
            </a:r>
            <a:r>
              <a:rPr lang="en-US" sz="4000" b="1" spc="62" dirty="0">
                <a:ln w="11430"/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spc="62" dirty="0" err="1">
                <a:ln w="11430"/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đồ</a:t>
            </a:r>
            <a:r>
              <a:rPr lang="en-US" sz="4000" b="1" spc="62" dirty="0">
                <a:ln w="11430"/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spc="62" dirty="0" err="1">
                <a:ln w="11430"/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chu</a:t>
            </a:r>
            <a:r>
              <a:rPr lang="en-US" sz="4000" b="1" spc="62" dirty="0">
                <a:ln w="11430"/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spc="62" dirty="0" err="1">
                <a:ln w="11430"/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trình</a:t>
            </a:r>
            <a:r>
              <a:rPr lang="en-US" sz="4000" b="1" spc="62" dirty="0">
                <a:ln w="11430"/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spc="62" dirty="0" err="1">
                <a:ln w="11430"/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sz="4000" b="1" spc="62" dirty="0">
                <a:ln w="11430"/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spc="62" dirty="0" err="1">
                <a:ln w="11430"/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sản</a:t>
            </a:r>
            <a:r>
              <a:rPr lang="en-US" sz="4000" b="1" spc="62" dirty="0">
                <a:ln w="11430"/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spc="62" dirty="0" err="1">
                <a:ln w="11430"/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4000" b="1" spc="62" dirty="0">
                <a:ln w="11430"/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spc="62" dirty="0" err="1">
                <a:ln w="11430"/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gián</a:t>
            </a:r>
            <a:endParaRPr lang="en-US" sz="4000" b="1" spc="62" dirty="0">
              <a:ln w="11430"/>
              <a:solidFill>
                <a:srgbClr val="C00000"/>
              </a:solidFill>
            </a:endParaRPr>
          </a:p>
        </p:txBody>
      </p:sp>
      <p:pic>
        <p:nvPicPr>
          <p:cNvPr id="2050" name="Picture 2" descr="Chỉ vào từng sơ đồ và nói về sự sinh sản của ruồi và gián. Nêu sự ..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2468880" y="1586304"/>
            <a:ext cx="5982869" cy="3671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9543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0972800" cy="6858000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117" tIns="57059" rIns="114117" bIns="57059" rtlCol="0" anchor="ctr"/>
          <a:lstStyle/>
          <a:p>
            <a:pPr algn="ctr"/>
            <a:endParaRPr lang="en-US"/>
          </a:p>
        </p:txBody>
      </p:sp>
      <p:pic>
        <p:nvPicPr>
          <p:cNvPr id="20" name="图片 2">
            <a:extLst>
              <a:ext uri="{FF2B5EF4-FFF2-40B4-BE49-F238E27FC236}">
                <a16:creationId xmlns:a16="http://schemas.microsoft.com/office/drawing/2014/main" xmlns="" id="{02F88535-8512-4B03-87BE-76307719608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2467"/>
          <a:stretch/>
        </p:blipFill>
        <p:spPr>
          <a:xfrm flipH="1">
            <a:off x="7847431" y="0"/>
            <a:ext cx="3033929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435065" y="169864"/>
            <a:ext cx="5713054" cy="761563"/>
          </a:xfrm>
          <a:prstGeom prst="rect">
            <a:avLst/>
          </a:prstGeom>
          <a:noFill/>
        </p:spPr>
        <p:txBody>
          <a:bodyPr wrap="none" lIns="114117" tIns="57059" rIns="114117" bIns="5705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Sự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sản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ruồi</a:t>
            </a:r>
            <a:endParaRPr lang="en-US" sz="4200" b="1" spc="62" dirty="0">
              <a:ln w="11430"/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350043" y="5595701"/>
            <a:ext cx="8661746" cy="730786"/>
          </a:xfrm>
          <a:prstGeom prst="rect">
            <a:avLst/>
          </a:prstGeom>
          <a:noFill/>
        </p:spPr>
        <p:txBody>
          <a:bodyPr wrap="none" lIns="114117" tIns="57059" rIns="114117" bIns="5705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62" dirty="0" err="1">
                <a:ln w="11430"/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Sơ</a:t>
            </a:r>
            <a:r>
              <a:rPr lang="en-US" sz="4000" b="1" spc="62" dirty="0">
                <a:ln w="11430"/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spc="62" dirty="0" err="1">
                <a:ln w="11430"/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đồ</a:t>
            </a:r>
            <a:r>
              <a:rPr lang="en-US" sz="4000" b="1" spc="62" dirty="0">
                <a:ln w="11430"/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spc="62" dirty="0" err="1">
                <a:ln w="11430"/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chu</a:t>
            </a:r>
            <a:r>
              <a:rPr lang="en-US" sz="4000" b="1" spc="62" dirty="0">
                <a:ln w="11430"/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spc="62" dirty="0" err="1">
                <a:ln w="11430"/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trình</a:t>
            </a:r>
            <a:r>
              <a:rPr lang="en-US" sz="4000" b="1" spc="62" dirty="0">
                <a:ln w="11430"/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spc="62" dirty="0" err="1">
                <a:ln w="11430"/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sz="4000" b="1" spc="62" dirty="0">
                <a:ln w="11430"/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spc="62" dirty="0" err="1">
                <a:ln w="11430"/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sản</a:t>
            </a:r>
            <a:r>
              <a:rPr lang="en-US" sz="4000" b="1" spc="62" dirty="0">
                <a:ln w="11430"/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spc="62" dirty="0" err="1">
                <a:ln w="11430"/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4000" b="1" spc="62" dirty="0">
                <a:ln w="11430"/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spc="62" dirty="0" err="1">
                <a:ln w="11430"/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ruồi</a:t>
            </a:r>
            <a:endParaRPr lang="en-US" sz="4000" b="1" spc="62" dirty="0">
              <a:ln w="11430"/>
              <a:solidFill>
                <a:srgbClr val="C00000"/>
              </a:solidFill>
            </a:endParaRPr>
          </a:p>
        </p:txBody>
      </p:sp>
      <p:pic>
        <p:nvPicPr>
          <p:cNvPr id="1026" name="Picture 2" descr="Chỉ vào từng sơ đồ và nói về sự sinh sản của ruồi và gián. Nêu sự ..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8118"/>
          <a:stretch/>
        </p:blipFill>
        <p:spPr bwMode="auto">
          <a:xfrm>
            <a:off x="2349408" y="1397000"/>
            <a:ext cx="6063073" cy="386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9409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362792" y="403986"/>
            <a:ext cx="11884232" cy="730786"/>
          </a:xfrm>
          <a:prstGeom prst="rect">
            <a:avLst/>
          </a:prstGeom>
          <a:noFill/>
        </p:spPr>
        <p:txBody>
          <a:bodyPr wrap="square" lIns="114117" tIns="57059" rIns="114117" bIns="5705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Giống</a:t>
            </a:r>
            <a:r>
              <a:rPr lang="en-US" sz="40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nhau</a:t>
            </a:r>
            <a:endParaRPr lang="en-US" sz="4000" b="1" spc="62" dirty="0">
              <a:ln w="11430"/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4448267"/>
              </p:ext>
            </p:extLst>
          </p:nvPr>
        </p:nvGraphicFramePr>
        <p:xfrm>
          <a:off x="1554480" y="3395900"/>
          <a:ext cx="7900416" cy="3444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50208"/>
                <a:gridCol w="3950208"/>
              </a:tblGrid>
              <a:tr h="650240">
                <a:tc>
                  <a:txBody>
                    <a:bodyPr/>
                    <a:lstStyle/>
                    <a:p>
                      <a:pPr algn="ctr"/>
                      <a:r>
                        <a:rPr lang="en-US" sz="3500" dirty="0" err="1" smtClean="0">
                          <a:latin typeface="Arial" pitchFamily="34" charset="0"/>
                          <a:cs typeface="Arial" pitchFamily="34" charset="0"/>
                        </a:rPr>
                        <a:t>Ruồi</a:t>
                      </a:r>
                      <a:endParaRPr lang="en-US" sz="3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9728" marR="109728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 err="1" smtClean="0">
                          <a:latin typeface="Arial" pitchFamily="34" charset="0"/>
                          <a:cs typeface="Arial" pitchFamily="34" charset="0"/>
                        </a:rPr>
                        <a:t>Gián</a:t>
                      </a:r>
                      <a:endParaRPr lang="en-US" sz="3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9728" marR="109728" marT="60960" marB="60960"/>
                </a:tc>
              </a:tr>
              <a:tr h="2235200">
                <a:tc>
                  <a:txBody>
                    <a:bodyPr/>
                    <a:lstStyle/>
                    <a:p>
                      <a:pPr algn="just"/>
                      <a:r>
                        <a:rPr lang="en-US" sz="3500" dirty="0" smtClean="0">
                          <a:latin typeface="Arial" pitchFamily="34" charset="0"/>
                          <a:cs typeface="Arial" pitchFamily="34" charset="0"/>
                        </a:rPr>
                        <a:t>- </a:t>
                      </a:r>
                      <a:r>
                        <a:rPr lang="en-US" sz="3500" dirty="0" err="1" smtClean="0">
                          <a:latin typeface="Arial" pitchFamily="34" charset="0"/>
                          <a:cs typeface="Arial" pitchFamily="34" charset="0"/>
                        </a:rPr>
                        <a:t>Trứng</a:t>
                      </a:r>
                      <a:r>
                        <a:rPr lang="en-US" sz="35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500" dirty="0" err="1" smtClean="0">
                          <a:latin typeface="Arial" pitchFamily="34" charset="0"/>
                          <a:cs typeface="Arial" pitchFamily="34" charset="0"/>
                        </a:rPr>
                        <a:t>nở</a:t>
                      </a:r>
                      <a:r>
                        <a:rPr lang="en-US" sz="35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500" dirty="0" err="1" smtClean="0">
                          <a:latin typeface="Arial" pitchFamily="34" charset="0"/>
                          <a:cs typeface="Arial" pitchFamily="34" charset="0"/>
                        </a:rPr>
                        <a:t>ra</a:t>
                      </a:r>
                      <a:r>
                        <a:rPr lang="en-US" sz="35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500" dirty="0" err="1" smtClean="0">
                          <a:latin typeface="Arial" pitchFamily="34" charset="0"/>
                          <a:cs typeface="Arial" pitchFamily="34" charset="0"/>
                        </a:rPr>
                        <a:t>thành</a:t>
                      </a:r>
                      <a:r>
                        <a:rPr lang="en-US" sz="35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500" dirty="0" err="1" smtClean="0">
                          <a:latin typeface="Arial" pitchFamily="34" charset="0"/>
                          <a:cs typeface="Arial" pitchFamily="34" charset="0"/>
                        </a:rPr>
                        <a:t>dòi</a:t>
                      </a:r>
                      <a:r>
                        <a:rPr lang="en-US" sz="3500" dirty="0" smtClean="0">
                          <a:latin typeface="Arial" pitchFamily="34" charset="0"/>
                          <a:cs typeface="Arial" pitchFamily="34" charset="0"/>
                        </a:rPr>
                        <a:t> (</a:t>
                      </a:r>
                      <a:r>
                        <a:rPr lang="en-US" sz="3500" dirty="0" err="1" smtClean="0">
                          <a:latin typeface="Arial" pitchFamily="34" charset="0"/>
                          <a:cs typeface="Arial" pitchFamily="34" charset="0"/>
                        </a:rPr>
                        <a:t>ấu</a:t>
                      </a:r>
                      <a:r>
                        <a:rPr lang="en-US" sz="35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500" dirty="0" err="1" smtClean="0">
                          <a:latin typeface="Arial" pitchFamily="34" charset="0"/>
                          <a:cs typeface="Arial" pitchFamily="34" charset="0"/>
                        </a:rPr>
                        <a:t>trùng</a:t>
                      </a:r>
                      <a:r>
                        <a:rPr lang="en-US" sz="3500" dirty="0" smtClean="0">
                          <a:latin typeface="Arial" pitchFamily="34" charset="0"/>
                          <a:cs typeface="Arial" pitchFamily="34" charset="0"/>
                        </a:rPr>
                        <a:t>). </a:t>
                      </a:r>
                      <a:r>
                        <a:rPr lang="en-US" sz="3500" dirty="0" err="1" smtClean="0">
                          <a:latin typeface="Arial" pitchFamily="34" charset="0"/>
                          <a:cs typeface="Arial" pitchFamily="34" charset="0"/>
                        </a:rPr>
                        <a:t>Dòi</a:t>
                      </a:r>
                      <a:r>
                        <a:rPr lang="en-US" sz="35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500" dirty="0" err="1" smtClean="0">
                          <a:latin typeface="Arial" pitchFamily="34" charset="0"/>
                          <a:cs typeface="Arial" pitchFamily="34" charset="0"/>
                        </a:rPr>
                        <a:t>hóa</a:t>
                      </a:r>
                      <a:r>
                        <a:rPr lang="en-US" sz="35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500" dirty="0" err="1" smtClean="0">
                          <a:latin typeface="Arial" pitchFamily="34" charset="0"/>
                          <a:cs typeface="Arial" pitchFamily="34" charset="0"/>
                        </a:rPr>
                        <a:t>nhộng</a:t>
                      </a:r>
                      <a:r>
                        <a:rPr lang="en-US" sz="3500" dirty="0" smtClean="0">
                          <a:latin typeface="Arial" pitchFamily="34" charset="0"/>
                          <a:cs typeface="Arial" pitchFamily="34" charset="0"/>
                        </a:rPr>
                        <a:t>. </a:t>
                      </a:r>
                      <a:r>
                        <a:rPr lang="en-US" sz="3500" dirty="0" err="1" smtClean="0">
                          <a:latin typeface="Arial" pitchFamily="34" charset="0"/>
                          <a:cs typeface="Arial" pitchFamily="34" charset="0"/>
                        </a:rPr>
                        <a:t>Nhộng</a:t>
                      </a:r>
                      <a:r>
                        <a:rPr lang="en-US" sz="35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500" dirty="0" err="1" smtClean="0">
                          <a:latin typeface="Arial" pitchFamily="34" charset="0"/>
                          <a:cs typeface="Arial" pitchFamily="34" charset="0"/>
                        </a:rPr>
                        <a:t>nở</a:t>
                      </a:r>
                      <a:r>
                        <a:rPr lang="en-US" sz="35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500" dirty="0" err="1" smtClean="0">
                          <a:latin typeface="Arial" pitchFamily="34" charset="0"/>
                          <a:cs typeface="Arial" pitchFamily="34" charset="0"/>
                        </a:rPr>
                        <a:t>ra</a:t>
                      </a:r>
                      <a:r>
                        <a:rPr lang="en-US" sz="35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500" dirty="0" err="1" smtClean="0">
                          <a:latin typeface="Arial" pitchFamily="34" charset="0"/>
                          <a:cs typeface="Arial" pitchFamily="34" charset="0"/>
                        </a:rPr>
                        <a:t>thành</a:t>
                      </a:r>
                      <a:r>
                        <a:rPr lang="en-US" sz="35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500" dirty="0" err="1" smtClean="0">
                          <a:latin typeface="Arial" pitchFamily="34" charset="0"/>
                          <a:cs typeface="Arial" pitchFamily="34" charset="0"/>
                        </a:rPr>
                        <a:t>ruồi</a:t>
                      </a:r>
                      <a:r>
                        <a:rPr lang="en-US" sz="3500" dirty="0" smtClean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</a:txBody>
                  <a:tcPr marL="109728" marR="109728" marT="60960" marB="6096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500" dirty="0" smtClean="0">
                          <a:latin typeface="Arial" pitchFamily="34" charset="0"/>
                          <a:cs typeface="Arial" pitchFamily="34" charset="0"/>
                        </a:rPr>
                        <a:t>- </a:t>
                      </a:r>
                      <a:r>
                        <a:rPr lang="en-US" sz="3500" dirty="0" err="1" smtClean="0">
                          <a:latin typeface="Arial" pitchFamily="34" charset="0"/>
                          <a:cs typeface="Arial" pitchFamily="34" charset="0"/>
                        </a:rPr>
                        <a:t>Trứng</a:t>
                      </a:r>
                      <a:r>
                        <a:rPr lang="en-US" sz="35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500" dirty="0" err="1" smtClean="0">
                          <a:latin typeface="Arial" pitchFamily="34" charset="0"/>
                          <a:cs typeface="Arial" pitchFamily="34" charset="0"/>
                        </a:rPr>
                        <a:t>nở</a:t>
                      </a:r>
                      <a:r>
                        <a:rPr lang="en-US" sz="35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500" dirty="0" err="1" smtClean="0">
                          <a:latin typeface="Arial" pitchFamily="34" charset="0"/>
                          <a:cs typeface="Arial" pitchFamily="34" charset="0"/>
                        </a:rPr>
                        <a:t>ra</a:t>
                      </a:r>
                      <a:r>
                        <a:rPr lang="en-US" sz="35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500" dirty="0" err="1" smtClean="0">
                          <a:latin typeface="Arial" pitchFamily="34" charset="0"/>
                          <a:cs typeface="Arial" pitchFamily="34" charset="0"/>
                        </a:rPr>
                        <a:t>thành</a:t>
                      </a:r>
                      <a:r>
                        <a:rPr lang="en-US" sz="35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500" dirty="0" err="1" smtClean="0">
                          <a:latin typeface="Arial" pitchFamily="34" charset="0"/>
                          <a:cs typeface="Arial" pitchFamily="34" charset="0"/>
                        </a:rPr>
                        <a:t>gián</a:t>
                      </a:r>
                      <a:r>
                        <a:rPr lang="en-US" sz="35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500" dirty="0" err="1" smtClean="0">
                          <a:latin typeface="Arial" pitchFamily="34" charset="0"/>
                          <a:cs typeface="Arial" pitchFamily="34" charset="0"/>
                        </a:rPr>
                        <a:t>mà</a:t>
                      </a:r>
                      <a:r>
                        <a:rPr lang="en-US" sz="35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500" dirty="0" err="1" smtClean="0">
                          <a:latin typeface="Arial" pitchFamily="34" charset="0"/>
                          <a:cs typeface="Arial" pitchFamily="34" charset="0"/>
                        </a:rPr>
                        <a:t>không</a:t>
                      </a:r>
                      <a:r>
                        <a:rPr lang="en-US" sz="3500" dirty="0" smtClean="0">
                          <a:latin typeface="Arial" pitchFamily="34" charset="0"/>
                          <a:cs typeface="Arial" pitchFamily="34" charset="0"/>
                        </a:rPr>
                        <a:t> qua </a:t>
                      </a:r>
                      <a:r>
                        <a:rPr lang="en-US" sz="3500" dirty="0" err="1" smtClean="0">
                          <a:latin typeface="Arial" pitchFamily="34" charset="0"/>
                          <a:cs typeface="Arial" pitchFamily="34" charset="0"/>
                        </a:rPr>
                        <a:t>các</a:t>
                      </a:r>
                      <a:r>
                        <a:rPr lang="en-US" sz="35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500" dirty="0" err="1" smtClean="0">
                          <a:latin typeface="Arial" pitchFamily="34" charset="0"/>
                          <a:cs typeface="Arial" pitchFamily="34" charset="0"/>
                        </a:rPr>
                        <a:t>giai</a:t>
                      </a:r>
                      <a:r>
                        <a:rPr lang="en-US" sz="35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500" dirty="0" err="1" smtClean="0">
                          <a:latin typeface="Arial" pitchFamily="34" charset="0"/>
                          <a:cs typeface="Arial" pitchFamily="34" charset="0"/>
                        </a:rPr>
                        <a:t>đoạn</a:t>
                      </a:r>
                      <a:r>
                        <a:rPr lang="en-US" sz="35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500" dirty="0" err="1" smtClean="0">
                          <a:latin typeface="Arial" pitchFamily="34" charset="0"/>
                          <a:cs typeface="Arial" pitchFamily="34" charset="0"/>
                        </a:rPr>
                        <a:t>trung</a:t>
                      </a:r>
                      <a:r>
                        <a:rPr lang="en-US" sz="35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500" dirty="0" err="1" smtClean="0">
                          <a:latin typeface="Arial" pitchFamily="34" charset="0"/>
                          <a:cs typeface="Arial" pitchFamily="34" charset="0"/>
                        </a:rPr>
                        <a:t>gian</a:t>
                      </a:r>
                      <a:r>
                        <a:rPr lang="en-US" sz="3500" dirty="0" smtClean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</a:txBody>
                  <a:tcPr marL="109728" marR="109728" marT="60960" marB="60960"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-454232" y="2514601"/>
            <a:ext cx="11884232" cy="730786"/>
          </a:xfrm>
          <a:prstGeom prst="rect">
            <a:avLst/>
          </a:prstGeom>
          <a:noFill/>
        </p:spPr>
        <p:txBody>
          <a:bodyPr wrap="square" lIns="114117" tIns="57059" rIns="114117" bIns="5705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Khác</a:t>
            </a:r>
            <a:r>
              <a:rPr lang="en-US" sz="40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nhau</a:t>
            </a:r>
            <a:endParaRPr lang="en-US" sz="4000" b="1" spc="62" dirty="0">
              <a:ln w="11430"/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1595977" y="1285285"/>
            <a:ext cx="7777877" cy="676012"/>
          </a:xfrm>
          <a:prstGeom prst="rect">
            <a:avLst/>
          </a:prstGeom>
          <a:solidFill>
            <a:srgbClr val="CAD9EC"/>
          </a:solidFill>
          <a:ln>
            <a:solidFill>
              <a:schemeClr val="bg1"/>
            </a:solidFill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36073" tIns="68037" rIns="136073" bIns="68037">
            <a:spAutoFit/>
          </a:bodyPr>
          <a:lstStyle/>
          <a:p>
            <a:pPr algn="ctr"/>
            <a:r>
              <a:rPr lang="en-US" sz="35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Cả</a:t>
            </a:r>
            <a:r>
              <a:rPr lang="en-US" sz="3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ruồi</a:t>
            </a:r>
            <a:r>
              <a:rPr lang="en-US" sz="3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3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gián</a:t>
            </a:r>
            <a:r>
              <a:rPr lang="en-US" sz="3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đều</a:t>
            </a:r>
            <a:r>
              <a:rPr lang="en-US" sz="3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đẻ</a:t>
            </a:r>
            <a:r>
              <a:rPr lang="en-US" sz="3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trứng</a:t>
            </a:r>
            <a:r>
              <a:rPr lang="en-US" sz="3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40667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09728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117" tIns="57059" rIns="114117" bIns="57059"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-365760" y="76201"/>
            <a:ext cx="11338560" cy="1038562"/>
          </a:xfrm>
          <a:prstGeom prst="rect">
            <a:avLst/>
          </a:prstGeom>
        </p:spPr>
        <p:txBody>
          <a:bodyPr wrap="square" lIns="114117" tIns="57059" rIns="114117" bIns="57059">
            <a:spAutoFit/>
          </a:bodyPr>
          <a:lstStyle/>
          <a:p>
            <a:pPr indent="453695" algn="ctr"/>
            <a: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Ruồi</a:t>
            </a:r>
            <a: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gián</a:t>
            </a:r>
            <a: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thường</a:t>
            </a:r>
            <a: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đẻ</a:t>
            </a:r>
            <a: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trứng</a:t>
            </a:r>
            <a: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3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đâu</a:t>
            </a:r>
            <a: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? </a:t>
            </a:r>
          </a:p>
          <a:p>
            <a:pPr indent="453695" algn="ctr"/>
            <a:r>
              <a:rPr lang="en-US" sz="3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Nêu</a:t>
            </a:r>
            <a: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cách</a:t>
            </a:r>
            <a: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diệt</a:t>
            </a:r>
            <a: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ruồi</a:t>
            </a:r>
            <a: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gián</a:t>
            </a:r>
            <a: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mà</a:t>
            </a:r>
            <a: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biết</a:t>
            </a:r>
            <a:endParaRPr lang="en-US" altLang="en-US" sz="3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3383599"/>
              </p:ext>
            </p:extLst>
          </p:nvPr>
        </p:nvGraphicFramePr>
        <p:xfrm>
          <a:off x="182880" y="1214120"/>
          <a:ext cx="5212080" cy="547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1680"/>
                <a:gridCol w="3200400"/>
              </a:tblGrid>
              <a:tr h="52832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700" dirty="0" err="1" smtClean="0">
                          <a:latin typeface="Arial" pitchFamily="34" charset="0"/>
                          <a:cs typeface="Arial" pitchFamily="34" charset="0"/>
                        </a:rPr>
                        <a:t>Ruồi</a:t>
                      </a:r>
                      <a:endParaRPr lang="en-US" sz="27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9728" marR="109728" marT="60960" marB="6096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828800">
                <a:tc>
                  <a:txBody>
                    <a:bodyPr/>
                    <a:lstStyle/>
                    <a:p>
                      <a:pPr algn="ctr"/>
                      <a:r>
                        <a:rPr lang="en-US" sz="2700" b="1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Nơi</a:t>
                      </a:r>
                      <a:r>
                        <a:rPr lang="en-US" sz="27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700" b="1" baseline="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đẻ</a:t>
                      </a:r>
                      <a:r>
                        <a:rPr lang="en-US" sz="27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700" b="1" baseline="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trứng</a:t>
                      </a:r>
                      <a:endParaRPr lang="en-US" sz="27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9728" marR="109728" marT="60960" marB="6096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Thường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đẻ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trứng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ở: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nơi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có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phân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rác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thải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xác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động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vật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chết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, …</a:t>
                      </a:r>
                    </a:p>
                  </a:txBody>
                  <a:tcPr marL="109728" marR="109728" marT="60960" marB="60960"/>
                </a:tc>
              </a:tr>
              <a:tr h="3108960">
                <a:tc>
                  <a:txBody>
                    <a:bodyPr/>
                    <a:lstStyle/>
                    <a:p>
                      <a:pPr algn="ctr"/>
                      <a:r>
                        <a:rPr lang="en-US" sz="2700" b="1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Những</a:t>
                      </a:r>
                      <a:r>
                        <a:rPr lang="en-US" sz="27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700" b="1" baseline="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cách</a:t>
                      </a:r>
                      <a:r>
                        <a:rPr lang="en-US" sz="27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700" b="1" baseline="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diệt</a:t>
                      </a:r>
                      <a:r>
                        <a:rPr lang="en-US" sz="27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700" b="1" baseline="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ruồi</a:t>
                      </a:r>
                      <a:endParaRPr lang="en-US" sz="27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9728" marR="109728" marT="60960" marB="6096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Giữ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vệ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sinh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môi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trường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nhà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ở,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nhà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vệ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sinh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chuồng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trại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chăn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nuôi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xử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lí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rác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thải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, …</a:t>
                      </a:r>
                    </a:p>
                    <a:p>
                      <a:pPr algn="l"/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Phun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thuốc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diệt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ruồi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</a:txBody>
                  <a:tcPr marL="109728" marR="109728" marT="60960" marB="60960"/>
                </a:tc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2594305"/>
              </p:ext>
            </p:extLst>
          </p:nvPr>
        </p:nvGraphicFramePr>
        <p:xfrm>
          <a:off x="5577840" y="1199992"/>
          <a:ext cx="5212080" cy="5897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1680"/>
                <a:gridCol w="3200400"/>
              </a:tblGrid>
              <a:tr h="52832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700" dirty="0" err="1" smtClean="0">
                          <a:latin typeface="Arial" pitchFamily="34" charset="0"/>
                          <a:cs typeface="Arial" pitchFamily="34" charset="0"/>
                        </a:rPr>
                        <a:t>Gián</a:t>
                      </a:r>
                      <a:endParaRPr lang="en-US" sz="27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9728" marR="109728" marT="60960" marB="6096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828800">
                <a:tc>
                  <a:txBody>
                    <a:bodyPr/>
                    <a:lstStyle/>
                    <a:p>
                      <a:pPr algn="ctr"/>
                      <a:r>
                        <a:rPr lang="en-US" sz="2700" b="1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Nơi</a:t>
                      </a:r>
                      <a:r>
                        <a:rPr lang="en-US" sz="27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700" b="1" baseline="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đẻ</a:t>
                      </a:r>
                      <a:r>
                        <a:rPr lang="en-US" sz="27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700" b="1" baseline="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trứng</a:t>
                      </a:r>
                      <a:endParaRPr lang="en-US" sz="27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9728" marR="109728" marT="60960" marB="60960" anchor="ctr"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Thường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đẻ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trứng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ở: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nơi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có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phân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rác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thải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xác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động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vật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chết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,</a:t>
                      </a:r>
                      <a:r>
                        <a:rPr lang="en-US" sz="28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…</a:t>
                      </a:r>
                      <a:endParaRPr lang="en-US" sz="280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9728" marR="109728" marT="60960" marB="60960"/>
                </a:tc>
              </a:tr>
              <a:tr h="3108960">
                <a:tc>
                  <a:txBody>
                    <a:bodyPr/>
                    <a:lstStyle/>
                    <a:p>
                      <a:pPr algn="ctr"/>
                      <a:r>
                        <a:rPr lang="en-US" sz="2700" b="1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Những</a:t>
                      </a:r>
                      <a:r>
                        <a:rPr lang="en-US" sz="27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700" b="1" baseline="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cách</a:t>
                      </a:r>
                      <a:r>
                        <a:rPr lang="en-US" sz="27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700" b="1" baseline="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diệt</a:t>
                      </a:r>
                      <a:r>
                        <a:rPr lang="en-US" sz="27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700" b="1" baseline="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gián</a:t>
                      </a:r>
                      <a:endParaRPr lang="en-US" sz="27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9728" marR="109728" marT="60960" marB="6096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Giữ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vệ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sinh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môi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trường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nhà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ở,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nhà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vệ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sinh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nơi</a:t>
                      </a:r>
                      <a:r>
                        <a:rPr lang="en-US" sz="28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để</a:t>
                      </a:r>
                      <a:r>
                        <a:rPr lang="en-US" sz="28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rác</a:t>
                      </a:r>
                      <a:r>
                        <a:rPr lang="en-US" sz="28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2800" baseline="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tủ</a:t>
                      </a:r>
                      <a:r>
                        <a:rPr lang="en-US" sz="28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bếp</a:t>
                      </a:r>
                      <a:r>
                        <a:rPr lang="en-US" sz="28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2800" baseline="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tủ</a:t>
                      </a:r>
                      <a:r>
                        <a:rPr lang="en-US" sz="28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quần</a:t>
                      </a:r>
                      <a:r>
                        <a:rPr lang="en-US" sz="28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áo</a:t>
                      </a:r>
                      <a:r>
                        <a:rPr lang="en-US" sz="28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, ..</a:t>
                      </a:r>
                      <a:endParaRPr lang="en-US" sz="28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/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Phun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thuốc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diệt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gián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  <a:p>
                      <a:pPr algn="l"/>
                      <a:endParaRPr lang="en-US" sz="28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9728" marR="109728" marT="60960" marB="60960"/>
                </a:tc>
              </a:tr>
            </a:tbl>
          </a:graphicData>
        </a:graphic>
      </p:graphicFrame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" y="63632"/>
            <a:ext cx="1463040" cy="1038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4" descr="http://content.mycutegraphics.com/graphics/fly/fly-and-trash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50141" y="76201"/>
            <a:ext cx="1231219" cy="1066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07326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9" y="8467"/>
            <a:ext cx="10972782" cy="6874933"/>
            <a:chOff x="15" y="6350"/>
            <a:chExt cx="9143985" cy="5156200"/>
          </a:xfrm>
        </p:grpSpPr>
        <p:pic>
          <p:nvPicPr>
            <p:cNvPr id="12" name="图片 2">
              <a:extLst>
                <a:ext uri="{FF2B5EF4-FFF2-40B4-BE49-F238E27FC236}">
                  <a16:creationId xmlns:a16="http://schemas.microsoft.com/office/drawing/2014/main" xmlns="" id="{B5BCE59B-D36C-4F42-A004-3B57D3D0CA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200"/>
                      </a14:imgEffect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9" t="26666" r="11106" b="333"/>
            <a:stretch/>
          </p:blipFill>
          <p:spPr>
            <a:xfrm>
              <a:off x="15" y="6350"/>
              <a:ext cx="9143985" cy="4171943"/>
            </a:xfrm>
            <a:prstGeom prst="rect">
              <a:avLst/>
            </a:prstGeom>
          </p:spPr>
        </p:pic>
        <p:pic>
          <p:nvPicPr>
            <p:cNvPr id="13" name="图片 2">
              <a:extLst>
                <a:ext uri="{FF2B5EF4-FFF2-40B4-BE49-F238E27FC236}">
                  <a16:creationId xmlns:a16="http://schemas.microsoft.com/office/drawing/2014/main" xmlns="" id="{B5BCE59B-D36C-4F42-A004-3B57D3D0CA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11200"/>
                      </a14:imgEffect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9" t="26666" r="11106" b="333"/>
            <a:stretch/>
          </p:blipFill>
          <p:spPr>
            <a:xfrm>
              <a:off x="15" y="2647950"/>
              <a:ext cx="9143985" cy="2514600"/>
            </a:xfrm>
            <a:prstGeom prst="rect">
              <a:avLst/>
            </a:prstGeom>
          </p:spPr>
        </p:pic>
      </p:grpSp>
      <p:sp>
        <p:nvSpPr>
          <p:cNvPr id="8" name="矩形: 折角 2">
            <a:extLst>
              <a:ext uri="{FF2B5EF4-FFF2-40B4-BE49-F238E27FC236}">
                <a16:creationId xmlns:a16="http://schemas.microsoft.com/office/drawing/2014/main" xmlns="" id="{A557ED58-EEAA-480E-A5EE-9466DBB114F1}"/>
              </a:ext>
            </a:extLst>
          </p:cNvPr>
          <p:cNvSpPr/>
          <p:nvPr/>
        </p:nvSpPr>
        <p:spPr>
          <a:xfrm>
            <a:off x="3914932" y="990601"/>
            <a:ext cx="5686268" cy="4478857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117" tIns="57059" rIns="114117" bIns="57059"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3" descr="图片包含 座位, 家具, 椅子&#10;&#10;自动生成的说明">
            <a:extLst>
              <a:ext uri="{FF2B5EF4-FFF2-40B4-BE49-F238E27FC236}">
                <a16:creationId xmlns:a16="http://schemas.microsoft.com/office/drawing/2014/main" xmlns="" id="{115DC31E-5614-4F32-B8CD-CCC2555A277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0572" y="381000"/>
            <a:ext cx="1412148" cy="156905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97680" y="1803400"/>
            <a:ext cx="4846320" cy="2641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117" tIns="57059" rIns="114117" bIns="57059" rtlCol="0" anchor="ctr"/>
          <a:lstStyle/>
          <a:p>
            <a:pPr algn="ctr"/>
            <a:r>
              <a:rPr lang="en-US" sz="37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Chúng</a:t>
            </a:r>
            <a:r>
              <a:rPr lang="en-US" sz="37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ta </a:t>
            </a:r>
            <a:r>
              <a:rPr lang="en-US" sz="37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phải</a:t>
            </a:r>
            <a:r>
              <a:rPr lang="en-US" sz="37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giữ</a:t>
            </a:r>
            <a:r>
              <a:rPr lang="en-US" sz="37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vệ</a:t>
            </a:r>
            <a:r>
              <a:rPr lang="en-US" sz="37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sz="37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môi</a:t>
            </a:r>
            <a:r>
              <a:rPr lang="en-US" sz="37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trường</a:t>
            </a:r>
            <a:r>
              <a:rPr lang="en-US" sz="37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7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nhà</a:t>
            </a:r>
            <a:r>
              <a:rPr lang="en-US" sz="37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37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37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phun</a:t>
            </a:r>
            <a:r>
              <a:rPr lang="en-US" sz="37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thuốc</a:t>
            </a:r>
            <a:r>
              <a:rPr lang="en-US" sz="37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diệt</a:t>
            </a:r>
            <a:r>
              <a:rPr lang="en-US" sz="37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côn</a:t>
            </a:r>
            <a:r>
              <a:rPr lang="en-US" sz="37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trùng</a:t>
            </a:r>
            <a:r>
              <a:rPr lang="en-US" sz="37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7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hại</a:t>
            </a:r>
            <a:r>
              <a:rPr lang="en-US" sz="37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37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tránh</a:t>
            </a:r>
            <a:r>
              <a:rPr lang="en-US" sz="37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37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tác</a:t>
            </a:r>
            <a:r>
              <a:rPr lang="en-US" sz="37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hại</a:t>
            </a:r>
            <a:r>
              <a:rPr lang="en-US" sz="37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37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chúng</a:t>
            </a:r>
            <a:r>
              <a:rPr lang="en-US" sz="37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15" name="图片 4">
            <a:extLst>
              <a:ext uri="{FF2B5EF4-FFF2-40B4-BE49-F238E27FC236}">
                <a16:creationId xmlns:a16="http://schemas.microsoft.com/office/drawing/2014/main" xmlns="" id="{C010232D-E992-483E-8FD8-7FF86B495B2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406" y="1903064"/>
            <a:ext cx="3319835" cy="4827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530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909219" y="76201"/>
            <a:ext cx="12796420" cy="1192450"/>
          </a:xfrm>
          <a:prstGeom prst="rect">
            <a:avLst/>
          </a:prstGeom>
          <a:noFill/>
        </p:spPr>
        <p:txBody>
          <a:bodyPr wrap="square" lIns="114117" tIns="57059" rIns="114117" bIns="5705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5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Một</a:t>
            </a:r>
            <a:r>
              <a:rPr lang="en-US" sz="3500" b="1" spc="6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số</a:t>
            </a:r>
            <a:r>
              <a:rPr lang="en-US" sz="3500" b="1" spc="6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cách</a:t>
            </a:r>
            <a:r>
              <a:rPr lang="en-US" sz="3500" b="1" spc="6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đuổi</a:t>
            </a:r>
            <a:r>
              <a:rPr lang="en-US" sz="3500" b="1" spc="6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và</a:t>
            </a:r>
            <a:r>
              <a:rPr lang="en-US" sz="3500" b="1" spc="6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diệt</a:t>
            </a:r>
            <a:r>
              <a:rPr lang="en-US" sz="3500" b="1" spc="6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gián</a:t>
            </a:r>
            <a:r>
              <a:rPr lang="en-US" sz="3500" b="1" spc="6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an </a:t>
            </a:r>
            <a:r>
              <a:rPr lang="en-US" sz="35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toàn</a:t>
            </a:r>
            <a:r>
              <a:rPr lang="en-US" sz="3500" b="1" spc="6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với</a:t>
            </a:r>
            <a:r>
              <a:rPr lang="en-US" sz="3500" b="1" spc="6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35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môi</a:t>
            </a:r>
            <a:r>
              <a:rPr lang="en-US" sz="3500" b="1" spc="6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trường</a:t>
            </a:r>
            <a:endParaRPr lang="en-US" sz="3500" b="1" spc="62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8" descr="a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3841" y="1492857"/>
            <a:ext cx="2937466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9" descr="cucvantho-800x8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68055" y="1492857"/>
            <a:ext cx="265176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0" descr="duoi-ruoi-bang-tui-bong-nuoc-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25655" y="1492857"/>
            <a:ext cx="2715624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 descr="HBdish-detergent-d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07040" y="3931257"/>
            <a:ext cx="3049735" cy="190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2" descr="diet-ruoi-an-binh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25656" y="3962004"/>
            <a:ext cx="2715624" cy="1878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2484191" y="3524857"/>
            <a:ext cx="2206824" cy="95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52403" tIns="76202" rIns="152403" bIns="76202" anchor="ctr"/>
          <a:lstStyle/>
          <a:p>
            <a:pPr algn="ctr"/>
            <a:r>
              <a:rPr lang="en-US" sz="3000" b="1" dirty="0" err="1">
                <a:latin typeface="Arial" pitchFamily="34" charset="0"/>
                <a:cs typeface="Arial" pitchFamily="34" charset="0"/>
              </a:rPr>
              <a:t>Trồng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atin typeface="Arial" pitchFamily="34" charset="0"/>
                <a:cs typeface="Arial" pitchFamily="34" charset="0"/>
              </a:rPr>
              <a:t>cây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atin typeface="Arial" pitchFamily="34" charset="0"/>
                <a:cs typeface="Arial" pitchFamily="34" charset="0"/>
              </a:rPr>
              <a:t>thảo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atin typeface="Arial" pitchFamily="34" charset="0"/>
                <a:cs typeface="Arial" pitchFamily="34" charset="0"/>
              </a:rPr>
              <a:t>dược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atin typeface="Arial" pitchFamily="34" charset="0"/>
                <a:cs typeface="Arial" pitchFamily="34" charset="0"/>
              </a:rPr>
              <a:t>để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atin typeface="Arial" pitchFamily="34" charset="0"/>
                <a:cs typeface="Arial" pitchFamily="34" charset="0"/>
              </a:rPr>
              <a:t>đuổi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atin typeface="Arial" pitchFamily="34" charset="0"/>
                <a:cs typeface="Arial" pitchFamily="34" charset="0"/>
              </a:rPr>
              <a:t>ruồi</a:t>
            </a:r>
            <a:endParaRPr lang="en-US" sz="3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8126257" y="3524858"/>
            <a:ext cx="1502519" cy="83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52403" tIns="76202" rIns="152403" bIns="76202" anchor="ctr"/>
          <a:lstStyle/>
          <a:p>
            <a:pPr algn="ctr"/>
            <a:r>
              <a:rPr lang="en-US" sz="3000" b="1" dirty="0">
                <a:latin typeface="Arial" pitchFamily="34" charset="0"/>
                <a:cs typeface="Arial" pitchFamily="34" charset="0"/>
              </a:rPr>
              <a:t>Treo </a:t>
            </a:r>
            <a:r>
              <a:rPr lang="en-US" sz="3000" b="1" dirty="0" err="1">
                <a:latin typeface="Arial" pitchFamily="34" charset="0"/>
                <a:cs typeface="Arial" pitchFamily="34" charset="0"/>
              </a:rPr>
              <a:t>bịch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atin typeface="Arial" pitchFamily="34" charset="0"/>
                <a:cs typeface="Arial" pitchFamily="34" charset="0"/>
              </a:rPr>
              <a:t>nước</a:t>
            </a:r>
            <a:endParaRPr lang="en-US" sz="3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5"/>
          <p:cNvSpPr>
            <a:spLocks noChangeArrowheads="1"/>
          </p:cNvSpPr>
          <p:nvPr/>
        </p:nvSpPr>
        <p:spPr bwMode="auto">
          <a:xfrm>
            <a:off x="2726362" y="6166458"/>
            <a:ext cx="1690333" cy="107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52403" tIns="76202" rIns="152403" bIns="76202" anchor="ctr"/>
          <a:lstStyle/>
          <a:p>
            <a:pPr algn="ctr"/>
            <a:r>
              <a:rPr lang="en-US" sz="3000" b="1" dirty="0" err="1">
                <a:latin typeface="Arial" pitchFamily="34" charset="0"/>
                <a:cs typeface="Arial" pitchFamily="34" charset="0"/>
              </a:rPr>
              <a:t>Dùng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atin typeface="Arial" pitchFamily="34" charset="0"/>
                <a:cs typeface="Arial" pitchFamily="34" charset="0"/>
              </a:rPr>
              <a:t>nước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atin typeface="Arial" pitchFamily="34" charset="0"/>
                <a:cs typeface="Arial" pitchFamily="34" charset="0"/>
              </a:rPr>
              <a:t>rửa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atin typeface="Arial" pitchFamily="34" charset="0"/>
                <a:cs typeface="Arial" pitchFamily="34" charset="0"/>
              </a:rPr>
              <a:t>chén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r>
              <a:rPr lang="en-US" sz="3000" b="1" dirty="0" err="1">
                <a:latin typeface="Arial" pitchFamily="34" charset="0"/>
                <a:cs typeface="Arial" pitchFamily="34" charset="0"/>
              </a:rPr>
              <a:t>Thêm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 2-3 </a:t>
            </a:r>
            <a:r>
              <a:rPr lang="en-US" sz="3000" b="1" dirty="0" err="1">
                <a:latin typeface="Arial" pitchFamily="34" charset="0"/>
                <a:cs typeface="Arial" pitchFamily="34" charset="0"/>
              </a:rPr>
              <a:t>giọt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atin typeface="Arial" pitchFamily="34" charset="0"/>
                <a:cs typeface="Arial" pitchFamily="34" charset="0"/>
              </a:rPr>
              <a:t>giấm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atin typeface="Arial" pitchFamily="34" charset="0"/>
                <a:cs typeface="Arial" pitchFamily="34" charset="0"/>
              </a:rPr>
              <a:t>táo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atin typeface="Arial" pitchFamily="34" charset="0"/>
                <a:cs typeface="Arial" pitchFamily="34" charset="0"/>
              </a:rPr>
              <a:t>để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atin typeface="Arial" pitchFamily="34" charset="0"/>
                <a:cs typeface="Arial" pitchFamily="34" charset="0"/>
              </a:rPr>
              <a:t>đuổi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atin typeface="Arial" pitchFamily="34" charset="0"/>
                <a:cs typeface="Arial" pitchFamily="34" charset="0"/>
              </a:rPr>
              <a:t>ruồi</a:t>
            </a:r>
            <a:endParaRPr lang="en-US" sz="3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16"/>
          <p:cNvSpPr>
            <a:spLocks noChangeArrowheads="1"/>
          </p:cNvSpPr>
          <p:nvPr/>
        </p:nvSpPr>
        <p:spPr bwMode="auto">
          <a:xfrm>
            <a:off x="7982855" y="6160715"/>
            <a:ext cx="1737287" cy="107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52403" tIns="76202" rIns="152403" bIns="76202" anchor="ctr"/>
          <a:lstStyle/>
          <a:p>
            <a:pPr algn="ctr"/>
            <a:r>
              <a:rPr lang="en-US" sz="3000" b="1" dirty="0" err="1">
                <a:latin typeface="Arial" pitchFamily="34" charset="0"/>
                <a:cs typeface="Arial" pitchFamily="34" charset="0"/>
              </a:rPr>
              <a:t>Dùng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latin typeface="Arial" pitchFamily="34" charset="0"/>
                <a:cs typeface="Arial" pitchFamily="34" charset="0"/>
              </a:rPr>
              <a:t>keo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atin typeface="Arial" pitchFamily="34" charset="0"/>
                <a:cs typeface="Arial" pitchFamily="34" charset="0"/>
              </a:rPr>
              <a:t>bẫy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atin typeface="Arial" pitchFamily="34" charset="0"/>
                <a:cs typeface="Arial" pitchFamily="34" charset="0"/>
              </a:rPr>
              <a:t>ruồi</a:t>
            </a:r>
            <a:endParaRPr lang="en-US" sz="3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52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B5BCE59B-D36C-4F42-A004-3B57D3D0CA1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1765" b="10000"/>
          <a:stretch/>
        </p:blipFill>
        <p:spPr>
          <a:xfrm>
            <a:off x="19" y="-25400"/>
            <a:ext cx="10972782" cy="685799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8859BB8D-A835-4EF0-A4B4-C65CADFBCE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0" t="27848" r="5032" b="7510"/>
          <a:stretch/>
        </p:blipFill>
        <p:spPr>
          <a:xfrm rot="672072">
            <a:off x="122278" y="2952109"/>
            <a:ext cx="6893082" cy="3653039"/>
          </a:xfrm>
          <a:prstGeom prst="rect">
            <a:avLst/>
          </a:prstGeom>
          <a:ln>
            <a:noFill/>
          </a:ln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13D20633-FFD0-44E5-A681-DB7E89587C5E}"/>
              </a:ext>
            </a:extLst>
          </p:cNvPr>
          <p:cNvSpPr txBox="1"/>
          <p:nvPr/>
        </p:nvSpPr>
        <p:spPr>
          <a:xfrm>
            <a:off x="1547879" y="2131749"/>
            <a:ext cx="2020939" cy="2487081"/>
          </a:xfrm>
          <a:prstGeom prst="rect">
            <a:avLst/>
          </a:prstGeom>
          <a:noFill/>
        </p:spPr>
        <p:txBody>
          <a:bodyPr wrap="square" lIns="85588" tIns="42794" rIns="85588" bIns="42794" rtlCol="0">
            <a:spAutoFit/>
          </a:bodyPr>
          <a:lstStyle/>
          <a:p>
            <a:endParaRPr lang="zh-CN" altLang="en-US" sz="15600" dirty="0">
              <a:solidFill>
                <a:schemeClr val="bg1"/>
              </a:solidFill>
              <a:latin typeface="字魂20号-石头体" panose="02010600010101010101" pitchFamily="2" charset="-122"/>
              <a:ea typeface="字魂20号-石头体" panose="02010600010101010101" pitchFamily="2" charset="-122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54139" y="1498601"/>
            <a:ext cx="8301968" cy="1269395"/>
          </a:xfrm>
          <a:prstGeom prst="rect">
            <a:avLst/>
          </a:prstGeom>
          <a:noFill/>
        </p:spPr>
        <p:txBody>
          <a:bodyPr wrap="none" lIns="114117" tIns="57059" rIns="114117" bIns="57059">
            <a:spAutoFit/>
          </a:bodyPr>
          <a:lstStyle/>
          <a:p>
            <a:pPr algn="ctr"/>
            <a:r>
              <a:rPr lang="en-US" sz="75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KHOA HỌC – LỚP 5B</a:t>
            </a:r>
          </a:p>
        </p:txBody>
      </p:sp>
    </p:spTree>
    <p:extLst>
      <p:ext uri="{BB962C8B-B14F-4D97-AF65-F5344CB8AC3E}">
        <p14:creationId xmlns:p14="http://schemas.microsoft.com/office/powerpoint/2010/main" val="1052524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6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909219" y="76201"/>
            <a:ext cx="12796420" cy="1192450"/>
          </a:xfrm>
          <a:prstGeom prst="rect">
            <a:avLst/>
          </a:prstGeom>
          <a:noFill/>
        </p:spPr>
        <p:txBody>
          <a:bodyPr wrap="square" lIns="114117" tIns="57059" rIns="114117" bIns="5705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5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Một</a:t>
            </a:r>
            <a:r>
              <a:rPr lang="en-US" sz="3500" b="1" spc="6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số</a:t>
            </a:r>
            <a:r>
              <a:rPr lang="en-US" sz="3500" b="1" spc="6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cách</a:t>
            </a:r>
            <a:r>
              <a:rPr lang="en-US" sz="3500" b="1" spc="6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đuổi</a:t>
            </a:r>
            <a:r>
              <a:rPr lang="en-US" sz="3500" b="1" spc="6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và</a:t>
            </a:r>
            <a:r>
              <a:rPr lang="en-US" sz="3500" b="1" spc="6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diệt</a:t>
            </a:r>
            <a:r>
              <a:rPr lang="en-US" sz="3500" b="1" spc="6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gián</a:t>
            </a:r>
            <a:r>
              <a:rPr lang="en-US" sz="3500" b="1" spc="6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an </a:t>
            </a:r>
            <a:r>
              <a:rPr lang="en-US" sz="35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toàn</a:t>
            </a:r>
            <a:r>
              <a:rPr lang="en-US" sz="3500" b="1" spc="6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với</a:t>
            </a:r>
            <a:r>
              <a:rPr lang="en-US" sz="3500" b="1" spc="6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35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môi</a:t>
            </a:r>
            <a:r>
              <a:rPr lang="en-US" sz="3500" b="1" spc="6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trường</a:t>
            </a:r>
            <a:endParaRPr lang="en-US" sz="3500" b="1" spc="62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Picture 7" descr="dualeo_lm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22303" y="1498601"/>
            <a:ext cx="2621298" cy="1813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8" descr="cu_han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808" y="1500261"/>
            <a:ext cx="2743200" cy="181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9" descr="cach-diet-gian-dan-gian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1" y="1498601"/>
            <a:ext cx="3279997" cy="1874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10" descr="la dao chua benh to di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69844" y="4033520"/>
            <a:ext cx="3279997" cy="2092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11" descr="hqdefault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37360" y="3992881"/>
            <a:ext cx="329184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ectangle 12"/>
          <p:cNvSpPr>
            <a:spLocks noChangeArrowheads="1"/>
          </p:cNvSpPr>
          <p:nvPr/>
        </p:nvSpPr>
        <p:spPr bwMode="auto">
          <a:xfrm>
            <a:off x="1410208" y="3124200"/>
            <a:ext cx="3801872" cy="853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52403" tIns="76202" rIns="152403" bIns="76202" anchor="ctr"/>
          <a:lstStyle/>
          <a:p>
            <a:pPr algn="ctr"/>
            <a:r>
              <a:rPr lang="en-US" sz="3000" b="1" dirty="0" err="1">
                <a:latin typeface="Arial" pitchFamily="34" charset="0"/>
                <a:cs typeface="Arial" pitchFamily="34" charset="0"/>
              </a:rPr>
              <a:t>Dùng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atin typeface="Arial" pitchFamily="34" charset="0"/>
                <a:cs typeface="Arial" pitchFamily="34" charset="0"/>
              </a:rPr>
              <a:t>hành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atin typeface="Arial" pitchFamily="34" charset="0"/>
                <a:cs typeface="Arial" pitchFamily="34" charset="0"/>
              </a:rPr>
              <a:t>tây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3000" b="1" dirty="0" err="1">
                <a:latin typeface="Arial" pitchFamily="34" charset="0"/>
                <a:cs typeface="Arial" pitchFamily="34" charset="0"/>
              </a:rPr>
              <a:t>dưa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atin typeface="Arial" pitchFamily="34" charset="0"/>
                <a:cs typeface="Arial" pitchFamily="34" charset="0"/>
              </a:rPr>
              <a:t>leo</a:t>
            </a:r>
            <a:endParaRPr lang="en-US" sz="3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13"/>
          <p:cNvSpPr>
            <a:spLocks noChangeArrowheads="1"/>
          </p:cNvSpPr>
          <p:nvPr/>
        </p:nvSpPr>
        <p:spPr bwMode="auto">
          <a:xfrm>
            <a:off x="6713728" y="3225800"/>
            <a:ext cx="3801872" cy="746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52403" tIns="76202" rIns="152403" bIns="76202" anchor="ctr"/>
          <a:lstStyle/>
          <a:p>
            <a:pPr algn="ctr"/>
            <a:r>
              <a:rPr lang="en-US" sz="3000" b="1" dirty="0" err="1">
                <a:latin typeface="Arial" pitchFamily="34" charset="0"/>
                <a:cs typeface="Arial" pitchFamily="34" charset="0"/>
              </a:rPr>
              <a:t>Đường</a:t>
            </a:r>
            <a:endParaRPr lang="en-US" sz="3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14"/>
          <p:cNvSpPr>
            <a:spLocks noChangeArrowheads="1"/>
          </p:cNvSpPr>
          <p:nvPr/>
        </p:nvSpPr>
        <p:spPr bwMode="auto">
          <a:xfrm>
            <a:off x="1382839" y="5984240"/>
            <a:ext cx="3920681" cy="853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52403" tIns="76202" rIns="152403" bIns="76202" anchor="ctr"/>
          <a:lstStyle/>
          <a:p>
            <a:pPr algn="ctr"/>
            <a:r>
              <a:rPr lang="en-US" sz="3000" b="1" dirty="0" err="1">
                <a:latin typeface="Arial" pitchFamily="34" charset="0"/>
                <a:cs typeface="Arial" pitchFamily="34" charset="0"/>
              </a:rPr>
              <a:t>Lá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atin typeface="Arial" pitchFamily="34" charset="0"/>
                <a:cs typeface="Arial" pitchFamily="34" charset="0"/>
              </a:rPr>
              <a:t>nguyệt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atin typeface="Arial" pitchFamily="34" charset="0"/>
                <a:cs typeface="Arial" pitchFamily="34" charset="0"/>
              </a:rPr>
              <a:t>quế</a:t>
            </a:r>
            <a:endParaRPr lang="en-US" sz="3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15"/>
          <p:cNvSpPr>
            <a:spLocks noChangeArrowheads="1"/>
          </p:cNvSpPr>
          <p:nvPr/>
        </p:nvSpPr>
        <p:spPr bwMode="auto">
          <a:xfrm>
            <a:off x="6583681" y="5923280"/>
            <a:ext cx="4277106" cy="96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52403" tIns="76202" rIns="152403" bIns="76202" anchor="ctr"/>
          <a:lstStyle/>
          <a:p>
            <a:pPr algn="ctr"/>
            <a:r>
              <a:rPr lang="en-US" sz="3000" b="1" dirty="0" err="1">
                <a:latin typeface="Arial" pitchFamily="34" charset="0"/>
                <a:cs typeface="Arial" pitchFamily="34" charset="0"/>
              </a:rPr>
              <a:t>Lá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atin typeface="Arial" pitchFamily="34" charset="0"/>
                <a:cs typeface="Arial" pitchFamily="34" charset="0"/>
              </a:rPr>
              <a:t>đào</a:t>
            </a:r>
            <a:endParaRPr lang="en-US" sz="3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5"/>
          <p:cNvSpPr>
            <a:spLocks noChangeArrowheads="1"/>
          </p:cNvSpPr>
          <p:nvPr/>
        </p:nvSpPr>
        <p:spPr bwMode="auto">
          <a:xfrm>
            <a:off x="5624349" y="-1473201"/>
            <a:ext cx="307847" cy="769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52403" tIns="76202" rIns="152403" bIns="76202">
            <a:spAutoFit/>
          </a:bodyPr>
          <a:lstStyle/>
          <a:p>
            <a:pPr algn="ctr"/>
            <a:endParaRPr lang="en-US" sz="4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307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  <p:bldP spid="2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8467"/>
            <a:ext cx="10978516" cy="6849533"/>
            <a:chOff x="0" y="6350"/>
            <a:chExt cx="9148763" cy="5137150"/>
          </a:xfrm>
        </p:grpSpPr>
        <p:pic>
          <p:nvPicPr>
            <p:cNvPr id="17" name="Picture 16" descr="Hình ảnh có liên quan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58"/>
            <a:stretch/>
          </p:blipFill>
          <p:spPr bwMode="auto">
            <a:xfrm>
              <a:off x="0" y="6351"/>
              <a:ext cx="7624763" cy="5137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17" descr="Hình ảnh có liên quan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58"/>
            <a:stretch/>
          </p:blipFill>
          <p:spPr bwMode="auto">
            <a:xfrm>
              <a:off x="2971800" y="6350"/>
              <a:ext cx="6176963" cy="5137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74" name="Picture 2" descr="The Frog Sits On A Leaf In The Pond Stock Illustration - Download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872" y="2600029"/>
            <a:ext cx="4243488" cy="38769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67818" y="482600"/>
            <a:ext cx="3160239" cy="807730"/>
          </a:xfrm>
          <a:prstGeom prst="rect">
            <a:avLst/>
          </a:prstGeom>
          <a:noFill/>
        </p:spPr>
        <p:txBody>
          <a:bodyPr wrap="none" lIns="114117" tIns="57059" rIns="114117" bIns="57059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500" b="1" dirty="0" err="1">
                <a:ln w="11430"/>
                <a:solidFill>
                  <a:schemeClr val="tx2">
                    <a:lumMod val="75000"/>
                  </a:schemeClr>
                </a:solidFill>
              </a:rPr>
              <a:t>Hoạt</a:t>
            </a:r>
            <a:r>
              <a:rPr lang="en-US" sz="4500" b="1" dirty="0">
                <a:ln w="11430"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4500" b="1" dirty="0" err="1">
                <a:ln w="11430"/>
                <a:solidFill>
                  <a:schemeClr val="tx2">
                    <a:lumMod val="75000"/>
                  </a:schemeClr>
                </a:solidFill>
              </a:rPr>
              <a:t>động</a:t>
            </a:r>
            <a:r>
              <a:rPr lang="en-US" sz="4500" b="1" dirty="0">
                <a:ln w="11430"/>
                <a:solidFill>
                  <a:schemeClr val="tx2">
                    <a:lumMod val="75000"/>
                  </a:schemeClr>
                </a:solidFill>
              </a:rPr>
              <a:t> 3</a:t>
            </a:r>
          </a:p>
        </p:txBody>
      </p:sp>
      <p:sp>
        <p:nvSpPr>
          <p:cNvPr id="5" name="Rectangle 4"/>
          <p:cNvSpPr/>
          <p:nvPr/>
        </p:nvSpPr>
        <p:spPr>
          <a:xfrm>
            <a:off x="3988540" y="1193800"/>
            <a:ext cx="6498847" cy="2423557"/>
          </a:xfrm>
          <a:prstGeom prst="rect">
            <a:avLst/>
          </a:prstGeom>
          <a:noFill/>
        </p:spPr>
        <p:txBody>
          <a:bodyPr wrap="none" lIns="114117" tIns="57059" rIns="114117" bIns="5705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500" b="1" spc="62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Sự</a:t>
            </a:r>
            <a:r>
              <a:rPr lang="en-US" sz="7500" b="1" spc="62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7500" b="1" spc="62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sinh</a:t>
            </a:r>
            <a:r>
              <a:rPr lang="en-US" sz="7500" b="1" spc="62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7500" b="1" spc="62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sản</a:t>
            </a:r>
            <a:r>
              <a:rPr lang="en-US" sz="7500" b="1" spc="62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7500" b="1" spc="62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của</a:t>
            </a:r>
            <a:endParaRPr lang="en-US" sz="7500" b="1" spc="62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7500" b="1" spc="62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ếch</a:t>
            </a:r>
            <a:endParaRPr lang="en-US" sz="7500" b="1" spc="62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" name="图片 4">
            <a:extLst>
              <a:ext uri="{FF2B5EF4-FFF2-40B4-BE49-F238E27FC236}">
                <a16:creationId xmlns="" xmlns:a16="http://schemas.microsoft.com/office/drawing/2014/main" id="{05C21117-131D-47EF-ABA1-207B6B7E02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190401"/>
            <a:ext cx="707860" cy="584399"/>
          </a:xfrm>
          <a:prstGeom prst="rect">
            <a:avLst/>
          </a:prstGeom>
        </p:spPr>
      </p:pic>
      <p:pic>
        <p:nvPicPr>
          <p:cNvPr id="11" name="图片 5">
            <a:extLst>
              <a:ext uri="{FF2B5EF4-FFF2-40B4-BE49-F238E27FC236}">
                <a16:creationId xmlns="" xmlns:a16="http://schemas.microsoft.com/office/drawing/2014/main" id="{F7746454-941C-4620-AC7E-84B14C67CD4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8160" y="415463"/>
            <a:ext cx="973648" cy="80382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0DE4DA9D-900A-428A-B38D-A3718E27426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6901" y="381001"/>
            <a:ext cx="453336" cy="812800"/>
          </a:xfrm>
          <a:prstGeom prst="rect">
            <a:avLst/>
          </a:prstGeom>
        </p:spPr>
      </p:pic>
      <p:sp>
        <p:nvSpPr>
          <p:cNvPr id="14" name="任意多边形: 形状 12">
            <a:extLst>
              <a:ext uri="{FF2B5EF4-FFF2-40B4-BE49-F238E27FC236}">
                <a16:creationId xmlns="" xmlns:a16="http://schemas.microsoft.com/office/drawing/2014/main" id="{5A478C15-749F-41C6-86D2-5932D1368829}"/>
              </a:ext>
            </a:extLst>
          </p:cNvPr>
          <p:cNvSpPr/>
          <p:nvPr/>
        </p:nvSpPr>
        <p:spPr>
          <a:xfrm>
            <a:off x="905744" y="1649346"/>
            <a:ext cx="241964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588" tIns="42794" rIns="85588" bIns="42794"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5">
            <a:extLst>
              <a:ext uri="{FF2B5EF4-FFF2-40B4-BE49-F238E27FC236}">
                <a16:creationId xmlns="" xmlns:a16="http://schemas.microsoft.com/office/drawing/2014/main" id="{F7746454-941C-4620-AC7E-84B14C67CD4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040" y="1344374"/>
            <a:ext cx="973648" cy="80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125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8467"/>
            <a:ext cx="10978516" cy="6849533"/>
            <a:chOff x="0" y="6350"/>
            <a:chExt cx="9148763" cy="5137150"/>
          </a:xfrm>
        </p:grpSpPr>
        <p:pic>
          <p:nvPicPr>
            <p:cNvPr id="4" name="Picture 3" descr="Hình ảnh có liên quan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58"/>
            <a:stretch/>
          </p:blipFill>
          <p:spPr bwMode="auto">
            <a:xfrm>
              <a:off x="0" y="6351"/>
              <a:ext cx="7624763" cy="5137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" name="Picture 2" descr="Hình ảnh có liên quan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58"/>
            <a:stretch/>
          </p:blipFill>
          <p:spPr bwMode="auto">
            <a:xfrm>
              <a:off x="2971800" y="6350"/>
              <a:ext cx="6176963" cy="5137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1920240" y="3274484"/>
            <a:ext cx="230527" cy="45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117" tIns="57059" rIns="114117" bIns="57059">
            <a:spAutoFit/>
          </a:bodyPr>
          <a:lstStyle>
            <a:lvl1pPr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endParaRPr lang="en-GB" altLang="en-US" sz="2200" b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8119110" y="4159251"/>
            <a:ext cx="230527" cy="45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117" tIns="57059" rIns="114117" bIns="57059">
            <a:spAutoFit/>
          </a:bodyPr>
          <a:lstStyle>
            <a:lvl1pPr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endParaRPr lang="en-GB" altLang="en-US" sz="2200" b="0">
              <a:latin typeface="Arial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8210550" y="4057651"/>
            <a:ext cx="230527" cy="45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117" tIns="57059" rIns="114117" bIns="57059">
            <a:spAutoFit/>
          </a:bodyPr>
          <a:lstStyle>
            <a:lvl1pPr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endParaRPr lang="en-GB" altLang="en-US" sz="2200" b="0">
              <a:latin typeface="Arial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7936230" y="3346451"/>
            <a:ext cx="230527" cy="45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117" tIns="57059" rIns="114117" bIns="57059">
            <a:spAutoFit/>
          </a:bodyPr>
          <a:lstStyle>
            <a:lvl1pPr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endParaRPr lang="en-GB" altLang="en-US" sz="2200" b="0">
              <a:latin typeface="Arial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7844790" y="7715251"/>
            <a:ext cx="230527" cy="45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117" tIns="57059" rIns="114117" bIns="57059">
            <a:spAutoFit/>
          </a:bodyPr>
          <a:lstStyle>
            <a:lvl1pPr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endParaRPr lang="en-GB" altLang="en-US" sz="2200" b="0">
              <a:latin typeface="Arial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2907030" y="7918451"/>
            <a:ext cx="230527" cy="45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117" tIns="57059" rIns="114117" bIns="57059">
            <a:spAutoFit/>
          </a:bodyPr>
          <a:lstStyle>
            <a:lvl1pPr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endParaRPr lang="en-GB" altLang="en-US" sz="2200" b="0">
              <a:latin typeface="Arial" charset="0"/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2358390" y="7816851"/>
            <a:ext cx="230527" cy="45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117" tIns="57059" rIns="114117" bIns="57059">
            <a:spAutoFit/>
          </a:bodyPr>
          <a:lstStyle>
            <a:lvl1pPr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endParaRPr lang="en-GB" altLang="en-US" sz="2200" b="0">
              <a:latin typeface="Arial" charset="0"/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1261110" y="603251"/>
            <a:ext cx="230527" cy="45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117" tIns="57059" rIns="114117" bIns="57059">
            <a:spAutoFit/>
          </a:bodyPr>
          <a:lstStyle>
            <a:lvl1pPr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endParaRPr lang="en-GB" altLang="en-US" sz="2200" b="0">
              <a:latin typeface="Arial" charset="0"/>
            </a:endParaRPr>
          </a:p>
        </p:txBody>
      </p:sp>
      <p:sp>
        <p:nvSpPr>
          <p:cNvPr id="14" name="Text Box 9">
            <a:hlinkClick r:id="rId3" action="ppaction://program"/>
          </p:cNvPr>
          <p:cNvSpPr txBox="1">
            <a:spLocks noChangeArrowheads="1"/>
          </p:cNvSpPr>
          <p:nvPr/>
        </p:nvSpPr>
        <p:spPr bwMode="auto">
          <a:xfrm>
            <a:off x="201930" y="1531701"/>
            <a:ext cx="6217920" cy="730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4117" tIns="57059" rIns="114117" bIns="57059">
            <a:spAutoFit/>
          </a:bodyPr>
          <a:lstStyle>
            <a:lvl1pPr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Ếch</a:t>
            </a:r>
            <a:r>
              <a:rPr lang="en-US" alt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alt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alt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alt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3729990" y="6394451"/>
            <a:ext cx="230527" cy="45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117" tIns="57059" rIns="114117" bIns="57059">
            <a:spAutoFit/>
          </a:bodyPr>
          <a:lstStyle>
            <a:lvl1pPr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endParaRPr lang="en-GB" altLang="en-US" sz="2200" b="0">
              <a:latin typeface="Arial" charset="0"/>
            </a:endParaRPr>
          </a:p>
        </p:txBody>
      </p:sp>
      <p:sp>
        <p:nvSpPr>
          <p:cNvPr id="16" name="Text Box 11">
            <a:hlinkClick r:id="rId3" action="ppaction://program"/>
          </p:cNvPr>
          <p:cNvSpPr txBox="1">
            <a:spLocks noChangeArrowheads="1"/>
          </p:cNvSpPr>
          <p:nvPr/>
        </p:nvSpPr>
        <p:spPr bwMode="auto">
          <a:xfrm>
            <a:off x="163831" y="889000"/>
            <a:ext cx="6145530" cy="1346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4117" tIns="57059" rIns="114117" bIns="57059">
            <a:spAutoFit/>
          </a:bodyPr>
          <a:lstStyle>
            <a:lvl1pPr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dirty="0">
                <a:solidFill>
                  <a:srgbClr val="C00000"/>
                </a:solidFill>
                <a:latin typeface="Times New Roman" pitchFamily="18" charset="0"/>
              </a:rPr>
              <a:t>- </a:t>
            </a:r>
            <a:r>
              <a:rPr lang="en-US" altLang="en-US" sz="4000" dirty="0" err="1">
                <a:solidFill>
                  <a:srgbClr val="C00000"/>
                </a:solidFill>
                <a:latin typeface="Times New Roman" pitchFamily="18" charset="0"/>
              </a:rPr>
              <a:t>Ếch</a:t>
            </a:r>
            <a:r>
              <a:rPr lang="en-US" altLang="en-US" sz="40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latin typeface="Times New Roman" pitchFamily="18" charset="0"/>
              </a:rPr>
              <a:t>thường</a:t>
            </a:r>
            <a:r>
              <a:rPr lang="en-US" altLang="en-US" sz="40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latin typeface="Times New Roman" pitchFamily="18" charset="0"/>
              </a:rPr>
              <a:t>sống</a:t>
            </a:r>
            <a:r>
              <a:rPr lang="en-US" altLang="en-US" sz="4000" dirty="0">
                <a:solidFill>
                  <a:srgbClr val="C00000"/>
                </a:solidFill>
                <a:latin typeface="Times New Roman" pitchFamily="18" charset="0"/>
              </a:rPr>
              <a:t> ở </a:t>
            </a:r>
            <a:r>
              <a:rPr lang="en-US" altLang="en-US" sz="4000" dirty="0" err="1">
                <a:solidFill>
                  <a:srgbClr val="C00000"/>
                </a:solidFill>
                <a:latin typeface="Times New Roman" pitchFamily="18" charset="0"/>
              </a:rPr>
              <a:t>cả</a:t>
            </a:r>
            <a:r>
              <a:rPr lang="en-US" altLang="en-US" sz="40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latin typeface="Times New Roman" pitchFamily="18" charset="0"/>
              </a:rPr>
              <a:t>trên</a:t>
            </a:r>
            <a:r>
              <a:rPr lang="en-US" altLang="en-US" sz="40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latin typeface="Times New Roman" pitchFamily="18" charset="0"/>
              </a:rPr>
              <a:t>cạn</a:t>
            </a:r>
            <a:r>
              <a:rPr lang="en-US" altLang="en-US" sz="40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latin typeface="Times New Roman" pitchFamily="18" charset="0"/>
              </a:rPr>
              <a:t>và</a:t>
            </a:r>
            <a:r>
              <a:rPr lang="en-US" altLang="en-US" sz="40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latin typeface="Times New Roman" pitchFamily="18" charset="0"/>
              </a:rPr>
              <a:t>dưới</a:t>
            </a:r>
            <a:r>
              <a:rPr lang="en-US" altLang="en-US" sz="40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latin typeface="Times New Roman" pitchFamily="18" charset="0"/>
              </a:rPr>
              <a:t>nước</a:t>
            </a:r>
            <a:r>
              <a:rPr lang="en-US" altLang="en-US" sz="4000" dirty="0">
                <a:solidFill>
                  <a:srgbClr val="C000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2907030" y="4768851"/>
            <a:ext cx="230527" cy="45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117" tIns="57059" rIns="114117" bIns="57059">
            <a:spAutoFit/>
          </a:bodyPr>
          <a:lstStyle>
            <a:lvl1pPr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endParaRPr lang="en-GB" altLang="en-US" sz="2200" b="0">
              <a:latin typeface="Arial" charset="0"/>
            </a:endParaRPr>
          </a:p>
        </p:txBody>
      </p:sp>
      <p:sp>
        <p:nvSpPr>
          <p:cNvPr id="18" name="Text Box 13"/>
          <p:cNvSpPr txBox="1">
            <a:spLocks noChangeArrowheads="1"/>
          </p:cNvSpPr>
          <p:nvPr/>
        </p:nvSpPr>
        <p:spPr bwMode="auto">
          <a:xfrm>
            <a:off x="182880" y="2141301"/>
            <a:ext cx="7608169" cy="730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4117" tIns="57059" rIns="114117" bIns="57059">
            <a:spAutoFit/>
          </a:bodyPr>
          <a:lstStyle>
            <a:lvl1pPr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Ếch</a:t>
            </a:r>
            <a:r>
              <a:rPr lang="en-US" alt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alt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đẻ</a:t>
            </a:r>
            <a:r>
              <a:rPr lang="en-US" alt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trứng</a:t>
            </a:r>
            <a:r>
              <a:rPr lang="en-US" alt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đẻ</a:t>
            </a:r>
            <a:r>
              <a:rPr lang="en-US" alt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con?</a:t>
            </a:r>
          </a:p>
        </p:txBody>
      </p: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3089910" y="6394451"/>
            <a:ext cx="230527" cy="45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117" tIns="57059" rIns="114117" bIns="57059">
            <a:spAutoFit/>
          </a:bodyPr>
          <a:lstStyle>
            <a:lvl1pPr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endParaRPr lang="en-GB" altLang="en-US" sz="2200" b="0">
              <a:latin typeface="Arial" charset="0"/>
            </a:endParaRPr>
          </a:p>
        </p:txBody>
      </p:sp>
      <p:sp>
        <p:nvSpPr>
          <p:cNvPr id="20" name="Text Box 15"/>
          <p:cNvSpPr txBox="1">
            <a:spLocks noChangeArrowheads="1"/>
          </p:cNvSpPr>
          <p:nvPr/>
        </p:nvSpPr>
        <p:spPr bwMode="auto">
          <a:xfrm>
            <a:off x="191303" y="2148418"/>
            <a:ext cx="4754880" cy="1346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117" tIns="57059" rIns="114117" bIns="57059">
            <a:spAutoFit/>
          </a:bodyPr>
          <a:lstStyle>
            <a:lvl1pPr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dirty="0">
                <a:solidFill>
                  <a:srgbClr val="C00000"/>
                </a:solidFill>
                <a:latin typeface="Times New Roman" pitchFamily="18" charset="0"/>
              </a:rPr>
              <a:t>- </a:t>
            </a:r>
            <a:r>
              <a:rPr lang="en-US" altLang="en-US" sz="4000" dirty="0" err="1">
                <a:solidFill>
                  <a:srgbClr val="C00000"/>
                </a:solidFill>
                <a:latin typeface="Times New Roman" pitchFamily="18" charset="0"/>
              </a:rPr>
              <a:t>Ếch</a:t>
            </a:r>
            <a:r>
              <a:rPr lang="en-US" altLang="en-US" sz="40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latin typeface="Times New Roman" pitchFamily="18" charset="0"/>
              </a:rPr>
              <a:t>là</a:t>
            </a:r>
            <a:r>
              <a:rPr lang="en-US" altLang="en-US" sz="40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latin typeface="Times New Roman" pitchFamily="18" charset="0"/>
              </a:rPr>
              <a:t>loài</a:t>
            </a:r>
            <a:r>
              <a:rPr lang="en-US" altLang="en-US" sz="40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latin typeface="Times New Roman" pitchFamily="18" charset="0"/>
              </a:rPr>
              <a:t>đẻ</a:t>
            </a:r>
            <a:r>
              <a:rPr lang="en-US" altLang="en-US" sz="40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latin typeface="Times New Roman" pitchFamily="18" charset="0"/>
              </a:rPr>
              <a:t>trứng</a:t>
            </a:r>
            <a:r>
              <a:rPr lang="en-US" altLang="en-US" sz="4000" dirty="0">
                <a:solidFill>
                  <a:srgbClr val="C000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21" name="Text Box 16"/>
          <p:cNvSpPr txBox="1">
            <a:spLocks noChangeArrowheads="1"/>
          </p:cNvSpPr>
          <p:nvPr/>
        </p:nvSpPr>
        <p:spPr bwMode="auto">
          <a:xfrm>
            <a:off x="2084070" y="5683251"/>
            <a:ext cx="230527" cy="45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117" tIns="57059" rIns="114117" bIns="57059">
            <a:spAutoFit/>
          </a:bodyPr>
          <a:lstStyle>
            <a:lvl1pPr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endParaRPr lang="en-GB" altLang="en-US" sz="2200" b="0">
              <a:latin typeface="Arial" charset="0"/>
            </a:endParaRPr>
          </a:p>
        </p:txBody>
      </p:sp>
      <p:sp>
        <p:nvSpPr>
          <p:cNvPr id="22" name="Text Box 17"/>
          <p:cNvSpPr txBox="1">
            <a:spLocks noChangeArrowheads="1"/>
          </p:cNvSpPr>
          <p:nvPr/>
        </p:nvSpPr>
        <p:spPr bwMode="auto">
          <a:xfrm>
            <a:off x="182880" y="2758016"/>
            <a:ext cx="5120640" cy="1961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117" tIns="57059" rIns="114117" bIns="57059">
            <a:spAutoFit/>
          </a:bodyPr>
          <a:lstStyle>
            <a:lvl1pPr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Ếch</a:t>
            </a:r>
            <a:r>
              <a:rPr lang="en-US" alt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alt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đẻ</a:t>
            </a:r>
            <a:r>
              <a:rPr lang="en-US" alt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trứng</a:t>
            </a:r>
            <a:r>
              <a:rPr lang="en-US" alt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alt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alt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alt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alt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r>
              <a:rPr lang="en-US" altLang="en-US" sz="4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  <p:sp>
        <p:nvSpPr>
          <p:cNvPr id="23" name="Text Box 18"/>
          <p:cNvSpPr txBox="1">
            <a:spLocks noChangeArrowheads="1"/>
          </p:cNvSpPr>
          <p:nvPr/>
        </p:nvSpPr>
        <p:spPr bwMode="auto">
          <a:xfrm>
            <a:off x="2907030" y="5988051"/>
            <a:ext cx="230527" cy="45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117" tIns="57059" rIns="114117" bIns="57059">
            <a:spAutoFit/>
          </a:bodyPr>
          <a:lstStyle>
            <a:lvl1pPr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endParaRPr lang="en-GB" altLang="en-US" sz="2200" b="0">
              <a:latin typeface="Arial" charset="0"/>
            </a:endParaRPr>
          </a:p>
        </p:txBody>
      </p:sp>
      <p:sp>
        <p:nvSpPr>
          <p:cNvPr id="24" name="Text Box 19"/>
          <p:cNvSpPr txBox="1">
            <a:spLocks noChangeArrowheads="1"/>
          </p:cNvSpPr>
          <p:nvPr/>
        </p:nvSpPr>
        <p:spPr bwMode="auto">
          <a:xfrm>
            <a:off x="191303" y="2813050"/>
            <a:ext cx="5212080" cy="2577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117" tIns="57059" rIns="114117" bIns="57059">
            <a:spAutoFit/>
          </a:bodyPr>
          <a:lstStyle>
            <a:lvl1pPr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dirty="0">
                <a:solidFill>
                  <a:srgbClr val="C00000"/>
                </a:solidFill>
                <a:latin typeface="Times New Roman" pitchFamily="18" charset="0"/>
              </a:rPr>
              <a:t>- </a:t>
            </a:r>
            <a:r>
              <a:rPr lang="en-US" altLang="en-US" sz="4000" dirty="0" err="1">
                <a:solidFill>
                  <a:srgbClr val="C00000"/>
                </a:solidFill>
                <a:latin typeface="Times New Roman" pitchFamily="18" charset="0"/>
              </a:rPr>
              <a:t>Ếch</a:t>
            </a:r>
            <a:r>
              <a:rPr lang="en-US" altLang="en-US" sz="40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latin typeface="Times New Roman" pitchFamily="18" charset="0"/>
              </a:rPr>
              <a:t>thường</a:t>
            </a:r>
            <a:r>
              <a:rPr lang="en-US" altLang="en-US" sz="40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latin typeface="Times New Roman" pitchFamily="18" charset="0"/>
              </a:rPr>
              <a:t>đẻ</a:t>
            </a:r>
            <a:r>
              <a:rPr lang="en-US" altLang="en-US" sz="40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latin typeface="Times New Roman" pitchFamily="18" charset="0"/>
              </a:rPr>
              <a:t>trứng</a:t>
            </a:r>
            <a:r>
              <a:rPr lang="en-US" altLang="en-US" sz="4000" dirty="0">
                <a:solidFill>
                  <a:srgbClr val="C00000"/>
                </a:solidFill>
                <a:latin typeface="Times New Roman" pitchFamily="18" charset="0"/>
              </a:rPr>
              <a:t> ở </a:t>
            </a:r>
            <a:r>
              <a:rPr lang="en-US" altLang="en-US" sz="4000" dirty="0" err="1">
                <a:solidFill>
                  <a:srgbClr val="C00000"/>
                </a:solidFill>
                <a:latin typeface="Times New Roman" pitchFamily="18" charset="0"/>
              </a:rPr>
              <a:t>dưới</a:t>
            </a:r>
            <a:r>
              <a:rPr lang="en-US" altLang="en-US" sz="40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latin typeface="Times New Roman" pitchFamily="18" charset="0"/>
              </a:rPr>
              <a:t>nước</a:t>
            </a:r>
            <a:r>
              <a:rPr lang="en-US" altLang="en-US" sz="40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latin typeface="Times New Roman" pitchFamily="18" charset="0"/>
              </a:rPr>
              <a:t>và</a:t>
            </a:r>
            <a:r>
              <a:rPr lang="en-US" altLang="en-US" sz="40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latin typeface="Times New Roman" pitchFamily="18" charset="0"/>
              </a:rPr>
              <a:t>vào</a:t>
            </a:r>
            <a:r>
              <a:rPr lang="en-US" altLang="en-US" sz="40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latin typeface="Times New Roman" pitchFamily="18" charset="0"/>
              </a:rPr>
              <a:t>mùa</a:t>
            </a:r>
            <a:r>
              <a:rPr lang="en-US" altLang="en-US" sz="40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latin typeface="Times New Roman" pitchFamily="18" charset="0"/>
              </a:rPr>
              <a:t>hạ</a:t>
            </a:r>
            <a:r>
              <a:rPr lang="en-US" altLang="en-US" sz="40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latin typeface="Times New Roman" pitchFamily="18" charset="0"/>
              </a:rPr>
              <a:t>vì</a:t>
            </a:r>
            <a:r>
              <a:rPr lang="en-US" altLang="en-US" sz="40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latin typeface="Times New Roman" pitchFamily="18" charset="0"/>
              </a:rPr>
              <a:t>mùa</a:t>
            </a:r>
            <a:r>
              <a:rPr lang="en-US" altLang="en-US" sz="40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latin typeface="Times New Roman" pitchFamily="18" charset="0"/>
              </a:rPr>
              <a:t>hạ</a:t>
            </a:r>
            <a:r>
              <a:rPr lang="en-US" altLang="en-US" sz="40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latin typeface="Times New Roman" pitchFamily="18" charset="0"/>
              </a:rPr>
              <a:t>có</a:t>
            </a:r>
            <a:r>
              <a:rPr lang="en-US" altLang="en-US" sz="40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latin typeface="Times New Roman" pitchFamily="18" charset="0"/>
              </a:rPr>
              <a:t>mưa</a:t>
            </a:r>
            <a:r>
              <a:rPr lang="en-US" altLang="en-US" sz="40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latin typeface="Times New Roman" pitchFamily="18" charset="0"/>
              </a:rPr>
              <a:t>nhiều</a:t>
            </a:r>
            <a:r>
              <a:rPr lang="en-US" altLang="en-US" sz="4000" dirty="0">
                <a:solidFill>
                  <a:srgbClr val="C00000"/>
                </a:solidFill>
                <a:latin typeface="Times New Roman" pitchFamily="18" charset="0"/>
              </a:rPr>
              <a:t>.</a:t>
            </a:r>
            <a:endParaRPr lang="en-US" altLang="en-US" sz="5000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25" name="Text Box 20"/>
          <p:cNvSpPr txBox="1">
            <a:spLocks noChangeArrowheads="1"/>
          </p:cNvSpPr>
          <p:nvPr/>
        </p:nvSpPr>
        <p:spPr bwMode="auto">
          <a:xfrm>
            <a:off x="3547110" y="6800851"/>
            <a:ext cx="230527" cy="45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117" tIns="57059" rIns="114117" bIns="57059">
            <a:spAutoFit/>
          </a:bodyPr>
          <a:lstStyle>
            <a:lvl1pPr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endParaRPr lang="en-GB" altLang="en-US" sz="2200" b="0">
              <a:latin typeface="Arial" charset="0"/>
            </a:endParaRPr>
          </a:p>
        </p:txBody>
      </p:sp>
      <p:sp>
        <p:nvSpPr>
          <p:cNvPr id="26" name="Text Box 22"/>
          <p:cNvSpPr txBox="1">
            <a:spLocks noChangeArrowheads="1"/>
          </p:cNvSpPr>
          <p:nvPr/>
        </p:nvSpPr>
        <p:spPr bwMode="auto">
          <a:xfrm>
            <a:off x="2541270" y="1924051"/>
            <a:ext cx="230527" cy="45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117" tIns="57059" rIns="114117" bIns="57059">
            <a:spAutoFit/>
          </a:bodyPr>
          <a:lstStyle>
            <a:lvl1pPr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endParaRPr lang="en-GB" altLang="en-US" sz="2200" b="0">
              <a:latin typeface="Arial" charset="0"/>
            </a:endParaRPr>
          </a:p>
        </p:txBody>
      </p:sp>
      <p:sp>
        <p:nvSpPr>
          <p:cNvPr id="27" name="Text Box 24"/>
          <p:cNvSpPr txBox="1">
            <a:spLocks noChangeArrowheads="1"/>
          </p:cNvSpPr>
          <p:nvPr/>
        </p:nvSpPr>
        <p:spPr bwMode="auto">
          <a:xfrm>
            <a:off x="2084070" y="7207251"/>
            <a:ext cx="230527" cy="45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117" tIns="57059" rIns="114117" bIns="57059">
            <a:spAutoFit/>
          </a:bodyPr>
          <a:lstStyle>
            <a:lvl1pPr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endParaRPr lang="en-GB" altLang="en-US" sz="2200" b="0">
              <a:latin typeface="Arial" charset="0"/>
            </a:endParaRPr>
          </a:p>
        </p:txBody>
      </p:sp>
      <p:pic>
        <p:nvPicPr>
          <p:cNvPr id="28" name="Picture 26" descr="Su sinh san cua ech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673" y="287867"/>
            <a:ext cx="3202807" cy="3058584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7" descr="25-03-08_024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041" y="3530600"/>
            <a:ext cx="3512017" cy="3089275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 Box 28"/>
          <p:cNvSpPr txBox="1">
            <a:spLocks noChangeArrowheads="1"/>
          </p:cNvSpPr>
          <p:nvPr/>
        </p:nvSpPr>
        <p:spPr bwMode="auto">
          <a:xfrm>
            <a:off x="10149841" y="2514601"/>
            <a:ext cx="551063" cy="807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117" tIns="57059" rIns="114117" bIns="57059">
            <a:spAutoFit/>
          </a:bodyPr>
          <a:lstStyle>
            <a:lvl1pPr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r>
              <a:rPr lang="en-US" altLang="en-US" sz="4500" dirty="0">
                <a:latin typeface="Arial" charset="0"/>
              </a:rPr>
              <a:t>1</a:t>
            </a:r>
          </a:p>
        </p:txBody>
      </p:sp>
      <p:sp>
        <p:nvSpPr>
          <p:cNvPr id="31" name="Text Box 29"/>
          <p:cNvSpPr txBox="1">
            <a:spLocks noChangeArrowheads="1"/>
          </p:cNvSpPr>
          <p:nvPr/>
        </p:nvSpPr>
        <p:spPr bwMode="auto">
          <a:xfrm>
            <a:off x="6035040" y="5603875"/>
            <a:ext cx="1280160" cy="961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117" tIns="57059" rIns="114117" bIns="57059">
            <a:spAutoFit/>
          </a:bodyPr>
          <a:lstStyle>
            <a:lvl1pPr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r>
              <a:rPr lang="en-US" altLang="en-US" sz="5500" dirty="0">
                <a:latin typeface="Arial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817513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9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14" grpId="1" build="allAtOnce"/>
      <p:bldP spid="16" grpId="0"/>
      <p:bldP spid="18" grpId="0" build="p"/>
      <p:bldP spid="18" grpId="1" build="allAtOnce"/>
      <p:bldP spid="20" grpId="0"/>
      <p:bldP spid="22" grpId="0" build="p"/>
      <p:bldP spid="22" grpId="1" build="allAtOnce"/>
      <p:bldP spid="24" grpId="0"/>
      <p:bldP spid="30" grpId="0"/>
      <p:bldP spid="3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vi-VN" smtClean="0"/>
          </a:p>
        </p:txBody>
      </p:sp>
      <p:pic>
        <p:nvPicPr>
          <p:cNvPr id="10243" name="Picture 3" descr="CHU TRINH SINH TRUONG CUA ECH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1600" y="228600"/>
            <a:ext cx="8321040" cy="6248400"/>
          </a:xfrm>
          <a:solidFill>
            <a:srgbClr val="CC99FF"/>
          </a:solidFill>
        </p:spPr>
      </p:pic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914400" y="5943600"/>
            <a:ext cx="9144000" cy="83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114117" tIns="57059" rIns="114117" bIns="57059" anchor="ctr"/>
          <a:lstStyle/>
          <a:p>
            <a:pPr algn="ctr"/>
            <a:r>
              <a:rPr lang="en-US" altLang="en-US" sz="4500" b="1" dirty="0" err="1">
                <a:solidFill>
                  <a:srgbClr val="002060"/>
                </a:solidFill>
                <a:latin typeface="Times New Roman" pitchFamily="18" charset="0"/>
              </a:rPr>
              <a:t>Sơ</a:t>
            </a:r>
            <a:r>
              <a:rPr lang="en-US" altLang="en-US" sz="45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4500" b="1" dirty="0" err="1">
                <a:solidFill>
                  <a:srgbClr val="002060"/>
                </a:solidFill>
                <a:latin typeface="Times New Roman" pitchFamily="18" charset="0"/>
              </a:rPr>
              <a:t>đồ</a:t>
            </a:r>
            <a:r>
              <a:rPr lang="en-US" altLang="en-US" sz="45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4500" b="1" dirty="0" err="1">
                <a:solidFill>
                  <a:srgbClr val="002060"/>
                </a:solidFill>
                <a:latin typeface="Times New Roman" pitchFamily="18" charset="0"/>
              </a:rPr>
              <a:t>sự</a:t>
            </a:r>
            <a:r>
              <a:rPr lang="en-US" altLang="en-US" sz="45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4500" b="1" dirty="0" err="1">
                <a:solidFill>
                  <a:srgbClr val="002060"/>
                </a:solidFill>
                <a:latin typeface="Times New Roman" pitchFamily="18" charset="0"/>
              </a:rPr>
              <a:t>phát</a:t>
            </a:r>
            <a:r>
              <a:rPr lang="en-US" altLang="en-US" sz="45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4500" b="1" dirty="0" err="1">
                <a:solidFill>
                  <a:srgbClr val="002060"/>
                </a:solidFill>
                <a:latin typeface="Times New Roman" pitchFamily="18" charset="0"/>
              </a:rPr>
              <a:t>triển</a:t>
            </a:r>
            <a:r>
              <a:rPr lang="en-US" altLang="en-US" sz="45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4500" b="1" dirty="0" err="1">
                <a:solidFill>
                  <a:srgbClr val="002060"/>
                </a:solidFill>
                <a:latin typeface="Times New Roman" pitchFamily="18" charset="0"/>
              </a:rPr>
              <a:t>của</a:t>
            </a:r>
            <a:r>
              <a:rPr lang="en-US" altLang="en-US" sz="45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4500" b="1" dirty="0" err="1">
                <a:solidFill>
                  <a:srgbClr val="002060"/>
                </a:solidFill>
                <a:latin typeface="Times New Roman" pitchFamily="18" charset="0"/>
              </a:rPr>
              <a:t>ếch</a:t>
            </a:r>
            <a:r>
              <a:rPr lang="en-US" altLang="en-US" sz="5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93144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8469"/>
            <a:ext cx="10978516" cy="6849532"/>
            <a:chOff x="0" y="6351"/>
            <a:chExt cx="9148763" cy="5137149"/>
          </a:xfrm>
        </p:grpSpPr>
        <p:pic>
          <p:nvPicPr>
            <p:cNvPr id="4" name="Picture 3" descr="Hình ảnh có liên quan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58"/>
            <a:stretch/>
          </p:blipFill>
          <p:spPr bwMode="auto">
            <a:xfrm>
              <a:off x="0" y="6351"/>
              <a:ext cx="9144000" cy="5137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" name="Picture 2" descr="Hình ảnh có liên quan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58"/>
            <a:stretch/>
          </p:blipFill>
          <p:spPr bwMode="auto">
            <a:xfrm>
              <a:off x="2971800" y="1324769"/>
              <a:ext cx="6176963" cy="3818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2" name="Text Box 5"/>
          <p:cNvSpPr txBox="1">
            <a:spLocks noChangeArrowheads="1"/>
          </p:cNvSpPr>
          <p:nvPr/>
        </p:nvSpPr>
        <p:spPr bwMode="auto">
          <a:xfrm>
            <a:off x="7753350" y="4648200"/>
            <a:ext cx="230527" cy="684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117" tIns="57059" rIns="114117" bIns="5705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GB" sz="370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 Box 6"/>
          <p:cNvSpPr txBox="1">
            <a:spLocks noChangeArrowheads="1"/>
          </p:cNvSpPr>
          <p:nvPr/>
        </p:nvSpPr>
        <p:spPr bwMode="auto">
          <a:xfrm>
            <a:off x="2815590" y="4851400"/>
            <a:ext cx="230527" cy="684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117" tIns="57059" rIns="114117" bIns="5705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GB" sz="370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 Box 7"/>
          <p:cNvSpPr txBox="1">
            <a:spLocks noChangeArrowheads="1"/>
          </p:cNvSpPr>
          <p:nvPr/>
        </p:nvSpPr>
        <p:spPr bwMode="auto">
          <a:xfrm>
            <a:off x="2266950" y="4749800"/>
            <a:ext cx="230527" cy="684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117" tIns="57059" rIns="114117" bIns="5705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GB" sz="370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 Box 9"/>
          <p:cNvSpPr txBox="1">
            <a:spLocks noChangeArrowheads="1"/>
          </p:cNvSpPr>
          <p:nvPr/>
        </p:nvSpPr>
        <p:spPr bwMode="auto">
          <a:xfrm>
            <a:off x="5943600" y="3888318"/>
            <a:ext cx="230527" cy="684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117" tIns="57059" rIns="114117" bIns="5705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GB" sz="370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 Box 11"/>
          <p:cNvSpPr txBox="1">
            <a:spLocks noChangeArrowheads="1"/>
          </p:cNvSpPr>
          <p:nvPr/>
        </p:nvSpPr>
        <p:spPr bwMode="auto">
          <a:xfrm>
            <a:off x="2998470" y="1397000"/>
            <a:ext cx="230527" cy="684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117" tIns="57059" rIns="114117" bIns="5705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GB" sz="370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 Box 12"/>
          <p:cNvSpPr txBox="1">
            <a:spLocks noChangeArrowheads="1"/>
          </p:cNvSpPr>
          <p:nvPr/>
        </p:nvSpPr>
        <p:spPr bwMode="auto">
          <a:xfrm>
            <a:off x="2998470" y="3327400"/>
            <a:ext cx="230527" cy="684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117" tIns="57059" rIns="114117" bIns="5705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GB" sz="370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 Box 15"/>
          <p:cNvSpPr txBox="1">
            <a:spLocks noChangeArrowheads="1"/>
          </p:cNvSpPr>
          <p:nvPr/>
        </p:nvSpPr>
        <p:spPr bwMode="auto">
          <a:xfrm>
            <a:off x="2449830" y="-1143000"/>
            <a:ext cx="230527" cy="684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117" tIns="57059" rIns="114117" bIns="5705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GB" sz="370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 Box 16"/>
          <p:cNvSpPr txBox="1">
            <a:spLocks noChangeArrowheads="1"/>
          </p:cNvSpPr>
          <p:nvPr/>
        </p:nvSpPr>
        <p:spPr bwMode="auto">
          <a:xfrm>
            <a:off x="1992630" y="4140200"/>
            <a:ext cx="230527" cy="684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117" tIns="57059" rIns="114117" bIns="5705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GB" sz="370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 Box 20"/>
          <p:cNvSpPr txBox="1">
            <a:spLocks noChangeArrowheads="1"/>
          </p:cNvSpPr>
          <p:nvPr/>
        </p:nvSpPr>
        <p:spPr bwMode="auto">
          <a:xfrm>
            <a:off x="365760" y="1582341"/>
            <a:ext cx="1645920" cy="1192450"/>
          </a:xfrm>
          <a:prstGeom prst="rect">
            <a:avLst/>
          </a:prstGeom>
          <a:noFill/>
          <a:ln w="38100">
            <a:solidFill>
              <a:srgbClr val="00B050"/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114117" tIns="57059" rIns="114117" bIns="5705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3500" b="1" dirty="0" err="1">
                <a:latin typeface="Arial" pitchFamily="34" charset="0"/>
                <a:cs typeface="Arial" pitchFamily="34" charset="0"/>
              </a:rPr>
              <a:t>Trứng</a:t>
            </a:r>
            <a:r>
              <a:rPr lang="en-US" sz="3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latin typeface="Arial" pitchFamily="34" charset="0"/>
                <a:cs typeface="Arial" pitchFamily="34" charset="0"/>
              </a:rPr>
              <a:t>ếch</a:t>
            </a:r>
            <a:endParaRPr lang="en-US" sz="35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Line 21"/>
          <p:cNvSpPr>
            <a:spLocks noChangeShapeType="1"/>
          </p:cNvSpPr>
          <p:nvPr/>
        </p:nvSpPr>
        <p:spPr bwMode="auto">
          <a:xfrm>
            <a:off x="2021205" y="2191940"/>
            <a:ext cx="813436" cy="0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14117" tIns="57059" rIns="114117" bIns="57059"/>
          <a:lstStyle/>
          <a:p>
            <a:pPr>
              <a:defRPr/>
            </a:pPr>
            <a:endParaRPr lang="en-US" sz="370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 Box 22"/>
          <p:cNvSpPr txBox="1">
            <a:spLocks noChangeArrowheads="1"/>
          </p:cNvSpPr>
          <p:nvPr/>
        </p:nvSpPr>
        <p:spPr bwMode="auto">
          <a:xfrm>
            <a:off x="2834640" y="1582341"/>
            <a:ext cx="2286000" cy="1731059"/>
          </a:xfrm>
          <a:prstGeom prst="rect">
            <a:avLst/>
          </a:prstGeom>
          <a:noFill/>
          <a:ln w="38100">
            <a:solidFill>
              <a:srgbClr val="00B050"/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14117" tIns="57059" rIns="114117" bIns="5705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3500" b="1" dirty="0" err="1">
                <a:latin typeface="Arial" pitchFamily="34" charset="0"/>
                <a:cs typeface="Arial" pitchFamily="34" charset="0"/>
              </a:rPr>
              <a:t>Trứng</a:t>
            </a:r>
            <a:r>
              <a:rPr lang="en-US" sz="3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latin typeface="Arial" pitchFamily="34" charset="0"/>
                <a:cs typeface="Arial" pitchFamily="34" charset="0"/>
              </a:rPr>
              <a:t>ếch</a:t>
            </a:r>
            <a:r>
              <a:rPr lang="en-US" sz="3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latin typeface="Arial" pitchFamily="34" charset="0"/>
                <a:cs typeface="Arial" pitchFamily="34" charset="0"/>
              </a:rPr>
              <a:t>mới</a:t>
            </a:r>
            <a:r>
              <a:rPr lang="en-US" sz="3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latin typeface="Arial" pitchFamily="34" charset="0"/>
                <a:cs typeface="Arial" pitchFamily="34" charset="0"/>
              </a:rPr>
              <a:t>nở</a:t>
            </a:r>
            <a:endParaRPr lang="en-US" sz="35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Line 23"/>
          <p:cNvSpPr>
            <a:spLocks noChangeShapeType="1"/>
          </p:cNvSpPr>
          <p:nvPr/>
        </p:nvSpPr>
        <p:spPr bwMode="auto">
          <a:xfrm>
            <a:off x="5120640" y="2191940"/>
            <a:ext cx="731520" cy="0"/>
          </a:xfrm>
          <a:prstGeom prst="line">
            <a:avLst/>
          </a:prstGeom>
          <a:ln w="57150">
            <a:solidFill>
              <a:srgbClr val="00B050"/>
            </a:solidFill>
            <a:headEnd/>
            <a:tailEnd type="triangl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14117" tIns="57059" rIns="114117" bIns="57059"/>
          <a:lstStyle/>
          <a:p>
            <a:pPr>
              <a:defRPr/>
            </a:pPr>
            <a:endParaRPr lang="en-US" sz="370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 Box 24"/>
          <p:cNvSpPr txBox="1">
            <a:spLocks noChangeArrowheads="1"/>
          </p:cNvSpPr>
          <p:nvPr/>
        </p:nvSpPr>
        <p:spPr bwMode="auto">
          <a:xfrm>
            <a:off x="5852160" y="1582341"/>
            <a:ext cx="4663440" cy="1731059"/>
          </a:xfrm>
          <a:prstGeom prst="rect">
            <a:avLst/>
          </a:prstGeom>
          <a:noFill/>
          <a:ln w="38100">
            <a:solidFill>
              <a:srgbClr val="00B050"/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14117" tIns="57059" rIns="114117" bIns="5705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3500" b="1" dirty="0" err="1">
                <a:latin typeface="Arial" pitchFamily="34" charset="0"/>
                <a:cs typeface="Arial" pitchFamily="34" charset="0"/>
              </a:rPr>
              <a:t>Nòng</a:t>
            </a:r>
            <a:r>
              <a:rPr lang="en-US" sz="3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latin typeface="Arial" pitchFamily="34" charset="0"/>
                <a:cs typeface="Arial" pitchFamily="34" charset="0"/>
              </a:rPr>
              <a:t>nọc</a:t>
            </a:r>
            <a:r>
              <a:rPr lang="en-US" sz="3500" b="1" dirty="0">
                <a:latin typeface="Arial" pitchFamily="34" charset="0"/>
                <a:cs typeface="Arial" pitchFamily="34" charset="0"/>
              </a:rPr>
              <a:t> con (</a:t>
            </a:r>
            <a:r>
              <a:rPr lang="en-US" sz="3500" b="1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3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latin typeface="Arial" pitchFamily="34" charset="0"/>
                <a:cs typeface="Arial" pitchFamily="34" charset="0"/>
              </a:rPr>
              <a:t>đầu</a:t>
            </a:r>
            <a:r>
              <a:rPr lang="en-US" sz="3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latin typeface="Arial" pitchFamily="34" charset="0"/>
                <a:cs typeface="Arial" pitchFamily="34" charset="0"/>
              </a:rPr>
              <a:t>tròn</a:t>
            </a:r>
            <a:r>
              <a:rPr lang="en-US" sz="35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3500" b="1" dirty="0" err="1">
                <a:latin typeface="Arial" pitchFamily="34" charset="0"/>
                <a:cs typeface="Arial" pitchFamily="34" charset="0"/>
              </a:rPr>
              <a:t>đuôi</a:t>
            </a:r>
            <a:r>
              <a:rPr lang="en-US" sz="3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latin typeface="Arial" pitchFamily="34" charset="0"/>
                <a:cs typeface="Arial" pitchFamily="34" charset="0"/>
              </a:rPr>
              <a:t>dài</a:t>
            </a:r>
            <a:r>
              <a:rPr lang="en-US" sz="3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sz="3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latin typeface="Arial" pitchFamily="34" charset="0"/>
                <a:cs typeface="Arial" pitchFamily="34" charset="0"/>
              </a:rPr>
              <a:t>dẹp</a:t>
            </a:r>
            <a:r>
              <a:rPr lang="en-US" sz="3500" b="1" dirty="0"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46" name="Line 25"/>
          <p:cNvSpPr>
            <a:spLocks noChangeShapeType="1"/>
          </p:cNvSpPr>
          <p:nvPr/>
        </p:nvSpPr>
        <p:spPr bwMode="auto">
          <a:xfrm>
            <a:off x="365760" y="4701118"/>
            <a:ext cx="548640" cy="10583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14117" tIns="57059" rIns="114117" bIns="57059"/>
          <a:lstStyle/>
          <a:p>
            <a:pPr>
              <a:defRPr/>
            </a:pPr>
            <a:endParaRPr lang="en-US" sz="370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 Box 26"/>
          <p:cNvSpPr txBox="1">
            <a:spLocks noChangeArrowheads="1"/>
          </p:cNvSpPr>
          <p:nvPr/>
        </p:nvSpPr>
        <p:spPr bwMode="auto">
          <a:xfrm>
            <a:off x="933451" y="3954224"/>
            <a:ext cx="2175510" cy="2269668"/>
          </a:xfrm>
          <a:prstGeom prst="rect">
            <a:avLst/>
          </a:prstGeom>
          <a:noFill/>
          <a:ln w="38100">
            <a:solidFill>
              <a:srgbClr val="00B050"/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114117" tIns="57059" rIns="114117" bIns="5705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3500" b="1" dirty="0" err="1">
                <a:latin typeface="Arial" pitchFamily="34" charset="0"/>
                <a:cs typeface="Arial" pitchFamily="34" charset="0"/>
              </a:rPr>
              <a:t>Nòng</a:t>
            </a:r>
            <a:r>
              <a:rPr lang="en-US" sz="3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latin typeface="Arial" pitchFamily="34" charset="0"/>
                <a:cs typeface="Arial" pitchFamily="34" charset="0"/>
              </a:rPr>
              <a:t>nọc</a:t>
            </a:r>
            <a:r>
              <a:rPr lang="en-US" sz="3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latin typeface="Arial" pitchFamily="34" charset="0"/>
                <a:cs typeface="Arial" pitchFamily="34" charset="0"/>
              </a:rPr>
              <a:t>mọc</a:t>
            </a:r>
            <a:r>
              <a:rPr lang="en-US" sz="3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latin typeface="Arial" pitchFamily="34" charset="0"/>
                <a:cs typeface="Arial" pitchFamily="34" charset="0"/>
              </a:rPr>
              <a:t>ra</a:t>
            </a:r>
            <a:r>
              <a:rPr lang="en-US" sz="3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latin typeface="Arial" pitchFamily="34" charset="0"/>
                <a:cs typeface="Arial" pitchFamily="34" charset="0"/>
              </a:rPr>
              <a:t>hai</a:t>
            </a:r>
            <a:r>
              <a:rPr lang="en-US" sz="3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latin typeface="Arial" pitchFamily="34" charset="0"/>
                <a:cs typeface="Arial" pitchFamily="34" charset="0"/>
              </a:rPr>
              <a:t>chân</a:t>
            </a:r>
            <a:r>
              <a:rPr lang="en-US" sz="3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latin typeface="Arial" pitchFamily="34" charset="0"/>
                <a:cs typeface="Arial" pitchFamily="34" charset="0"/>
              </a:rPr>
              <a:t>sau</a:t>
            </a:r>
            <a:endParaRPr lang="en-US" sz="35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Line 27"/>
          <p:cNvSpPr>
            <a:spLocks noChangeShapeType="1"/>
          </p:cNvSpPr>
          <p:nvPr/>
        </p:nvSpPr>
        <p:spPr bwMode="auto">
          <a:xfrm>
            <a:off x="6217920" y="4749800"/>
            <a:ext cx="640080" cy="0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14117" tIns="57059" rIns="114117" bIns="57059"/>
          <a:lstStyle/>
          <a:p>
            <a:pPr>
              <a:defRPr/>
            </a:pPr>
            <a:endParaRPr lang="en-US" sz="370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 Box 28"/>
          <p:cNvSpPr txBox="1">
            <a:spLocks noChangeArrowheads="1"/>
          </p:cNvSpPr>
          <p:nvPr/>
        </p:nvSpPr>
        <p:spPr bwMode="auto">
          <a:xfrm>
            <a:off x="6858000" y="3985658"/>
            <a:ext cx="1097280" cy="1192450"/>
          </a:xfrm>
          <a:prstGeom prst="rect">
            <a:avLst/>
          </a:prstGeom>
          <a:noFill/>
          <a:ln w="38100">
            <a:solidFill>
              <a:srgbClr val="00B050"/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14117" tIns="57059" rIns="114117" bIns="5705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3500" b="1" dirty="0" err="1">
                <a:latin typeface="Arial" pitchFamily="34" charset="0"/>
                <a:cs typeface="Arial" pitchFamily="34" charset="0"/>
              </a:rPr>
              <a:t>Ếch</a:t>
            </a:r>
            <a:r>
              <a:rPr lang="en-US" sz="3500" b="1" dirty="0">
                <a:latin typeface="Arial" pitchFamily="34" charset="0"/>
                <a:cs typeface="Arial" pitchFamily="34" charset="0"/>
              </a:rPr>
              <a:t> con</a:t>
            </a:r>
          </a:p>
        </p:txBody>
      </p:sp>
      <p:sp>
        <p:nvSpPr>
          <p:cNvPr id="50" name="Line 29"/>
          <p:cNvSpPr>
            <a:spLocks noChangeShapeType="1"/>
          </p:cNvSpPr>
          <p:nvPr/>
        </p:nvSpPr>
        <p:spPr bwMode="auto">
          <a:xfrm flipV="1">
            <a:off x="7955280" y="4648201"/>
            <a:ext cx="731520" cy="38100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14117" tIns="57059" rIns="114117" bIns="57059"/>
          <a:lstStyle/>
          <a:p>
            <a:pPr>
              <a:defRPr/>
            </a:pPr>
            <a:endParaRPr lang="en-US" sz="370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 Box 30"/>
          <p:cNvSpPr txBox="1">
            <a:spLocks noChangeArrowheads="1"/>
          </p:cNvSpPr>
          <p:nvPr/>
        </p:nvSpPr>
        <p:spPr bwMode="auto">
          <a:xfrm>
            <a:off x="8686800" y="3954225"/>
            <a:ext cx="1828800" cy="1731059"/>
          </a:xfrm>
          <a:prstGeom prst="rect">
            <a:avLst/>
          </a:prstGeom>
          <a:noFill/>
          <a:ln w="38100">
            <a:solidFill>
              <a:srgbClr val="00B050"/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14117" tIns="57059" rIns="114117" bIns="5705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3500" b="1" dirty="0" err="1">
                <a:latin typeface="Arial" pitchFamily="34" charset="0"/>
                <a:cs typeface="Arial" pitchFamily="34" charset="0"/>
              </a:rPr>
              <a:t>Ếch</a:t>
            </a:r>
            <a:r>
              <a:rPr lang="en-US" sz="3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latin typeface="Arial" pitchFamily="34" charset="0"/>
                <a:cs typeface="Arial" pitchFamily="34" charset="0"/>
              </a:rPr>
              <a:t>trưởng</a:t>
            </a:r>
            <a:r>
              <a:rPr lang="en-US" sz="3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latin typeface="Arial" pitchFamily="34" charset="0"/>
                <a:cs typeface="Arial" pitchFamily="34" charset="0"/>
              </a:rPr>
              <a:t>thành</a:t>
            </a:r>
            <a:endParaRPr lang="en-US" sz="35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Line 25"/>
          <p:cNvSpPr>
            <a:spLocks noChangeShapeType="1"/>
          </p:cNvSpPr>
          <p:nvPr/>
        </p:nvSpPr>
        <p:spPr bwMode="auto">
          <a:xfrm>
            <a:off x="3108960" y="4686300"/>
            <a:ext cx="548640" cy="25400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14117" tIns="57059" rIns="114117" bIns="57059"/>
          <a:lstStyle/>
          <a:p>
            <a:pPr>
              <a:defRPr/>
            </a:pPr>
            <a:endParaRPr lang="en-US" sz="370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ext Box 26"/>
          <p:cNvSpPr txBox="1">
            <a:spLocks noChangeArrowheads="1"/>
          </p:cNvSpPr>
          <p:nvPr/>
        </p:nvSpPr>
        <p:spPr bwMode="auto">
          <a:xfrm>
            <a:off x="3657600" y="3954225"/>
            <a:ext cx="2514600" cy="2269668"/>
          </a:xfrm>
          <a:prstGeom prst="rect">
            <a:avLst/>
          </a:prstGeom>
          <a:noFill/>
          <a:ln w="38100">
            <a:solidFill>
              <a:srgbClr val="00B050"/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14117" tIns="57059" rIns="114117" bIns="5705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3500" b="1" dirty="0" err="1">
                <a:latin typeface="Arial" pitchFamily="34" charset="0"/>
                <a:cs typeface="Arial" pitchFamily="34" charset="0"/>
              </a:rPr>
              <a:t>Nòng</a:t>
            </a:r>
            <a:r>
              <a:rPr lang="en-US" sz="3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latin typeface="Arial" pitchFamily="34" charset="0"/>
                <a:cs typeface="Arial" pitchFamily="34" charset="0"/>
              </a:rPr>
              <a:t>nọc</a:t>
            </a:r>
            <a:r>
              <a:rPr lang="en-US" sz="3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latin typeface="Arial" pitchFamily="34" charset="0"/>
                <a:cs typeface="Arial" pitchFamily="34" charset="0"/>
              </a:rPr>
              <a:t>mọc</a:t>
            </a:r>
            <a:r>
              <a:rPr lang="en-US" sz="3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latin typeface="Arial" pitchFamily="34" charset="0"/>
                <a:cs typeface="Arial" pitchFamily="34" charset="0"/>
              </a:rPr>
              <a:t>ra</a:t>
            </a:r>
            <a:r>
              <a:rPr lang="en-US" sz="3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latin typeface="Arial" pitchFamily="34" charset="0"/>
                <a:cs typeface="Arial" pitchFamily="34" charset="0"/>
              </a:rPr>
              <a:t>hai</a:t>
            </a:r>
            <a:r>
              <a:rPr lang="en-US" sz="3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latin typeface="Arial" pitchFamily="34" charset="0"/>
                <a:cs typeface="Arial" pitchFamily="34" charset="0"/>
              </a:rPr>
              <a:t>chân</a:t>
            </a:r>
            <a:r>
              <a:rPr lang="en-US" sz="3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latin typeface="Arial" pitchFamily="34" charset="0"/>
                <a:cs typeface="Arial" pitchFamily="34" charset="0"/>
              </a:rPr>
              <a:t>trước</a:t>
            </a:r>
            <a:endParaRPr lang="en-US" sz="35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54546" y="148352"/>
            <a:ext cx="6355538" cy="884674"/>
          </a:xfrm>
          <a:prstGeom prst="rect">
            <a:avLst/>
          </a:prstGeom>
          <a:noFill/>
        </p:spPr>
        <p:txBody>
          <a:bodyPr wrap="none" lIns="114117" tIns="57059" rIns="114117" bIns="57059">
            <a:spAutoFit/>
          </a:bodyPr>
          <a:lstStyle/>
          <a:p>
            <a:pPr algn="ctr"/>
            <a:r>
              <a:rPr lang="en-US" sz="5000" dirty="0" err="1">
                <a:ln w="19050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Sự</a:t>
            </a:r>
            <a:r>
              <a:rPr lang="en-US" sz="5000" dirty="0">
                <a:ln w="19050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000" dirty="0" err="1">
                <a:ln w="19050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phát</a:t>
            </a:r>
            <a:r>
              <a:rPr lang="en-US" sz="5000" dirty="0">
                <a:ln w="19050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000" dirty="0" err="1">
                <a:ln w="19050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triển</a:t>
            </a:r>
            <a:r>
              <a:rPr lang="en-US" sz="5000" dirty="0">
                <a:ln w="19050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000" dirty="0" err="1">
                <a:ln w="19050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5000" dirty="0">
                <a:ln w="19050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000" dirty="0" err="1">
                <a:ln w="19050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ếch</a:t>
            </a:r>
            <a:endParaRPr lang="en-US" sz="5000" dirty="0">
              <a:ln w="19050">
                <a:solidFill>
                  <a:schemeClr val="accent3">
                    <a:lumMod val="75000"/>
                  </a:schemeClr>
                </a:solidFill>
                <a:prstDash val="solid"/>
              </a:ln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8372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3" grpId="0" animBg="1"/>
      <p:bldP spid="45" grpId="0" animBg="1"/>
      <p:bldP spid="47" grpId="0" animBg="1"/>
      <p:bldP spid="49" grpId="0" animBg="1"/>
      <p:bldP spid="51" grpId="0" animBg="1"/>
      <p:bldP spid="53" grpId="0" animBg="1"/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8467"/>
            <a:ext cx="10978516" cy="6849533"/>
            <a:chOff x="0" y="6350"/>
            <a:chExt cx="9148763" cy="5137150"/>
          </a:xfrm>
        </p:grpSpPr>
        <p:pic>
          <p:nvPicPr>
            <p:cNvPr id="4" name="Picture 3" descr="Hình ảnh có liên quan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58"/>
            <a:stretch/>
          </p:blipFill>
          <p:spPr bwMode="auto">
            <a:xfrm>
              <a:off x="0" y="6351"/>
              <a:ext cx="7624763" cy="5137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" name="Picture 2" descr="Hình ảnh có liên quan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58"/>
            <a:stretch/>
          </p:blipFill>
          <p:spPr bwMode="auto">
            <a:xfrm>
              <a:off x="2971800" y="6350"/>
              <a:ext cx="6176963" cy="5137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9" name="Rectangle 38"/>
          <p:cNvSpPr/>
          <p:nvPr/>
        </p:nvSpPr>
        <p:spPr>
          <a:xfrm>
            <a:off x="0" y="576263"/>
            <a:ext cx="10972800" cy="761563"/>
          </a:xfrm>
          <a:prstGeom prst="rect">
            <a:avLst/>
          </a:prstGeom>
          <a:noFill/>
        </p:spPr>
        <p:txBody>
          <a:bodyPr wrap="square" lIns="114117" tIns="57059" rIns="114117" bIns="57059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200" b="1" dirty="0" err="1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Nêu</a:t>
            </a:r>
            <a:r>
              <a:rPr lang="en-US" sz="4200" b="1" dirty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dirty="0" err="1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sự</a:t>
            </a:r>
            <a:r>
              <a:rPr lang="en-US" sz="4200" b="1" dirty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dirty="0" err="1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khác</a:t>
            </a:r>
            <a:r>
              <a:rPr lang="en-US" sz="4200" b="1" dirty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dirty="0" err="1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nhau</a:t>
            </a:r>
            <a:r>
              <a:rPr lang="en-US" sz="4200" b="1" dirty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dirty="0" err="1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giữa</a:t>
            </a:r>
            <a:r>
              <a:rPr lang="en-US" sz="4200" b="1" dirty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dirty="0" err="1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ếch</a:t>
            </a:r>
            <a:r>
              <a:rPr lang="en-US" sz="4200" b="1" dirty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dirty="0" err="1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4200" b="1" dirty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dirty="0" err="1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nòng</a:t>
            </a:r>
            <a:r>
              <a:rPr lang="en-US" sz="4200" b="1" dirty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dirty="0" err="1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nọc</a:t>
            </a:r>
            <a:r>
              <a:rPr lang="en-US" sz="4200" b="1" dirty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8583259"/>
              </p:ext>
            </p:extLst>
          </p:nvPr>
        </p:nvGraphicFramePr>
        <p:xfrm>
          <a:off x="1828800" y="1905001"/>
          <a:ext cx="7315200" cy="45105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0"/>
                <a:gridCol w="3657600"/>
              </a:tblGrid>
              <a:tr h="1016000">
                <a:tc>
                  <a:txBody>
                    <a:bodyPr/>
                    <a:lstStyle/>
                    <a:p>
                      <a:pPr algn="ctr"/>
                      <a:r>
                        <a:rPr lang="en-US" sz="4300" dirty="0" err="1" smtClean="0">
                          <a:latin typeface="Arial" pitchFamily="34" charset="0"/>
                          <a:cs typeface="Arial" pitchFamily="34" charset="0"/>
                        </a:rPr>
                        <a:t>Ếch</a:t>
                      </a:r>
                      <a:endParaRPr lang="en-US" sz="43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9728" marR="109728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300" dirty="0" err="1" smtClean="0">
                          <a:latin typeface="Arial" pitchFamily="34" charset="0"/>
                          <a:cs typeface="Arial" pitchFamily="34" charset="0"/>
                        </a:rPr>
                        <a:t>Nòng</a:t>
                      </a:r>
                      <a:r>
                        <a:rPr lang="en-US" sz="43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4300" baseline="0" dirty="0" err="1" smtClean="0">
                          <a:latin typeface="Arial" pitchFamily="34" charset="0"/>
                          <a:cs typeface="Arial" pitchFamily="34" charset="0"/>
                        </a:rPr>
                        <a:t>nọc</a:t>
                      </a:r>
                      <a:endParaRPr lang="en-US" sz="43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9728" marR="109728" marT="60960" marB="60960" anchor="ctr"/>
                </a:tc>
              </a:tr>
              <a:tr h="1665721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en-US" sz="40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40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Có</a:t>
                      </a:r>
                      <a:r>
                        <a:rPr lang="en-US" sz="40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40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thể</a:t>
                      </a:r>
                      <a:r>
                        <a:rPr lang="en-US" sz="40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40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sống</a:t>
                      </a:r>
                      <a:r>
                        <a:rPr lang="en-US" sz="40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40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trên</a:t>
                      </a:r>
                      <a:r>
                        <a:rPr lang="en-US" sz="40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40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cạn</a:t>
                      </a:r>
                      <a:r>
                        <a:rPr lang="en-US" sz="40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en-US" sz="4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9728" marR="109728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 </a:t>
                      </a:r>
                      <a:r>
                        <a:rPr lang="en-US" sz="40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Sống</a:t>
                      </a:r>
                      <a:r>
                        <a:rPr lang="en-US" sz="40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40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dưới</a:t>
                      </a:r>
                      <a:r>
                        <a:rPr lang="en-US" sz="40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40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nước</a:t>
                      </a:r>
                      <a:r>
                        <a:rPr lang="en-US" sz="40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en-US" sz="4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9728" marR="109728" marT="60960" marB="60960" anchor="ctr"/>
                </a:tc>
              </a:tr>
              <a:tr h="1219200">
                <a:tc>
                  <a:txBody>
                    <a:bodyPr/>
                    <a:lstStyle/>
                    <a:p>
                      <a:pPr algn="ctr"/>
                      <a:endParaRPr lang="en-US" sz="13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4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 </a:t>
                      </a:r>
                      <a:r>
                        <a:rPr lang="en-US" sz="40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Không</a:t>
                      </a:r>
                      <a:r>
                        <a:rPr lang="en-US" sz="40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40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có</a:t>
                      </a:r>
                      <a:r>
                        <a:rPr lang="en-US" sz="40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40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đuôi</a:t>
                      </a:r>
                      <a:r>
                        <a:rPr lang="en-US" sz="40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  <a:p>
                      <a:pPr algn="ctr"/>
                      <a:endParaRPr lang="en-US" sz="19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9728" marR="109728" marT="60960" marB="60960" anchor="ctr"/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endParaRPr lang="en-US" sz="14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indent="0" algn="ctr">
                        <a:buFontTx/>
                        <a:buNone/>
                      </a:pPr>
                      <a:r>
                        <a:rPr lang="en-US" sz="4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 </a:t>
                      </a:r>
                      <a:r>
                        <a:rPr lang="en-US" sz="40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Có</a:t>
                      </a:r>
                      <a:r>
                        <a:rPr lang="en-US" sz="40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40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đuôi</a:t>
                      </a:r>
                      <a:r>
                        <a:rPr lang="en-US" sz="40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40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dài</a:t>
                      </a:r>
                      <a:r>
                        <a:rPr lang="en-US" sz="40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  <a:p>
                      <a:pPr marL="457200" indent="-457200" algn="ctr">
                        <a:buFontTx/>
                        <a:buChar char="-"/>
                      </a:pP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9728" marR="109728" marT="60960" marB="6096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1492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图片 2">
            <a:extLst>
              <a:ext uri="{FF2B5EF4-FFF2-40B4-BE49-F238E27FC236}">
                <a16:creationId xmlns:a16="http://schemas.microsoft.com/office/drawing/2014/main" xmlns="" id="{B5BCE59B-D36C-4F42-A004-3B57D3D0CA1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1765" b="10000"/>
          <a:stretch/>
        </p:blipFill>
        <p:spPr>
          <a:xfrm>
            <a:off x="19" y="-25400"/>
            <a:ext cx="10972782" cy="6857991"/>
          </a:xfrm>
          <a:prstGeom prst="rect">
            <a:avLst/>
          </a:prstGeom>
        </p:spPr>
      </p:pic>
      <p:pic>
        <p:nvPicPr>
          <p:cNvPr id="27" name="图片 1">
            <a:extLst>
              <a:ext uri="{FF2B5EF4-FFF2-40B4-BE49-F238E27FC236}">
                <a16:creationId xmlns="" xmlns:a16="http://schemas.microsoft.com/office/drawing/2014/main" id="{5DEA6C71-53C3-4490-B7D5-2602885D7F0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2101770"/>
            <a:ext cx="4029148" cy="4476831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731520" y="381001"/>
            <a:ext cx="6126480" cy="6197600"/>
            <a:chOff x="457200" y="285750"/>
            <a:chExt cx="5105400" cy="4648200"/>
          </a:xfrm>
        </p:grpSpPr>
        <p:sp>
          <p:nvSpPr>
            <p:cNvPr id="28" name="流程图: 文档 2">
              <a:extLst>
                <a:ext uri="{FF2B5EF4-FFF2-40B4-BE49-F238E27FC236}">
                  <a16:creationId xmlns="" xmlns:a16="http://schemas.microsoft.com/office/drawing/2014/main" id="{C7EFC797-14B9-4BAD-B58B-270AF753B5FE}"/>
                </a:ext>
              </a:extLst>
            </p:cNvPr>
            <p:cNvSpPr/>
            <p:nvPr/>
          </p:nvSpPr>
          <p:spPr>
            <a:xfrm>
              <a:off x="457200" y="285750"/>
              <a:ext cx="5105400" cy="4648200"/>
            </a:xfrm>
            <a:prstGeom prst="flowChartDocument">
              <a:avLst/>
            </a:prstGeom>
            <a:solidFill>
              <a:schemeClr val="bg1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Text Box 2"/>
            <p:cNvSpPr txBox="1">
              <a:spLocks noChangeArrowheads="1"/>
            </p:cNvSpPr>
            <p:nvPr/>
          </p:nvSpPr>
          <p:spPr bwMode="auto">
            <a:xfrm>
              <a:off x="533400" y="285750"/>
              <a:ext cx="4876800" cy="4339649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 sz="1600" b="1">
                  <a:solidFill>
                    <a:schemeClr val="tx1"/>
                  </a:solidFill>
                  <a:latin typeface="Franklin Gothic Book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Franklin Gothic Book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Franklin Gothic Book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Franklin Gothic Book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Franklin Gothic Book" pitchFamily="34" charset="0"/>
                </a:defRPr>
              </a:lvl5pPr>
              <a:lvl6pPr marL="2514600" indent="-228600" eaLnBrk="0" fontAlgn="base" hangingPunct="0">
                <a:spcAft>
                  <a:spcPct val="0"/>
                </a:spcAft>
                <a:defRPr sz="1600">
                  <a:solidFill>
                    <a:schemeClr val="tx1"/>
                  </a:solidFill>
                  <a:latin typeface="Franklin Gothic Book" pitchFamily="34" charset="0"/>
                </a:defRPr>
              </a:lvl6pPr>
              <a:lvl7pPr marL="2971800" indent="-228600" eaLnBrk="0" fontAlgn="base" hangingPunct="0">
                <a:spcAft>
                  <a:spcPct val="0"/>
                </a:spcAft>
                <a:defRPr sz="1600">
                  <a:solidFill>
                    <a:schemeClr val="tx1"/>
                  </a:solidFill>
                  <a:latin typeface="Franklin Gothic Book" pitchFamily="34" charset="0"/>
                </a:defRPr>
              </a:lvl7pPr>
              <a:lvl8pPr marL="3429000" indent="-228600" eaLnBrk="0" fontAlgn="base" hangingPunct="0">
                <a:spcAft>
                  <a:spcPct val="0"/>
                </a:spcAft>
                <a:defRPr sz="1600">
                  <a:solidFill>
                    <a:schemeClr val="tx1"/>
                  </a:solidFill>
                  <a:latin typeface="Franklin Gothic Book" pitchFamily="34" charset="0"/>
                </a:defRPr>
              </a:lvl8pPr>
              <a:lvl9pPr marL="3886200" indent="-228600" eaLnBrk="0" fontAlgn="base" hangingPunct="0">
                <a:spcAft>
                  <a:spcPct val="0"/>
                </a:spcAft>
                <a:defRPr sz="1600">
                  <a:solidFill>
                    <a:schemeClr val="tx1"/>
                  </a:solidFill>
                  <a:latin typeface="Franklin Gothic Book" pitchFamily="34" charset="0"/>
                </a:defRPr>
              </a:lvl9pPr>
            </a:lstStyle>
            <a:p>
              <a:pPr algn="just"/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700" dirty="0" err="1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Ếch</a:t>
              </a:r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700" dirty="0" err="1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sống</a:t>
              </a:r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700" dirty="0" err="1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được</a:t>
              </a:r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700" dirty="0" err="1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cả</a:t>
              </a:r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700" dirty="0" err="1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trên</a:t>
              </a:r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700" dirty="0" err="1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cạn</a:t>
              </a:r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700" dirty="0" err="1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và</a:t>
              </a:r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700" dirty="0" err="1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dưới</a:t>
              </a:r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700" dirty="0" err="1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nước</a:t>
              </a:r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700" dirty="0" err="1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Ếch</a:t>
              </a:r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700" dirty="0" err="1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thường</a:t>
              </a:r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700" dirty="0" err="1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sống</a:t>
              </a:r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 ở </a:t>
              </a:r>
              <a:r>
                <a:rPr lang="en-US" altLang="en-US" sz="3700" dirty="0" err="1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ao</a:t>
              </a:r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altLang="en-US" sz="3700" dirty="0" err="1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hồ</a:t>
              </a:r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altLang="en-US" sz="3700" dirty="0" err="1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đầm</a:t>
              </a:r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700" dirty="0" err="1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lầy</a:t>
              </a:r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… </a:t>
              </a:r>
              <a:r>
                <a:rPr lang="en-US" altLang="en-US" sz="3700" dirty="0" err="1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Ếch</a:t>
              </a:r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700" dirty="0" err="1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đẻ</a:t>
              </a:r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700" dirty="0" err="1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trứng</a:t>
              </a:r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700" dirty="0" err="1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vào</a:t>
              </a:r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700" dirty="0" err="1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mùa</a:t>
              </a:r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700" dirty="0" err="1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mưa</a:t>
              </a:r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altLang="en-US" sz="3700" dirty="0" err="1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trứng</a:t>
              </a:r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700" dirty="0" err="1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nổi</a:t>
              </a:r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700" dirty="0" err="1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thành</a:t>
              </a:r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700" dirty="0" err="1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chùm</a:t>
              </a:r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700" dirty="0" err="1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trên</a:t>
              </a:r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700" dirty="0" err="1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mặt</a:t>
              </a:r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700" dirty="0" err="1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nước</a:t>
              </a:r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 , </a:t>
              </a:r>
              <a:r>
                <a:rPr lang="en-US" altLang="en-US" sz="3700" dirty="0" err="1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trứng</a:t>
              </a:r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700" dirty="0" err="1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nở</a:t>
              </a:r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700" dirty="0" err="1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ra</a:t>
              </a:r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700" dirty="0" err="1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thành</a:t>
              </a:r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700" dirty="0" err="1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nòng</a:t>
              </a:r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700" dirty="0" err="1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nọc</a:t>
              </a:r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 , </a:t>
              </a:r>
              <a:r>
                <a:rPr lang="en-US" altLang="en-US" sz="3700" dirty="0" err="1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nòng</a:t>
              </a:r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700" dirty="0" err="1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nọc</a:t>
              </a:r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     </a:t>
              </a:r>
              <a:r>
                <a:rPr lang="en-US" altLang="en-US" sz="3700" dirty="0" err="1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phát</a:t>
              </a:r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700" dirty="0" err="1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triển</a:t>
              </a:r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700" dirty="0" err="1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thành</a:t>
              </a:r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 </a:t>
              </a:r>
            </a:p>
            <a:p>
              <a:pPr algn="just"/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        </a:t>
              </a:r>
              <a:r>
                <a:rPr lang="en-US" altLang="en-US" sz="3700" dirty="0" err="1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ếch</a:t>
              </a:r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96158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740" t="20821" r="10336" b="14796"/>
          <a:stretch/>
        </p:blipFill>
        <p:spPr bwMode="auto">
          <a:xfrm>
            <a:off x="0" y="8467"/>
            <a:ext cx="10972800" cy="6849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949112" y="855584"/>
            <a:ext cx="4827427" cy="1269395"/>
          </a:xfrm>
          <a:prstGeom prst="rect">
            <a:avLst/>
          </a:prstGeom>
          <a:noFill/>
        </p:spPr>
        <p:txBody>
          <a:bodyPr wrap="none" lIns="114117" tIns="57059" rIns="114117" bIns="5705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500" b="1" spc="6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CỦNG CỐ</a:t>
            </a:r>
          </a:p>
        </p:txBody>
      </p:sp>
      <p:sp>
        <p:nvSpPr>
          <p:cNvPr id="4" name="Rectangle 3"/>
          <p:cNvSpPr/>
          <p:nvPr/>
        </p:nvSpPr>
        <p:spPr>
          <a:xfrm>
            <a:off x="-91440" y="2821067"/>
            <a:ext cx="10972800" cy="1808004"/>
          </a:xfrm>
          <a:prstGeom prst="rect">
            <a:avLst/>
          </a:prstGeom>
          <a:noFill/>
        </p:spPr>
        <p:txBody>
          <a:bodyPr wrap="square" lIns="114117" tIns="57059" rIns="114117" bIns="57059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570586" indent="-570586" algn="ctr">
              <a:buFontTx/>
              <a:buChar char="-"/>
              <a:defRPr/>
            </a:pPr>
            <a:r>
              <a:rPr lang="en-US" sz="5500" b="1" dirty="0" err="1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Ôn</a:t>
            </a:r>
            <a:r>
              <a:rPr lang="en-US" sz="5500" b="1" dirty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500" b="1" dirty="0" err="1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5500" b="1" dirty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500" b="1" dirty="0" err="1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5500" b="1" dirty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570586" indent="-570586" algn="ctr">
              <a:buFontTx/>
              <a:buChar char="-"/>
              <a:defRPr/>
            </a:pPr>
            <a:r>
              <a:rPr lang="en-US" sz="5500" b="1" dirty="0" err="1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Chuẩn</a:t>
            </a:r>
            <a:r>
              <a:rPr lang="en-US" sz="5500" b="1" dirty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500" b="1" dirty="0" err="1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5500" b="1" dirty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500" b="1" dirty="0" err="1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5500" b="1" dirty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500" b="1" dirty="0" err="1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mới</a:t>
            </a:r>
            <a:r>
              <a:rPr lang="en-US" sz="5500" b="1" dirty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3" name="AutoShape 4" descr="Free clipart of zoo animals free vector download (11,952 Free ..."/>
          <p:cNvSpPr>
            <a:spLocks noChangeAspect="1" noChangeArrowheads="1"/>
          </p:cNvSpPr>
          <p:nvPr/>
        </p:nvSpPr>
        <p:spPr bwMode="auto">
          <a:xfrm>
            <a:off x="186690" y="-192617"/>
            <a:ext cx="36576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14117" tIns="57059" rIns="114117" bIns="57059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Free clipart of zoo animals free vector download (11,952 Free ..."/>
          <p:cNvSpPr>
            <a:spLocks noChangeAspect="1" noChangeArrowheads="1"/>
          </p:cNvSpPr>
          <p:nvPr/>
        </p:nvSpPr>
        <p:spPr bwMode="auto">
          <a:xfrm>
            <a:off x="369570" y="10584"/>
            <a:ext cx="36576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14117" tIns="57059" rIns="114117" bIns="57059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 descr="Zoo Clipart Images, Stock Photos &amp; Vectors | Shutterstock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23"/>
          <a:stretch/>
        </p:blipFill>
        <p:spPr bwMode="auto">
          <a:xfrm>
            <a:off x="7680960" y="-8466"/>
            <a:ext cx="3291840" cy="2400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0096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llustration Of Animal Cartoon With Blank Sign Royalty Free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" y="480483"/>
            <a:ext cx="9753600" cy="6199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332958" y="4214469"/>
            <a:ext cx="8229447" cy="884674"/>
          </a:xfrm>
          <a:prstGeom prst="rect">
            <a:avLst/>
          </a:prstGeom>
          <a:noFill/>
        </p:spPr>
        <p:txBody>
          <a:bodyPr wrap="none" lIns="114117" tIns="57059" rIns="114117" bIns="57059">
            <a:spAutoFit/>
          </a:bodyPr>
          <a:lstStyle/>
          <a:p>
            <a:pPr algn="ctr"/>
            <a:r>
              <a:rPr lang="en-US" sz="5000" b="1" dirty="0" err="1">
                <a:ln w="10541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5000" b="1" dirty="0">
                <a:ln w="10541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000" b="1" dirty="0" err="1">
                <a:ln w="10541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5000" b="1" dirty="0">
                <a:ln w="10541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000" b="1" dirty="0" err="1">
                <a:ln w="10541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về</a:t>
            </a:r>
            <a:r>
              <a:rPr lang="en-US" sz="5000" b="1" dirty="0">
                <a:ln w="10541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000" b="1" dirty="0" err="1">
                <a:ln w="10541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nhà</a:t>
            </a:r>
            <a:r>
              <a:rPr lang="en-US" sz="5000" b="1" dirty="0">
                <a:ln w="10541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000" b="1" dirty="0" err="1">
                <a:ln w="10541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nhớ</a:t>
            </a:r>
            <a:r>
              <a:rPr lang="en-US" sz="5000" b="1" dirty="0">
                <a:ln w="10541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000" b="1" dirty="0" err="1">
                <a:ln w="10541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ôn</a:t>
            </a:r>
            <a:r>
              <a:rPr lang="en-US" sz="5000" b="1" dirty="0">
                <a:ln w="10541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000" b="1" dirty="0" err="1">
                <a:ln w="10541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tập</a:t>
            </a:r>
            <a:endParaRPr lang="en-US" sz="5000" b="1" dirty="0">
              <a:ln w="10541" cmpd="sng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8873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shred pattern="rectangle" dir="ou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0972800" cy="6858000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117" tIns="57059" rIns="114117" bIns="57059" rtlCol="0" anchor="ctr"/>
          <a:lstStyle/>
          <a:p>
            <a:pPr algn="ctr"/>
            <a:endParaRPr 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02F88535-8512-4B03-87BE-7630771960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09673" y="0"/>
            <a:ext cx="8083296" cy="68580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0F69363F-E5E5-4E0A-8C08-1229C079EF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0763" y="4241800"/>
            <a:ext cx="1306277" cy="1610669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791712" y="279400"/>
            <a:ext cx="3724241" cy="1069340"/>
          </a:xfrm>
          <a:prstGeom prst="rect">
            <a:avLst/>
          </a:prstGeom>
          <a:noFill/>
        </p:spPr>
        <p:txBody>
          <a:bodyPr wrap="none" lIns="114117" tIns="57059" rIns="114117" bIns="57059">
            <a:spAutoFit/>
          </a:bodyPr>
          <a:lstStyle/>
          <a:p>
            <a:pPr algn="ctr"/>
            <a:r>
              <a:rPr lang="en-US" sz="6200" b="1" cap="all" dirty="0" err="1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Ôn</a:t>
            </a:r>
            <a:r>
              <a:rPr lang="en-US" sz="62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6200" b="1" cap="all" dirty="0" err="1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bài</a:t>
            </a:r>
            <a:r>
              <a:rPr lang="en-US" sz="62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6200" b="1" cap="all" dirty="0" err="1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cũ</a:t>
            </a:r>
            <a:endParaRPr lang="en-US" sz="6200" b="1" cap="all" dirty="0">
              <a:ln w="9000" cmpd="sng">
                <a:solidFill>
                  <a:schemeClr val="tx1"/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103120" y="990600"/>
            <a:ext cx="7167290" cy="5385419"/>
            <a:chOff x="1571058" y="895350"/>
            <a:chExt cx="5591742" cy="4039064"/>
          </a:xfrm>
        </p:grpSpPr>
        <p:sp>
          <p:nvSpPr>
            <p:cNvPr id="4" name="卷形: 垂直 3">
              <a:extLst>
                <a:ext uri="{FF2B5EF4-FFF2-40B4-BE49-F238E27FC236}">
                  <a16:creationId xmlns:a16="http://schemas.microsoft.com/office/drawing/2014/main" xmlns="" id="{D46B7F83-667B-4579-A157-4CA1E3C00AE3}"/>
                </a:ext>
              </a:extLst>
            </p:cNvPr>
            <p:cNvSpPr/>
            <p:nvPr/>
          </p:nvSpPr>
          <p:spPr>
            <a:xfrm rot="5400000" flipH="1">
              <a:off x="2347397" y="119011"/>
              <a:ext cx="4039064" cy="5591742"/>
            </a:xfrm>
            <a:prstGeom prst="verticalScroll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715286" y="1504950"/>
              <a:ext cx="4876800" cy="2819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en-US" sz="35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1/ </a:t>
              </a:r>
              <a:r>
                <a:rPr lang="en-US" altLang="en-US" sz="3500" b="1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Cây</a:t>
              </a:r>
              <a:r>
                <a:rPr lang="en-US" altLang="en-US" sz="35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con có </a:t>
              </a:r>
              <a:r>
                <a:rPr lang="en-US" altLang="en-US" sz="3500" b="1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thê</a:t>
              </a:r>
              <a:r>
                <a:rPr lang="en-US" altLang="en-US" sz="35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̉ </a:t>
              </a:r>
              <a:r>
                <a:rPr lang="en-US" altLang="en-US" sz="3500" b="1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mọc</a:t>
              </a:r>
              <a:r>
                <a:rPr lang="en-US" altLang="en-US" sz="35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500" b="1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lên</a:t>
              </a:r>
              <a:r>
                <a:rPr lang="en-US" altLang="en-US" sz="35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500" b="1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từ</a:t>
              </a:r>
              <a:r>
                <a:rPr lang="en-US" altLang="en-US" sz="35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500" b="1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những</a:t>
              </a:r>
              <a:r>
                <a:rPr lang="en-US" altLang="en-US" sz="35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500" b="1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bộ</a:t>
              </a:r>
              <a:r>
                <a:rPr lang="en-US" altLang="en-US" sz="35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500" b="1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phận</a:t>
              </a:r>
              <a:r>
                <a:rPr lang="en-US" altLang="en-US" sz="35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500" b="1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nào</a:t>
              </a:r>
              <a:r>
                <a:rPr lang="en-US" altLang="en-US" sz="35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500" b="1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của</a:t>
              </a:r>
              <a:r>
                <a:rPr lang="en-US" altLang="en-US" sz="35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500" b="1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cây</a:t>
              </a:r>
              <a:r>
                <a:rPr lang="en-US" altLang="en-US" sz="35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mẹ?</a:t>
              </a:r>
            </a:p>
            <a:p>
              <a:endParaRPr lang="en-US" altLang="en-US" sz="15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r>
                <a:rPr lang="en-US" altLang="en-US" sz="35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2/ </a:t>
              </a:r>
              <a:r>
                <a:rPr lang="en-US" altLang="en-US" sz="3500" b="1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Kể</a:t>
              </a:r>
              <a:r>
                <a:rPr lang="en-US" altLang="en-US" sz="35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500" b="1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tên</a:t>
              </a:r>
              <a:r>
                <a:rPr lang="en-US" altLang="en-US" sz="35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500" b="1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một</a:t>
              </a:r>
              <a:r>
                <a:rPr lang="en-US" altLang="en-US" sz="35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500" b="1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số</a:t>
              </a:r>
              <a:r>
                <a:rPr lang="en-US" altLang="en-US" sz="35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500" b="1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cây</a:t>
              </a:r>
              <a:r>
                <a:rPr lang="en-US" altLang="en-US" sz="35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500" b="1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được</a:t>
              </a:r>
              <a:r>
                <a:rPr lang="en-US" altLang="en-US" sz="35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500" b="1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mọc</a:t>
              </a:r>
              <a:r>
                <a:rPr lang="en-US" altLang="en-US" sz="35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500" b="1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ra</a:t>
              </a:r>
              <a:r>
                <a:rPr lang="en-US" altLang="en-US" sz="35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500" b="1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từ</a:t>
              </a:r>
              <a:r>
                <a:rPr lang="en-US" altLang="en-US" sz="35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500" b="1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bô</a:t>
              </a:r>
              <a:r>
                <a:rPr lang="en-US" altLang="en-US" sz="35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̣ </a:t>
              </a:r>
              <a:r>
                <a:rPr lang="en-US" altLang="en-US" sz="3500" b="1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phận</a:t>
              </a:r>
              <a:r>
                <a:rPr lang="en-US" altLang="en-US" sz="35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500" b="1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của</a:t>
              </a:r>
              <a:r>
                <a:rPr lang="en-US" altLang="en-US" sz="35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500" b="1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cây</a:t>
              </a:r>
              <a:r>
                <a:rPr lang="en-US" altLang="en-US" sz="35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500" b="1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mẹ</a:t>
              </a:r>
              <a:r>
                <a:rPr lang="en-US" altLang="en-US" sz="35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A2D653AA-D2DA-4D83-AD5D-88367EBD6A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4320" y="4252499"/>
            <a:ext cx="1827016" cy="2252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288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2">
            <a:extLst>
              <a:ext uri="{FF2B5EF4-FFF2-40B4-BE49-F238E27FC236}">
                <a16:creationId xmlns:a16="http://schemas.microsoft.com/office/drawing/2014/main" xmlns="" id="{B5BCE59B-D36C-4F42-A004-3B57D3D0CA1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1765" b="10000"/>
          <a:stretch/>
        </p:blipFill>
        <p:spPr>
          <a:xfrm>
            <a:off x="19" y="-25400"/>
            <a:ext cx="10972782" cy="6857991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8DC006E0-F557-46A0-A3D9-2300113AF3D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806"/>
          <a:stretch/>
        </p:blipFill>
        <p:spPr>
          <a:xfrm>
            <a:off x="0" y="1498602"/>
            <a:ext cx="3749040" cy="536229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02874" y="482600"/>
            <a:ext cx="3160239" cy="807730"/>
          </a:xfrm>
          <a:prstGeom prst="rect">
            <a:avLst/>
          </a:prstGeom>
          <a:noFill/>
        </p:spPr>
        <p:txBody>
          <a:bodyPr wrap="none" lIns="114117" tIns="57059" rIns="114117" bIns="57059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500" b="1" dirty="0" err="1">
                <a:ln w="11430"/>
                <a:solidFill>
                  <a:schemeClr val="tx2">
                    <a:lumMod val="75000"/>
                  </a:schemeClr>
                </a:solidFill>
              </a:rPr>
              <a:t>Hoạt</a:t>
            </a:r>
            <a:r>
              <a:rPr lang="en-US" sz="4500" b="1" dirty="0">
                <a:ln w="11430"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4500" b="1" dirty="0" err="1">
                <a:ln w="11430"/>
                <a:solidFill>
                  <a:schemeClr val="tx2">
                    <a:lumMod val="75000"/>
                  </a:schemeClr>
                </a:solidFill>
              </a:rPr>
              <a:t>động</a:t>
            </a:r>
            <a:r>
              <a:rPr lang="en-US" sz="4500" b="1" dirty="0">
                <a:ln w="11430"/>
                <a:solidFill>
                  <a:schemeClr val="tx2">
                    <a:lumMod val="75000"/>
                  </a:schemeClr>
                </a:solidFill>
              </a:rPr>
              <a:t> 1</a:t>
            </a:r>
          </a:p>
        </p:txBody>
      </p:sp>
      <p:sp>
        <p:nvSpPr>
          <p:cNvPr id="5" name="Rectangle 4"/>
          <p:cNvSpPr/>
          <p:nvPr/>
        </p:nvSpPr>
        <p:spPr>
          <a:xfrm>
            <a:off x="3685815" y="2469277"/>
            <a:ext cx="6498847" cy="2423557"/>
          </a:xfrm>
          <a:prstGeom prst="rect">
            <a:avLst/>
          </a:prstGeom>
          <a:noFill/>
        </p:spPr>
        <p:txBody>
          <a:bodyPr wrap="none" lIns="114117" tIns="57059" rIns="114117" bIns="5705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500" b="1" spc="62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Sự</a:t>
            </a:r>
            <a:r>
              <a:rPr lang="en-US" sz="7500" b="1" spc="62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7500" b="1" spc="62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sinh</a:t>
            </a:r>
            <a:r>
              <a:rPr lang="en-US" sz="7500" b="1" spc="62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7500" b="1" spc="62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sản</a:t>
            </a:r>
            <a:r>
              <a:rPr lang="en-US" sz="7500" b="1" spc="62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7500" b="1" spc="62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của</a:t>
            </a:r>
            <a:endParaRPr lang="en-US" sz="7500" b="1" spc="62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7500" b="1" spc="62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động</a:t>
            </a:r>
            <a:r>
              <a:rPr lang="en-US" sz="7500" b="1" spc="62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7500" b="1" spc="62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vật</a:t>
            </a:r>
            <a:endParaRPr lang="en-US" sz="7500" b="1" spc="62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30152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9" y="0"/>
            <a:ext cx="10972782" cy="6985000"/>
            <a:chOff x="15" y="-104623"/>
            <a:chExt cx="9143985" cy="5883123"/>
          </a:xfrm>
        </p:grpSpPr>
        <p:pic>
          <p:nvPicPr>
            <p:cNvPr id="14" name="图片 2">
              <a:extLst>
                <a:ext uri="{FF2B5EF4-FFF2-40B4-BE49-F238E27FC236}">
                  <a16:creationId xmlns:a16="http://schemas.microsoft.com/office/drawing/2014/main" xmlns="" id="{B5BCE59B-D36C-4F42-A004-3B57D3D0CA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111" r="11765" b="-1444"/>
            <a:stretch/>
          </p:blipFill>
          <p:spPr>
            <a:xfrm>
              <a:off x="15" y="-104623"/>
              <a:ext cx="9143985" cy="4047972"/>
            </a:xfrm>
            <a:prstGeom prst="rect">
              <a:avLst/>
            </a:prstGeom>
          </p:spPr>
        </p:pic>
        <p:pic>
          <p:nvPicPr>
            <p:cNvPr id="13" name="图片 2">
              <a:extLst>
                <a:ext uri="{FF2B5EF4-FFF2-40B4-BE49-F238E27FC236}">
                  <a16:creationId xmlns:a16="http://schemas.microsoft.com/office/drawing/2014/main" xmlns="" id="{B5BCE59B-D36C-4F42-A004-3B57D3D0CA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111" r="11765" b="-1444"/>
            <a:stretch/>
          </p:blipFill>
          <p:spPr>
            <a:xfrm>
              <a:off x="15" y="1816100"/>
              <a:ext cx="9143985" cy="3962400"/>
            </a:xfrm>
            <a:prstGeom prst="rect">
              <a:avLst/>
            </a:prstGeom>
          </p:spPr>
        </p:pic>
      </p:grp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184521" y="889001"/>
            <a:ext cx="10603774" cy="119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14117" tIns="57059" rIns="114117" bIns="57059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/>
            <a:r>
              <a:rPr lang="en-US" altLang="en-US" sz="3500" b="1" dirty="0">
                <a:solidFill>
                  <a:srgbClr val="FF0000"/>
                </a:solidFill>
                <a:cs typeface="Arial" pitchFamily="34" charset="0"/>
              </a:rPr>
              <a:t>  </a:t>
            </a:r>
            <a:r>
              <a:rPr lang="en-US" altLang="en-US" sz="3500" b="1" u="sng" dirty="0" err="1">
                <a:solidFill>
                  <a:srgbClr val="FF0000"/>
                </a:solidFill>
                <a:cs typeface="Arial" pitchFamily="34" charset="0"/>
              </a:rPr>
              <a:t>Câu</a:t>
            </a:r>
            <a:r>
              <a:rPr lang="en-US" altLang="en-US" sz="3500" b="1" u="sng" dirty="0">
                <a:solidFill>
                  <a:srgbClr val="FF0000"/>
                </a:solidFill>
                <a:cs typeface="Arial" pitchFamily="34" charset="0"/>
              </a:rPr>
              <a:t> 1:</a:t>
            </a:r>
            <a:r>
              <a:rPr lang="en-US" altLang="en-US" sz="3500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Đa</a:t>
            </a:r>
            <a:r>
              <a:rPr lang="en-US" altLang="en-US" sz="3500" dirty="0"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số</a:t>
            </a:r>
            <a:r>
              <a:rPr lang="en-US" altLang="en-US" sz="3500" dirty="0"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loài</a:t>
            </a:r>
            <a:r>
              <a:rPr lang="en-US" altLang="en-US" sz="3500" dirty="0"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vật</a:t>
            </a:r>
            <a:r>
              <a:rPr lang="en-US" altLang="en-US" sz="3500" dirty="0"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được</a:t>
            </a:r>
            <a:r>
              <a:rPr lang="en-US" altLang="en-US" sz="3500" dirty="0">
                <a:cs typeface="Arial" pitchFamily="34" charset="0"/>
              </a:rPr>
              <a:t> chia </a:t>
            </a:r>
            <a:r>
              <a:rPr lang="en-US" altLang="en-US" sz="3500" dirty="0" err="1">
                <a:cs typeface="Arial" pitchFamily="34" charset="0"/>
              </a:rPr>
              <a:t>thành</a:t>
            </a:r>
            <a:r>
              <a:rPr lang="en-US" altLang="en-US" sz="3500" dirty="0"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mấy</a:t>
            </a:r>
            <a:r>
              <a:rPr lang="en-US" altLang="en-US" sz="3500" dirty="0"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giống</a:t>
            </a:r>
            <a:r>
              <a:rPr lang="en-US" altLang="en-US" sz="3500" dirty="0">
                <a:cs typeface="Arial" pitchFamily="34" charset="0"/>
              </a:rPr>
              <a:t>? </a:t>
            </a:r>
            <a:r>
              <a:rPr lang="en-US" altLang="en-US" sz="3500" dirty="0" err="1">
                <a:cs typeface="Arial" pitchFamily="34" charset="0"/>
              </a:rPr>
              <a:t>Đó</a:t>
            </a:r>
            <a:r>
              <a:rPr lang="en-US" altLang="en-US" sz="3500" dirty="0"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là</a:t>
            </a:r>
            <a:r>
              <a:rPr lang="en-US" altLang="en-US" sz="3500" dirty="0"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những</a:t>
            </a:r>
            <a:r>
              <a:rPr lang="en-US" altLang="en-US" sz="3500" dirty="0"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giống</a:t>
            </a:r>
            <a:r>
              <a:rPr lang="en-US" altLang="en-US" sz="3500" dirty="0"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nào</a:t>
            </a:r>
            <a:r>
              <a:rPr lang="en-US" altLang="en-US" sz="3500" dirty="0">
                <a:cs typeface="Arial" pitchFamily="34" charset="0"/>
              </a:rPr>
              <a:t> ?</a:t>
            </a:r>
          </a:p>
        </p:txBody>
      </p: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186398" y="2055258"/>
            <a:ext cx="10512083" cy="119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14117" tIns="57059" rIns="114117" bIns="57059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/>
            <a:r>
              <a:rPr lang="en-US" altLang="en-US" sz="3500" b="1" dirty="0">
                <a:solidFill>
                  <a:srgbClr val="FF0000"/>
                </a:solidFill>
                <a:cs typeface="Arial" pitchFamily="34" charset="0"/>
              </a:rPr>
              <a:t>  </a:t>
            </a:r>
            <a:r>
              <a:rPr lang="en-US" altLang="en-US" sz="3500" b="1" u="sng" dirty="0" err="1">
                <a:solidFill>
                  <a:srgbClr val="FF0000"/>
                </a:solidFill>
                <a:cs typeface="Arial" pitchFamily="34" charset="0"/>
              </a:rPr>
              <a:t>Câu</a:t>
            </a:r>
            <a:r>
              <a:rPr lang="en-US" altLang="en-US" sz="3500" b="1" u="sng" dirty="0">
                <a:solidFill>
                  <a:srgbClr val="FF0000"/>
                </a:solidFill>
                <a:cs typeface="Arial" pitchFamily="34" charset="0"/>
              </a:rPr>
              <a:t> 2:</a:t>
            </a:r>
            <a:r>
              <a:rPr lang="en-US" altLang="en-US" sz="3500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Tinh</a:t>
            </a:r>
            <a:r>
              <a:rPr lang="en-US" altLang="en-US" sz="3500" dirty="0"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trùng</a:t>
            </a:r>
            <a:r>
              <a:rPr lang="en-US" altLang="en-US" sz="3500" dirty="0"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của</a:t>
            </a:r>
            <a:r>
              <a:rPr lang="en-US" altLang="en-US" sz="3500" dirty="0"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động</a:t>
            </a:r>
            <a:r>
              <a:rPr lang="en-US" altLang="en-US" sz="3500" dirty="0"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vật</a:t>
            </a:r>
            <a:r>
              <a:rPr lang="en-US" altLang="en-US" sz="3500" dirty="0"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được</a:t>
            </a:r>
            <a:r>
              <a:rPr lang="en-US" altLang="en-US" sz="3500" dirty="0"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sinh</a:t>
            </a:r>
            <a:r>
              <a:rPr lang="en-US" altLang="en-US" sz="3500" dirty="0"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ra</a:t>
            </a:r>
            <a:r>
              <a:rPr lang="en-US" altLang="en-US" sz="3500" dirty="0"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từ</a:t>
            </a:r>
            <a:r>
              <a:rPr lang="en-US" altLang="en-US" sz="3500" dirty="0"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cơ</a:t>
            </a:r>
            <a:r>
              <a:rPr lang="en-US" altLang="en-US" sz="3500" dirty="0"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quan</a:t>
            </a:r>
            <a:r>
              <a:rPr lang="en-US" altLang="en-US" sz="3500" dirty="0"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nào</a:t>
            </a:r>
            <a:r>
              <a:rPr lang="en-US" altLang="en-US" sz="3500" dirty="0">
                <a:cs typeface="Arial" pitchFamily="34" charset="0"/>
              </a:rPr>
              <a:t>? </a:t>
            </a:r>
            <a:r>
              <a:rPr lang="en-US" altLang="en-US" sz="3500" dirty="0" err="1">
                <a:cs typeface="Arial" pitchFamily="34" charset="0"/>
              </a:rPr>
              <a:t>Cơ</a:t>
            </a:r>
            <a:r>
              <a:rPr lang="en-US" altLang="en-US" sz="3500" dirty="0"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quan</a:t>
            </a:r>
            <a:r>
              <a:rPr lang="en-US" altLang="en-US" sz="3500" dirty="0"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đó</a:t>
            </a:r>
            <a:r>
              <a:rPr lang="en-US" altLang="en-US" sz="3500" dirty="0"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thuộc</a:t>
            </a:r>
            <a:r>
              <a:rPr lang="en-US" altLang="en-US" sz="3500" dirty="0"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giống</a:t>
            </a:r>
            <a:r>
              <a:rPr lang="en-US" altLang="en-US" sz="3500" dirty="0"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nào</a:t>
            </a:r>
            <a:r>
              <a:rPr lang="en-US" altLang="en-US" sz="3500" dirty="0">
                <a:cs typeface="Arial" pitchFamily="34" charset="0"/>
              </a:rPr>
              <a:t>?</a:t>
            </a:r>
          </a:p>
        </p:txBody>
      </p: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187771" y="3225801"/>
            <a:ext cx="10693590" cy="119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14117" tIns="57059" rIns="114117" bIns="57059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/>
            <a:r>
              <a:rPr lang="en-US" altLang="en-US" sz="3500" b="1" dirty="0">
                <a:solidFill>
                  <a:srgbClr val="FF0000"/>
                </a:solidFill>
                <a:cs typeface="Arial" pitchFamily="34" charset="0"/>
              </a:rPr>
              <a:t>  </a:t>
            </a:r>
            <a:r>
              <a:rPr lang="en-US" altLang="en-US" sz="3500" b="1" u="sng" dirty="0" err="1">
                <a:solidFill>
                  <a:srgbClr val="FF0000"/>
                </a:solidFill>
                <a:cs typeface="Arial" pitchFamily="34" charset="0"/>
              </a:rPr>
              <a:t>Câu</a:t>
            </a:r>
            <a:r>
              <a:rPr lang="en-US" altLang="en-US" sz="3500" b="1" u="sng" dirty="0">
                <a:solidFill>
                  <a:srgbClr val="FF0000"/>
                </a:solidFill>
                <a:cs typeface="Arial" pitchFamily="34" charset="0"/>
              </a:rPr>
              <a:t> 3:</a:t>
            </a:r>
            <a:r>
              <a:rPr lang="en-US" altLang="en-US" sz="3500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Trứng</a:t>
            </a:r>
            <a:r>
              <a:rPr lang="en-US" altLang="en-US" sz="3500" dirty="0"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của</a:t>
            </a:r>
            <a:r>
              <a:rPr lang="en-US" altLang="en-US" sz="3500" dirty="0"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động</a:t>
            </a:r>
            <a:r>
              <a:rPr lang="en-US" altLang="en-US" sz="3500" dirty="0"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vật</a:t>
            </a:r>
            <a:r>
              <a:rPr lang="en-US" altLang="en-US" sz="3500" dirty="0"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được</a:t>
            </a:r>
            <a:r>
              <a:rPr lang="en-US" altLang="en-US" sz="3500" dirty="0"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sinh</a:t>
            </a:r>
            <a:r>
              <a:rPr lang="en-US" altLang="en-US" sz="3500" dirty="0"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ra</a:t>
            </a:r>
            <a:r>
              <a:rPr lang="en-US" altLang="en-US" sz="3500" dirty="0"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từ</a:t>
            </a:r>
            <a:r>
              <a:rPr lang="en-US" altLang="en-US" sz="3500" dirty="0"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cơ</a:t>
            </a:r>
            <a:r>
              <a:rPr lang="en-US" altLang="en-US" sz="3500" dirty="0"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quan</a:t>
            </a:r>
            <a:r>
              <a:rPr lang="en-US" altLang="en-US" sz="3500" dirty="0"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nào</a:t>
            </a:r>
            <a:r>
              <a:rPr lang="en-US" altLang="en-US" sz="3500" dirty="0">
                <a:cs typeface="Arial" pitchFamily="34" charset="0"/>
              </a:rPr>
              <a:t>? </a:t>
            </a:r>
            <a:r>
              <a:rPr lang="en-US" altLang="en-US" sz="3500" dirty="0" err="1">
                <a:cs typeface="Arial" pitchFamily="34" charset="0"/>
              </a:rPr>
              <a:t>Cơ</a:t>
            </a:r>
            <a:r>
              <a:rPr lang="en-US" altLang="en-US" sz="3500" dirty="0"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quan</a:t>
            </a:r>
            <a:r>
              <a:rPr lang="en-US" altLang="en-US" sz="3500" dirty="0"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đó</a:t>
            </a:r>
            <a:r>
              <a:rPr lang="en-US" altLang="en-US" sz="3500" dirty="0"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thuộc</a:t>
            </a:r>
            <a:r>
              <a:rPr lang="en-US" altLang="en-US" sz="3500" dirty="0"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giống</a:t>
            </a:r>
            <a:r>
              <a:rPr lang="en-US" altLang="en-US" sz="3500" dirty="0"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nào</a:t>
            </a:r>
            <a:r>
              <a:rPr lang="en-US" altLang="en-US" sz="3500" dirty="0">
                <a:cs typeface="Arial" pitchFamily="34" charset="0"/>
              </a:rPr>
              <a:t>?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182881" y="4392058"/>
            <a:ext cx="10332702" cy="119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14117" tIns="57059" rIns="114117" bIns="57059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/>
            <a:r>
              <a:rPr lang="en-US" altLang="en-US" sz="3500" b="1" dirty="0">
                <a:solidFill>
                  <a:srgbClr val="FF0000"/>
                </a:solidFill>
                <a:cs typeface="Arial" pitchFamily="34" charset="0"/>
              </a:rPr>
              <a:t>  </a:t>
            </a:r>
            <a:r>
              <a:rPr lang="en-US" altLang="en-US" sz="3500" b="1" u="sng" dirty="0" err="1">
                <a:solidFill>
                  <a:srgbClr val="FF0000"/>
                </a:solidFill>
                <a:cs typeface="Arial" pitchFamily="34" charset="0"/>
              </a:rPr>
              <a:t>Câu</a:t>
            </a:r>
            <a:r>
              <a:rPr lang="en-US" altLang="en-US" sz="3500" b="1" u="sng" dirty="0">
                <a:solidFill>
                  <a:srgbClr val="FF0000"/>
                </a:solidFill>
                <a:cs typeface="Arial" pitchFamily="34" charset="0"/>
              </a:rPr>
              <a:t> 4:</a:t>
            </a:r>
            <a:r>
              <a:rPr lang="en-US" altLang="en-US" sz="3500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Hiện</a:t>
            </a:r>
            <a:r>
              <a:rPr lang="en-US" altLang="en-US" sz="3500" dirty="0"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tượng</a:t>
            </a:r>
            <a:r>
              <a:rPr lang="en-US" altLang="en-US" sz="3500" dirty="0"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tinh</a:t>
            </a:r>
            <a:r>
              <a:rPr lang="en-US" altLang="en-US" sz="3500" dirty="0"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trùng</a:t>
            </a:r>
            <a:r>
              <a:rPr lang="en-US" altLang="en-US" sz="3500" dirty="0"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kết</a:t>
            </a:r>
            <a:r>
              <a:rPr lang="en-US" altLang="en-US" sz="3500" dirty="0"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hợp</a:t>
            </a:r>
            <a:r>
              <a:rPr lang="en-US" altLang="en-US" sz="3500" dirty="0"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với</a:t>
            </a:r>
            <a:r>
              <a:rPr lang="en-US" altLang="en-US" sz="3500" dirty="0"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trứng</a:t>
            </a:r>
            <a:r>
              <a:rPr lang="en-US" altLang="en-US" sz="3500" dirty="0"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gọi</a:t>
            </a:r>
            <a:r>
              <a:rPr lang="en-US" altLang="en-US" sz="3500" dirty="0"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là</a:t>
            </a:r>
            <a:r>
              <a:rPr lang="en-US" altLang="en-US" sz="3500" dirty="0"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gì</a:t>
            </a:r>
            <a:r>
              <a:rPr lang="en-US" altLang="en-US" sz="3500" dirty="0">
                <a:cs typeface="Arial" pitchFamily="34" charset="0"/>
              </a:rPr>
              <a:t>?</a:t>
            </a:r>
          </a:p>
        </p:txBody>
      </p:sp>
      <p:sp>
        <p:nvSpPr>
          <p:cNvPr id="21" name="Text Box 14"/>
          <p:cNvSpPr txBox="1">
            <a:spLocks noChangeArrowheads="1"/>
          </p:cNvSpPr>
          <p:nvPr/>
        </p:nvSpPr>
        <p:spPr bwMode="auto">
          <a:xfrm>
            <a:off x="196480" y="5562601"/>
            <a:ext cx="10591817" cy="119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14117" tIns="57059" rIns="114117" bIns="57059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/>
            <a:r>
              <a:rPr lang="en-US" altLang="en-US" sz="3500" b="1" dirty="0">
                <a:solidFill>
                  <a:srgbClr val="FF0000"/>
                </a:solidFill>
                <a:cs typeface="Arial" pitchFamily="34" charset="0"/>
              </a:rPr>
              <a:t>  </a:t>
            </a:r>
            <a:r>
              <a:rPr lang="en-US" altLang="en-US" sz="3500" b="1" u="sng" dirty="0" err="1">
                <a:solidFill>
                  <a:srgbClr val="FF0000"/>
                </a:solidFill>
                <a:cs typeface="Arial" pitchFamily="34" charset="0"/>
              </a:rPr>
              <a:t>Câu</a:t>
            </a:r>
            <a:r>
              <a:rPr lang="en-US" altLang="en-US" sz="3500" b="1" u="sng" dirty="0">
                <a:solidFill>
                  <a:srgbClr val="FF0000"/>
                </a:solidFill>
                <a:cs typeface="Arial" pitchFamily="34" charset="0"/>
              </a:rPr>
              <a:t> 5:</a:t>
            </a:r>
            <a:r>
              <a:rPr lang="en-US" altLang="en-US" sz="3500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Nêu</a:t>
            </a:r>
            <a:r>
              <a:rPr lang="en-US" altLang="en-US" sz="3500" dirty="0"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kết</a:t>
            </a:r>
            <a:r>
              <a:rPr lang="en-US" altLang="en-US" sz="3500" dirty="0"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quả</a:t>
            </a:r>
            <a:r>
              <a:rPr lang="en-US" altLang="en-US" sz="3500" dirty="0"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của</a:t>
            </a:r>
            <a:r>
              <a:rPr lang="en-US" altLang="en-US" sz="3500" dirty="0"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sự</a:t>
            </a:r>
            <a:r>
              <a:rPr lang="en-US" altLang="en-US" sz="3500" dirty="0"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thụ</a:t>
            </a:r>
            <a:r>
              <a:rPr lang="en-US" altLang="en-US" sz="3500" dirty="0"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tinh</a:t>
            </a:r>
            <a:r>
              <a:rPr lang="en-US" altLang="en-US" sz="3500" dirty="0">
                <a:cs typeface="Arial" pitchFamily="34" charset="0"/>
              </a:rPr>
              <a:t>. </a:t>
            </a:r>
            <a:r>
              <a:rPr lang="en-US" altLang="en-US" sz="3500" dirty="0" err="1">
                <a:cs typeface="Arial" pitchFamily="34" charset="0"/>
              </a:rPr>
              <a:t>Hợp</a:t>
            </a:r>
            <a:r>
              <a:rPr lang="en-US" altLang="en-US" sz="3500" dirty="0"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tử</a:t>
            </a:r>
            <a:r>
              <a:rPr lang="en-US" altLang="en-US" sz="3500" dirty="0"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phát</a:t>
            </a:r>
            <a:r>
              <a:rPr lang="en-US" altLang="en-US" sz="3500" dirty="0"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triển</a:t>
            </a:r>
            <a:r>
              <a:rPr lang="en-US" altLang="en-US" sz="3500" dirty="0"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thành</a:t>
            </a:r>
            <a:r>
              <a:rPr lang="en-US" altLang="en-US" sz="3500" dirty="0">
                <a:cs typeface="Arial" pitchFamily="34" charset="0"/>
              </a:rPr>
              <a:t> </a:t>
            </a:r>
            <a:r>
              <a:rPr lang="en-US" altLang="en-US" sz="3500" dirty="0" err="1">
                <a:cs typeface="Arial" pitchFamily="34" charset="0"/>
              </a:rPr>
              <a:t>gì</a:t>
            </a:r>
            <a:r>
              <a:rPr lang="en-US" altLang="en-US" sz="3500" dirty="0">
                <a:cs typeface="Arial" pitchFamily="34" charset="0"/>
              </a:rPr>
              <a:t>?</a:t>
            </a: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-274320" y="1512173"/>
            <a:ext cx="14098247" cy="546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114117" tIns="57059" rIns="114117" bIns="57059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indent="453695" algn="just">
              <a:spcBef>
                <a:spcPct val="50000"/>
              </a:spcBef>
            </a:pP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Đa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loài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vật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chia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thành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2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giống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đực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cái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-274301" y="2055258"/>
            <a:ext cx="10972782" cy="977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114117" tIns="57059" rIns="114117" bIns="57059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indent="453695"/>
            <a:r>
              <a:rPr lang="en-US" alt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alt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Tinh</a:t>
            </a:r>
            <a:r>
              <a:rPr lang="en-US" alt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trùng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cơ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quan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dục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đực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cơ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</a:t>
            </a:r>
          </a:p>
          <a:p>
            <a:pPr indent="453695"/>
            <a:r>
              <a:rPr lang="en-US" alt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quan</a:t>
            </a:r>
            <a:r>
              <a:rPr lang="en-US" alt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đó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thuộc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giống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đực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22" name="Text Box 15"/>
          <p:cNvSpPr txBox="1">
            <a:spLocks noChangeArrowheads="1"/>
          </p:cNvSpPr>
          <p:nvPr/>
        </p:nvSpPr>
        <p:spPr bwMode="auto">
          <a:xfrm>
            <a:off x="-274320" y="3225801"/>
            <a:ext cx="11064240" cy="977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114117" tIns="57059" rIns="114117" bIns="57059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indent="453695" algn="just"/>
            <a:r>
              <a:rPr lang="en-US" alt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alt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Trứng</a:t>
            </a:r>
            <a:r>
              <a:rPr lang="en-US" alt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cơ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quan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dục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cái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cơ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quan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</a:t>
            </a:r>
          </a:p>
          <a:p>
            <a:pPr indent="453695" algn="just"/>
            <a:r>
              <a:rPr lang="en-US" alt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đó</a:t>
            </a:r>
            <a:r>
              <a:rPr lang="en-US" alt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thuộc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giống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cái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23" name="Text Box 16"/>
          <p:cNvSpPr txBox="1">
            <a:spLocks noChangeArrowheads="1"/>
          </p:cNvSpPr>
          <p:nvPr/>
        </p:nvSpPr>
        <p:spPr bwMode="auto">
          <a:xfrm>
            <a:off x="182880" y="4343401"/>
            <a:ext cx="10698480" cy="546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114117" tIns="57059" rIns="114117" bIns="57059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alt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Tinh</a:t>
            </a:r>
            <a:r>
              <a:rPr lang="en-US" alt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trùng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kết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hợp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trứng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tạo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thành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hợp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tử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gọi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sự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thụ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tinh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24" name="Text Box 17"/>
          <p:cNvSpPr txBox="1">
            <a:spLocks noChangeArrowheads="1"/>
          </p:cNvSpPr>
          <p:nvPr/>
        </p:nvSpPr>
        <p:spPr bwMode="auto">
          <a:xfrm>
            <a:off x="182880" y="5509658"/>
            <a:ext cx="10698480" cy="977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114117" tIns="57059" rIns="114117" bIns="57059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alt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Hợp</a:t>
            </a:r>
            <a:r>
              <a:rPr lang="en-US" alt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tử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phân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chia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nhiều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lần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phát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triển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thành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cơ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mới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mang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đặc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cả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bố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mẹ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1254477" y="169864"/>
            <a:ext cx="8423411" cy="761563"/>
          </a:xfrm>
          <a:prstGeom prst="rect">
            <a:avLst/>
          </a:prstGeom>
          <a:noFill/>
        </p:spPr>
        <p:txBody>
          <a:bodyPr wrap="none" lIns="114117" tIns="57059" rIns="114117" bIns="57059">
            <a:spAutoFit/>
          </a:bodyPr>
          <a:lstStyle/>
          <a:p>
            <a:pPr algn="ctr"/>
            <a:r>
              <a:rPr lang="en-US" sz="4200" b="1" dirty="0" err="1">
                <a:ln w="10541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Quá</a:t>
            </a:r>
            <a:r>
              <a:rPr lang="en-US" sz="4200" b="1" dirty="0">
                <a:ln w="10541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dirty="0" err="1">
                <a:ln w="10541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trình</a:t>
            </a:r>
            <a:r>
              <a:rPr lang="en-US" sz="4200" b="1" dirty="0">
                <a:ln w="10541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dirty="0" err="1">
                <a:ln w="10541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sinh</a:t>
            </a:r>
            <a:r>
              <a:rPr lang="en-US" sz="4200" b="1" dirty="0">
                <a:ln w="10541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dirty="0" err="1">
                <a:ln w="10541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sản</a:t>
            </a:r>
            <a:r>
              <a:rPr lang="en-US" sz="4200" b="1" dirty="0">
                <a:ln w="10541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dirty="0" err="1">
                <a:ln w="10541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của</a:t>
            </a:r>
            <a:r>
              <a:rPr lang="en-US" sz="4200" b="1" dirty="0">
                <a:ln w="10541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dirty="0" err="1">
                <a:ln w="10541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4200" b="1" dirty="0">
                <a:ln w="10541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dirty="0" err="1">
                <a:ln w="10541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vật</a:t>
            </a:r>
            <a:endParaRPr lang="en-US" sz="4200" b="1" dirty="0">
              <a:ln w="10541" cmpd="sng">
                <a:solidFill>
                  <a:schemeClr val="accent1">
                    <a:lumMod val="75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481964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4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9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4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9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4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11" grpId="0"/>
      <p:bldP spid="16" grpId="0"/>
      <p:bldP spid="22" grpId="0"/>
      <p:bldP spid="23" grpId="0"/>
      <p:bldP spid="24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9" y="0"/>
            <a:ext cx="10972782" cy="6985000"/>
            <a:chOff x="15" y="-104623"/>
            <a:chExt cx="9143985" cy="5883123"/>
          </a:xfrm>
        </p:grpSpPr>
        <p:pic>
          <p:nvPicPr>
            <p:cNvPr id="14" name="图片 2">
              <a:extLst>
                <a:ext uri="{FF2B5EF4-FFF2-40B4-BE49-F238E27FC236}">
                  <a16:creationId xmlns:a16="http://schemas.microsoft.com/office/drawing/2014/main" xmlns="" id="{B5BCE59B-D36C-4F42-A004-3B57D3D0CA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111" r="11765" b="-1444"/>
            <a:stretch/>
          </p:blipFill>
          <p:spPr>
            <a:xfrm>
              <a:off x="15" y="-104623"/>
              <a:ext cx="9143985" cy="4047972"/>
            </a:xfrm>
            <a:prstGeom prst="rect">
              <a:avLst/>
            </a:prstGeom>
          </p:spPr>
        </p:pic>
        <p:pic>
          <p:nvPicPr>
            <p:cNvPr id="13" name="图片 2">
              <a:extLst>
                <a:ext uri="{FF2B5EF4-FFF2-40B4-BE49-F238E27FC236}">
                  <a16:creationId xmlns:a16="http://schemas.microsoft.com/office/drawing/2014/main" xmlns="" id="{B5BCE59B-D36C-4F42-A004-3B57D3D0CA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111" r="11765" b="-1444"/>
            <a:stretch/>
          </p:blipFill>
          <p:spPr>
            <a:xfrm>
              <a:off x="15" y="1816100"/>
              <a:ext cx="9143985" cy="3962400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1723539" y="76201"/>
            <a:ext cx="7349399" cy="761563"/>
          </a:xfrm>
          <a:prstGeom prst="rect">
            <a:avLst/>
          </a:prstGeom>
          <a:noFill/>
        </p:spPr>
        <p:txBody>
          <a:bodyPr wrap="none" lIns="114117" tIns="57059" rIns="114117" bIns="57059">
            <a:spAutoFit/>
          </a:bodyPr>
          <a:lstStyle/>
          <a:p>
            <a:pPr algn="ctr"/>
            <a:r>
              <a:rPr lang="en-US" sz="4200" b="1" dirty="0" err="1">
                <a:ln w="10541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Cách</a:t>
            </a:r>
            <a:r>
              <a:rPr lang="en-US" sz="4200" b="1" dirty="0">
                <a:ln w="10541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dirty="0" err="1">
                <a:ln w="10541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sinh</a:t>
            </a:r>
            <a:r>
              <a:rPr lang="en-US" sz="4200" b="1" dirty="0">
                <a:ln w="10541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dirty="0" err="1">
                <a:ln w="10541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sản</a:t>
            </a:r>
            <a:r>
              <a:rPr lang="en-US" sz="4200" b="1" dirty="0">
                <a:ln w="10541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dirty="0" err="1">
                <a:ln w="10541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của</a:t>
            </a:r>
            <a:r>
              <a:rPr lang="en-US" sz="4200" b="1" dirty="0">
                <a:ln w="10541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dirty="0" err="1">
                <a:ln w="10541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4200" b="1" dirty="0">
                <a:ln w="10541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dirty="0" err="1">
                <a:ln w="10541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vật</a:t>
            </a:r>
            <a:endParaRPr lang="en-US" sz="4200" b="1" dirty="0">
              <a:ln w="10541" cmpd="sng">
                <a:solidFill>
                  <a:schemeClr val="accent1">
                    <a:lumMod val="75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-326156" y="787400"/>
            <a:ext cx="11207516" cy="1684893"/>
          </a:xfrm>
          <a:prstGeom prst="rect">
            <a:avLst/>
          </a:prstGeom>
        </p:spPr>
        <p:txBody>
          <a:bodyPr wrap="square" lIns="114117" tIns="57059" rIns="114117" bIns="57059">
            <a:spAutoFit/>
          </a:bodyPr>
          <a:lstStyle/>
          <a:p>
            <a:pPr indent="453695" algn="ctr"/>
            <a:r>
              <a:rPr lang="en-US" altLang="en-US" sz="3400" dirty="0" err="1">
                <a:latin typeface="Arial" pitchFamily="34" charset="0"/>
                <a:cs typeface="Arial" pitchFamily="34" charset="0"/>
              </a:rPr>
              <a:t>Kể</a:t>
            </a:r>
            <a:r>
              <a:rPr lang="en-US" altLang="en-US" sz="3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400" dirty="0" err="1">
                <a:latin typeface="Arial" pitchFamily="34" charset="0"/>
                <a:cs typeface="Arial" pitchFamily="34" charset="0"/>
              </a:rPr>
              <a:t>tên</a:t>
            </a:r>
            <a:r>
              <a:rPr lang="en-US" altLang="en-US" sz="3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400" dirty="0" err="1">
                <a:latin typeface="Arial" pitchFamily="34" charset="0"/>
                <a:cs typeface="Arial" pitchFamily="34" charset="0"/>
              </a:rPr>
              <a:t>những</a:t>
            </a:r>
            <a:r>
              <a:rPr lang="en-US" altLang="en-US" sz="3400" dirty="0">
                <a:latin typeface="Arial" pitchFamily="34" charset="0"/>
                <a:cs typeface="Arial" pitchFamily="34" charset="0"/>
              </a:rPr>
              <a:t> con </a:t>
            </a:r>
            <a:r>
              <a:rPr lang="en-US" altLang="en-US" sz="3400" dirty="0" err="1">
                <a:latin typeface="Arial" pitchFamily="34" charset="0"/>
                <a:cs typeface="Arial" pitchFamily="34" charset="0"/>
              </a:rPr>
              <a:t>vật</a:t>
            </a:r>
            <a:r>
              <a:rPr lang="en-US" altLang="en-US" sz="3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400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altLang="en-US" sz="3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400" dirty="0" err="1">
                <a:latin typeface="Arial" pitchFamily="34" charset="0"/>
                <a:cs typeface="Arial" pitchFamily="34" charset="0"/>
              </a:rPr>
              <a:t>trong</a:t>
            </a:r>
            <a:r>
              <a:rPr lang="en-US" altLang="en-US" sz="3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400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altLang="en-US" sz="3400" dirty="0">
                <a:latin typeface="Arial" pitchFamily="34" charset="0"/>
                <a:cs typeface="Arial" pitchFamily="34" charset="0"/>
              </a:rPr>
              <a:t>.  </a:t>
            </a:r>
          </a:p>
          <a:p>
            <a:pPr indent="453695"/>
            <a:r>
              <a:rPr lang="en-US" altLang="en-US" sz="3400" dirty="0">
                <a:latin typeface="Arial" pitchFamily="34" charset="0"/>
                <a:cs typeface="Arial" pitchFamily="34" charset="0"/>
              </a:rPr>
              <a:t>Con </a:t>
            </a:r>
            <a:r>
              <a:rPr lang="en-US" altLang="en-US" sz="3400" dirty="0" err="1">
                <a:latin typeface="Arial" pitchFamily="34" charset="0"/>
                <a:cs typeface="Arial" pitchFamily="34" charset="0"/>
              </a:rPr>
              <a:t>nào</a:t>
            </a:r>
            <a:r>
              <a:rPr lang="en-US" altLang="en-US" sz="3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400" dirty="0" err="1">
                <a:latin typeface="Arial" pitchFamily="34" charset="0"/>
                <a:cs typeface="Arial" pitchFamily="34" charset="0"/>
              </a:rPr>
              <a:t>nở</a:t>
            </a:r>
            <a:r>
              <a:rPr lang="en-US" altLang="en-US" sz="3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400" dirty="0" err="1">
                <a:latin typeface="Arial" pitchFamily="34" charset="0"/>
                <a:cs typeface="Arial" pitchFamily="34" charset="0"/>
              </a:rPr>
              <a:t>ra</a:t>
            </a:r>
            <a:r>
              <a:rPr lang="en-US" altLang="en-US" sz="3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400" dirty="0" err="1">
                <a:latin typeface="Arial" pitchFamily="34" charset="0"/>
                <a:cs typeface="Arial" pitchFamily="34" charset="0"/>
              </a:rPr>
              <a:t>từ</a:t>
            </a:r>
            <a:r>
              <a:rPr lang="en-US" altLang="en-US" sz="3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400" dirty="0" err="1">
                <a:latin typeface="Arial" pitchFamily="34" charset="0"/>
                <a:cs typeface="Arial" pitchFamily="34" charset="0"/>
              </a:rPr>
              <a:t>trứng</a:t>
            </a:r>
            <a:r>
              <a:rPr lang="en-US" altLang="en-US" sz="3400" dirty="0">
                <a:latin typeface="Arial" pitchFamily="34" charset="0"/>
                <a:cs typeface="Arial" pitchFamily="34" charset="0"/>
              </a:rPr>
              <a:t>, con </a:t>
            </a:r>
            <a:r>
              <a:rPr lang="en-US" altLang="en-US" sz="3400" dirty="0" err="1">
                <a:latin typeface="Arial" pitchFamily="34" charset="0"/>
                <a:cs typeface="Arial" pitchFamily="34" charset="0"/>
              </a:rPr>
              <a:t>nào</a:t>
            </a:r>
            <a:r>
              <a:rPr lang="en-US" altLang="en-US" sz="3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400" dirty="0" err="1">
                <a:latin typeface="Arial" pitchFamily="34" charset="0"/>
                <a:cs typeface="Arial" pitchFamily="34" charset="0"/>
              </a:rPr>
              <a:t>vừa</a:t>
            </a:r>
            <a:r>
              <a:rPr lang="en-US" altLang="en-US" sz="3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400" dirty="0" err="1">
                <a:latin typeface="Arial" pitchFamily="34" charset="0"/>
                <a:cs typeface="Arial" pitchFamily="34" charset="0"/>
              </a:rPr>
              <a:t>đẻ</a:t>
            </a:r>
            <a:r>
              <a:rPr lang="en-US" altLang="en-US" sz="3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400" dirty="0" err="1">
                <a:latin typeface="Arial" pitchFamily="34" charset="0"/>
                <a:cs typeface="Arial" pitchFamily="34" charset="0"/>
              </a:rPr>
              <a:t>ra</a:t>
            </a:r>
            <a:r>
              <a:rPr lang="en-US" altLang="en-US" sz="3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400" dirty="0" err="1">
                <a:latin typeface="Arial" pitchFamily="34" charset="0"/>
                <a:cs typeface="Arial" pitchFamily="34" charset="0"/>
              </a:rPr>
              <a:t>đã</a:t>
            </a:r>
            <a:r>
              <a:rPr lang="en-US" altLang="en-US" sz="3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400" dirty="0" err="1">
                <a:latin typeface="Arial" pitchFamily="34" charset="0"/>
                <a:cs typeface="Arial" pitchFamily="34" charset="0"/>
              </a:rPr>
              <a:t>thành</a:t>
            </a:r>
            <a:r>
              <a:rPr lang="en-US" altLang="en-US" sz="3400" dirty="0">
                <a:latin typeface="Arial" pitchFamily="34" charset="0"/>
                <a:cs typeface="Arial" pitchFamily="34" charset="0"/>
              </a:rPr>
              <a:t> con?</a:t>
            </a:r>
          </a:p>
        </p:txBody>
      </p:sp>
      <p:pic>
        <p:nvPicPr>
          <p:cNvPr id="26" name="Picture 22" descr="cho"/>
          <p:cNvPicPr>
            <a:picLocks noChangeAspect="1" noChangeArrowheads="1"/>
          </p:cNvPicPr>
          <p:nvPr/>
        </p:nvPicPr>
        <p:blipFill>
          <a:blip r:embed="rId6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89" y="4647009"/>
            <a:ext cx="2926080" cy="17000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3" descr="ga"/>
          <p:cNvPicPr>
            <a:picLocks noChangeAspect="1" noChangeArrowheads="1"/>
          </p:cNvPicPr>
          <p:nvPr/>
        </p:nvPicPr>
        <p:blipFill>
          <a:blip r:embed="rId7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614" y="4647010"/>
            <a:ext cx="2960915" cy="16208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4" descr="voi"/>
          <p:cNvPicPr>
            <a:picLocks noChangeAspect="1" noChangeArrowheads="1"/>
          </p:cNvPicPr>
          <p:nvPr/>
        </p:nvPicPr>
        <p:blipFill>
          <a:blip r:embed="rId8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3856" y="4647010"/>
            <a:ext cx="2934833" cy="15956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5" descr="nongnoc"/>
          <p:cNvPicPr>
            <a:picLocks noChangeAspect="1" noChangeArrowheads="1"/>
          </p:cNvPicPr>
          <p:nvPr/>
        </p:nvPicPr>
        <p:blipFill>
          <a:blip r:embed="rId9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193"/>
          <a:stretch>
            <a:fillRect/>
          </a:stretch>
        </p:blipFill>
        <p:spPr bwMode="auto">
          <a:xfrm>
            <a:off x="450288" y="2203847"/>
            <a:ext cx="2926080" cy="17181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6" descr="sau"/>
          <p:cNvPicPr>
            <a:picLocks noChangeAspect="1" noChangeArrowheads="1"/>
          </p:cNvPicPr>
          <p:nvPr/>
        </p:nvPicPr>
        <p:blipFill>
          <a:blip r:embed="rId10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3855" y="2212852"/>
            <a:ext cx="2934833" cy="17181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7" descr="thanlan"/>
          <p:cNvPicPr>
            <a:picLocks noChangeAspect="1" noChangeArrowheads="1"/>
          </p:cNvPicPr>
          <p:nvPr/>
        </p:nvPicPr>
        <p:blipFill>
          <a:blip r:embed="rId11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448" y="2178448"/>
            <a:ext cx="2926080" cy="17153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 Box 28"/>
          <p:cNvSpPr txBox="1">
            <a:spLocks noChangeArrowheads="1"/>
          </p:cNvSpPr>
          <p:nvPr/>
        </p:nvSpPr>
        <p:spPr bwMode="auto">
          <a:xfrm>
            <a:off x="182880" y="3829448"/>
            <a:ext cx="3376368" cy="5768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14117" tIns="57059" rIns="114117" bIns="57059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3000" b="1" dirty="0" err="1">
                <a:cs typeface="Arial" pitchFamily="34" charset="0"/>
              </a:rPr>
              <a:t>Nòng</a:t>
            </a:r>
            <a:r>
              <a:rPr lang="en-US" altLang="en-US" sz="3000" b="1" dirty="0">
                <a:cs typeface="Arial" pitchFamily="34" charset="0"/>
              </a:rPr>
              <a:t> </a:t>
            </a:r>
            <a:r>
              <a:rPr lang="en-US" altLang="en-US" sz="3000" b="1" dirty="0" err="1">
                <a:cs typeface="Arial" pitchFamily="34" charset="0"/>
              </a:rPr>
              <a:t>nọc</a:t>
            </a:r>
            <a:endParaRPr lang="en-US" altLang="en-US" sz="3000" b="1" dirty="0">
              <a:cs typeface="Arial" pitchFamily="34" charset="0"/>
            </a:endParaRPr>
          </a:p>
        </p:txBody>
      </p:sp>
      <p:sp>
        <p:nvSpPr>
          <p:cNvPr id="33" name="Text Box 29"/>
          <p:cNvSpPr txBox="1">
            <a:spLocks noChangeArrowheads="1"/>
          </p:cNvSpPr>
          <p:nvPr/>
        </p:nvSpPr>
        <p:spPr bwMode="auto">
          <a:xfrm>
            <a:off x="3742128" y="3829448"/>
            <a:ext cx="3383280" cy="5768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extLst/>
        </p:spPr>
        <p:txBody>
          <a:bodyPr wrap="square" lIns="114117" tIns="57059" rIns="114117" bIns="57059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3000" b="1" dirty="0" err="1">
                <a:cs typeface="Arial" pitchFamily="34" charset="0"/>
              </a:rPr>
              <a:t>Thằn</a:t>
            </a:r>
            <a:r>
              <a:rPr lang="en-US" altLang="en-US" sz="3000" b="1" dirty="0">
                <a:cs typeface="Arial" pitchFamily="34" charset="0"/>
              </a:rPr>
              <a:t> </a:t>
            </a:r>
            <a:r>
              <a:rPr lang="en-US" altLang="en-US" sz="3000" b="1" dirty="0" err="1">
                <a:cs typeface="Arial" pitchFamily="34" charset="0"/>
              </a:rPr>
              <a:t>lằn</a:t>
            </a:r>
            <a:endParaRPr lang="en-US" altLang="en-US" sz="3000" b="1" dirty="0">
              <a:cs typeface="Arial" pitchFamily="34" charset="0"/>
            </a:endParaRPr>
          </a:p>
        </p:txBody>
      </p:sp>
      <p:sp>
        <p:nvSpPr>
          <p:cNvPr id="34" name="Text Box 30"/>
          <p:cNvSpPr txBox="1">
            <a:spLocks noChangeArrowheads="1"/>
          </p:cNvSpPr>
          <p:nvPr/>
        </p:nvSpPr>
        <p:spPr bwMode="auto">
          <a:xfrm>
            <a:off x="7491168" y="3829448"/>
            <a:ext cx="3399578" cy="5768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14117" tIns="57059" rIns="114117" bIns="57059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3000" b="1">
                <a:cs typeface="Arial" pitchFamily="34" charset="0"/>
              </a:rPr>
              <a:t>Con sâu</a:t>
            </a:r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267408" y="6267848"/>
            <a:ext cx="3375840" cy="5768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14117" tIns="57059" rIns="114117" bIns="57059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3000" b="1" dirty="0">
                <a:cs typeface="Arial" pitchFamily="34" charset="0"/>
              </a:rPr>
              <a:t>Con </a:t>
            </a:r>
            <a:r>
              <a:rPr lang="en-US" altLang="en-US" sz="3000" b="1" dirty="0" err="1">
                <a:cs typeface="Arial" pitchFamily="34" charset="0"/>
              </a:rPr>
              <a:t>chó</a:t>
            </a:r>
            <a:endParaRPr lang="en-US" altLang="en-US" sz="3000" b="1" dirty="0">
              <a:cs typeface="Arial" pitchFamily="34" charset="0"/>
            </a:endParaRPr>
          </a:p>
        </p:txBody>
      </p:sp>
      <p:sp>
        <p:nvSpPr>
          <p:cNvPr id="36" name="Text Box 32"/>
          <p:cNvSpPr txBox="1">
            <a:spLocks noChangeArrowheads="1"/>
          </p:cNvSpPr>
          <p:nvPr/>
        </p:nvSpPr>
        <p:spPr bwMode="auto">
          <a:xfrm>
            <a:off x="3742128" y="6166248"/>
            <a:ext cx="3383280" cy="5768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14117" tIns="57059" rIns="114117" bIns="57059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3000" b="1" dirty="0">
                <a:cs typeface="Arial" pitchFamily="34" charset="0"/>
              </a:rPr>
              <a:t>Con </a:t>
            </a:r>
            <a:r>
              <a:rPr lang="en-US" altLang="en-US" sz="3000" b="1" dirty="0" err="1">
                <a:cs typeface="Arial" pitchFamily="34" charset="0"/>
              </a:rPr>
              <a:t>gà</a:t>
            </a:r>
            <a:endParaRPr lang="en-US" altLang="en-US" sz="3000" b="1" dirty="0">
              <a:cs typeface="Arial" pitchFamily="34" charset="0"/>
            </a:endParaRPr>
          </a:p>
        </p:txBody>
      </p:sp>
      <p:sp>
        <p:nvSpPr>
          <p:cNvPr id="37" name="Text Box 33"/>
          <p:cNvSpPr txBox="1">
            <a:spLocks noChangeArrowheads="1"/>
          </p:cNvSpPr>
          <p:nvPr/>
        </p:nvSpPr>
        <p:spPr bwMode="auto">
          <a:xfrm>
            <a:off x="7383430" y="6160294"/>
            <a:ext cx="3399578" cy="5768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14117" tIns="57059" rIns="114117" bIns="57059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3000" b="1">
                <a:cs typeface="Arial" pitchFamily="34" charset="0"/>
              </a:rPr>
              <a:t>Con voi</a:t>
            </a:r>
          </a:p>
        </p:txBody>
      </p:sp>
    </p:spTree>
    <p:extLst>
      <p:ext uri="{BB962C8B-B14F-4D97-AF65-F5344CB8AC3E}">
        <p14:creationId xmlns:p14="http://schemas.microsoft.com/office/powerpoint/2010/main" val="148369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5" grpId="0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Group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7861555"/>
              </p:ext>
            </p:extLst>
          </p:nvPr>
        </p:nvGraphicFramePr>
        <p:xfrm>
          <a:off x="2194505" y="35560"/>
          <a:ext cx="8778295" cy="6669994"/>
        </p:xfrm>
        <a:graphic>
          <a:graphicData uri="http://schemas.openxmlformats.org/drawingml/2006/table">
            <a:tbl>
              <a:tblPr/>
              <a:tblGrid>
                <a:gridCol w="428464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4936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934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700" b="1" i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Con </a:t>
                      </a:r>
                      <a:r>
                        <a:rPr lang="en-US" altLang="en-US" sz="2700" b="1" i="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vật</a:t>
                      </a:r>
                      <a:r>
                        <a:rPr lang="en-US" altLang="en-US" sz="2700" b="1" i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altLang="en-US" sz="2700" b="1" i="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nở</a:t>
                      </a:r>
                      <a:r>
                        <a:rPr lang="en-US" altLang="en-US" sz="2700" b="1" i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altLang="en-US" sz="2700" b="1" i="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ra</a:t>
                      </a:r>
                      <a:r>
                        <a:rPr lang="en-US" altLang="en-US" sz="2700" b="1" i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altLang="en-US" sz="2700" b="1" i="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từ</a:t>
                      </a:r>
                      <a:r>
                        <a:rPr lang="en-US" altLang="en-US" sz="2700" b="1" i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altLang="en-US" sz="2700" b="1" i="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trứng</a:t>
                      </a:r>
                      <a:endParaRPr lang="en-US" altLang="en-US" sz="2700" b="1" i="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51" marR="84451" marT="43543" marB="43543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700" b="1" i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Con </a:t>
                      </a:r>
                      <a:r>
                        <a:rPr lang="en-US" altLang="en-US" sz="2700" b="1" i="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vật</a:t>
                      </a:r>
                      <a:r>
                        <a:rPr lang="en-US" altLang="en-US" sz="2700" b="1" i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altLang="en-US" sz="2700" b="1" i="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sinh</a:t>
                      </a:r>
                      <a:r>
                        <a:rPr lang="en-US" altLang="en-US" sz="2700" b="1" i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altLang="en-US" sz="2700" b="1" i="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ra</a:t>
                      </a:r>
                      <a:r>
                        <a:rPr lang="en-US" altLang="en-US" sz="2700" b="1" i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altLang="en-US" sz="2700" b="1" i="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đã</a:t>
                      </a:r>
                      <a:r>
                        <a:rPr lang="en-US" altLang="en-US" sz="2700" b="1" i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altLang="en-US" sz="2700" b="1" i="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là</a:t>
                      </a:r>
                      <a:r>
                        <a:rPr lang="en-US" altLang="en-US" sz="2700" b="1" i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con</a:t>
                      </a:r>
                    </a:p>
                  </a:txBody>
                  <a:tcPr marL="84451" marR="84451" marT="43543" marB="435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5428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4451" marR="84451" marT="43543" marB="43543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4451" marR="84451" marT="43543" marB="435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5428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4451" marR="84451" marT="43543" marB="43543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4451" marR="84451" marT="43543" marB="435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5428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4451" marR="84451" marT="43543" marB="43543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4451" marR="84451" marT="43543" marB="435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5428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4451" marR="84451" marT="43543" marB="43543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4451" marR="84451" marT="43543" marB="435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9" name="Picture 25" descr="nongnoc"/>
          <p:cNvPicPr>
            <a:picLocks noChangeAspect="1" noChangeArrowheads="1"/>
          </p:cNvPicPr>
          <p:nvPr/>
        </p:nvPicPr>
        <p:blipFill>
          <a:blip r:embed="rId2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193"/>
          <a:stretch>
            <a:fillRect/>
          </a:stretch>
        </p:blipFill>
        <p:spPr bwMode="auto">
          <a:xfrm>
            <a:off x="185838" y="110583"/>
            <a:ext cx="1999123" cy="967619"/>
          </a:xfrm>
          <a:prstGeom prst="rect">
            <a:avLst/>
          </a:prstGeom>
          <a:noFill/>
          <a:ln w="9525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7" descr="thanlan"/>
          <p:cNvPicPr>
            <a:picLocks noChangeAspect="1" noChangeArrowheads="1"/>
          </p:cNvPicPr>
          <p:nvPr/>
        </p:nvPicPr>
        <p:blipFill>
          <a:blip r:embed="rId3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82" y="1276905"/>
            <a:ext cx="1999123" cy="967619"/>
          </a:xfrm>
          <a:prstGeom prst="rect">
            <a:avLst/>
          </a:prstGeom>
          <a:noFill/>
          <a:ln w="9525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6" descr="sau"/>
          <p:cNvPicPr>
            <a:picLocks noChangeAspect="1" noChangeArrowheads="1"/>
          </p:cNvPicPr>
          <p:nvPr/>
        </p:nvPicPr>
        <p:blipFill>
          <a:blip r:embed="rId4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38" y="2375849"/>
            <a:ext cx="1999123" cy="967619"/>
          </a:xfrm>
          <a:prstGeom prst="rect">
            <a:avLst/>
          </a:prstGeom>
          <a:noFill/>
          <a:ln w="9525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2" descr="cho"/>
          <p:cNvPicPr>
            <a:picLocks noChangeAspect="1" noChangeArrowheads="1"/>
          </p:cNvPicPr>
          <p:nvPr/>
        </p:nvPicPr>
        <p:blipFill>
          <a:blip r:embed="rId5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38" y="3518852"/>
            <a:ext cx="1999123" cy="967619"/>
          </a:xfrm>
          <a:prstGeom prst="rect">
            <a:avLst/>
          </a:prstGeom>
          <a:noFill/>
          <a:ln w="9525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3" descr="ga"/>
          <p:cNvPicPr>
            <a:picLocks noChangeAspect="1" noChangeArrowheads="1"/>
          </p:cNvPicPr>
          <p:nvPr/>
        </p:nvPicPr>
        <p:blipFill>
          <a:blip r:embed="rId6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82" y="4659951"/>
            <a:ext cx="1999123" cy="979027"/>
          </a:xfrm>
          <a:prstGeom prst="rect">
            <a:avLst/>
          </a:prstGeom>
          <a:noFill/>
          <a:ln w="9525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C:\Users\ADMIN\Documents\maxresdefault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3" r="6454"/>
          <a:stretch/>
        </p:blipFill>
        <p:spPr bwMode="auto">
          <a:xfrm>
            <a:off x="182880" y="5791899"/>
            <a:ext cx="2010706" cy="967619"/>
          </a:xfrm>
          <a:prstGeom prst="rect">
            <a:avLst/>
          </a:prstGeom>
          <a:noFill/>
          <a:ln w="12700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932600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81 -0.01786 L 0.30663 0.10739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65" y="62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00" fill="hold"/>
                                        <p:tgtEl>
                                          <p:spTgt spid="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3504E-6 -0.00992 L 0.30529 0.1634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64" y="86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61 -0.00199 L 0.30636 0.22778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31" y="114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000" fill="hold"/>
                                        <p:tgtEl>
                                          <p:spTgt spid="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01 -0.00992 L 0.69111 -0.38897 " pathEditMode="relative" rAng="0" ptsTypes="AA">
                                      <p:cBhvr>
                                        <p:cTn id="2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255" y="-189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1000" fill="hold"/>
                                        <p:tgtEl>
                                          <p:spTgt spid="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2 -0.00596 L 0.30515 0.11687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98" y="6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41 -0.00596 L 0.69097 -0.49593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121" y="-244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2">
            <a:extLst>
              <a:ext uri="{FF2B5EF4-FFF2-40B4-BE49-F238E27FC236}">
                <a16:creationId xmlns:a16="http://schemas.microsoft.com/office/drawing/2014/main" xmlns="" id="{B5BCE59B-D36C-4F42-A004-3B57D3D0CA1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1765" b="10000"/>
          <a:stretch/>
        </p:blipFill>
        <p:spPr>
          <a:xfrm>
            <a:off x="19" y="-25400"/>
            <a:ext cx="10972782" cy="6857991"/>
          </a:xfrm>
          <a:prstGeom prst="rect">
            <a:avLst/>
          </a:prstGeom>
        </p:spPr>
      </p:pic>
      <p:sp>
        <p:nvSpPr>
          <p:cNvPr id="4" name="云形 2">
            <a:extLst>
              <a:ext uri="{FF2B5EF4-FFF2-40B4-BE49-F238E27FC236}">
                <a16:creationId xmlns="" xmlns:a16="http://schemas.microsoft.com/office/drawing/2014/main" id="{BDFB3270-562B-4246-AC9C-55DAA1DC12C6}"/>
              </a:ext>
            </a:extLst>
          </p:cNvPr>
          <p:cNvSpPr/>
          <p:nvPr/>
        </p:nvSpPr>
        <p:spPr>
          <a:xfrm rot="21293341">
            <a:off x="-440161" y="-603253"/>
            <a:ext cx="9044352" cy="7716416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117" tIns="57059" rIns="114117" bIns="57059"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1">
            <a:extLst>
              <a:ext uri="{FF2B5EF4-FFF2-40B4-BE49-F238E27FC236}">
                <a16:creationId xmlns="" xmlns:a16="http://schemas.microsoft.com/office/drawing/2014/main" id="{73284B52-75C8-46AC-ABEB-F2384E845EA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222"/>
          <a:stretch/>
        </p:blipFill>
        <p:spPr>
          <a:xfrm>
            <a:off x="7223760" y="2314825"/>
            <a:ext cx="5068354" cy="45431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5761" y="647781"/>
            <a:ext cx="8142107" cy="5655211"/>
          </a:xfrm>
          <a:prstGeom prst="rect">
            <a:avLst/>
          </a:prstGeom>
          <a:noFill/>
          <a:ln>
            <a:noFill/>
          </a:ln>
        </p:spPr>
        <p:txBody>
          <a:bodyPr wrap="square" lIns="114117" tIns="57059" rIns="114117" bIns="57059" rtlCol="0">
            <a:spAutoFit/>
          </a:bodyPr>
          <a:lstStyle/>
          <a:p>
            <a:pPr indent="453695"/>
            <a:r>
              <a:rPr lang="en-US" sz="3000" dirty="0">
                <a:latin typeface="Arial" pitchFamily="34" charset="0"/>
                <a:cs typeface="Arial" pitchFamily="34" charset="0"/>
              </a:rPr>
              <a:t>-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Đa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loài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vật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chia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thành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hai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giống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đực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cái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. Con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đực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cơ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quan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sinh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dục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đực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tạo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ra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tinh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trùng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. Con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cái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cơ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quan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sinh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dục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cái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tạo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ra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trứng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3000" dirty="0">
                <a:latin typeface="Arial" pitchFamily="34" charset="0"/>
                <a:cs typeface="Arial" pitchFamily="34" charset="0"/>
              </a:rPr>
              <a:t>     -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Hiện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tượng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tinh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trùng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kết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hợp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với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trứng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3000" dirty="0" err="1">
                <a:latin typeface="Arial" pitchFamily="34" charset="0"/>
                <a:cs typeface="Arial" pitchFamily="34" charset="0"/>
              </a:rPr>
              <a:t>tạo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thành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hợp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tử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gọi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là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sự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thụ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tinh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Hợp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3000" dirty="0" err="1">
                <a:latin typeface="Arial" pitchFamily="34" charset="0"/>
                <a:cs typeface="Arial" pitchFamily="34" charset="0"/>
              </a:rPr>
              <a:t>tử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phân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chia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nhiều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lần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phát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triển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thành</a:t>
            </a:r>
            <a:endParaRPr lang="en-US" sz="3000" dirty="0">
              <a:latin typeface="Arial" pitchFamily="34" charset="0"/>
              <a:cs typeface="Arial" pitchFamily="34" charset="0"/>
            </a:endParaRPr>
          </a:p>
          <a:p>
            <a:r>
              <a:rPr lang="en-US" sz="3000" dirty="0" err="1">
                <a:latin typeface="Arial" pitchFamily="34" charset="0"/>
                <a:cs typeface="Arial" pitchFamily="34" charset="0"/>
              </a:rPr>
              <a:t>cơ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thể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mới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mang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những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đặc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tính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của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bố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3000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mẹ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3000" dirty="0">
                <a:latin typeface="Arial" pitchFamily="34" charset="0"/>
                <a:cs typeface="Arial" pitchFamily="34" charset="0"/>
              </a:rPr>
              <a:t>      -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Những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loài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động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vật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khác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nhau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3000" dirty="0" err="1">
                <a:latin typeface="Arial" pitchFamily="34" charset="0"/>
                <a:cs typeface="Arial" pitchFamily="34" charset="0"/>
              </a:rPr>
              <a:t>cách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sinh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sản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khác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nhau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loài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/>
            <a:r>
              <a:rPr lang="en-US" sz="3000" dirty="0">
                <a:latin typeface="Arial" pitchFamily="34" charset="0"/>
                <a:cs typeface="Arial" pitchFamily="34" charset="0"/>
              </a:rPr>
              <a:t>         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đẻ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trứng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loài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đẻ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con.</a:t>
            </a:r>
          </a:p>
        </p:txBody>
      </p:sp>
      <p:sp>
        <p:nvSpPr>
          <p:cNvPr id="8" name="Rectangle 7"/>
          <p:cNvSpPr/>
          <p:nvPr/>
        </p:nvSpPr>
        <p:spPr>
          <a:xfrm>
            <a:off x="3017521" y="148352"/>
            <a:ext cx="2383729" cy="537448"/>
          </a:xfrm>
          <a:prstGeom prst="rect">
            <a:avLst/>
          </a:prstGeom>
          <a:noFill/>
        </p:spPr>
        <p:txBody>
          <a:bodyPr wrap="none" lIns="114117" tIns="57059" rIns="114117" bIns="57059"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0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Kết</a:t>
            </a:r>
            <a:r>
              <a:rPr lang="en-US" sz="5000" b="1" spc="6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50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luận</a:t>
            </a:r>
            <a:endParaRPr lang="en-US" sz="5000" b="1" spc="62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138952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554</TotalTime>
  <Words>1410</Words>
  <Application>Microsoft Macintosh PowerPoint</Application>
  <PresentationFormat>Custom</PresentationFormat>
  <Paragraphs>174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38</vt:i4>
      </vt:variant>
    </vt:vector>
  </HeadingPairs>
  <TitlesOfParts>
    <vt:vector size="47" baseType="lpstr">
      <vt:lpstr>Calibri</vt:lpstr>
      <vt:lpstr>Times New Roman</vt:lpstr>
      <vt:lpstr>Wingdings</vt:lpstr>
      <vt:lpstr>字魂20号-石头体</vt:lpstr>
      <vt:lpstr>宋体</vt:lpstr>
      <vt:lpstr>Arial</vt:lpstr>
      <vt:lpstr>Office Theme</vt:lpstr>
      <vt:lpstr>Chủ đề của Office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15.0041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Microsoft Office User</cp:lastModifiedBy>
  <cp:revision>52</cp:revision>
  <dcterms:created xsi:type="dcterms:W3CDTF">2020-04-24T10:06:56Z</dcterms:created>
  <dcterms:modified xsi:type="dcterms:W3CDTF">2021-03-13T12:48:27Z</dcterms:modified>
</cp:coreProperties>
</file>