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294" r:id="rId4"/>
    <p:sldId id="295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4660"/>
  </p:normalViewPr>
  <p:slideViewPr>
    <p:cSldViewPr>
      <p:cViewPr>
        <p:scale>
          <a:sx n="56" d="100"/>
          <a:sy n="56" d="100"/>
        </p:scale>
        <p:origin x="544" y="28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2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8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46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13" Type="http://schemas.openxmlformats.org/officeDocument/2006/relationships/image" Target="../media/image30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Relationship Id="rId15" Type="http://schemas.openxmlformats.org/officeDocument/2006/relationships/image" Target="../media/image31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microsoft.com/office/2007/relationships/hdphoto" Target="../media/hdphoto5.wdp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5" Type="http://schemas.openxmlformats.org/officeDocument/2006/relationships/image" Target="../media/image26.jpeg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7" Type="http://schemas.openxmlformats.org/officeDocument/2006/relationships/image" Target="../media/image27.jpeg"/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9" Type="http://schemas.openxmlformats.org/officeDocument/2006/relationships/image" Target="../media/image28.jpeg"/><Relationship Id="rId10" Type="http://schemas.openxmlformats.org/officeDocument/2006/relationships/hyperlink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4.jpeg"/><Relationship Id="rId5" Type="http://schemas.microsoft.com/office/2007/relationships/hdphoto" Target="../media/hdphoto6.wdp"/><Relationship Id="rId6" Type="http://schemas.openxmlformats.org/officeDocument/2006/relationships/image" Target="../media/image35.png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4.jpeg"/><Relationship Id="rId5" Type="http://schemas.microsoft.com/office/2007/relationships/hdphoto" Target="../media/hdphoto6.wdp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4.jpeg"/><Relationship Id="rId5" Type="http://schemas.microsoft.com/office/2007/relationships/hdphoto" Target="../media/hdphoto6.wdp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0.jpeg"/><Relationship Id="rId5" Type="http://schemas.microsoft.com/office/2007/relationships/hdphoto" Target="../media/hdphoto6.wdp"/><Relationship Id="rId6" Type="http://schemas.openxmlformats.org/officeDocument/2006/relationships/image" Target="../media/image51.emf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3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3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0.jpeg"/><Relationship Id="rId5" Type="http://schemas.microsoft.com/office/2007/relationships/hdphoto" Target="../media/hdphoto6.wdp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microsoft.com/office/2007/relationships/hdphoto" Target="../media/hdphoto8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/E:/nhac%20mp3/nhac%20truyen%20thong/Hue%20tinh%20yeu%20cua%20toi%20-%20Thu%20Hien.mp3" TargetMode="External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4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4.jpeg"/><Relationship Id="rId5" Type="http://schemas.microsoft.com/office/2007/relationships/hdphoto" Target="../media/hdphoto4.wdp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48640" y="381000"/>
            <a:ext cx="9966960" cy="6858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AM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834640" y="1447800"/>
            <a:ext cx="6492240" cy="9906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Khoa </a:t>
            </a:r>
            <a:r>
              <a:rPr lang="vi-VN" sz="45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vi-VN" sz="4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48640" y="2667000"/>
            <a:ext cx="9966960" cy="58928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5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32693"/>
            <a:ext cx="192024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663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xmlns="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 invalidUrl="http://images.google.com.vn/imgres?imgurl=http://www.thegioisuckhoe.com/wp-content/uploads/image/C%C3%B4n 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304800"/>
            <a:ext cx="104241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="" xmlns:a16="http://schemas.microsoft.com/office/drawing/2014/main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="" xmlns:a16="http://schemas.microsoft.com/office/drawing/2014/main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/>
                <a:gridCol w="3950208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="" xmlns:a16="http://schemas.microsoft.com/office/drawing/2014/main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="" xmlns:a16="http://schemas.microsoft.com/office/drawing/2014/main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9265" y="1498601"/>
            <a:ext cx="4571716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7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 </a:t>
            </a:r>
            <a:r>
              <a:rPr lang="en-US" sz="7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7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:a16="http://schemas.microsoft.com/office/drawing/2014/main" xmlns="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smtClean="0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 smtClean="0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xmlns="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:a16="http://schemas.microsoft.com/office/drawing/2014/main" xmlns="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673" y="0"/>
            <a:ext cx="808329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F69363F-E5E5-4E0A-8C08-1229C079E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3" y="4241800"/>
            <a:ext cx="1306277" cy="16106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91712" y="279400"/>
            <a:ext cx="3724241" cy="106934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6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6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6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6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03120" y="990600"/>
            <a:ext cx="7167290" cy="5385419"/>
            <a:chOff x="1571058" y="895350"/>
            <a:chExt cx="5591742" cy="4039064"/>
          </a:xfrm>
        </p:grpSpPr>
        <p:sp>
          <p:nvSpPr>
            <p:cNvPr id="4" name="卷形: 垂直 3">
              <a:extLst>
                <a:ext uri="{FF2B5EF4-FFF2-40B4-BE49-F238E27FC236}">
                  <a16:creationId xmlns="" xmlns:a16="http://schemas.microsoft.com/office/drawing/2014/main" id="{D46B7F83-667B-4579-A157-4CA1E3C00AE3}"/>
                </a:ext>
              </a:extLst>
            </p:cNvPr>
            <p:cNvSpPr/>
            <p:nvPr/>
          </p:nvSpPr>
          <p:spPr>
            <a:xfrm rot="5400000" flipH="1">
              <a:off x="2347397" y="119011"/>
              <a:ext cx="4039064" cy="5591742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15286" y="1504950"/>
              <a:ext cx="48768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 có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thê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̉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bộ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phận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của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mẹ?</a:t>
              </a:r>
            </a:p>
            <a:p>
              <a:endParaRPr lang="en-US" alt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bô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̣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phận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2D653AA-D2DA-4D83-AD5D-88367EBD6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" y="4252499"/>
            <a:ext cx="1827016" cy="2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DC006E0-F557-46A0-A3D9-2300113AF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6"/>
          <a:stretch/>
        </p:blipFill>
        <p:spPr>
          <a:xfrm>
            <a:off x="0" y="1498602"/>
            <a:ext cx="3749040" cy="5362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4521" y="889001"/>
            <a:ext cx="10603774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1: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số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loài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chia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mấy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những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 ?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86398" y="2055258"/>
            <a:ext cx="10512083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2: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71" y="3225801"/>
            <a:ext cx="10693590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3: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2881" y="4392058"/>
            <a:ext cx="10332702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4: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Hiện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tượng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với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gọi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96480" y="5562601"/>
            <a:ext cx="10591817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5: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Nêu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quả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sự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thụ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.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tử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phát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triển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274320" y="1512173"/>
            <a:ext cx="14098247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274301" y="2055258"/>
            <a:ext cx="10972782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indent="453695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274320" y="3225801"/>
            <a:ext cx="1106424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indent="453695" algn="just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82880" y="4343401"/>
            <a:ext cx="10698480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2880" y="5509658"/>
            <a:ext cx="1069848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477" y="169864"/>
            <a:ext cx="842341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Quá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1" grpId="0"/>
      <p:bldP spid="16" grpId="0"/>
      <p:bldP spid="22" grpId="0"/>
      <p:bldP spid="23" grpId="0"/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23539" y="76201"/>
            <a:ext cx="7349399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26156" y="787400"/>
            <a:ext cx="11207516" cy="1684893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indent="453695"/>
            <a:r>
              <a:rPr lang="en-US" altLang="en-US" sz="34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nở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con?</a:t>
            </a:r>
          </a:p>
        </p:txBody>
      </p:sp>
      <p:pic>
        <p:nvPicPr>
          <p:cNvPr id="26" name="Picture 22" descr="cho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9" y="4647009"/>
            <a:ext cx="2926080" cy="170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ga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14" y="4647010"/>
            <a:ext cx="296091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voi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6" y="4647010"/>
            <a:ext cx="2934833" cy="159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nongnoc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450288" y="2203847"/>
            <a:ext cx="2926080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u"/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5" y="2212852"/>
            <a:ext cx="2934833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thanlan"/>
          <p:cNvPicPr>
            <a:picLocks noChangeAspect="1" noChangeArrowheads="1"/>
          </p:cNvPicPr>
          <p:nvPr/>
        </p:nvPicPr>
        <p:blipFill>
          <a:blip r:embed="rId1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48" y="2178448"/>
            <a:ext cx="2926080" cy="171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82880" y="3829448"/>
            <a:ext cx="337636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Nòng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nọc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742128" y="38294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Thằn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lằn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491168" y="3829448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sâu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67408" y="6267848"/>
            <a:ext cx="337584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chó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742128" y="61662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gà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3430" y="6160294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1483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61555"/>
              </p:ext>
            </p:extLst>
          </p:nvPr>
        </p:nvGraphicFramePr>
        <p:xfrm>
          <a:off x="2194505" y="35560"/>
          <a:ext cx="8778295" cy="6669994"/>
        </p:xfrm>
        <a:graphic>
          <a:graphicData uri="http://schemas.openxmlformats.org/drawingml/2006/table">
            <a:tbl>
              <a:tblPr/>
              <a:tblGrid>
                <a:gridCol w="4284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3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altLang="en-US" sz="2700" b="1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51" marR="84451" marT="43543" marB="4354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</a:t>
                      </a:r>
                    </a:p>
                  </a:txBody>
                  <a:tcPr marL="84451" marR="84451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5" descr="nongnoc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185838" y="110583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thanlan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1276905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sau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2375849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cho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3518852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ga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4659951"/>
            <a:ext cx="1999123" cy="97902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cuments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6454"/>
          <a:stretch/>
        </p:blipFill>
        <p:spPr bwMode="auto">
          <a:xfrm>
            <a:off x="182880" y="5791899"/>
            <a:ext cx="2010706" cy="967619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2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-0.01786 L 0.30663 0.107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5" y="6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504E-6 -0.00992 L 0.30529 0.16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4" y="8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1 -0.00199 L 0.30636 0.227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1" y="11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1 -0.00992 L 0.69111 -0.3889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5" y="-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 -0.00596 L 0.30515 0.1168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8" y="6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1 -0.00596 L 0.69097 -0.495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21" y="-24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4" name="云形 2">
            <a:extLst>
              <a:ext uri="{FF2B5EF4-FFF2-40B4-BE49-F238E27FC236}">
                <a16:creationId xmlns:a16="http://schemas.microsoft.com/office/drawing/2014/main" xmlns="" id="{BDFB3270-562B-4246-AC9C-55DAA1DC12C6}"/>
              </a:ext>
            </a:extLst>
          </p:cNvPr>
          <p:cNvSpPr/>
          <p:nvPr/>
        </p:nvSpPr>
        <p:spPr>
          <a:xfrm rot="21293341">
            <a:off x="-440161" y="-603253"/>
            <a:ext cx="9044352" cy="771641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73284B52-75C8-46AC-ABEB-F2384E845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>
            <a:off x="7223760" y="2314825"/>
            <a:ext cx="5068354" cy="4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" y="647781"/>
            <a:ext cx="8142107" cy="5655211"/>
          </a:xfrm>
          <a:prstGeom prst="rect">
            <a:avLst/>
          </a:prstGeom>
          <a:noFill/>
          <a:ln>
            <a:noFill/>
          </a:ln>
        </p:spPr>
        <p:txBody>
          <a:bodyPr wrap="square" lIns="114117" tIns="57059" rIns="114117" bIns="57059" rtlCol="0">
            <a:spAutoFit/>
          </a:bodyPr>
          <a:lstStyle/>
          <a:p>
            <a:pPr indent="453695"/>
            <a:r>
              <a:rPr 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thụ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521" y="148352"/>
            <a:ext cx="2383729" cy="537448"/>
          </a:xfrm>
          <a:prstGeom prst="rect">
            <a:avLst/>
          </a:prstGeom>
          <a:noFill/>
        </p:spPr>
        <p:txBody>
          <a:bodyPr wrap="none" lIns="114117" tIns="57059" rIns="114117" bIns="57059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0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luận</a:t>
            </a:r>
            <a:endParaRPr lang="en-US" sz="50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1407</Words>
  <Application>Microsoft Macintosh PowerPoint</Application>
  <PresentationFormat>Custom</PresentationFormat>
  <Paragraphs>174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Times New Roman</vt:lpstr>
      <vt:lpstr>Wingdings</vt:lpstr>
      <vt:lpstr>字魂20号-石头体</vt:lpstr>
      <vt:lpstr>宋体</vt:lpstr>
      <vt:lpstr>Arial</vt:lpstr>
      <vt:lpstr>Office Theme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Microsoft Office User</cp:lastModifiedBy>
  <cp:revision>51</cp:revision>
  <dcterms:created xsi:type="dcterms:W3CDTF">2020-04-24T10:06:56Z</dcterms:created>
  <dcterms:modified xsi:type="dcterms:W3CDTF">2021-03-13T12:47:38Z</dcterms:modified>
</cp:coreProperties>
</file>