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MP4" ContentType="video/mp4"/>
  <Default Extension="tiff" ContentType="image/tiff"/>
  <Default Extension="rels" ContentType="application/vnd.openxmlformats-package.relationships+xml"/>
  <Default Extension="gif" ContentType="image/gif"/>
  <Default Extension="png" ContentType="image/png"/>
  <Default Extension="wmf" ContentType="image/x-w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4"/>
  </p:notesMasterIdLst>
  <p:sldIdLst>
    <p:sldId id="263" r:id="rId2"/>
    <p:sldId id="258" r:id="rId3"/>
    <p:sldId id="289" r:id="rId4"/>
    <p:sldId id="260" r:id="rId5"/>
    <p:sldId id="262" r:id="rId6"/>
    <p:sldId id="283" r:id="rId7"/>
    <p:sldId id="261" r:id="rId8"/>
    <p:sldId id="265" r:id="rId9"/>
    <p:sldId id="267" r:id="rId10"/>
    <p:sldId id="270" r:id="rId11"/>
    <p:sldId id="272" r:id="rId12"/>
    <p:sldId id="271" r:id="rId13"/>
    <p:sldId id="281" r:id="rId14"/>
    <p:sldId id="280" r:id="rId15"/>
    <p:sldId id="284" r:id="rId16"/>
    <p:sldId id="274" r:id="rId17"/>
    <p:sldId id="277" r:id="rId18"/>
    <p:sldId id="275" r:id="rId19"/>
    <p:sldId id="279" r:id="rId20"/>
    <p:sldId id="269" r:id="rId21"/>
    <p:sldId id="288" r:id="rId22"/>
    <p:sldId id="287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854"/>
    <p:restoredTop sz="92683"/>
  </p:normalViewPr>
  <p:slideViewPr>
    <p:cSldViewPr snapToGrid="0" snapToObjects="1">
      <p:cViewPr>
        <p:scale>
          <a:sx n="96" d="100"/>
          <a:sy n="96" d="100"/>
        </p:scale>
        <p:origin x="144" y="2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notesMaster" Target="notesMasters/notesMaster1.xml"/><Relationship Id="rId25" Type="http://schemas.openxmlformats.org/officeDocument/2006/relationships/presProps" Target="presProps.xml"/><Relationship Id="rId26" Type="http://schemas.openxmlformats.org/officeDocument/2006/relationships/viewProps" Target="viewProps.xml"/><Relationship Id="rId27" Type="http://schemas.openxmlformats.org/officeDocument/2006/relationships/theme" Target="theme/theme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1AEB89-B5D1-5347-93DD-C19B915C2B07}" type="datetimeFigureOut">
              <a:rPr lang="en-US" smtClean="0"/>
              <a:t>3/12/21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6CED68-3FF3-1F42-BA26-EBFA4BFBFF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795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00969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71773-5A0B-472D-BACC-ADA20FE383F6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89199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更多模板请关注：https://haosc.taobao.com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98765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27052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5203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30178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28094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97300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94188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71773-5A0B-472D-BACC-ADA20FE383F6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57816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1BCCE-CDD9-1E4D-8B60-0BA071536E09}" type="datetimeFigureOut">
              <a:rPr lang="en-US" smtClean="0"/>
              <a:t>3/12/21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3F2A7C-99B8-4D4B-B9ED-EB77C8CC51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57284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1BCCE-CDD9-1E4D-8B60-0BA071536E09}" type="datetimeFigureOut">
              <a:rPr lang="en-US" smtClean="0"/>
              <a:t>3/12/21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3F2A7C-99B8-4D4B-B9ED-EB77C8CC51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33765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1BCCE-CDD9-1E4D-8B60-0BA071536E09}" type="datetimeFigureOut">
              <a:rPr lang="en-US" smtClean="0"/>
              <a:t>3/12/21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3F2A7C-99B8-4D4B-B9ED-EB77C8CC51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8227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1BCCE-CDD9-1E4D-8B60-0BA071536E09}" type="datetimeFigureOut">
              <a:rPr lang="en-US" smtClean="0"/>
              <a:t>3/12/21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3F2A7C-99B8-4D4B-B9ED-EB77C8CC51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5981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1BCCE-CDD9-1E4D-8B60-0BA071536E09}" type="datetimeFigureOut">
              <a:rPr lang="en-US" smtClean="0"/>
              <a:t>3/12/21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3F2A7C-99B8-4D4B-B9ED-EB77C8CC51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0386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1BCCE-CDD9-1E4D-8B60-0BA071536E09}" type="datetimeFigureOut">
              <a:rPr lang="en-US" smtClean="0"/>
              <a:t>3/12/21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3F2A7C-99B8-4D4B-B9ED-EB77C8CC51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33064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1BCCE-CDD9-1E4D-8B60-0BA071536E09}" type="datetimeFigureOut">
              <a:rPr lang="en-US" smtClean="0"/>
              <a:t>3/12/21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3F2A7C-99B8-4D4B-B9ED-EB77C8CC51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1766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1BCCE-CDD9-1E4D-8B60-0BA071536E09}" type="datetimeFigureOut">
              <a:rPr lang="en-US" smtClean="0"/>
              <a:t>3/12/21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3F2A7C-99B8-4D4B-B9ED-EB77C8CC51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3155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1BCCE-CDD9-1E4D-8B60-0BA071536E09}" type="datetimeFigureOut">
              <a:rPr lang="en-US" smtClean="0"/>
              <a:t>3/12/21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3F2A7C-99B8-4D4B-B9ED-EB77C8CC51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51554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1BCCE-CDD9-1E4D-8B60-0BA071536E09}" type="datetimeFigureOut">
              <a:rPr lang="en-US" smtClean="0"/>
              <a:t>3/12/21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3F2A7C-99B8-4D4B-B9ED-EB77C8CC51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1296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1BCCE-CDD9-1E4D-8B60-0BA071536E09}" type="datetimeFigureOut">
              <a:rPr lang="en-US" smtClean="0"/>
              <a:t>3/12/21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3F2A7C-99B8-4D4B-B9ED-EB77C8CC51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96809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31BCCE-CDD9-1E4D-8B60-0BA071536E09}" type="datetimeFigureOut">
              <a:rPr lang="en-US" smtClean="0"/>
              <a:t>3/12/21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3F2A7C-99B8-4D4B-B9ED-EB77C8CC51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35269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9.png"/><Relationship Id="rId1" Type="http://schemas.microsoft.com/office/2007/relationships/media" Target="../media/media2.mp4"/><Relationship Id="rId2" Type="http://schemas.openxmlformats.org/officeDocument/2006/relationships/video" Target="../media/media2.mp4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30.png"/><Relationship Id="rId1" Type="http://schemas.microsoft.com/office/2007/relationships/media" Target="../media/media3.MP4"/><Relationship Id="rId2" Type="http://schemas.openxmlformats.org/officeDocument/2006/relationships/video" Target="../media/media3.MP4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media" Target="../media/media5.MP4"/><Relationship Id="rId4" Type="http://schemas.openxmlformats.org/officeDocument/2006/relationships/video" Target="../media/media5.MP4"/><Relationship Id="rId5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7" Type="http://schemas.openxmlformats.org/officeDocument/2006/relationships/image" Target="../media/image32.png"/><Relationship Id="rId1" Type="http://schemas.microsoft.com/office/2007/relationships/media" Target="../media/media4.MP4"/><Relationship Id="rId2" Type="http://schemas.openxmlformats.org/officeDocument/2006/relationships/video" Target="../media/media4.MP4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tiff"/><Relationship Id="rId3" Type="http://schemas.openxmlformats.org/officeDocument/2006/relationships/image" Target="../media/image34.tif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5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notesSlide" Target="../notesSlides/notesSlide6.xml"/><Relationship Id="rId5" Type="http://schemas.openxmlformats.org/officeDocument/2006/relationships/image" Target="../media/image38.png"/><Relationship Id="rId6" Type="http://schemas.openxmlformats.org/officeDocument/2006/relationships/image" Target="../media/image39.png"/><Relationship Id="rId7" Type="http://schemas.openxmlformats.org/officeDocument/2006/relationships/image" Target="../media/image40.jpeg"/><Relationship Id="rId8" Type="http://schemas.openxmlformats.org/officeDocument/2006/relationships/image" Target="../media/image41.jpeg"/><Relationship Id="rId9" Type="http://schemas.openxmlformats.org/officeDocument/2006/relationships/image" Target="../media/image42.jpeg"/><Relationship Id="rId10" Type="http://schemas.openxmlformats.org/officeDocument/2006/relationships/image" Target="../media/image43.png"/><Relationship Id="rId1" Type="http://schemas.microsoft.com/office/2007/relationships/media" Target="../media/media6.mp4"/><Relationship Id="rId2" Type="http://schemas.openxmlformats.org/officeDocument/2006/relationships/video" Target="../media/media6.mp4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4" Type="http://schemas.openxmlformats.org/officeDocument/2006/relationships/image" Target="../media/image45.jpeg"/><Relationship Id="rId5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4" Type="http://schemas.openxmlformats.org/officeDocument/2006/relationships/image" Target="../media/image7.gif"/><Relationship Id="rId5" Type="http://schemas.openxmlformats.org/officeDocument/2006/relationships/image" Target="../media/image8.jpeg"/><Relationship Id="rId6" Type="http://schemas.openxmlformats.org/officeDocument/2006/relationships/image" Target="../media/image9.wmf"/><Relationship Id="rId7" Type="http://schemas.openxmlformats.org/officeDocument/2006/relationships/image" Target="../media/image10.wmf"/><Relationship Id="rId8" Type="http://schemas.openxmlformats.org/officeDocument/2006/relationships/image" Target="../media/image11.wmf"/><Relationship Id="rId9" Type="http://schemas.openxmlformats.org/officeDocument/2006/relationships/image" Target="../media/image12.wm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4" Type="http://schemas.openxmlformats.org/officeDocument/2006/relationships/image" Target="../media/image48.png"/><Relationship Id="rId5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4" Type="http://schemas.openxmlformats.org/officeDocument/2006/relationships/image" Target="../media/image51.png"/><Relationship Id="rId5" Type="http://schemas.openxmlformats.org/officeDocument/2006/relationships/image" Target="../media/image52.png"/><Relationship Id="rId6" Type="http://schemas.openxmlformats.org/officeDocument/2006/relationships/image" Target="../media/image53.png"/><Relationship Id="rId7" Type="http://schemas.openxmlformats.org/officeDocument/2006/relationships/image" Target="../media/image54.png"/><Relationship Id="rId8" Type="http://schemas.openxmlformats.org/officeDocument/2006/relationships/image" Target="../media/image55.png"/><Relationship Id="rId9" Type="http://schemas.openxmlformats.org/officeDocument/2006/relationships/image" Target="../media/image56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4" Type="http://schemas.openxmlformats.org/officeDocument/2006/relationships/image" Target="../media/image58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3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gif"/><Relationship Id="rId3" Type="http://schemas.openxmlformats.org/officeDocument/2006/relationships/image" Target="../media/image15.gi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gif"/><Relationship Id="rId3" Type="http://schemas.openxmlformats.org/officeDocument/2006/relationships/image" Target="../media/image15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6.png"/><Relationship Id="rId12" Type="http://schemas.openxmlformats.org/officeDocument/2006/relationships/image" Target="../media/image27.png"/><Relationship Id="rId13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16.png"/><Relationship Id="rId7" Type="http://schemas.openxmlformats.org/officeDocument/2006/relationships/image" Target="../media/image22.png"/><Relationship Id="rId8" Type="http://schemas.openxmlformats.org/officeDocument/2006/relationships/image" Target="../media/image23.png"/><Relationship Id="rId9" Type="http://schemas.openxmlformats.org/officeDocument/2006/relationships/image" Target="../media/image24.png"/><Relationship Id="rId10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668"/>
            <a:ext cx="12192000" cy="6878563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2917" y="5315794"/>
            <a:ext cx="4168883" cy="1669071"/>
          </a:xfrm>
          <a:prstGeom prst="rect">
            <a:avLst/>
          </a:prstGeom>
        </p:spPr>
      </p:pic>
      <p:pic>
        <p:nvPicPr>
          <p:cNvPr id="7" name="Picture 7" descr="flower7">
            <a:extLst>
              <a:ext uri="{FF2B5EF4-FFF2-40B4-BE49-F238E27FC236}">
                <a16:creationId xmlns:a16="http://schemas.microsoft.com/office/drawing/2014/main" xmlns="" id="{79342F4B-D3BA-AF43-A05D-041A8C28E80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8800" y="1392769"/>
            <a:ext cx="381000" cy="19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8" descr="flower7">
            <a:extLst>
              <a:ext uri="{FF2B5EF4-FFF2-40B4-BE49-F238E27FC236}">
                <a16:creationId xmlns:a16="http://schemas.microsoft.com/office/drawing/2014/main" xmlns="" id="{2CA443B9-B335-FF41-AA47-B67E39218EC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52200" y="1468967"/>
            <a:ext cx="3048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167954BC-96CE-4F4C-AF93-B3E82A729373}"/>
              </a:ext>
            </a:extLst>
          </p:cNvPr>
          <p:cNvSpPr/>
          <p:nvPr/>
        </p:nvSpPr>
        <p:spPr>
          <a:xfrm>
            <a:off x="-428650" y="2660817"/>
            <a:ext cx="13049299" cy="3716164"/>
          </a:xfrm>
          <a:prstGeom prst="rect">
            <a:avLst/>
          </a:prstGeom>
          <a:noFill/>
        </p:spPr>
        <p:txBody>
          <a:bodyPr spcFirstLastPara="1" wrap="none" lIns="121920" tIns="60960" rIns="121920" bIns="60960" numCol="1">
            <a:prstTxWarp prst="textArchUp">
              <a:avLst/>
            </a:prstTxWarp>
            <a:spAutoFit/>
          </a:bodyPr>
          <a:lstStyle/>
          <a:p>
            <a:pPr algn="ctr"/>
            <a:r>
              <a:rPr lang="en-US" sz="5867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QUÝ THẦY CÔ </a:t>
            </a:r>
          </a:p>
          <a:p>
            <a:pPr algn="ctr"/>
            <a:r>
              <a:rPr lang="en-US" sz="5867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DỰ </a:t>
            </a:r>
            <a:r>
              <a:rPr lang="en-US" sz="5867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GIỜ THĂM LỚP </a:t>
            </a:r>
            <a:r>
              <a:rPr lang="en-US" sz="5867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5A1 </a:t>
            </a:r>
            <a:endParaRPr lang="en-US" sz="5867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54DAA8BB-EF86-FF46-B584-8DD8F3A92B41}"/>
              </a:ext>
            </a:extLst>
          </p:cNvPr>
          <p:cNvSpPr/>
          <p:nvPr/>
        </p:nvSpPr>
        <p:spPr>
          <a:xfrm>
            <a:off x="3492926" y="106302"/>
            <a:ext cx="469160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400" kern="1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Times New Roman" panose="02020603050405020304" pitchFamily="18" charset="0"/>
              </a:rPr>
              <a:t>TRƯỜNG TIỂU HỌC </a:t>
            </a:r>
            <a:r>
              <a:rPr lang="vi-VN" sz="2400" kern="1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Times New Roman" panose="02020603050405020304" pitchFamily="18" charset="0"/>
              </a:rPr>
              <a:t>THANH AM</a:t>
            </a:r>
            <a:endParaRPr lang="x-none" sz="2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6982974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airplan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6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7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38"/>
          <p:cNvSpPr/>
          <p:nvPr/>
        </p:nvSpPr>
        <p:spPr>
          <a:xfrm>
            <a:off x="1539541" y="1205430"/>
            <a:ext cx="9036718" cy="1351740"/>
          </a:xfrm>
          <a:prstGeom prst="rect">
            <a:avLst/>
          </a:prstGeom>
          <a:gradFill flip="none" rotWithShape="1">
            <a:gsLst>
              <a:gs pos="0">
                <a:srgbClr val="EEEBE6">
                  <a:shade val="30000"/>
                  <a:satMod val="115000"/>
                  <a:alpha val="0"/>
                  <a:lumMod val="48000"/>
                  <a:lumOff val="52000"/>
                </a:srgbClr>
              </a:gs>
              <a:gs pos="25000">
                <a:srgbClr val="E7E2E5">
                  <a:lumMod val="63000"/>
                  <a:lumOff val="37000"/>
                </a:srgbClr>
              </a:gs>
              <a:gs pos="50000">
                <a:srgbClr val="EEE6EB"/>
              </a:gs>
              <a:gs pos="97917">
                <a:srgbClr val="EEEBE6">
                  <a:shade val="100000"/>
                  <a:satMod val="115000"/>
                  <a:lumMod val="100000"/>
                  <a:alpha val="0"/>
                </a:srgbClr>
              </a:gs>
              <a:gs pos="85000">
                <a:srgbClr val="EEEBE6">
                  <a:shade val="100000"/>
                  <a:satMod val="115000"/>
                  <a:alpha val="52000"/>
                  <a:lumMod val="93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000">
              <a:solidFill>
                <a:prstClr val="white"/>
              </a:solidFill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1539541" y="4956367"/>
            <a:ext cx="9036718" cy="1351740"/>
          </a:xfrm>
          <a:prstGeom prst="rect">
            <a:avLst/>
          </a:prstGeom>
          <a:gradFill flip="none" rotWithShape="1">
            <a:gsLst>
              <a:gs pos="0">
                <a:srgbClr val="EEEBE6">
                  <a:shade val="30000"/>
                  <a:satMod val="115000"/>
                  <a:alpha val="0"/>
                  <a:lumMod val="48000"/>
                  <a:lumOff val="52000"/>
                </a:srgbClr>
              </a:gs>
              <a:gs pos="25000">
                <a:srgbClr val="E7E2E5">
                  <a:lumMod val="63000"/>
                  <a:lumOff val="37000"/>
                </a:srgbClr>
              </a:gs>
              <a:gs pos="50000">
                <a:srgbClr val="EEE6EB"/>
              </a:gs>
              <a:gs pos="97917">
                <a:srgbClr val="EEEBE6">
                  <a:shade val="100000"/>
                  <a:satMod val="115000"/>
                  <a:lumMod val="100000"/>
                  <a:alpha val="0"/>
                </a:srgbClr>
              </a:gs>
              <a:gs pos="85000">
                <a:srgbClr val="EEEBE6">
                  <a:shade val="100000"/>
                  <a:satMod val="115000"/>
                  <a:alpha val="52000"/>
                  <a:lumMod val="93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000">
              <a:solidFill>
                <a:prstClr val="white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1539541" y="3058621"/>
            <a:ext cx="9036718" cy="1351740"/>
          </a:xfrm>
          <a:prstGeom prst="rect">
            <a:avLst/>
          </a:prstGeom>
          <a:gradFill flip="none" rotWithShape="1">
            <a:gsLst>
              <a:gs pos="0">
                <a:srgbClr val="EEEBE6">
                  <a:shade val="30000"/>
                  <a:satMod val="115000"/>
                  <a:alpha val="0"/>
                  <a:lumMod val="48000"/>
                  <a:lumOff val="52000"/>
                </a:srgbClr>
              </a:gs>
              <a:gs pos="25000">
                <a:srgbClr val="E7E2E5">
                  <a:lumMod val="63000"/>
                  <a:lumOff val="37000"/>
                </a:srgbClr>
              </a:gs>
              <a:gs pos="50000">
                <a:srgbClr val="EEE6EB"/>
              </a:gs>
              <a:gs pos="97917">
                <a:srgbClr val="EEEBE6">
                  <a:shade val="100000"/>
                  <a:satMod val="115000"/>
                  <a:lumMod val="100000"/>
                  <a:alpha val="0"/>
                </a:srgbClr>
              </a:gs>
              <a:gs pos="85000">
                <a:srgbClr val="EEEBE6">
                  <a:shade val="100000"/>
                  <a:satMod val="115000"/>
                  <a:alpha val="52000"/>
                  <a:lumMod val="93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000">
              <a:solidFill>
                <a:prstClr val="white"/>
              </a:solidFill>
            </a:endParaRPr>
          </a:p>
        </p:txBody>
      </p:sp>
      <p:sp>
        <p:nvSpPr>
          <p:cNvPr id="7" name="Freeform 6"/>
          <p:cNvSpPr/>
          <p:nvPr/>
        </p:nvSpPr>
        <p:spPr>
          <a:xfrm>
            <a:off x="3159126" y="4759325"/>
            <a:ext cx="1712913" cy="196850"/>
          </a:xfrm>
          <a:custGeom>
            <a:avLst/>
            <a:gdLst>
              <a:gd name="connsiteX0" fmla="*/ 1712118 w 1712118"/>
              <a:gd name="connsiteY0" fmla="*/ 188119 h 197644"/>
              <a:gd name="connsiteX1" fmla="*/ 1566862 w 1712118"/>
              <a:gd name="connsiteY1" fmla="*/ 195263 h 197644"/>
              <a:gd name="connsiteX2" fmla="*/ 0 w 1712118"/>
              <a:gd name="connsiteY2" fmla="*/ 197644 h 197644"/>
              <a:gd name="connsiteX3" fmla="*/ 159543 w 1712118"/>
              <a:gd name="connsiteY3" fmla="*/ 0 h 197644"/>
              <a:gd name="connsiteX4" fmla="*/ 1588293 w 1712118"/>
              <a:gd name="connsiteY4" fmla="*/ 4763 h 197644"/>
              <a:gd name="connsiteX5" fmla="*/ 1712118 w 1712118"/>
              <a:gd name="connsiteY5" fmla="*/ 188119 h 197644"/>
              <a:gd name="connsiteX0" fmla="*/ 1712118 w 1712118"/>
              <a:gd name="connsiteY0" fmla="*/ 188119 h 197644"/>
              <a:gd name="connsiteX1" fmla="*/ 1566862 w 1712118"/>
              <a:gd name="connsiteY1" fmla="*/ 195263 h 197644"/>
              <a:gd name="connsiteX2" fmla="*/ 0 w 1712118"/>
              <a:gd name="connsiteY2" fmla="*/ 197644 h 197644"/>
              <a:gd name="connsiteX3" fmla="*/ 159543 w 1712118"/>
              <a:gd name="connsiteY3" fmla="*/ 0 h 197644"/>
              <a:gd name="connsiteX4" fmla="*/ 1588293 w 1712118"/>
              <a:gd name="connsiteY4" fmla="*/ 4763 h 197644"/>
              <a:gd name="connsiteX5" fmla="*/ 1712118 w 1712118"/>
              <a:gd name="connsiteY5" fmla="*/ 188119 h 197644"/>
              <a:gd name="connsiteX0" fmla="*/ 1712118 w 1712118"/>
              <a:gd name="connsiteY0" fmla="*/ 188291 h 197816"/>
              <a:gd name="connsiteX1" fmla="*/ 1566862 w 1712118"/>
              <a:gd name="connsiteY1" fmla="*/ 195435 h 197816"/>
              <a:gd name="connsiteX2" fmla="*/ 0 w 1712118"/>
              <a:gd name="connsiteY2" fmla="*/ 197816 h 197816"/>
              <a:gd name="connsiteX3" fmla="*/ 159543 w 1712118"/>
              <a:gd name="connsiteY3" fmla="*/ 172 h 197816"/>
              <a:gd name="connsiteX4" fmla="*/ 1588293 w 1712118"/>
              <a:gd name="connsiteY4" fmla="*/ 4935 h 197816"/>
              <a:gd name="connsiteX5" fmla="*/ 1712118 w 1712118"/>
              <a:gd name="connsiteY5" fmla="*/ 188291 h 197816"/>
              <a:gd name="connsiteX0" fmla="*/ 1712118 w 1712118"/>
              <a:gd name="connsiteY0" fmla="*/ 188291 h 197816"/>
              <a:gd name="connsiteX1" fmla="*/ 1566862 w 1712118"/>
              <a:gd name="connsiteY1" fmla="*/ 195435 h 197816"/>
              <a:gd name="connsiteX2" fmla="*/ 0 w 1712118"/>
              <a:gd name="connsiteY2" fmla="*/ 197816 h 197816"/>
              <a:gd name="connsiteX3" fmla="*/ 159543 w 1712118"/>
              <a:gd name="connsiteY3" fmla="*/ 172 h 197816"/>
              <a:gd name="connsiteX4" fmla="*/ 1588293 w 1712118"/>
              <a:gd name="connsiteY4" fmla="*/ 4935 h 197816"/>
              <a:gd name="connsiteX5" fmla="*/ 1712118 w 1712118"/>
              <a:gd name="connsiteY5" fmla="*/ 188291 h 197816"/>
              <a:gd name="connsiteX0" fmla="*/ 1712118 w 1712118"/>
              <a:gd name="connsiteY0" fmla="*/ 188291 h 197816"/>
              <a:gd name="connsiteX1" fmla="*/ 1566862 w 1712118"/>
              <a:gd name="connsiteY1" fmla="*/ 195435 h 197816"/>
              <a:gd name="connsiteX2" fmla="*/ 0 w 1712118"/>
              <a:gd name="connsiteY2" fmla="*/ 197816 h 197816"/>
              <a:gd name="connsiteX3" fmla="*/ 159543 w 1712118"/>
              <a:gd name="connsiteY3" fmla="*/ 172 h 197816"/>
              <a:gd name="connsiteX4" fmla="*/ 1588293 w 1712118"/>
              <a:gd name="connsiteY4" fmla="*/ 4935 h 197816"/>
              <a:gd name="connsiteX5" fmla="*/ 1712118 w 1712118"/>
              <a:gd name="connsiteY5" fmla="*/ 188291 h 197816"/>
              <a:gd name="connsiteX0" fmla="*/ 1712118 w 1712118"/>
              <a:gd name="connsiteY0" fmla="*/ 195435 h 197816"/>
              <a:gd name="connsiteX1" fmla="*/ 1566862 w 1712118"/>
              <a:gd name="connsiteY1" fmla="*/ 195435 h 197816"/>
              <a:gd name="connsiteX2" fmla="*/ 0 w 1712118"/>
              <a:gd name="connsiteY2" fmla="*/ 197816 h 197816"/>
              <a:gd name="connsiteX3" fmla="*/ 159543 w 1712118"/>
              <a:gd name="connsiteY3" fmla="*/ 172 h 197816"/>
              <a:gd name="connsiteX4" fmla="*/ 1588293 w 1712118"/>
              <a:gd name="connsiteY4" fmla="*/ 4935 h 197816"/>
              <a:gd name="connsiteX5" fmla="*/ 1712118 w 1712118"/>
              <a:gd name="connsiteY5" fmla="*/ 195435 h 197816"/>
              <a:gd name="connsiteX0" fmla="*/ 1712118 w 1712279"/>
              <a:gd name="connsiteY0" fmla="*/ 195435 h 197816"/>
              <a:gd name="connsiteX1" fmla="*/ 1566862 w 1712279"/>
              <a:gd name="connsiteY1" fmla="*/ 195435 h 197816"/>
              <a:gd name="connsiteX2" fmla="*/ 0 w 1712279"/>
              <a:gd name="connsiteY2" fmla="*/ 197816 h 197816"/>
              <a:gd name="connsiteX3" fmla="*/ 159543 w 1712279"/>
              <a:gd name="connsiteY3" fmla="*/ 172 h 197816"/>
              <a:gd name="connsiteX4" fmla="*/ 1588293 w 1712279"/>
              <a:gd name="connsiteY4" fmla="*/ 4935 h 197816"/>
              <a:gd name="connsiteX5" fmla="*/ 1712118 w 1712279"/>
              <a:gd name="connsiteY5" fmla="*/ 195435 h 197816"/>
              <a:gd name="connsiteX0" fmla="*/ 1712118 w 1712470"/>
              <a:gd name="connsiteY0" fmla="*/ 195435 h 197816"/>
              <a:gd name="connsiteX1" fmla="*/ 1566862 w 1712470"/>
              <a:gd name="connsiteY1" fmla="*/ 195435 h 197816"/>
              <a:gd name="connsiteX2" fmla="*/ 0 w 1712470"/>
              <a:gd name="connsiteY2" fmla="*/ 197816 h 197816"/>
              <a:gd name="connsiteX3" fmla="*/ 159543 w 1712470"/>
              <a:gd name="connsiteY3" fmla="*/ 172 h 197816"/>
              <a:gd name="connsiteX4" fmla="*/ 1588293 w 1712470"/>
              <a:gd name="connsiteY4" fmla="*/ 4935 h 197816"/>
              <a:gd name="connsiteX5" fmla="*/ 1712118 w 1712470"/>
              <a:gd name="connsiteY5" fmla="*/ 195435 h 197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12470" h="197816">
                <a:moveTo>
                  <a:pt x="1712118" y="195435"/>
                </a:moveTo>
                <a:lnTo>
                  <a:pt x="1566862" y="195435"/>
                </a:lnTo>
                <a:lnTo>
                  <a:pt x="0" y="197816"/>
                </a:lnTo>
                <a:cubicBezTo>
                  <a:pt x="10318" y="36685"/>
                  <a:pt x="15875" y="-3003"/>
                  <a:pt x="159543" y="172"/>
                </a:cubicBezTo>
                <a:lnTo>
                  <a:pt x="1588293" y="4935"/>
                </a:lnTo>
                <a:cubicBezTo>
                  <a:pt x="1715292" y="1760"/>
                  <a:pt x="1713706" y="67641"/>
                  <a:pt x="1712118" y="195435"/>
                </a:cubicBezTo>
                <a:close/>
              </a:path>
            </a:pathLst>
          </a:custGeom>
          <a:gradFill flip="none" rotWithShape="1">
            <a:gsLst>
              <a:gs pos="0">
                <a:srgbClr val="266568"/>
              </a:gs>
              <a:gs pos="100000">
                <a:srgbClr val="3296A0"/>
              </a:gs>
            </a:gsLst>
            <a:lin ang="5400000" scaled="1"/>
            <a:tileRect/>
          </a:gra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000">
              <a:solidFill>
                <a:prstClr val="white"/>
              </a:solidFill>
            </a:endParaRPr>
          </a:p>
        </p:txBody>
      </p:sp>
      <p:sp>
        <p:nvSpPr>
          <p:cNvPr id="8" name="Freeform 7"/>
          <p:cNvSpPr/>
          <p:nvPr/>
        </p:nvSpPr>
        <p:spPr>
          <a:xfrm flipV="1">
            <a:off x="3159126" y="6308725"/>
            <a:ext cx="1712913" cy="196850"/>
          </a:xfrm>
          <a:custGeom>
            <a:avLst/>
            <a:gdLst>
              <a:gd name="connsiteX0" fmla="*/ 1712118 w 1712118"/>
              <a:gd name="connsiteY0" fmla="*/ 188119 h 197644"/>
              <a:gd name="connsiteX1" fmla="*/ 1566862 w 1712118"/>
              <a:gd name="connsiteY1" fmla="*/ 195263 h 197644"/>
              <a:gd name="connsiteX2" fmla="*/ 0 w 1712118"/>
              <a:gd name="connsiteY2" fmla="*/ 197644 h 197644"/>
              <a:gd name="connsiteX3" fmla="*/ 159543 w 1712118"/>
              <a:gd name="connsiteY3" fmla="*/ 0 h 197644"/>
              <a:gd name="connsiteX4" fmla="*/ 1588293 w 1712118"/>
              <a:gd name="connsiteY4" fmla="*/ 4763 h 197644"/>
              <a:gd name="connsiteX5" fmla="*/ 1712118 w 1712118"/>
              <a:gd name="connsiteY5" fmla="*/ 188119 h 197644"/>
              <a:gd name="connsiteX0" fmla="*/ 1712118 w 1712118"/>
              <a:gd name="connsiteY0" fmla="*/ 188119 h 197644"/>
              <a:gd name="connsiteX1" fmla="*/ 1566862 w 1712118"/>
              <a:gd name="connsiteY1" fmla="*/ 195263 h 197644"/>
              <a:gd name="connsiteX2" fmla="*/ 0 w 1712118"/>
              <a:gd name="connsiteY2" fmla="*/ 197644 h 197644"/>
              <a:gd name="connsiteX3" fmla="*/ 159543 w 1712118"/>
              <a:gd name="connsiteY3" fmla="*/ 0 h 197644"/>
              <a:gd name="connsiteX4" fmla="*/ 1588293 w 1712118"/>
              <a:gd name="connsiteY4" fmla="*/ 4763 h 197644"/>
              <a:gd name="connsiteX5" fmla="*/ 1712118 w 1712118"/>
              <a:gd name="connsiteY5" fmla="*/ 188119 h 197644"/>
              <a:gd name="connsiteX0" fmla="*/ 1712118 w 1712118"/>
              <a:gd name="connsiteY0" fmla="*/ 188291 h 197816"/>
              <a:gd name="connsiteX1" fmla="*/ 1566862 w 1712118"/>
              <a:gd name="connsiteY1" fmla="*/ 195435 h 197816"/>
              <a:gd name="connsiteX2" fmla="*/ 0 w 1712118"/>
              <a:gd name="connsiteY2" fmla="*/ 197816 h 197816"/>
              <a:gd name="connsiteX3" fmla="*/ 159543 w 1712118"/>
              <a:gd name="connsiteY3" fmla="*/ 172 h 197816"/>
              <a:gd name="connsiteX4" fmla="*/ 1588293 w 1712118"/>
              <a:gd name="connsiteY4" fmla="*/ 4935 h 197816"/>
              <a:gd name="connsiteX5" fmla="*/ 1712118 w 1712118"/>
              <a:gd name="connsiteY5" fmla="*/ 188291 h 197816"/>
              <a:gd name="connsiteX0" fmla="*/ 1712118 w 1712118"/>
              <a:gd name="connsiteY0" fmla="*/ 188291 h 197816"/>
              <a:gd name="connsiteX1" fmla="*/ 1566862 w 1712118"/>
              <a:gd name="connsiteY1" fmla="*/ 195435 h 197816"/>
              <a:gd name="connsiteX2" fmla="*/ 0 w 1712118"/>
              <a:gd name="connsiteY2" fmla="*/ 197816 h 197816"/>
              <a:gd name="connsiteX3" fmla="*/ 159543 w 1712118"/>
              <a:gd name="connsiteY3" fmla="*/ 172 h 197816"/>
              <a:gd name="connsiteX4" fmla="*/ 1588293 w 1712118"/>
              <a:gd name="connsiteY4" fmla="*/ 4935 h 197816"/>
              <a:gd name="connsiteX5" fmla="*/ 1712118 w 1712118"/>
              <a:gd name="connsiteY5" fmla="*/ 188291 h 197816"/>
              <a:gd name="connsiteX0" fmla="*/ 1712118 w 1712118"/>
              <a:gd name="connsiteY0" fmla="*/ 188291 h 197816"/>
              <a:gd name="connsiteX1" fmla="*/ 1566862 w 1712118"/>
              <a:gd name="connsiteY1" fmla="*/ 195435 h 197816"/>
              <a:gd name="connsiteX2" fmla="*/ 0 w 1712118"/>
              <a:gd name="connsiteY2" fmla="*/ 197816 h 197816"/>
              <a:gd name="connsiteX3" fmla="*/ 159543 w 1712118"/>
              <a:gd name="connsiteY3" fmla="*/ 172 h 197816"/>
              <a:gd name="connsiteX4" fmla="*/ 1588293 w 1712118"/>
              <a:gd name="connsiteY4" fmla="*/ 4935 h 197816"/>
              <a:gd name="connsiteX5" fmla="*/ 1712118 w 1712118"/>
              <a:gd name="connsiteY5" fmla="*/ 188291 h 197816"/>
              <a:gd name="connsiteX0" fmla="*/ 1712118 w 1712118"/>
              <a:gd name="connsiteY0" fmla="*/ 195435 h 197816"/>
              <a:gd name="connsiteX1" fmla="*/ 1566862 w 1712118"/>
              <a:gd name="connsiteY1" fmla="*/ 195435 h 197816"/>
              <a:gd name="connsiteX2" fmla="*/ 0 w 1712118"/>
              <a:gd name="connsiteY2" fmla="*/ 197816 h 197816"/>
              <a:gd name="connsiteX3" fmla="*/ 159543 w 1712118"/>
              <a:gd name="connsiteY3" fmla="*/ 172 h 197816"/>
              <a:gd name="connsiteX4" fmla="*/ 1588293 w 1712118"/>
              <a:gd name="connsiteY4" fmla="*/ 4935 h 197816"/>
              <a:gd name="connsiteX5" fmla="*/ 1712118 w 1712118"/>
              <a:gd name="connsiteY5" fmla="*/ 195435 h 197816"/>
              <a:gd name="connsiteX0" fmla="*/ 1712118 w 1712279"/>
              <a:gd name="connsiteY0" fmla="*/ 195435 h 197816"/>
              <a:gd name="connsiteX1" fmla="*/ 1566862 w 1712279"/>
              <a:gd name="connsiteY1" fmla="*/ 195435 h 197816"/>
              <a:gd name="connsiteX2" fmla="*/ 0 w 1712279"/>
              <a:gd name="connsiteY2" fmla="*/ 197816 h 197816"/>
              <a:gd name="connsiteX3" fmla="*/ 159543 w 1712279"/>
              <a:gd name="connsiteY3" fmla="*/ 172 h 197816"/>
              <a:gd name="connsiteX4" fmla="*/ 1588293 w 1712279"/>
              <a:gd name="connsiteY4" fmla="*/ 4935 h 197816"/>
              <a:gd name="connsiteX5" fmla="*/ 1712118 w 1712279"/>
              <a:gd name="connsiteY5" fmla="*/ 195435 h 197816"/>
              <a:gd name="connsiteX0" fmla="*/ 1712118 w 1712470"/>
              <a:gd name="connsiteY0" fmla="*/ 195435 h 197816"/>
              <a:gd name="connsiteX1" fmla="*/ 1566862 w 1712470"/>
              <a:gd name="connsiteY1" fmla="*/ 195435 h 197816"/>
              <a:gd name="connsiteX2" fmla="*/ 0 w 1712470"/>
              <a:gd name="connsiteY2" fmla="*/ 197816 h 197816"/>
              <a:gd name="connsiteX3" fmla="*/ 159543 w 1712470"/>
              <a:gd name="connsiteY3" fmla="*/ 172 h 197816"/>
              <a:gd name="connsiteX4" fmla="*/ 1588293 w 1712470"/>
              <a:gd name="connsiteY4" fmla="*/ 4935 h 197816"/>
              <a:gd name="connsiteX5" fmla="*/ 1712118 w 1712470"/>
              <a:gd name="connsiteY5" fmla="*/ 195435 h 197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12470" h="197816">
                <a:moveTo>
                  <a:pt x="1712118" y="195435"/>
                </a:moveTo>
                <a:lnTo>
                  <a:pt x="1566862" y="195435"/>
                </a:lnTo>
                <a:lnTo>
                  <a:pt x="0" y="197816"/>
                </a:lnTo>
                <a:cubicBezTo>
                  <a:pt x="10318" y="36685"/>
                  <a:pt x="15875" y="-3003"/>
                  <a:pt x="159543" y="172"/>
                </a:cubicBezTo>
                <a:lnTo>
                  <a:pt x="1588293" y="4935"/>
                </a:lnTo>
                <a:cubicBezTo>
                  <a:pt x="1715292" y="1760"/>
                  <a:pt x="1713706" y="67641"/>
                  <a:pt x="1712118" y="195435"/>
                </a:cubicBezTo>
                <a:close/>
              </a:path>
            </a:pathLst>
          </a:custGeom>
          <a:gradFill flip="none" rotWithShape="1">
            <a:gsLst>
              <a:gs pos="0">
                <a:srgbClr val="266568"/>
              </a:gs>
              <a:gs pos="99000">
                <a:srgbClr val="3296A0"/>
              </a:gs>
            </a:gsLst>
            <a:lin ang="5400000" scaled="1"/>
            <a:tileRect/>
          </a:gra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000">
              <a:solidFill>
                <a:prstClr val="white"/>
              </a:solidFill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3157538" y="4759325"/>
            <a:ext cx="1651000" cy="1746250"/>
          </a:xfrm>
          <a:custGeom>
            <a:avLst/>
            <a:gdLst>
              <a:gd name="connsiteX0" fmla="*/ 1638300 w 1645920"/>
              <a:gd name="connsiteY0" fmla="*/ 0 h 1752600"/>
              <a:gd name="connsiteX1" fmla="*/ 182880 w 1645920"/>
              <a:gd name="connsiteY1" fmla="*/ 15240 h 1752600"/>
              <a:gd name="connsiteX2" fmla="*/ 7620 w 1645920"/>
              <a:gd name="connsiteY2" fmla="*/ 205740 h 1752600"/>
              <a:gd name="connsiteX3" fmla="*/ 0 w 1645920"/>
              <a:gd name="connsiteY3" fmla="*/ 1478280 h 1752600"/>
              <a:gd name="connsiteX4" fmla="*/ 243840 w 1645920"/>
              <a:gd name="connsiteY4" fmla="*/ 1752600 h 1752600"/>
              <a:gd name="connsiteX5" fmla="*/ 1645920 w 1645920"/>
              <a:gd name="connsiteY5" fmla="*/ 1737360 h 1752600"/>
              <a:gd name="connsiteX6" fmla="*/ 1546860 w 1645920"/>
              <a:gd name="connsiteY6" fmla="*/ 1417320 h 1752600"/>
              <a:gd name="connsiteX7" fmla="*/ 1569720 w 1645920"/>
              <a:gd name="connsiteY7" fmla="*/ 251460 h 1752600"/>
              <a:gd name="connsiteX8" fmla="*/ 1638300 w 1645920"/>
              <a:gd name="connsiteY8" fmla="*/ 0 h 1752600"/>
              <a:gd name="connsiteX0" fmla="*/ 1638300 w 1645920"/>
              <a:gd name="connsiteY0" fmla="*/ 0 h 1752600"/>
              <a:gd name="connsiteX1" fmla="*/ 182880 w 1645920"/>
              <a:gd name="connsiteY1" fmla="*/ 15240 h 1752600"/>
              <a:gd name="connsiteX2" fmla="*/ 476 w 1645920"/>
              <a:gd name="connsiteY2" fmla="*/ 203358 h 1752600"/>
              <a:gd name="connsiteX3" fmla="*/ 0 w 1645920"/>
              <a:gd name="connsiteY3" fmla="*/ 1478280 h 1752600"/>
              <a:gd name="connsiteX4" fmla="*/ 243840 w 1645920"/>
              <a:gd name="connsiteY4" fmla="*/ 1752600 h 1752600"/>
              <a:gd name="connsiteX5" fmla="*/ 1645920 w 1645920"/>
              <a:gd name="connsiteY5" fmla="*/ 1737360 h 1752600"/>
              <a:gd name="connsiteX6" fmla="*/ 1546860 w 1645920"/>
              <a:gd name="connsiteY6" fmla="*/ 1417320 h 1752600"/>
              <a:gd name="connsiteX7" fmla="*/ 1569720 w 1645920"/>
              <a:gd name="connsiteY7" fmla="*/ 251460 h 1752600"/>
              <a:gd name="connsiteX8" fmla="*/ 1638300 w 1645920"/>
              <a:gd name="connsiteY8" fmla="*/ 0 h 1752600"/>
              <a:gd name="connsiteX0" fmla="*/ 1638300 w 1645920"/>
              <a:gd name="connsiteY0" fmla="*/ 0 h 1752600"/>
              <a:gd name="connsiteX1" fmla="*/ 182880 w 1645920"/>
              <a:gd name="connsiteY1" fmla="*/ 15240 h 1752600"/>
              <a:gd name="connsiteX2" fmla="*/ 476 w 1645920"/>
              <a:gd name="connsiteY2" fmla="*/ 203358 h 1752600"/>
              <a:gd name="connsiteX3" fmla="*/ 0 w 1645920"/>
              <a:gd name="connsiteY3" fmla="*/ 1478280 h 1752600"/>
              <a:gd name="connsiteX4" fmla="*/ 243840 w 1645920"/>
              <a:gd name="connsiteY4" fmla="*/ 1752600 h 1752600"/>
              <a:gd name="connsiteX5" fmla="*/ 1645920 w 1645920"/>
              <a:gd name="connsiteY5" fmla="*/ 1737360 h 1752600"/>
              <a:gd name="connsiteX6" fmla="*/ 1546860 w 1645920"/>
              <a:gd name="connsiteY6" fmla="*/ 1417320 h 1752600"/>
              <a:gd name="connsiteX7" fmla="*/ 1569720 w 1645920"/>
              <a:gd name="connsiteY7" fmla="*/ 251460 h 1752600"/>
              <a:gd name="connsiteX8" fmla="*/ 1638300 w 1645920"/>
              <a:gd name="connsiteY8" fmla="*/ 0 h 1752600"/>
              <a:gd name="connsiteX0" fmla="*/ 1638300 w 1645920"/>
              <a:gd name="connsiteY0" fmla="*/ 0 h 1752600"/>
              <a:gd name="connsiteX1" fmla="*/ 182880 w 1645920"/>
              <a:gd name="connsiteY1" fmla="*/ 15240 h 1752600"/>
              <a:gd name="connsiteX2" fmla="*/ 476 w 1645920"/>
              <a:gd name="connsiteY2" fmla="*/ 203358 h 1752600"/>
              <a:gd name="connsiteX3" fmla="*/ 0 w 1645920"/>
              <a:gd name="connsiteY3" fmla="*/ 1478280 h 1752600"/>
              <a:gd name="connsiteX4" fmla="*/ 243840 w 1645920"/>
              <a:gd name="connsiteY4" fmla="*/ 1752600 h 1752600"/>
              <a:gd name="connsiteX5" fmla="*/ 1645920 w 1645920"/>
              <a:gd name="connsiteY5" fmla="*/ 1737360 h 1752600"/>
              <a:gd name="connsiteX6" fmla="*/ 1546860 w 1645920"/>
              <a:gd name="connsiteY6" fmla="*/ 1417320 h 1752600"/>
              <a:gd name="connsiteX7" fmla="*/ 1569720 w 1645920"/>
              <a:gd name="connsiteY7" fmla="*/ 251460 h 1752600"/>
              <a:gd name="connsiteX8" fmla="*/ 1638300 w 1645920"/>
              <a:gd name="connsiteY8" fmla="*/ 0 h 1752600"/>
              <a:gd name="connsiteX0" fmla="*/ 1638300 w 1645920"/>
              <a:gd name="connsiteY0" fmla="*/ 0 h 1752600"/>
              <a:gd name="connsiteX1" fmla="*/ 182880 w 1645920"/>
              <a:gd name="connsiteY1" fmla="*/ 15240 h 1752600"/>
              <a:gd name="connsiteX2" fmla="*/ 476 w 1645920"/>
              <a:gd name="connsiteY2" fmla="*/ 203358 h 1752600"/>
              <a:gd name="connsiteX3" fmla="*/ 0 w 1645920"/>
              <a:gd name="connsiteY3" fmla="*/ 1478280 h 1752600"/>
              <a:gd name="connsiteX4" fmla="*/ 243840 w 1645920"/>
              <a:gd name="connsiteY4" fmla="*/ 1752600 h 1752600"/>
              <a:gd name="connsiteX5" fmla="*/ 1645920 w 1645920"/>
              <a:gd name="connsiteY5" fmla="*/ 1737360 h 1752600"/>
              <a:gd name="connsiteX6" fmla="*/ 1546860 w 1645920"/>
              <a:gd name="connsiteY6" fmla="*/ 1417320 h 1752600"/>
              <a:gd name="connsiteX7" fmla="*/ 1569720 w 1645920"/>
              <a:gd name="connsiteY7" fmla="*/ 251460 h 1752600"/>
              <a:gd name="connsiteX8" fmla="*/ 1638300 w 1645920"/>
              <a:gd name="connsiteY8" fmla="*/ 0 h 1752600"/>
              <a:gd name="connsiteX0" fmla="*/ 1638300 w 1645920"/>
              <a:gd name="connsiteY0" fmla="*/ 0 h 1752600"/>
              <a:gd name="connsiteX1" fmla="*/ 182880 w 1645920"/>
              <a:gd name="connsiteY1" fmla="*/ 15240 h 1752600"/>
              <a:gd name="connsiteX2" fmla="*/ 476 w 1645920"/>
              <a:gd name="connsiteY2" fmla="*/ 203358 h 1752600"/>
              <a:gd name="connsiteX3" fmla="*/ 0 w 1645920"/>
              <a:gd name="connsiteY3" fmla="*/ 1478280 h 1752600"/>
              <a:gd name="connsiteX4" fmla="*/ 243840 w 1645920"/>
              <a:gd name="connsiteY4" fmla="*/ 1752600 h 1752600"/>
              <a:gd name="connsiteX5" fmla="*/ 1645920 w 1645920"/>
              <a:gd name="connsiteY5" fmla="*/ 1737360 h 1752600"/>
              <a:gd name="connsiteX6" fmla="*/ 1546860 w 1645920"/>
              <a:gd name="connsiteY6" fmla="*/ 1417320 h 1752600"/>
              <a:gd name="connsiteX7" fmla="*/ 1569720 w 1645920"/>
              <a:gd name="connsiteY7" fmla="*/ 251460 h 1752600"/>
              <a:gd name="connsiteX8" fmla="*/ 1638300 w 1645920"/>
              <a:gd name="connsiteY8" fmla="*/ 0 h 1752600"/>
              <a:gd name="connsiteX0" fmla="*/ 1638300 w 1645920"/>
              <a:gd name="connsiteY0" fmla="*/ 0 h 1752600"/>
              <a:gd name="connsiteX1" fmla="*/ 254318 w 1645920"/>
              <a:gd name="connsiteY1" fmla="*/ 17622 h 1752600"/>
              <a:gd name="connsiteX2" fmla="*/ 476 w 1645920"/>
              <a:gd name="connsiteY2" fmla="*/ 203358 h 1752600"/>
              <a:gd name="connsiteX3" fmla="*/ 0 w 1645920"/>
              <a:gd name="connsiteY3" fmla="*/ 1478280 h 1752600"/>
              <a:gd name="connsiteX4" fmla="*/ 243840 w 1645920"/>
              <a:gd name="connsiteY4" fmla="*/ 1752600 h 1752600"/>
              <a:gd name="connsiteX5" fmla="*/ 1645920 w 1645920"/>
              <a:gd name="connsiteY5" fmla="*/ 1737360 h 1752600"/>
              <a:gd name="connsiteX6" fmla="*/ 1546860 w 1645920"/>
              <a:gd name="connsiteY6" fmla="*/ 1417320 h 1752600"/>
              <a:gd name="connsiteX7" fmla="*/ 1569720 w 1645920"/>
              <a:gd name="connsiteY7" fmla="*/ 251460 h 1752600"/>
              <a:gd name="connsiteX8" fmla="*/ 1638300 w 1645920"/>
              <a:gd name="connsiteY8" fmla="*/ 0 h 1752600"/>
              <a:gd name="connsiteX0" fmla="*/ 1638340 w 1645960"/>
              <a:gd name="connsiteY0" fmla="*/ 0 h 1752600"/>
              <a:gd name="connsiteX1" fmla="*/ 254358 w 1645960"/>
              <a:gd name="connsiteY1" fmla="*/ 17622 h 1752600"/>
              <a:gd name="connsiteX2" fmla="*/ 516 w 1645960"/>
              <a:gd name="connsiteY2" fmla="*/ 203358 h 1752600"/>
              <a:gd name="connsiteX3" fmla="*/ 40 w 1645960"/>
              <a:gd name="connsiteY3" fmla="*/ 1478280 h 1752600"/>
              <a:gd name="connsiteX4" fmla="*/ 243880 w 1645960"/>
              <a:gd name="connsiteY4" fmla="*/ 1752600 h 1752600"/>
              <a:gd name="connsiteX5" fmla="*/ 1645960 w 1645960"/>
              <a:gd name="connsiteY5" fmla="*/ 1737360 h 1752600"/>
              <a:gd name="connsiteX6" fmla="*/ 1546900 w 1645960"/>
              <a:gd name="connsiteY6" fmla="*/ 1417320 h 1752600"/>
              <a:gd name="connsiteX7" fmla="*/ 1569760 w 1645960"/>
              <a:gd name="connsiteY7" fmla="*/ 251460 h 1752600"/>
              <a:gd name="connsiteX8" fmla="*/ 1638340 w 1645960"/>
              <a:gd name="connsiteY8" fmla="*/ 0 h 1752600"/>
              <a:gd name="connsiteX0" fmla="*/ 1638340 w 1645960"/>
              <a:gd name="connsiteY0" fmla="*/ 0 h 1752600"/>
              <a:gd name="connsiteX1" fmla="*/ 254358 w 1645960"/>
              <a:gd name="connsiteY1" fmla="*/ 10478 h 1752600"/>
              <a:gd name="connsiteX2" fmla="*/ 516 w 1645960"/>
              <a:gd name="connsiteY2" fmla="*/ 203358 h 1752600"/>
              <a:gd name="connsiteX3" fmla="*/ 40 w 1645960"/>
              <a:gd name="connsiteY3" fmla="*/ 1478280 h 1752600"/>
              <a:gd name="connsiteX4" fmla="*/ 243880 w 1645960"/>
              <a:gd name="connsiteY4" fmla="*/ 1752600 h 1752600"/>
              <a:gd name="connsiteX5" fmla="*/ 1645960 w 1645960"/>
              <a:gd name="connsiteY5" fmla="*/ 1737360 h 1752600"/>
              <a:gd name="connsiteX6" fmla="*/ 1546900 w 1645960"/>
              <a:gd name="connsiteY6" fmla="*/ 1417320 h 1752600"/>
              <a:gd name="connsiteX7" fmla="*/ 1569760 w 1645960"/>
              <a:gd name="connsiteY7" fmla="*/ 251460 h 1752600"/>
              <a:gd name="connsiteX8" fmla="*/ 1638340 w 1645960"/>
              <a:gd name="connsiteY8" fmla="*/ 0 h 1752600"/>
              <a:gd name="connsiteX0" fmla="*/ 1638300 w 1645920"/>
              <a:gd name="connsiteY0" fmla="*/ 0 h 1752600"/>
              <a:gd name="connsiteX1" fmla="*/ 254318 w 1645920"/>
              <a:gd name="connsiteY1" fmla="*/ 10478 h 1752600"/>
              <a:gd name="connsiteX2" fmla="*/ 476 w 1645920"/>
              <a:gd name="connsiteY2" fmla="*/ 203358 h 1752600"/>
              <a:gd name="connsiteX3" fmla="*/ 0 w 1645920"/>
              <a:gd name="connsiteY3" fmla="*/ 1478280 h 1752600"/>
              <a:gd name="connsiteX4" fmla="*/ 243840 w 1645920"/>
              <a:gd name="connsiteY4" fmla="*/ 1752600 h 1752600"/>
              <a:gd name="connsiteX5" fmla="*/ 1645920 w 1645920"/>
              <a:gd name="connsiteY5" fmla="*/ 1737360 h 1752600"/>
              <a:gd name="connsiteX6" fmla="*/ 1546860 w 1645920"/>
              <a:gd name="connsiteY6" fmla="*/ 1417320 h 1752600"/>
              <a:gd name="connsiteX7" fmla="*/ 1569720 w 1645920"/>
              <a:gd name="connsiteY7" fmla="*/ 251460 h 1752600"/>
              <a:gd name="connsiteX8" fmla="*/ 1638300 w 1645920"/>
              <a:gd name="connsiteY8" fmla="*/ 0 h 1752600"/>
              <a:gd name="connsiteX0" fmla="*/ 1638300 w 1645920"/>
              <a:gd name="connsiteY0" fmla="*/ 0 h 1752600"/>
              <a:gd name="connsiteX1" fmla="*/ 254318 w 1645920"/>
              <a:gd name="connsiteY1" fmla="*/ 10478 h 1752600"/>
              <a:gd name="connsiteX2" fmla="*/ 476 w 1645920"/>
              <a:gd name="connsiteY2" fmla="*/ 203358 h 1752600"/>
              <a:gd name="connsiteX3" fmla="*/ 0 w 1645920"/>
              <a:gd name="connsiteY3" fmla="*/ 1478280 h 1752600"/>
              <a:gd name="connsiteX4" fmla="*/ 243840 w 1645920"/>
              <a:gd name="connsiteY4" fmla="*/ 1752600 h 1752600"/>
              <a:gd name="connsiteX5" fmla="*/ 1645920 w 1645920"/>
              <a:gd name="connsiteY5" fmla="*/ 1737360 h 1752600"/>
              <a:gd name="connsiteX6" fmla="*/ 1546860 w 1645920"/>
              <a:gd name="connsiteY6" fmla="*/ 1417320 h 1752600"/>
              <a:gd name="connsiteX7" fmla="*/ 1569720 w 1645920"/>
              <a:gd name="connsiteY7" fmla="*/ 251460 h 1752600"/>
              <a:gd name="connsiteX8" fmla="*/ 1638300 w 1645920"/>
              <a:gd name="connsiteY8" fmla="*/ 0 h 1752600"/>
              <a:gd name="connsiteX0" fmla="*/ 1638300 w 1645920"/>
              <a:gd name="connsiteY0" fmla="*/ 0 h 1752600"/>
              <a:gd name="connsiteX1" fmla="*/ 290036 w 1645920"/>
              <a:gd name="connsiteY1" fmla="*/ 15240 h 1752600"/>
              <a:gd name="connsiteX2" fmla="*/ 476 w 1645920"/>
              <a:gd name="connsiteY2" fmla="*/ 203358 h 1752600"/>
              <a:gd name="connsiteX3" fmla="*/ 0 w 1645920"/>
              <a:gd name="connsiteY3" fmla="*/ 1478280 h 1752600"/>
              <a:gd name="connsiteX4" fmla="*/ 243840 w 1645920"/>
              <a:gd name="connsiteY4" fmla="*/ 1752600 h 1752600"/>
              <a:gd name="connsiteX5" fmla="*/ 1645920 w 1645920"/>
              <a:gd name="connsiteY5" fmla="*/ 1737360 h 1752600"/>
              <a:gd name="connsiteX6" fmla="*/ 1546860 w 1645920"/>
              <a:gd name="connsiteY6" fmla="*/ 1417320 h 1752600"/>
              <a:gd name="connsiteX7" fmla="*/ 1569720 w 1645920"/>
              <a:gd name="connsiteY7" fmla="*/ 251460 h 1752600"/>
              <a:gd name="connsiteX8" fmla="*/ 1638300 w 1645920"/>
              <a:gd name="connsiteY8" fmla="*/ 0 h 1752600"/>
              <a:gd name="connsiteX0" fmla="*/ 1638300 w 1645920"/>
              <a:gd name="connsiteY0" fmla="*/ 0 h 1752600"/>
              <a:gd name="connsiteX1" fmla="*/ 290036 w 1645920"/>
              <a:gd name="connsiteY1" fmla="*/ 15240 h 1752600"/>
              <a:gd name="connsiteX2" fmla="*/ 476 w 1645920"/>
              <a:gd name="connsiteY2" fmla="*/ 203358 h 1752600"/>
              <a:gd name="connsiteX3" fmla="*/ 0 w 1645920"/>
              <a:gd name="connsiteY3" fmla="*/ 1478280 h 1752600"/>
              <a:gd name="connsiteX4" fmla="*/ 243840 w 1645920"/>
              <a:gd name="connsiteY4" fmla="*/ 1752600 h 1752600"/>
              <a:gd name="connsiteX5" fmla="*/ 1645920 w 1645920"/>
              <a:gd name="connsiteY5" fmla="*/ 1737360 h 1752600"/>
              <a:gd name="connsiteX6" fmla="*/ 1546860 w 1645920"/>
              <a:gd name="connsiteY6" fmla="*/ 1417320 h 1752600"/>
              <a:gd name="connsiteX7" fmla="*/ 1569720 w 1645920"/>
              <a:gd name="connsiteY7" fmla="*/ 251460 h 1752600"/>
              <a:gd name="connsiteX8" fmla="*/ 1638300 w 1645920"/>
              <a:gd name="connsiteY8" fmla="*/ 0 h 1752600"/>
              <a:gd name="connsiteX0" fmla="*/ 1638300 w 1645920"/>
              <a:gd name="connsiteY0" fmla="*/ 0 h 1752600"/>
              <a:gd name="connsiteX1" fmla="*/ 290036 w 1645920"/>
              <a:gd name="connsiteY1" fmla="*/ 15240 h 1752600"/>
              <a:gd name="connsiteX2" fmla="*/ 476 w 1645920"/>
              <a:gd name="connsiteY2" fmla="*/ 203358 h 1752600"/>
              <a:gd name="connsiteX3" fmla="*/ 0 w 1645920"/>
              <a:gd name="connsiteY3" fmla="*/ 1478280 h 1752600"/>
              <a:gd name="connsiteX4" fmla="*/ 243840 w 1645920"/>
              <a:gd name="connsiteY4" fmla="*/ 1752600 h 1752600"/>
              <a:gd name="connsiteX5" fmla="*/ 1645920 w 1645920"/>
              <a:gd name="connsiteY5" fmla="*/ 1737360 h 1752600"/>
              <a:gd name="connsiteX6" fmla="*/ 1546860 w 1645920"/>
              <a:gd name="connsiteY6" fmla="*/ 1417320 h 1752600"/>
              <a:gd name="connsiteX7" fmla="*/ 1569720 w 1645920"/>
              <a:gd name="connsiteY7" fmla="*/ 251460 h 1752600"/>
              <a:gd name="connsiteX8" fmla="*/ 1638300 w 1645920"/>
              <a:gd name="connsiteY8" fmla="*/ 0 h 1752600"/>
              <a:gd name="connsiteX0" fmla="*/ 1638300 w 1645920"/>
              <a:gd name="connsiteY0" fmla="*/ 0 h 1752600"/>
              <a:gd name="connsiteX1" fmla="*/ 290036 w 1645920"/>
              <a:gd name="connsiteY1" fmla="*/ 15240 h 1752600"/>
              <a:gd name="connsiteX2" fmla="*/ 476 w 1645920"/>
              <a:gd name="connsiteY2" fmla="*/ 203358 h 1752600"/>
              <a:gd name="connsiteX3" fmla="*/ 0 w 1645920"/>
              <a:gd name="connsiteY3" fmla="*/ 1478280 h 1752600"/>
              <a:gd name="connsiteX4" fmla="*/ 243840 w 1645920"/>
              <a:gd name="connsiteY4" fmla="*/ 1752600 h 1752600"/>
              <a:gd name="connsiteX5" fmla="*/ 1645920 w 1645920"/>
              <a:gd name="connsiteY5" fmla="*/ 1737360 h 1752600"/>
              <a:gd name="connsiteX6" fmla="*/ 1546860 w 1645920"/>
              <a:gd name="connsiteY6" fmla="*/ 1417320 h 1752600"/>
              <a:gd name="connsiteX7" fmla="*/ 1569720 w 1645920"/>
              <a:gd name="connsiteY7" fmla="*/ 251460 h 1752600"/>
              <a:gd name="connsiteX8" fmla="*/ 1638300 w 1645920"/>
              <a:gd name="connsiteY8" fmla="*/ 0 h 1752600"/>
              <a:gd name="connsiteX0" fmla="*/ 1638300 w 1645920"/>
              <a:gd name="connsiteY0" fmla="*/ 0 h 1752600"/>
              <a:gd name="connsiteX1" fmla="*/ 294799 w 1645920"/>
              <a:gd name="connsiteY1" fmla="*/ 5715 h 1752600"/>
              <a:gd name="connsiteX2" fmla="*/ 476 w 1645920"/>
              <a:gd name="connsiteY2" fmla="*/ 203358 h 1752600"/>
              <a:gd name="connsiteX3" fmla="*/ 0 w 1645920"/>
              <a:gd name="connsiteY3" fmla="*/ 1478280 h 1752600"/>
              <a:gd name="connsiteX4" fmla="*/ 243840 w 1645920"/>
              <a:gd name="connsiteY4" fmla="*/ 1752600 h 1752600"/>
              <a:gd name="connsiteX5" fmla="*/ 1645920 w 1645920"/>
              <a:gd name="connsiteY5" fmla="*/ 1737360 h 1752600"/>
              <a:gd name="connsiteX6" fmla="*/ 1546860 w 1645920"/>
              <a:gd name="connsiteY6" fmla="*/ 1417320 h 1752600"/>
              <a:gd name="connsiteX7" fmla="*/ 1569720 w 1645920"/>
              <a:gd name="connsiteY7" fmla="*/ 251460 h 1752600"/>
              <a:gd name="connsiteX8" fmla="*/ 1638300 w 1645920"/>
              <a:gd name="connsiteY8" fmla="*/ 0 h 1752600"/>
              <a:gd name="connsiteX0" fmla="*/ 1638300 w 1645920"/>
              <a:gd name="connsiteY0" fmla="*/ 0 h 1752600"/>
              <a:gd name="connsiteX1" fmla="*/ 294799 w 1645920"/>
              <a:gd name="connsiteY1" fmla="*/ 5715 h 1752600"/>
              <a:gd name="connsiteX2" fmla="*/ 476 w 1645920"/>
              <a:gd name="connsiteY2" fmla="*/ 203358 h 1752600"/>
              <a:gd name="connsiteX3" fmla="*/ 0 w 1645920"/>
              <a:gd name="connsiteY3" fmla="*/ 1478280 h 1752600"/>
              <a:gd name="connsiteX4" fmla="*/ 243840 w 1645920"/>
              <a:gd name="connsiteY4" fmla="*/ 1752600 h 1752600"/>
              <a:gd name="connsiteX5" fmla="*/ 1645920 w 1645920"/>
              <a:gd name="connsiteY5" fmla="*/ 1737360 h 1752600"/>
              <a:gd name="connsiteX6" fmla="*/ 1546860 w 1645920"/>
              <a:gd name="connsiteY6" fmla="*/ 1417320 h 1752600"/>
              <a:gd name="connsiteX7" fmla="*/ 1569720 w 1645920"/>
              <a:gd name="connsiteY7" fmla="*/ 251460 h 1752600"/>
              <a:gd name="connsiteX8" fmla="*/ 1638300 w 1645920"/>
              <a:gd name="connsiteY8" fmla="*/ 0 h 1752600"/>
              <a:gd name="connsiteX0" fmla="*/ 1638300 w 1645920"/>
              <a:gd name="connsiteY0" fmla="*/ 0 h 1752600"/>
              <a:gd name="connsiteX1" fmla="*/ 294799 w 1645920"/>
              <a:gd name="connsiteY1" fmla="*/ 5715 h 1752600"/>
              <a:gd name="connsiteX2" fmla="*/ 476 w 1645920"/>
              <a:gd name="connsiteY2" fmla="*/ 203358 h 1752600"/>
              <a:gd name="connsiteX3" fmla="*/ 0 w 1645920"/>
              <a:gd name="connsiteY3" fmla="*/ 1478280 h 1752600"/>
              <a:gd name="connsiteX4" fmla="*/ 243840 w 1645920"/>
              <a:gd name="connsiteY4" fmla="*/ 1752600 h 1752600"/>
              <a:gd name="connsiteX5" fmla="*/ 1645920 w 1645920"/>
              <a:gd name="connsiteY5" fmla="*/ 1737360 h 1752600"/>
              <a:gd name="connsiteX6" fmla="*/ 1546860 w 1645920"/>
              <a:gd name="connsiteY6" fmla="*/ 1417320 h 1752600"/>
              <a:gd name="connsiteX7" fmla="*/ 1569720 w 1645920"/>
              <a:gd name="connsiteY7" fmla="*/ 251460 h 1752600"/>
              <a:gd name="connsiteX8" fmla="*/ 1638300 w 1645920"/>
              <a:gd name="connsiteY8" fmla="*/ 0 h 1752600"/>
              <a:gd name="connsiteX0" fmla="*/ 1643062 w 1645920"/>
              <a:gd name="connsiteY0" fmla="*/ 0 h 1747838"/>
              <a:gd name="connsiteX1" fmla="*/ 294799 w 1645920"/>
              <a:gd name="connsiteY1" fmla="*/ 953 h 1747838"/>
              <a:gd name="connsiteX2" fmla="*/ 476 w 1645920"/>
              <a:gd name="connsiteY2" fmla="*/ 198596 h 1747838"/>
              <a:gd name="connsiteX3" fmla="*/ 0 w 1645920"/>
              <a:gd name="connsiteY3" fmla="*/ 1473518 h 1747838"/>
              <a:gd name="connsiteX4" fmla="*/ 243840 w 1645920"/>
              <a:gd name="connsiteY4" fmla="*/ 1747838 h 1747838"/>
              <a:gd name="connsiteX5" fmla="*/ 1645920 w 1645920"/>
              <a:gd name="connsiteY5" fmla="*/ 1732598 h 1747838"/>
              <a:gd name="connsiteX6" fmla="*/ 1546860 w 1645920"/>
              <a:gd name="connsiteY6" fmla="*/ 1412558 h 1747838"/>
              <a:gd name="connsiteX7" fmla="*/ 1569720 w 1645920"/>
              <a:gd name="connsiteY7" fmla="*/ 246698 h 1747838"/>
              <a:gd name="connsiteX8" fmla="*/ 1643062 w 1645920"/>
              <a:gd name="connsiteY8" fmla="*/ 0 h 1747838"/>
              <a:gd name="connsiteX0" fmla="*/ 1643062 w 1645920"/>
              <a:gd name="connsiteY0" fmla="*/ 0 h 1747838"/>
              <a:gd name="connsiteX1" fmla="*/ 294799 w 1645920"/>
              <a:gd name="connsiteY1" fmla="*/ 953 h 1747838"/>
              <a:gd name="connsiteX2" fmla="*/ 476 w 1645920"/>
              <a:gd name="connsiteY2" fmla="*/ 198596 h 1747838"/>
              <a:gd name="connsiteX3" fmla="*/ 0 w 1645920"/>
              <a:gd name="connsiteY3" fmla="*/ 1473518 h 1747838"/>
              <a:gd name="connsiteX4" fmla="*/ 243840 w 1645920"/>
              <a:gd name="connsiteY4" fmla="*/ 1747838 h 1747838"/>
              <a:gd name="connsiteX5" fmla="*/ 1645920 w 1645920"/>
              <a:gd name="connsiteY5" fmla="*/ 1732598 h 1747838"/>
              <a:gd name="connsiteX6" fmla="*/ 1546860 w 1645920"/>
              <a:gd name="connsiteY6" fmla="*/ 1412558 h 1747838"/>
              <a:gd name="connsiteX7" fmla="*/ 1569720 w 1645920"/>
              <a:gd name="connsiteY7" fmla="*/ 246698 h 1747838"/>
              <a:gd name="connsiteX8" fmla="*/ 1643062 w 1645920"/>
              <a:gd name="connsiteY8" fmla="*/ 0 h 1747838"/>
              <a:gd name="connsiteX0" fmla="*/ 1643062 w 1645920"/>
              <a:gd name="connsiteY0" fmla="*/ 0 h 1747838"/>
              <a:gd name="connsiteX1" fmla="*/ 294799 w 1645920"/>
              <a:gd name="connsiteY1" fmla="*/ 953 h 1747838"/>
              <a:gd name="connsiteX2" fmla="*/ 476 w 1645920"/>
              <a:gd name="connsiteY2" fmla="*/ 198596 h 1747838"/>
              <a:gd name="connsiteX3" fmla="*/ 0 w 1645920"/>
              <a:gd name="connsiteY3" fmla="*/ 1473518 h 1747838"/>
              <a:gd name="connsiteX4" fmla="*/ 243840 w 1645920"/>
              <a:gd name="connsiteY4" fmla="*/ 1747838 h 1747838"/>
              <a:gd name="connsiteX5" fmla="*/ 1645920 w 1645920"/>
              <a:gd name="connsiteY5" fmla="*/ 1732598 h 1747838"/>
              <a:gd name="connsiteX6" fmla="*/ 1546860 w 1645920"/>
              <a:gd name="connsiteY6" fmla="*/ 1412558 h 1747838"/>
              <a:gd name="connsiteX7" fmla="*/ 1560195 w 1645920"/>
              <a:gd name="connsiteY7" fmla="*/ 337186 h 1747838"/>
              <a:gd name="connsiteX8" fmla="*/ 1643062 w 1645920"/>
              <a:gd name="connsiteY8" fmla="*/ 0 h 1747838"/>
              <a:gd name="connsiteX0" fmla="*/ 1643062 w 1645920"/>
              <a:gd name="connsiteY0" fmla="*/ 0 h 1747838"/>
              <a:gd name="connsiteX1" fmla="*/ 294799 w 1645920"/>
              <a:gd name="connsiteY1" fmla="*/ 953 h 1747838"/>
              <a:gd name="connsiteX2" fmla="*/ 476 w 1645920"/>
              <a:gd name="connsiteY2" fmla="*/ 198596 h 1747838"/>
              <a:gd name="connsiteX3" fmla="*/ 0 w 1645920"/>
              <a:gd name="connsiteY3" fmla="*/ 1473518 h 1747838"/>
              <a:gd name="connsiteX4" fmla="*/ 243840 w 1645920"/>
              <a:gd name="connsiteY4" fmla="*/ 1747838 h 1747838"/>
              <a:gd name="connsiteX5" fmla="*/ 1645920 w 1645920"/>
              <a:gd name="connsiteY5" fmla="*/ 1732598 h 1747838"/>
              <a:gd name="connsiteX6" fmla="*/ 1546860 w 1645920"/>
              <a:gd name="connsiteY6" fmla="*/ 1412558 h 1747838"/>
              <a:gd name="connsiteX7" fmla="*/ 1560195 w 1645920"/>
              <a:gd name="connsiteY7" fmla="*/ 337186 h 1747838"/>
              <a:gd name="connsiteX8" fmla="*/ 1643062 w 1645920"/>
              <a:gd name="connsiteY8" fmla="*/ 0 h 1747838"/>
              <a:gd name="connsiteX0" fmla="*/ 1643062 w 1645920"/>
              <a:gd name="connsiteY0" fmla="*/ 0 h 1747838"/>
              <a:gd name="connsiteX1" fmla="*/ 294799 w 1645920"/>
              <a:gd name="connsiteY1" fmla="*/ 953 h 1747838"/>
              <a:gd name="connsiteX2" fmla="*/ 476 w 1645920"/>
              <a:gd name="connsiteY2" fmla="*/ 198596 h 1747838"/>
              <a:gd name="connsiteX3" fmla="*/ 0 w 1645920"/>
              <a:gd name="connsiteY3" fmla="*/ 1473518 h 1747838"/>
              <a:gd name="connsiteX4" fmla="*/ 243840 w 1645920"/>
              <a:gd name="connsiteY4" fmla="*/ 1747838 h 1747838"/>
              <a:gd name="connsiteX5" fmla="*/ 1645920 w 1645920"/>
              <a:gd name="connsiteY5" fmla="*/ 1732598 h 1747838"/>
              <a:gd name="connsiteX6" fmla="*/ 1546860 w 1645920"/>
              <a:gd name="connsiteY6" fmla="*/ 1412558 h 1747838"/>
              <a:gd name="connsiteX7" fmla="*/ 1564958 w 1645920"/>
              <a:gd name="connsiteY7" fmla="*/ 391955 h 1747838"/>
              <a:gd name="connsiteX8" fmla="*/ 1643062 w 1645920"/>
              <a:gd name="connsiteY8" fmla="*/ 0 h 1747838"/>
              <a:gd name="connsiteX0" fmla="*/ 1643062 w 1645920"/>
              <a:gd name="connsiteY0" fmla="*/ 0 h 1747838"/>
              <a:gd name="connsiteX1" fmla="*/ 294799 w 1645920"/>
              <a:gd name="connsiteY1" fmla="*/ 953 h 1747838"/>
              <a:gd name="connsiteX2" fmla="*/ 476 w 1645920"/>
              <a:gd name="connsiteY2" fmla="*/ 198596 h 1747838"/>
              <a:gd name="connsiteX3" fmla="*/ 0 w 1645920"/>
              <a:gd name="connsiteY3" fmla="*/ 1473518 h 1747838"/>
              <a:gd name="connsiteX4" fmla="*/ 243840 w 1645920"/>
              <a:gd name="connsiteY4" fmla="*/ 1747838 h 1747838"/>
              <a:gd name="connsiteX5" fmla="*/ 1645920 w 1645920"/>
              <a:gd name="connsiteY5" fmla="*/ 1732598 h 1747838"/>
              <a:gd name="connsiteX6" fmla="*/ 1546860 w 1645920"/>
              <a:gd name="connsiteY6" fmla="*/ 1412558 h 1747838"/>
              <a:gd name="connsiteX7" fmla="*/ 1564958 w 1645920"/>
              <a:gd name="connsiteY7" fmla="*/ 391955 h 1747838"/>
              <a:gd name="connsiteX8" fmla="*/ 1643062 w 1645920"/>
              <a:gd name="connsiteY8" fmla="*/ 0 h 1747838"/>
              <a:gd name="connsiteX0" fmla="*/ 1643062 w 1645920"/>
              <a:gd name="connsiteY0" fmla="*/ 0 h 1747838"/>
              <a:gd name="connsiteX1" fmla="*/ 294799 w 1645920"/>
              <a:gd name="connsiteY1" fmla="*/ 953 h 1747838"/>
              <a:gd name="connsiteX2" fmla="*/ 476 w 1645920"/>
              <a:gd name="connsiteY2" fmla="*/ 198596 h 1747838"/>
              <a:gd name="connsiteX3" fmla="*/ 0 w 1645920"/>
              <a:gd name="connsiteY3" fmla="*/ 1473518 h 1747838"/>
              <a:gd name="connsiteX4" fmla="*/ 243840 w 1645920"/>
              <a:gd name="connsiteY4" fmla="*/ 1747838 h 1747838"/>
              <a:gd name="connsiteX5" fmla="*/ 1645920 w 1645920"/>
              <a:gd name="connsiteY5" fmla="*/ 1732598 h 1747838"/>
              <a:gd name="connsiteX6" fmla="*/ 1563529 w 1645920"/>
              <a:gd name="connsiteY6" fmla="*/ 1412558 h 1747838"/>
              <a:gd name="connsiteX7" fmla="*/ 1564958 w 1645920"/>
              <a:gd name="connsiteY7" fmla="*/ 391955 h 1747838"/>
              <a:gd name="connsiteX8" fmla="*/ 1643062 w 1645920"/>
              <a:gd name="connsiteY8" fmla="*/ 0 h 1747838"/>
              <a:gd name="connsiteX0" fmla="*/ 1643062 w 1645920"/>
              <a:gd name="connsiteY0" fmla="*/ 0 h 1747838"/>
              <a:gd name="connsiteX1" fmla="*/ 294799 w 1645920"/>
              <a:gd name="connsiteY1" fmla="*/ 953 h 1747838"/>
              <a:gd name="connsiteX2" fmla="*/ 476 w 1645920"/>
              <a:gd name="connsiteY2" fmla="*/ 198596 h 1747838"/>
              <a:gd name="connsiteX3" fmla="*/ 0 w 1645920"/>
              <a:gd name="connsiteY3" fmla="*/ 1473518 h 1747838"/>
              <a:gd name="connsiteX4" fmla="*/ 243840 w 1645920"/>
              <a:gd name="connsiteY4" fmla="*/ 1747838 h 1747838"/>
              <a:gd name="connsiteX5" fmla="*/ 1645920 w 1645920"/>
              <a:gd name="connsiteY5" fmla="*/ 1732598 h 1747838"/>
              <a:gd name="connsiteX6" fmla="*/ 1563529 w 1645920"/>
              <a:gd name="connsiteY6" fmla="*/ 1412558 h 1747838"/>
              <a:gd name="connsiteX7" fmla="*/ 1564958 w 1645920"/>
              <a:gd name="connsiteY7" fmla="*/ 391955 h 1747838"/>
              <a:gd name="connsiteX8" fmla="*/ 1643062 w 1645920"/>
              <a:gd name="connsiteY8" fmla="*/ 0 h 1747838"/>
              <a:gd name="connsiteX0" fmla="*/ 1643062 w 1645920"/>
              <a:gd name="connsiteY0" fmla="*/ 0 h 1747838"/>
              <a:gd name="connsiteX1" fmla="*/ 294799 w 1645920"/>
              <a:gd name="connsiteY1" fmla="*/ 953 h 1747838"/>
              <a:gd name="connsiteX2" fmla="*/ 476 w 1645920"/>
              <a:gd name="connsiteY2" fmla="*/ 198596 h 1747838"/>
              <a:gd name="connsiteX3" fmla="*/ 0 w 1645920"/>
              <a:gd name="connsiteY3" fmla="*/ 1473518 h 1747838"/>
              <a:gd name="connsiteX4" fmla="*/ 243840 w 1645920"/>
              <a:gd name="connsiteY4" fmla="*/ 1747838 h 1747838"/>
              <a:gd name="connsiteX5" fmla="*/ 1645920 w 1645920"/>
              <a:gd name="connsiteY5" fmla="*/ 1732598 h 1747838"/>
              <a:gd name="connsiteX6" fmla="*/ 1563529 w 1645920"/>
              <a:gd name="connsiteY6" fmla="*/ 1412558 h 1747838"/>
              <a:gd name="connsiteX7" fmla="*/ 1564958 w 1645920"/>
              <a:gd name="connsiteY7" fmla="*/ 391955 h 1747838"/>
              <a:gd name="connsiteX8" fmla="*/ 1643062 w 1645920"/>
              <a:gd name="connsiteY8" fmla="*/ 0 h 1747838"/>
              <a:gd name="connsiteX0" fmla="*/ 1643062 w 1650682"/>
              <a:gd name="connsiteY0" fmla="*/ 0 h 1747838"/>
              <a:gd name="connsiteX1" fmla="*/ 294799 w 1650682"/>
              <a:gd name="connsiteY1" fmla="*/ 953 h 1747838"/>
              <a:gd name="connsiteX2" fmla="*/ 476 w 1650682"/>
              <a:gd name="connsiteY2" fmla="*/ 198596 h 1747838"/>
              <a:gd name="connsiteX3" fmla="*/ 0 w 1650682"/>
              <a:gd name="connsiteY3" fmla="*/ 1473518 h 1747838"/>
              <a:gd name="connsiteX4" fmla="*/ 243840 w 1650682"/>
              <a:gd name="connsiteY4" fmla="*/ 1747838 h 1747838"/>
              <a:gd name="connsiteX5" fmla="*/ 1650682 w 1650682"/>
              <a:gd name="connsiteY5" fmla="*/ 1739742 h 1747838"/>
              <a:gd name="connsiteX6" fmla="*/ 1563529 w 1650682"/>
              <a:gd name="connsiteY6" fmla="*/ 1412558 h 1747838"/>
              <a:gd name="connsiteX7" fmla="*/ 1564958 w 1650682"/>
              <a:gd name="connsiteY7" fmla="*/ 391955 h 1747838"/>
              <a:gd name="connsiteX8" fmla="*/ 1643062 w 1650682"/>
              <a:gd name="connsiteY8" fmla="*/ 0 h 1747838"/>
              <a:gd name="connsiteX0" fmla="*/ 1643062 w 1650682"/>
              <a:gd name="connsiteY0" fmla="*/ 0 h 1743075"/>
              <a:gd name="connsiteX1" fmla="*/ 294799 w 1650682"/>
              <a:gd name="connsiteY1" fmla="*/ 953 h 1743075"/>
              <a:gd name="connsiteX2" fmla="*/ 476 w 1650682"/>
              <a:gd name="connsiteY2" fmla="*/ 198596 h 1743075"/>
              <a:gd name="connsiteX3" fmla="*/ 0 w 1650682"/>
              <a:gd name="connsiteY3" fmla="*/ 1473518 h 1743075"/>
              <a:gd name="connsiteX4" fmla="*/ 243840 w 1650682"/>
              <a:gd name="connsiteY4" fmla="*/ 1743075 h 1743075"/>
              <a:gd name="connsiteX5" fmla="*/ 1650682 w 1650682"/>
              <a:gd name="connsiteY5" fmla="*/ 1739742 h 1743075"/>
              <a:gd name="connsiteX6" fmla="*/ 1563529 w 1650682"/>
              <a:gd name="connsiteY6" fmla="*/ 1412558 h 1743075"/>
              <a:gd name="connsiteX7" fmla="*/ 1564958 w 1650682"/>
              <a:gd name="connsiteY7" fmla="*/ 391955 h 1743075"/>
              <a:gd name="connsiteX8" fmla="*/ 1643062 w 1650682"/>
              <a:gd name="connsiteY8" fmla="*/ 0 h 1743075"/>
              <a:gd name="connsiteX0" fmla="*/ 1643062 w 1650682"/>
              <a:gd name="connsiteY0" fmla="*/ 0 h 1743076"/>
              <a:gd name="connsiteX1" fmla="*/ 294799 w 1650682"/>
              <a:gd name="connsiteY1" fmla="*/ 953 h 1743076"/>
              <a:gd name="connsiteX2" fmla="*/ 476 w 1650682"/>
              <a:gd name="connsiteY2" fmla="*/ 198596 h 1743076"/>
              <a:gd name="connsiteX3" fmla="*/ 0 w 1650682"/>
              <a:gd name="connsiteY3" fmla="*/ 1473518 h 1743076"/>
              <a:gd name="connsiteX4" fmla="*/ 243840 w 1650682"/>
              <a:gd name="connsiteY4" fmla="*/ 1743075 h 1743076"/>
              <a:gd name="connsiteX5" fmla="*/ 1650682 w 1650682"/>
              <a:gd name="connsiteY5" fmla="*/ 1739742 h 1743076"/>
              <a:gd name="connsiteX6" fmla="*/ 1563529 w 1650682"/>
              <a:gd name="connsiteY6" fmla="*/ 1412558 h 1743076"/>
              <a:gd name="connsiteX7" fmla="*/ 1564958 w 1650682"/>
              <a:gd name="connsiteY7" fmla="*/ 391955 h 1743076"/>
              <a:gd name="connsiteX8" fmla="*/ 1643062 w 1650682"/>
              <a:gd name="connsiteY8" fmla="*/ 0 h 1743076"/>
              <a:gd name="connsiteX0" fmla="*/ 1643504 w 1651124"/>
              <a:gd name="connsiteY0" fmla="*/ 0 h 1748137"/>
              <a:gd name="connsiteX1" fmla="*/ 295241 w 1651124"/>
              <a:gd name="connsiteY1" fmla="*/ 953 h 1748137"/>
              <a:gd name="connsiteX2" fmla="*/ 918 w 1651124"/>
              <a:gd name="connsiteY2" fmla="*/ 198596 h 1748137"/>
              <a:gd name="connsiteX3" fmla="*/ 442 w 1651124"/>
              <a:gd name="connsiteY3" fmla="*/ 1473518 h 1748137"/>
              <a:gd name="connsiteX4" fmla="*/ 244282 w 1651124"/>
              <a:gd name="connsiteY4" fmla="*/ 1743075 h 1748137"/>
              <a:gd name="connsiteX5" fmla="*/ 1651124 w 1651124"/>
              <a:gd name="connsiteY5" fmla="*/ 1739742 h 1748137"/>
              <a:gd name="connsiteX6" fmla="*/ 1563971 w 1651124"/>
              <a:gd name="connsiteY6" fmla="*/ 1412558 h 1748137"/>
              <a:gd name="connsiteX7" fmla="*/ 1565400 w 1651124"/>
              <a:gd name="connsiteY7" fmla="*/ 391955 h 1748137"/>
              <a:gd name="connsiteX8" fmla="*/ 1643504 w 1651124"/>
              <a:gd name="connsiteY8" fmla="*/ 0 h 1748137"/>
              <a:gd name="connsiteX0" fmla="*/ 1643613 w 1651233"/>
              <a:gd name="connsiteY0" fmla="*/ 0 h 1747104"/>
              <a:gd name="connsiteX1" fmla="*/ 295350 w 1651233"/>
              <a:gd name="connsiteY1" fmla="*/ 953 h 1747104"/>
              <a:gd name="connsiteX2" fmla="*/ 1027 w 1651233"/>
              <a:gd name="connsiteY2" fmla="*/ 198596 h 1747104"/>
              <a:gd name="connsiteX3" fmla="*/ 551 w 1651233"/>
              <a:gd name="connsiteY3" fmla="*/ 1473518 h 1747104"/>
              <a:gd name="connsiteX4" fmla="*/ 244391 w 1651233"/>
              <a:gd name="connsiteY4" fmla="*/ 1743075 h 1747104"/>
              <a:gd name="connsiteX5" fmla="*/ 1651233 w 1651233"/>
              <a:gd name="connsiteY5" fmla="*/ 1739742 h 1747104"/>
              <a:gd name="connsiteX6" fmla="*/ 1564080 w 1651233"/>
              <a:gd name="connsiteY6" fmla="*/ 1412558 h 1747104"/>
              <a:gd name="connsiteX7" fmla="*/ 1565509 w 1651233"/>
              <a:gd name="connsiteY7" fmla="*/ 391955 h 1747104"/>
              <a:gd name="connsiteX8" fmla="*/ 1643613 w 1651233"/>
              <a:gd name="connsiteY8" fmla="*/ 0 h 1747104"/>
              <a:gd name="connsiteX0" fmla="*/ 1643993 w 1651613"/>
              <a:gd name="connsiteY0" fmla="*/ 0 h 1746724"/>
              <a:gd name="connsiteX1" fmla="*/ 295730 w 1651613"/>
              <a:gd name="connsiteY1" fmla="*/ 953 h 1746724"/>
              <a:gd name="connsiteX2" fmla="*/ 1407 w 1651613"/>
              <a:gd name="connsiteY2" fmla="*/ 198596 h 1746724"/>
              <a:gd name="connsiteX3" fmla="*/ 931 w 1651613"/>
              <a:gd name="connsiteY3" fmla="*/ 1473518 h 1746724"/>
              <a:gd name="connsiteX4" fmla="*/ 244771 w 1651613"/>
              <a:gd name="connsiteY4" fmla="*/ 1743075 h 1746724"/>
              <a:gd name="connsiteX5" fmla="*/ 1651613 w 1651613"/>
              <a:gd name="connsiteY5" fmla="*/ 1739742 h 1746724"/>
              <a:gd name="connsiteX6" fmla="*/ 1564460 w 1651613"/>
              <a:gd name="connsiteY6" fmla="*/ 1412558 h 1746724"/>
              <a:gd name="connsiteX7" fmla="*/ 1565889 w 1651613"/>
              <a:gd name="connsiteY7" fmla="*/ 391955 h 1746724"/>
              <a:gd name="connsiteX8" fmla="*/ 1643993 w 1651613"/>
              <a:gd name="connsiteY8" fmla="*/ 0 h 17467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51613" h="1746724">
                <a:moveTo>
                  <a:pt x="1643993" y="0"/>
                </a:moveTo>
                <a:lnTo>
                  <a:pt x="295730" y="953"/>
                </a:lnTo>
                <a:cubicBezTo>
                  <a:pt x="58715" y="8892"/>
                  <a:pt x="2676" y="-45085"/>
                  <a:pt x="1407" y="198596"/>
                </a:cubicBezTo>
                <a:cubicBezTo>
                  <a:pt x="1248" y="623570"/>
                  <a:pt x="1090" y="1048544"/>
                  <a:pt x="931" y="1473518"/>
                </a:cubicBezTo>
                <a:cubicBezTo>
                  <a:pt x="-8276" y="1803877"/>
                  <a:pt x="49191" y="1741329"/>
                  <a:pt x="244771" y="1743075"/>
                </a:cubicBezTo>
                <a:lnTo>
                  <a:pt x="1651613" y="1739742"/>
                </a:lnTo>
                <a:cubicBezTo>
                  <a:pt x="1593193" y="1749743"/>
                  <a:pt x="1570492" y="1685926"/>
                  <a:pt x="1564460" y="1412558"/>
                </a:cubicBezTo>
                <a:cubicBezTo>
                  <a:pt x="1564936" y="1072357"/>
                  <a:pt x="1565413" y="732156"/>
                  <a:pt x="1565889" y="391955"/>
                </a:cubicBezTo>
                <a:cubicBezTo>
                  <a:pt x="1566525" y="159703"/>
                  <a:pt x="1540965" y="53658"/>
                  <a:pt x="1643993" y="0"/>
                </a:cubicBezTo>
                <a:close/>
              </a:path>
            </a:pathLst>
          </a:custGeom>
          <a:gradFill flip="none" rotWithShape="1">
            <a:gsLst>
              <a:gs pos="14565">
                <a:srgbClr val="5BB4BC">
                  <a:lumMod val="95000"/>
                </a:srgbClr>
              </a:gs>
              <a:gs pos="7100">
                <a:srgbClr val="3CA0AF"/>
              </a:gs>
              <a:gs pos="0">
                <a:srgbClr val="5CB5BB"/>
              </a:gs>
              <a:gs pos="70434">
                <a:srgbClr val="5CB4BB"/>
              </a:gs>
              <a:gs pos="89600">
                <a:srgbClr val="82DDDE"/>
              </a:gs>
              <a:gs pos="100000">
                <a:srgbClr val="58BAC3"/>
              </a:gs>
            </a:gsLst>
            <a:lin ang="16200000" scaled="1"/>
            <a:tileRect/>
          </a:gra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000">
              <a:solidFill>
                <a:prstClr val="white"/>
              </a:solidFill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3157539" y="2860675"/>
            <a:ext cx="1711325" cy="198438"/>
          </a:xfrm>
          <a:custGeom>
            <a:avLst/>
            <a:gdLst>
              <a:gd name="connsiteX0" fmla="*/ 1712118 w 1712118"/>
              <a:gd name="connsiteY0" fmla="*/ 188119 h 197644"/>
              <a:gd name="connsiteX1" fmla="*/ 1566862 w 1712118"/>
              <a:gd name="connsiteY1" fmla="*/ 195263 h 197644"/>
              <a:gd name="connsiteX2" fmla="*/ 0 w 1712118"/>
              <a:gd name="connsiteY2" fmla="*/ 197644 h 197644"/>
              <a:gd name="connsiteX3" fmla="*/ 159543 w 1712118"/>
              <a:gd name="connsiteY3" fmla="*/ 0 h 197644"/>
              <a:gd name="connsiteX4" fmla="*/ 1588293 w 1712118"/>
              <a:gd name="connsiteY4" fmla="*/ 4763 h 197644"/>
              <a:gd name="connsiteX5" fmla="*/ 1712118 w 1712118"/>
              <a:gd name="connsiteY5" fmla="*/ 188119 h 197644"/>
              <a:gd name="connsiteX0" fmla="*/ 1712118 w 1712118"/>
              <a:gd name="connsiteY0" fmla="*/ 188119 h 197644"/>
              <a:gd name="connsiteX1" fmla="*/ 1566862 w 1712118"/>
              <a:gd name="connsiteY1" fmla="*/ 195263 h 197644"/>
              <a:gd name="connsiteX2" fmla="*/ 0 w 1712118"/>
              <a:gd name="connsiteY2" fmla="*/ 197644 h 197644"/>
              <a:gd name="connsiteX3" fmla="*/ 159543 w 1712118"/>
              <a:gd name="connsiteY3" fmla="*/ 0 h 197644"/>
              <a:gd name="connsiteX4" fmla="*/ 1588293 w 1712118"/>
              <a:gd name="connsiteY4" fmla="*/ 4763 h 197644"/>
              <a:gd name="connsiteX5" fmla="*/ 1712118 w 1712118"/>
              <a:gd name="connsiteY5" fmla="*/ 188119 h 197644"/>
              <a:gd name="connsiteX0" fmla="*/ 1712118 w 1712118"/>
              <a:gd name="connsiteY0" fmla="*/ 188291 h 197816"/>
              <a:gd name="connsiteX1" fmla="*/ 1566862 w 1712118"/>
              <a:gd name="connsiteY1" fmla="*/ 195435 h 197816"/>
              <a:gd name="connsiteX2" fmla="*/ 0 w 1712118"/>
              <a:gd name="connsiteY2" fmla="*/ 197816 h 197816"/>
              <a:gd name="connsiteX3" fmla="*/ 159543 w 1712118"/>
              <a:gd name="connsiteY3" fmla="*/ 172 h 197816"/>
              <a:gd name="connsiteX4" fmla="*/ 1588293 w 1712118"/>
              <a:gd name="connsiteY4" fmla="*/ 4935 h 197816"/>
              <a:gd name="connsiteX5" fmla="*/ 1712118 w 1712118"/>
              <a:gd name="connsiteY5" fmla="*/ 188291 h 197816"/>
              <a:gd name="connsiteX0" fmla="*/ 1712118 w 1712118"/>
              <a:gd name="connsiteY0" fmla="*/ 188291 h 197816"/>
              <a:gd name="connsiteX1" fmla="*/ 1566862 w 1712118"/>
              <a:gd name="connsiteY1" fmla="*/ 195435 h 197816"/>
              <a:gd name="connsiteX2" fmla="*/ 0 w 1712118"/>
              <a:gd name="connsiteY2" fmla="*/ 197816 h 197816"/>
              <a:gd name="connsiteX3" fmla="*/ 159543 w 1712118"/>
              <a:gd name="connsiteY3" fmla="*/ 172 h 197816"/>
              <a:gd name="connsiteX4" fmla="*/ 1588293 w 1712118"/>
              <a:gd name="connsiteY4" fmla="*/ 4935 h 197816"/>
              <a:gd name="connsiteX5" fmla="*/ 1712118 w 1712118"/>
              <a:gd name="connsiteY5" fmla="*/ 188291 h 197816"/>
              <a:gd name="connsiteX0" fmla="*/ 1712118 w 1712118"/>
              <a:gd name="connsiteY0" fmla="*/ 188291 h 197816"/>
              <a:gd name="connsiteX1" fmla="*/ 1566862 w 1712118"/>
              <a:gd name="connsiteY1" fmla="*/ 195435 h 197816"/>
              <a:gd name="connsiteX2" fmla="*/ 0 w 1712118"/>
              <a:gd name="connsiteY2" fmla="*/ 197816 h 197816"/>
              <a:gd name="connsiteX3" fmla="*/ 159543 w 1712118"/>
              <a:gd name="connsiteY3" fmla="*/ 172 h 197816"/>
              <a:gd name="connsiteX4" fmla="*/ 1588293 w 1712118"/>
              <a:gd name="connsiteY4" fmla="*/ 4935 h 197816"/>
              <a:gd name="connsiteX5" fmla="*/ 1712118 w 1712118"/>
              <a:gd name="connsiteY5" fmla="*/ 188291 h 197816"/>
              <a:gd name="connsiteX0" fmla="*/ 1712118 w 1712118"/>
              <a:gd name="connsiteY0" fmla="*/ 195435 h 197816"/>
              <a:gd name="connsiteX1" fmla="*/ 1566862 w 1712118"/>
              <a:gd name="connsiteY1" fmla="*/ 195435 h 197816"/>
              <a:gd name="connsiteX2" fmla="*/ 0 w 1712118"/>
              <a:gd name="connsiteY2" fmla="*/ 197816 h 197816"/>
              <a:gd name="connsiteX3" fmla="*/ 159543 w 1712118"/>
              <a:gd name="connsiteY3" fmla="*/ 172 h 197816"/>
              <a:gd name="connsiteX4" fmla="*/ 1588293 w 1712118"/>
              <a:gd name="connsiteY4" fmla="*/ 4935 h 197816"/>
              <a:gd name="connsiteX5" fmla="*/ 1712118 w 1712118"/>
              <a:gd name="connsiteY5" fmla="*/ 195435 h 197816"/>
              <a:gd name="connsiteX0" fmla="*/ 1712118 w 1712279"/>
              <a:gd name="connsiteY0" fmla="*/ 195435 h 197816"/>
              <a:gd name="connsiteX1" fmla="*/ 1566862 w 1712279"/>
              <a:gd name="connsiteY1" fmla="*/ 195435 h 197816"/>
              <a:gd name="connsiteX2" fmla="*/ 0 w 1712279"/>
              <a:gd name="connsiteY2" fmla="*/ 197816 h 197816"/>
              <a:gd name="connsiteX3" fmla="*/ 159543 w 1712279"/>
              <a:gd name="connsiteY3" fmla="*/ 172 h 197816"/>
              <a:gd name="connsiteX4" fmla="*/ 1588293 w 1712279"/>
              <a:gd name="connsiteY4" fmla="*/ 4935 h 197816"/>
              <a:gd name="connsiteX5" fmla="*/ 1712118 w 1712279"/>
              <a:gd name="connsiteY5" fmla="*/ 195435 h 197816"/>
              <a:gd name="connsiteX0" fmla="*/ 1712118 w 1712470"/>
              <a:gd name="connsiteY0" fmla="*/ 195435 h 197816"/>
              <a:gd name="connsiteX1" fmla="*/ 1566862 w 1712470"/>
              <a:gd name="connsiteY1" fmla="*/ 195435 h 197816"/>
              <a:gd name="connsiteX2" fmla="*/ 0 w 1712470"/>
              <a:gd name="connsiteY2" fmla="*/ 197816 h 197816"/>
              <a:gd name="connsiteX3" fmla="*/ 159543 w 1712470"/>
              <a:gd name="connsiteY3" fmla="*/ 172 h 197816"/>
              <a:gd name="connsiteX4" fmla="*/ 1588293 w 1712470"/>
              <a:gd name="connsiteY4" fmla="*/ 4935 h 197816"/>
              <a:gd name="connsiteX5" fmla="*/ 1712118 w 1712470"/>
              <a:gd name="connsiteY5" fmla="*/ 195435 h 197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12470" h="197816">
                <a:moveTo>
                  <a:pt x="1712118" y="195435"/>
                </a:moveTo>
                <a:lnTo>
                  <a:pt x="1566862" y="195435"/>
                </a:lnTo>
                <a:lnTo>
                  <a:pt x="0" y="197816"/>
                </a:lnTo>
                <a:cubicBezTo>
                  <a:pt x="10318" y="36685"/>
                  <a:pt x="15875" y="-3003"/>
                  <a:pt x="159543" y="172"/>
                </a:cubicBezTo>
                <a:lnTo>
                  <a:pt x="1588293" y="4935"/>
                </a:lnTo>
                <a:cubicBezTo>
                  <a:pt x="1715292" y="1760"/>
                  <a:pt x="1713706" y="67641"/>
                  <a:pt x="1712118" y="195435"/>
                </a:cubicBezTo>
                <a:close/>
              </a:path>
            </a:pathLst>
          </a:custGeom>
          <a:gradFill flip="none" rotWithShape="1">
            <a:gsLst>
              <a:gs pos="0">
                <a:srgbClr val="D78000"/>
              </a:gs>
              <a:gs pos="100000">
                <a:srgbClr val="D78500"/>
              </a:gs>
            </a:gsLst>
            <a:lin ang="5400000" scaled="1"/>
            <a:tileRect/>
          </a:gra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000">
              <a:solidFill>
                <a:prstClr val="white"/>
              </a:solidFill>
            </a:endParaRPr>
          </a:p>
        </p:txBody>
      </p:sp>
      <p:sp>
        <p:nvSpPr>
          <p:cNvPr id="11" name="Freeform 10"/>
          <p:cNvSpPr/>
          <p:nvPr/>
        </p:nvSpPr>
        <p:spPr>
          <a:xfrm flipV="1">
            <a:off x="3157539" y="4410075"/>
            <a:ext cx="1711325" cy="198438"/>
          </a:xfrm>
          <a:custGeom>
            <a:avLst/>
            <a:gdLst>
              <a:gd name="connsiteX0" fmla="*/ 1712118 w 1712118"/>
              <a:gd name="connsiteY0" fmla="*/ 188119 h 197644"/>
              <a:gd name="connsiteX1" fmla="*/ 1566862 w 1712118"/>
              <a:gd name="connsiteY1" fmla="*/ 195263 h 197644"/>
              <a:gd name="connsiteX2" fmla="*/ 0 w 1712118"/>
              <a:gd name="connsiteY2" fmla="*/ 197644 h 197644"/>
              <a:gd name="connsiteX3" fmla="*/ 159543 w 1712118"/>
              <a:gd name="connsiteY3" fmla="*/ 0 h 197644"/>
              <a:gd name="connsiteX4" fmla="*/ 1588293 w 1712118"/>
              <a:gd name="connsiteY4" fmla="*/ 4763 h 197644"/>
              <a:gd name="connsiteX5" fmla="*/ 1712118 w 1712118"/>
              <a:gd name="connsiteY5" fmla="*/ 188119 h 197644"/>
              <a:gd name="connsiteX0" fmla="*/ 1712118 w 1712118"/>
              <a:gd name="connsiteY0" fmla="*/ 188119 h 197644"/>
              <a:gd name="connsiteX1" fmla="*/ 1566862 w 1712118"/>
              <a:gd name="connsiteY1" fmla="*/ 195263 h 197644"/>
              <a:gd name="connsiteX2" fmla="*/ 0 w 1712118"/>
              <a:gd name="connsiteY2" fmla="*/ 197644 h 197644"/>
              <a:gd name="connsiteX3" fmla="*/ 159543 w 1712118"/>
              <a:gd name="connsiteY3" fmla="*/ 0 h 197644"/>
              <a:gd name="connsiteX4" fmla="*/ 1588293 w 1712118"/>
              <a:gd name="connsiteY4" fmla="*/ 4763 h 197644"/>
              <a:gd name="connsiteX5" fmla="*/ 1712118 w 1712118"/>
              <a:gd name="connsiteY5" fmla="*/ 188119 h 197644"/>
              <a:gd name="connsiteX0" fmla="*/ 1712118 w 1712118"/>
              <a:gd name="connsiteY0" fmla="*/ 188291 h 197816"/>
              <a:gd name="connsiteX1" fmla="*/ 1566862 w 1712118"/>
              <a:gd name="connsiteY1" fmla="*/ 195435 h 197816"/>
              <a:gd name="connsiteX2" fmla="*/ 0 w 1712118"/>
              <a:gd name="connsiteY2" fmla="*/ 197816 h 197816"/>
              <a:gd name="connsiteX3" fmla="*/ 159543 w 1712118"/>
              <a:gd name="connsiteY3" fmla="*/ 172 h 197816"/>
              <a:gd name="connsiteX4" fmla="*/ 1588293 w 1712118"/>
              <a:gd name="connsiteY4" fmla="*/ 4935 h 197816"/>
              <a:gd name="connsiteX5" fmla="*/ 1712118 w 1712118"/>
              <a:gd name="connsiteY5" fmla="*/ 188291 h 197816"/>
              <a:gd name="connsiteX0" fmla="*/ 1712118 w 1712118"/>
              <a:gd name="connsiteY0" fmla="*/ 188291 h 197816"/>
              <a:gd name="connsiteX1" fmla="*/ 1566862 w 1712118"/>
              <a:gd name="connsiteY1" fmla="*/ 195435 h 197816"/>
              <a:gd name="connsiteX2" fmla="*/ 0 w 1712118"/>
              <a:gd name="connsiteY2" fmla="*/ 197816 h 197816"/>
              <a:gd name="connsiteX3" fmla="*/ 159543 w 1712118"/>
              <a:gd name="connsiteY3" fmla="*/ 172 h 197816"/>
              <a:gd name="connsiteX4" fmla="*/ 1588293 w 1712118"/>
              <a:gd name="connsiteY4" fmla="*/ 4935 h 197816"/>
              <a:gd name="connsiteX5" fmla="*/ 1712118 w 1712118"/>
              <a:gd name="connsiteY5" fmla="*/ 188291 h 197816"/>
              <a:gd name="connsiteX0" fmla="*/ 1712118 w 1712118"/>
              <a:gd name="connsiteY0" fmla="*/ 188291 h 197816"/>
              <a:gd name="connsiteX1" fmla="*/ 1566862 w 1712118"/>
              <a:gd name="connsiteY1" fmla="*/ 195435 h 197816"/>
              <a:gd name="connsiteX2" fmla="*/ 0 w 1712118"/>
              <a:gd name="connsiteY2" fmla="*/ 197816 h 197816"/>
              <a:gd name="connsiteX3" fmla="*/ 159543 w 1712118"/>
              <a:gd name="connsiteY3" fmla="*/ 172 h 197816"/>
              <a:gd name="connsiteX4" fmla="*/ 1588293 w 1712118"/>
              <a:gd name="connsiteY4" fmla="*/ 4935 h 197816"/>
              <a:gd name="connsiteX5" fmla="*/ 1712118 w 1712118"/>
              <a:gd name="connsiteY5" fmla="*/ 188291 h 197816"/>
              <a:gd name="connsiteX0" fmla="*/ 1712118 w 1712118"/>
              <a:gd name="connsiteY0" fmla="*/ 195435 h 197816"/>
              <a:gd name="connsiteX1" fmla="*/ 1566862 w 1712118"/>
              <a:gd name="connsiteY1" fmla="*/ 195435 h 197816"/>
              <a:gd name="connsiteX2" fmla="*/ 0 w 1712118"/>
              <a:gd name="connsiteY2" fmla="*/ 197816 h 197816"/>
              <a:gd name="connsiteX3" fmla="*/ 159543 w 1712118"/>
              <a:gd name="connsiteY3" fmla="*/ 172 h 197816"/>
              <a:gd name="connsiteX4" fmla="*/ 1588293 w 1712118"/>
              <a:gd name="connsiteY4" fmla="*/ 4935 h 197816"/>
              <a:gd name="connsiteX5" fmla="*/ 1712118 w 1712118"/>
              <a:gd name="connsiteY5" fmla="*/ 195435 h 197816"/>
              <a:gd name="connsiteX0" fmla="*/ 1712118 w 1712279"/>
              <a:gd name="connsiteY0" fmla="*/ 195435 h 197816"/>
              <a:gd name="connsiteX1" fmla="*/ 1566862 w 1712279"/>
              <a:gd name="connsiteY1" fmla="*/ 195435 h 197816"/>
              <a:gd name="connsiteX2" fmla="*/ 0 w 1712279"/>
              <a:gd name="connsiteY2" fmla="*/ 197816 h 197816"/>
              <a:gd name="connsiteX3" fmla="*/ 159543 w 1712279"/>
              <a:gd name="connsiteY3" fmla="*/ 172 h 197816"/>
              <a:gd name="connsiteX4" fmla="*/ 1588293 w 1712279"/>
              <a:gd name="connsiteY4" fmla="*/ 4935 h 197816"/>
              <a:gd name="connsiteX5" fmla="*/ 1712118 w 1712279"/>
              <a:gd name="connsiteY5" fmla="*/ 195435 h 197816"/>
              <a:gd name="connsiteX0" fmla="*/ 1712118 w 1712470"/>
              <a:gd name="connsiteY0" fmla="*/ 195435 h 197816"/>
              <a:gd name="connsiteX1" fmla="*/ 1566862 w 1712470"/>
              <a:gd name="connsiteY1" fmla="*/ 195435 h 197816"/>
              <a:gd name="connsiteX2" fmla="*/ 0 w 1712470"/>
              <a:gd name="connsiteY2" fmla="*/ 197816 h 197816"/>
              <a:gd name="connsiteX3" fmla="*/ 159543 w 1712470"/>
              <a:gd name="connsiteY3" fmla="*/ 172 h 197816"/>
              <a:gd name="connsiteX4" fmla="*/ 1588293 w 1712470"/>
              <a:gd name="connsiteY4" fmla="*/ 4935 h 197816"/>
              <a:gd name="connsiteX5" fmla="*/ 1712118 w 1712470"/>
              <a:gd name="connsiteY5" fmla="*/ 195435 h 197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12470" h="197816">
                <a:moveTo>
                  <a:pt x="1712118" y="195435"/>
                </a:moveTo>
                <a:lnTo>
                  <a:pt x="1566862" y="195435"/>
                </a:lnTo>
                <a:lnTo>
                  <a:pt x="0" y="197816"/>
                </a:lnTo>
                <a:cubicBezTo>
                  <a:pt x="10318" y="36685"/>
                  <a:pt x="15875" y="-3003"/>
                  <a:pt x="159543" y="172"/>
                </a:cubicBezTo>
                <a:lnTo>
                  <a:pt x="1588293" y="4935"/>
                </a:lnTo>
                <a:cubicBezTo>
                  <a:pt x="1715292" y="1760"/>
                  <a:pt x="1713706" y="67641"/>
                  <a:pt x="1712118" y="195435"/>
                </a:cubicBezTo>
                <a:close/>
              </a:path>
            </a:pathLst>
          </a:custGeom>
          <a:gradFill flip="none" rotWithShape="1">
            <a:gsLst>
              <a:gs pos="0">
                <a:srgbClr val="D78000"/>
              </a:gs>
              <a:gs pos="100000">
                <a:srgbClr val="D78500"/>
              </a:gs>
            </a:gsLst>
            <a:lin ang="5400000" scaled="1"/>
            <a:tileRect/>
          </a:gra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000">
              <a:solidFill>
                <a:prstClr val="white"/>
              </a:solidFill>
            </a:endParaRPr>
          </a:p>
        </p:txBody>
      </p:sp>
      <p:sp>
        <p:nvSpPr>
          <p:cNvPr id="12" name="Freeform 11"/>
          <p:cNvSpPr/>
          <p:nvPr/>
        </p:nvSpPr>
        <p:spPr>
          <a:xfrm>
            <a:off x="3155950" y="2860675"/>
            <a:ext cx="1651000" cy="1747838"/>
          </a:xfrm>
          <a:custGeom>
            <a:avLst/>
            <a:gdLst>
              <a:gd name="connsiteX0" fmla="*/ 1638300 w 1645920"/>
              <a:gd name="connsiteY0" fmla="*/ 0 h 1752600"/>
              <a:gd name="connsiteX1" fmla="*/ 182880 w 1645920"/>
              <a:gd name="connsiteY1" fmla="*/ 15240 h 1752600"/>
              <a:gd name="connsiteX2" fmla="*/ 7620 w 1645920"/>
              <a:gd name="connsiteY2" fmla="*/ 205740 h 1752600"/>
              <a:gd name="connsiteX3" fmla="*/ 0 w 1645920"/>
              <a:gd name="connsiteY3" fmla="*/ 1478280 h 1752600"/>
              <a:gd name="connsiteX4" fmla="*/ 243840 w 1645920"/>
              <a:gd name="connsiteY4" fmla="*/ 1752600 h 1752600"/>
              <a:gd name="connsiteX5" fmla="*/ 1645920 w 1645920"/>
              <a:gd name="connsiteY5" fmla="*/ 1737360 h 1752600"/>
              <a:gd name="connsiteX6" fmla="*/ 1546860 w 1645920"/>
              <a:gd name="connsiteY6" fmla="*/ 1417320 h 1752600"/>
              <a:gd name="connsiteX7" fmla="*/ 1569720 w 1645920"/>
              <a:gd name="connsiteY7" fmla="*/ 251460 h 1752600"/>
              <a:gd name="connsiteX8" fmla="*/ 1638300 w 1645920"/>
              <a:gd name="connsiteY8" fmla="*/ 0 h 1752600"/>
              <a:gd name="connsiteX0" fmla="*/ 1638300 w 1645920"/>
              <a:gd name="connsiteY0" fmla="*/ 0 h 1752600"/>
              <a:gd name="connsiteX1" fmla="*/ 182880 w 1645920"/>
              <a:gd name="connsiteY1" fmla="*/ 15240 h 1752600"/>
              <a:gd name="connsiteX2" fmla="*/ 476 w 1645920"/>
              <a:gd name="connsiteY2" fmla="*/ 203358 h 1752600"/>
              <a:gd name="connsiteX3" fmla="*/ 0 w 1645920"/>
              <a:gd name="connsiteY3" fmla="*/ 1478280 h 1752600"/>
              <a:gd name="connsiteX4" fmla="*/ 243840 w 1645920"/>
              <a:gd name="connsiteY4" fmla="*/ 1752600 h 1752600"/>
              <a:gd name="connsiteX5" fmla="*/ 1645920 w 1645920"/>
              <a:gd name="connsiteY5" fmla="*/ 1737360 h 1752600"/>
              <a:gd name="connsiteX6" fmla="*/ 1546860 w 1645920"/>
              <a:gd name="connsiteY6" fmla="*/ 1417320 h 1752600"/>
              <a:gd name="connsiteX7" fmla="*/ 1569720 w 1645920"/>
              <a:gd name="connsiteY7" fmla="*/ 251460 h 1752600"/>
              <a:gd name="connsiteX8" fmla="*/ 1638300 w 1645920"/>
              <a:gd name="connsiteY8" fmla="*/ 0 h 1752600"/>
              <a:gd name="connsiteX0" fmla="*/ 1638300 w 1645920"/>
              <a:gd name="connsiteY0" fmla="*/ 0 h 1752600"/>
              <a:gd name="connsiteX1" fmla="*/ 182880 w 1645920"/>
              <a:gd name="connsiteY1" fmla="*/ 15240 h 1752600"/>
              <a:gd name="connsiteX2" fmla="*/ 476 w 1645920"/>
              <a:gd name="connsiteY2" fmla="*/ 203358 h 1752600"/>
              <a:gd name="connsiteX3" fmla="*/ 0 w 1645920"/>
              <a:gd name="connsiteY3" fmla="*/ 1478280 h 1752600"/>
              <a:gd name="connsiteX4" fmla="*/ 243840 w 1645920"/>
              <a:gd name="connsiteY4" fmla="*/ 1752600 h 1752600"/>
              <a:gd name="connsiteX5" fmla="*/ 1645920 w 1645920"/>
              <a:gd name="connsiteY5" fmla="*/ 1737360 h 1752600"/>
              <a:gd name="connsiteX6" fmla="*/ 1546860 w 1645920"/>
              <a:gd name="connsiteY6" fmla="*/ 1417320 h 1752600"/>
              <a:gd name="connsiteX7" fmla="*/ 1569720 w 1645920"/>
              <a:gd name="connsiteY7" fmla="*/ 251460 h 1752600"/>
              <a:gd name="connsiteX8" fmla="*/ 1638300 w 1645920"/>
              <a:gd name="connsiteY8" fmla="*/ 0 h 1752600"/>
              <a:gd name="connsiteX0" fmla="*/ 1638300 w 1645920"/>
              <a:gd name="connsiteY0" fmla="*/ 0 h 1752600"/>
              <a:gd name="connsiteX1" fmla="*/ 182880 w 1645920"/>
              <a:gd name="connsiteY1" fmla="*/ 15240 h 1752600"/>
              <a:gd name="connsiteX2" fmla="*/ 476 w 1645920"/>
              <a:gd name="connsiteY2" fmla="*/ 203358 h 1752600"/>
              <a:gd name="connsiteX3" fmla="*/ 0 w 1645920"/>
              <a:gd name="connsiteY3" fmla="*/ 1478280 h 1752600"/>
              <a:gd name="connsiteX4" fmla="*/ 243840 w 1645920"/>
              <a:gd name="connsiteY4" fmla="*/ 1752600 h 1752600"/>
              <a:gd name="connsiteX5" fmla="*/ 1645920 w 1645920"/>
              <a:gd name="connsiteY5" fmla="*/ 1737360 h 1752600"/>
              <a:gd name="connsiteX6" fmla="*/ 1546860 w 1645920"/>
              <a:gd name="connsiteY6" fmla="*/ 1417320 h 1752600"/>
              <a:gd name="connsiteX7" fmla="*/ 1569720 w 1645920"/>
              <a:gd name="connsiteY7" fmla="*/ 251460 h 1752600"/>
              <a:gd name="connsiteX8" fmla="*/ 1638300 w 1645920"/>
              <a:gd name="connsiteY8" fmla="*/ 0 h 1752600"/>
              <a:gd name="connsiteX0" fmla="*/ 1638300 w 1645920"/>
              <a:gd name="connsiteY0" fmla="*/ 0 h 1752600"/>
              <a:gd name="connsiteX1" fmla="*/ 182880 w 1645920"/>
              <a:gd name="connsiteY1" fmla="*/ 15240 h 1752600"/>
              <a:gd name="connsiteX2" fmla="*/ 476 w 1645920"/>
              <a:gd name="connsiteY2" fmla="*/ 203358 h 1752600"/>
              <a:gd name="connsiteX3" fmla="*/ 0 w 1645920"/>
              <a:gd name="connsiteY3" fmla="*/ 1478280 h 1752600"/>
              <a:gd name="connsiteX4" fmla="*/ 243840 w 1645920"/>
              <a:gd name="connsiteY4" fmla="*/ 1752600 h 1752600"/>
              <a:gd name="connsiteX5" fmla="*/ 1645920 w 1645920"/>
              <a:gd name="connsiteY5" fmla="*/ 1737360 h 1752600"/>
              <a:gd name="connsiteX6" fmla="*/ 1546860 w 1645920"/>
              <a:gd name="connsiteY6" fmla="*/ 1417320 h 1752600"/>
              <a:gd name="connsiteX7" fmla="*/ 1569720 w 1645920"/>
              <a:gd name="connsiteY7" fmla="*/ 251460 h 1752600"/>
              <a:gd name="connsiteX8" fmla="*/ 1638300 w 1645920"/>
              <a:gd name="connsiteY8" fmla="*/ 0 h 1752600"/>
              <a:gd name="connsiteX0" fmla="*/ 1638300 w 1645920"/>
              <a:gd name="connsiteY0" fmla="*/ 0 h 1752600"/>
              <a:gd name="connsiteX1" fmla="*/ 182880 w 1645920"/>
              <a:gd name="connsiteY1" fmla="*/ 15240 h 1752600"/>
              <a:gd name="connsiteX2" fmla="*/ 476 w 1645920"/>
              <a:gd name="connsiteY2" fmla="*/ 203358 h 1752600"/>
              <a:gd name="connsiteX3" fmla="*/ 0 w 1645920"/>
              <a:gd name="connsiteY3" fmla="*/ 1478280 h 1752600"/>
              <a:gd name="connsiteX4" fmla="*/ 243840 w 1645920"/>
              <a:gd name="connsiteY4" fmla="*/ 1752600 h 1752600"/>
              <a:gd name="connsiteX5" fmla="*/ 1645920 w 1645920"/>
              <a:gd name="connsiteY5" fmla="*/ 1737360 h 1752600"/>
              <a:gd name="connsiteX6" fmla="*/ 1546860 w 1645920"/>
              <a:gd name="connsiteY6" fmla="*/ 1417320 h 1752600"/>
              <a:gd name="connsiteX7" fmla="*/ 1569720 w 1645920"/>
              <a:gd name="connsiteY7" fmla="*/ 251460 h 1752600"/>
              <a:gd name="connsiteX8" fmla="*/ 1638300 w 1645920"/>
              <a:gd name="connsiteY8" fmla="*/ 0 h 1752600"/>
              <a:gd name="connsiteX0" fmla="*/ 1638300 w 1645920"/>
              <a:gd name="connsiteY0" fmla="*/ 0 h 1752600"/>
              <a:gd name="connsiteX1" fmla="*/ 254318 w 1645920"/>
              <a:gd name="connsiteY1" fmla="*/ 17622 h 1752600"/>
              <a:gd name="connsiteX2" fmla="*/ 476 w 1645920"/>
              <a:gd name="connsiteY2" fmla="*/ 203358 h 1752600"/>
              <a:gd name="connsiteX3" fmla="*/ 0 w 1645920"/>
              <a:gd name="connsiteY3" fmla="*/ 1478280 h 1752600"/>
              <a:gd name="connsiteX4" fmla="*/ 243840 w 1645920"/>
              <a:gd name="connsiteY4" fmla="*/ 1752600 h 1752600"/>
              <a:gd name="connsiteX5" fmla="*/ 1645920 w 1645920"/>
              <a:gd name="connsiteY5" fmla="*/ 1737360 h 1752600"/>
              <a:gd name="connsiteX6" fmla="*/ 1546860 w 1645920"/>
              <a:gd name="connsiteY6" fmla="*/ 1417320 h 1752600"/>
              <a:gd name="connsiteX7" fmla="*/ 1569720 w 1645920"/>
              <a:gd name="connsiteY7" fmla="*/ 251460 h 1752600"/>
              <a:gd name="connsiteX8" fmla="*/ 1638300 w 1645920"/>
              <a:gd name="connsiteY8" fmla="*/ 0 h 1752600"/>
              <a:gd name="connsiteX0" fmla="*/ 1638340 w 1645960"/>
              <a:gd name="connsiteY0" fmla="*/ 0 h 1752600"/>
              <a:gd name="connsiteX1" fmla="*/ 254358 w 1645960"/>
              <a:gd name="connsiteY1" fmla="*/ 17622 h 1752600"/>
              <a:gd name="connsiteX2" fmla="*/ 516 w 1645960"/>
              <a:gd name="connsiteY2" fmla="*/ 203358 h 1752600"/>
              <a:gd name="connsiteX3" fmla="*/ 40 w 1645960"/>
              <a:gd name="connsiteY3" fmla="*/ 1478280 h 1752600"/>
              <a:gd name="connsiteX4" fmla="*/ 243880 w 1645960"/>
              <a:gd name="connsiteY4" fmla="*/ 1752600 h 1752600"/>
              <a:gd name="connsiteX5" fmla="*/ 1645960 w 1645960"/>
              <a:gd name="connsiteY5" fmla="*/ 1737360 h 1752600"/>
              <a:gd name="connsiteX6" fmla="*/ 1546900 w 1645960"/>
              <a:gd name="connsiteY6" fmla="*/ 1417320 h 1752600"/>
              <a:gd name="connsiteX7" fmla="*/ 1569760 w 1645960"/>
              <a:gd name="connsiteY7" fmla="*/ 251460 h 1752600"/>
              <a:gd name="connsiteX8" fmla="*/ 1638340 w 1645960"/>
              <a:gd name="connsiteY8" fmla="*/ 0 h 1752600"/>
              <a:gd name="connsiteX0" fmla="*/ 1638340 w 1645960"/>
              <a:gd name="connsiteY0" fmla="*/ 0 h 1752600"/>
              <a:gd name="connsiteX1" fmla="*/ 254358 w 1645960"/>
              <a:gd name="connsiteY1" fmla="*/ 10478 h 1752600"/>
              <a:gd name="connsiteX2" fmla="*/ 516 w 1645960"/>
              <a:gd name="connsiteY2" fmla="*/ 203358 h 1752600"/>
              <a:gd name="connsiteX3" fmla="*/ 40 w 1645960"/>
              <a:gd name="connsiteY3" fmla="*/ 1478280 h 1752600"/>
              <a:gd name="connsiteX4" fmla="*/ 243880 w 1645960"/>
              <a:gd name="connsiteY4" fmla="*/ 1752600 h 1752600"/>
              <a:gd name="connsiteX5" fmla="*/ 1645960 w 1645960"/>
              <a:gd name="connsiteY5" fmla="*/ 1737360 h 1752600"/>
              <a:gd name="connsiteX6" fmla="*/ 1546900 w 1645960"/>
              <a:gd name="connsiteY6" fmla="*/ 1417320 h 1752600"/>
              <a:gd name="connsiteX7" fmla="*/ 1569760 w 1645960"/>
              <a:gd name="connsiteY7" fmla="*/ 251460 h 1752600"/>
              <a:gd name="connsiteX8" fmla="*/ 1638340 w 1645960"/>
              <a:gd name="connsiteY8" fmla="*/ 0 h 1752600"/>
              <a:gd name="connsiteX0" fmla="*/ 1638300 w 1645920"/>
              <a:gd name="connsiteY0" fmla="*/ 0 h 1752600"/>
              <a:gd name="connsiteX1" fmla="*/ 254318 w 1645920"/>
              <a:gd name="connsiteY1" fmla="*/ 10478 h 1752600"/>
              <a:gd name="connsiteX2" fmla="*/ 476 w 1645920"/>
              <a:gd name="connsiteY2" fmla="*/ 203358 h 1752600"/>
              <a:gd name="connsiteX3" fmla="*/ 0 w 1645920"/>
              <a:gd name="connsiteY3" fmla="*/ 1478280 h 1752600"/>
              <a:gd name="connsiteX4" fmla="*/ 243840 w 1645920"/>
              <a:gd name="connsiteY4" fmla="*/ 1752600 h 1752600"/>
              <a:gd name="connsiteX5" fmla="*/ 1645920 w 1645920"/>
              <a:gd name="connsiteY5" fmla="*/ 1737360 h 1752600"/>
              <a:gd name="connsiteX6" fmla="*/ 1546860 w 1645920"/>
              <a:gd name="connsiteY6" fmla="*/ 1417320 h 1752600"/>
              <a:gd name="connsiteX7" fmla="*/ 1569720 w 1645920"/>
              <a:gd name="connsiteY7" fmla="*/ 251460 h 1752600"/>
              <a:gd name="connsiteX8" fmla="*/ 1638300 w 1645920"/>
              <a:gd name="connsiteY8" fmla="*/ 0 h 1752600"/>
              <a:gd name="connsiteX0" fmla="*/ 1638300 w 1645920"/>
              <a:gd name="connsiteY0" fmla="*/ 0 h 1752600"/>
              <a:gd name="connsiteX1" fmla="*/ 254318 w 1645920"/>
              <a:gd name="connsiteY1" fmla="*/ 10478 h 1752600"/>
              <a:gd name="connsiteX2" fmla="*/ 476 w 1645920"/>
              <a:gd name="connsiteY2" fmla="*/ 203358 h 1752600"/>
              <a:gd name="connsiteX3" fmla="*/ 0 w 1645920"/>
              <a:gd name="connsiteY3" fmla="*/ 1478280 h 1752600"/>
              <a:gd name="connsiteX4" fmla="*/ 243840 w 1645920"/>
              <a:gd name="connsiteY4" fmla="*/ 1752600 h 1752600"/>
              <a:gd name="connsiteX5" fmla="*/ 1645920 w 1645920"/>
              <a:gd name="connsiteY5" fmla="*/ 1737360 h 1752600"/>
              <a:gd name="connsiteX6" fmla="*/ 1546860 w 1645920"/>
              <a:gd name="connsiteY6" fmla="*/ 1417320 h 1752600"/>
              <a:gd name="connsiteX7" fmla="*/ 1569720 w 1645920"/>
              <a:gd name="connsiteY7" fmla="*/ 251460 h 1752600"/>
              <a:gd name="connsiteX8" fmla="*/ 1638300 w 1645920"/>
              <a:gd name="connsiteY8" fmla="*/ 0 h 1752600"/>
              <a:gd name="connsiteX0" fmla="*/ 1638300 w 1645920"/>
              <a:gd name="connsiteY0" fmla="*/ 0 h 1752600"/>
              <a:gd name="connsiteX1" fmla="*/ 290036 w 1645920"/>
              <a:gd name="connsiteY1" fmla="*/ 15240 h 1752600"/>
              <a:gd name="connsiteX2" fmla="*/ 476 w 1645920"/>
              <a:gd name="connsiteY2" fmla="*/ 203358 h 1752600"/>
              <a:gd name="connsiteX3" fmla="*/ 0 w 1645920"/>
              <a:gd name="connsiteY3" fmla="*/ 1478280 h 1752600"/>
              <a:gd name="connsiteX4" fmla="*/ 243840 w 1645920"/>
              <a:gd name="connsiteY4" fmla="*/ 1752600 h 1752600"/>
              <a:gd name="connsiteX5" fmla="*/ 1645920 w 1645920"/>
              <a:gd name="connsiteY5" fmla="*/ 1737360 h 1752600"/>
              <a:gd name="connsiteX6" fmla="*/ 1546860 w 1645920"/>
              <a:gd name="connsiteY6" fmla="*/ 1417320 h 1752600"/>
              <a:gd name="connsiteX7" fmla="*/ 1569720 w 1645920"/>
              <a:gd name="connsiteY7" fmla="*/ 251460 h 1752600"/>
              <a:gd name="connsiteX8" fmla="*/ 1638300 w 1645920"/>
              <a:gd name="connsiteY8" fmla="*/ 0 h 1752600"/>
              <a:gd name="connsiteX0" fmla="*/ 1638300 w 1645920"/>
              <a:gd name="connsiteY0" fmla="*/ 0 h 1752600"/>
              <a:gd name="connsiteX1" fmla="*/ 290036 w 1645920"/>
              <a:gd name="connsiteY1" fmla="*/ 15240 h 1752600"/>
              <a:gd name="connsiteX2" fmla="*/ 476 w 1645920"/>
              <a:gd name="connsiteY2" fmla="*/ 203358 h 1752600"/>
              <a:gd name="connsiteX3" fmla="*/ 0 w 1645920"/>
              <a:gd name="connsiteY3" fmla="*/ 1478280 h 1752600"/>
              <a:gd name="connsiteX4" fmla="*/ 243840 w 1645920"/>
              <a:gd name="connsiteY4" fmla="*/ 1752600 h 1752600"/>
              <a:gd name="connsiteX5" fmla="*/ 1645920 w 1645920"/>
              <a:gd name="connsiteY5" fmla="*/ 1737360 h 1752600"/>
              <a:gd name="connsiteX6" fmla="*/ 1546860 w 1645920"/>
              <a:gd name="connsiteY6" fmla="*/ 1417320 h 1752600"/>
              <a:gd name="connsiteX7" fmla="*/ 1569720 w 1645920"/>
              <a:gd name="connsiteY7" fmla="*/ 251460 h 1752600"/>
              <a:gd name="connsiteX8" fmla="*/ 1638300 w 1645920"/>
              <a:gd name="connsiteY8" fmla="*/ 0 h 1752600"/>
              <a:gd name="connsiteX0" fmla="*/ 1638300 w 1645920"/>
              <a:gd name="connsiteY0" fmla="*/ 0 h 1752600"/>
              <a:gd name="connsiteX1" fmla="*/ 290036 w 1645920"/>
              <a:gd name="connsiteY1" fmla="*/ 15240 h 1752600"/>
              <a:gd name="connsiteX2" fmla="*/ 476 w 1645920"/>
              <a:gd name="connsiteY2" fmla="*/ 203358 h 1752600"/>
              <a:gd name="connsiteX3" fmla="*/ 0 w 1645920"/>
              <a:gd name="connsiteY3" fmla="*/ 1478280 h 1752600"/>
              <a:gd name="connsiteX4" fmla="*/ 243840 w 1645920"/>
              <a:gd name="connsiteY4" fmla="*/ 1752600 h 1752600"/>
              <a:gd name="connsiteX5" fmla="*/ 1645920 w 1645920"/>
              <a:gd name="connsiteY5" fmla="*/ 1737360 h 1752600"/>
              <a:gd name="connsiteX6" fmla="*/ 1546860 w 1645920"/>
              <a:gd name="connsiteY6" fmla="*/ 1417320 h 1752600"/>
              <a:gd name="connsiteX7" fmla="*/ 1569720 w 1645920"/>
              <a:gd name="connsiteY7" fmla="*/ 251460 h 1752600"/>
              <a:gd name="connsiteX8" fmla="*/ 1638300 w 1645920"/>
              <a:gd name="connsiteY8" fmla="*/ 0 h 1752600"/>
              <a:gd name="connsiteX0" fmla="*/ 1638300 w 1645920"/>
              <a:gd name="connsiteY0" fmla="*/ 0 h 1752600"/>
              <a:gd name="connsiteX1" fmla="*/ 290036 w 1645920"/>
              <a:gd name="connsiteY1" fmla="*/ 15240 h 1752600"/>
              <a:gd name="connsiteX2" fmla="*/ 476 w 1645920"/>
              <a:gd name="connsiteY2" fmla="*/ 203358 h 1752600"/>
              <a:gd name="connsiteX3" fmla="*/ 0 w 1645920"/>
              <a:gd name="connsiteY3" fmla="*/ 1478280 h 1752600"/>
              <a:gd name="connsiteX4" fmla="*/ 243840 w 1645920"/>
              <a:gd name="connsiteY4" fmla="*/ 1752600 h 1752600"/>
              <a:gd name="connsiteX5" fmla="*/ 1645920 w 1645920"/>
              <a:gd name="connsiteY5" fmla="*/ 1737360 h 1752600"/>
              <a:gd name="connsiteX6" fmla="*/ 1546860 w 1645920"/>
              <a:gd name="connsiteY6" fmla="*/ 1417320 h 1752600"/>
              <a:gd name="connsiteX7" fmla="*/ 1569720 w 1645920"/>
              <a:gd name="connsiteY7" fmla="*/ 251460 h 1752600"/>
              <a:gd name="connsiteX8" fmla="*/ 1638300 w 1645920"/>
              <a:gd name="connsiteY8" fmla="*/ 0 h 1752600"/>
              <a:gd name="connsiteX0" fmla="*/ 1638300 w 1645920"/>
              <a:gd name="connsiteY0" fmla="*/ 0 h 1752600"/>
              <a:gd name="connsiteX1" fmla="*/ 294799 w 1645920"/>
              <a:gd name="connsiteY1" fmla="*/ 5715 h 1752600"/>
              <a:gd name="connsiteX2" fmla="*/ 476 w 1645920"/>
              <a:gd name="connsiteY2" fmla="*/ 203358 h 1752600"/>
              <a:gd name="connsiteX3" fmla="*/ 0 w 1645920"/>
              <a:gd name="connsiteY3" fmla="*/ 1478280 h 1752600"/>
              <a:gd name="connsiteX4" fmla="*/ 243840 w 1645920"/>
              <a:gd name="connsiteY4" fmla="*/ 1752600 h 1752600"/>
              <a:gd name="connsiteX5" fmla="*/ 1645920 w 1645920"/>
              <a:gd name="connsiteY5" fmla="*/ 1737360 h 1752600"/>
              <a:gd name="connsiteX6" fmla="*/ 1546860 w 1645920"/>
              <a:gd name="connsiteY6" fmla="*/ 1417320 h 1752600"/>
              <a:gd name="connsiteX7" fmla="*/ 1569720 w 1645920"/>
              <a:gd name="connsiteY7" fmla="*/ 251460 h 1752600"/>
              <a:gd name="connsiteX8" fmla="*/ 1638300 w 1645920"/>
              <a:gd name="connsiteY8" fmla="*/ 0 h 1752600"/>
              <a:gd name="connsiteX0" fmla="*/ 1638300 w 1645920"/>
              <a:gd name="connsiteY0" fmla="*/ 0 h 1752600"/>
              <a:gd name="connsiteX1" fmla="*/ 294799 w 1645920"/>
              <a:gd name="connsiteY1" fmla="*/ 5715 h 1752600"/>
              <a:gd name="connsiteX2" fmla="*/ 476 w 1645920"/>
              <a:gd name="connsiteY2" fmla="*/ 203358 h 1752600"/>
              <a:gd name="connsiteX3" fmla="*/ 0 w 1645920"/>
              <a:gd name="connsiteY3" fmla="*/ 1478280 h 1752600"/>
              <a:gd name="connsiteX4" fmla="*/ 243840 w 1645920"/>
              <a:gd name="connsiteY4" fmla="*/ 1752600 h 1752600"/>
              <a:gd name="connsiteX5" fmla="*/ 1645920 w 1645920"/>
              <a:gd name="connsiteY5" fmla="*/ 1737360 h 1752600"/>
              <a:gd name="connsiteX6" fmla="*/ 1546860 w 1645920"/>
              <a:gd name="connsiteY6" fmla="*/ 1417320 h 1752600"/>
              <a:gd name="connsiteX7" fmla="*/ 1569720 w 1645920"/>
              <a:gd name="connsiteY7" fmla="*/ 251460 h 1752600"/>
              <a:gd name="connsiteX8" fmla="*/ 1638300 w 1645920"/>
              <a:gd name="connsiteY8" fmla="*/ 0 h 1752600"/>
              <a:gd name="connsiteX0" fmla="*/ 1638300 w 1645920"/>
              <a:gd name="connsiteY0" fmla="*/ 0 h 1752600"/>
              <a:gd name="connsiteX1" fmla="*/ 294799 w 1645920"/>
              <a:gd name="connsiteY1" fmla="*/ 5715 h 1752600"/>
              <a:gd name="connsiteX2" fmla="*/ 476 w 1645920"/>
              <a:gd name="connsiteY2" fmla="*/ 203358 h 1752600"/>
              <a:gd name="connsiteX3" fmla="*/ 0 w 1645920"/>
              <a:gd name="connsiteY3" fmla="*/ 1478280 h 1752600"/>
              <a:gd name="connsiteX4" fmla="*/ 243840 w 1645920"/>
              <a:gd name="connsiteY4" fmla="*/ 1752600 h 1752600"/>
              <a:gd name="connsiteX5" fmla="*/ 1645920 w 1645920"/>
              <a:gd name="connsiteY5" fmla="*/ 1737360 h 1752600"/>
              <a:gd name="connsiteX6" fmla="*/ 1546860 w 1645920"/>
              <a:gd name="connsiteY6" fmla="*/ 1417320 h 1752600"/>
              <a:gd name="connsiteX7" fmla="*/ 1569720 w 1645920"/>
              <a:gd name="connsiteY7" fmla="*/ 251460 h 1752600"/>
              <a:gd name="connsiteX8" fmla="*/ 1638300 w 1645920"/>
              <a:gd name="connsiteY8" fmla="*/ 0 h 1752600"/>
              <a:gd name="connsiteX0" fmla="*/ 1643062 w 1645920"/>
              <a:gd name="connsiteY0" fmla="*/ 0 h 1747838"/>
              <a:gd name="connsiteX1" fmla="*/ 294799 w 1645920"/>
              <a:gd name="connsiteY1" fmla="*/ 953 h 1747838"/>
              <a:gd name="connsiteX2" fmla="*/ 476 w 1645920"/>
              <a:gd name="connsiteY2" fmla="*/ 198596 h 1747838"/>
              <a:gd name="connsiteX3" fmla="*/ 0 w 1645920"/>
              <a:gd name="connsiteY3" fmla="*/ 1473518 h 1747838"/>
              <a:gd name="connsiteX4" fmla="*/ 243840 w 1645920"/>
              <a:gd name="connsiteY4" fmla="*/ 1747838 h 1747838"/>
              <a:gd name="connsiteX5" fmla="*/ 1645920 w 1645920"/>
              <a:gd name="connsiteY5" fmla="*/ 1732598 h 1747838"/>
              <a:gd name="connsiteX6" fmla="*/ 1546860 w 1645920"/>
              <a:gd name="connsiteY6" fmla="*/ 1412558 h 1747838"/>
              <a:gd name="connsiteX7" fmla="*/ 1569720 w 1645920"/>
              <a:gd name="connsiteY7" fmla="*/ 246698 h 1747838"/>
              <a:gd name="connsiteX8" fmla="*/ 1643062 w 1645920"/>
              <a:gd name="connsiteY8" fmla="*/ 0 h 1747838"/>
              <a:gd name="connsiteX0" fmla="*/ 1643062 w 1645920"/>
              <a:gd name="connsiteY0" fmla="*/ 0 h 1747838"/>
              <a:gd name="connsiteX1" fmla="*/ 294799 w 1645920"/>
              <a:gd name="connsiteY1" fmla="*/ 953 h 1747838"/>
              <a:gd name="connsiteX2" fmla="*/ 476 w 1645920"/>
              <a:gd name="connsiteY2" fmla="*/ 198596 h 1747838"/>
              <a:gd name="connsiteX3" fmla="*/ 0 w 1645920"/>
              <a:gd name="connsiteY3" fmla="*/ 1473518 h 1747838"/>
              <a:gd name="connsiteX4" fmla="*/ 243840 w 1645920"/>
              <a:gd name="connsiteY4" fmla="*/ 1747838 h 1747838"/>
              <a:gd name="connsiteX5" fmla="*/ 1645920 w 1645920"/>
              <a:gd name="connsiteY5" fmla="*/ 1732598 h 1747838"/>
              <a:gd name="connsiteX6" fmla="*/ 1546860 w 1645920"/>
              <a:gd name="connsiteY6" fmla="*/ 1412558 h 1747838"/>
              <a:gd name="connsiteX7" fmla="*/ 1569720 w 1645920"/>
              <a:gd name="connsiteY7" fmla="*/ 246698 h 1747838"/>
              <a:gd name="connsiteX8" fmla="*/ 1643062 w 1645920"/>
              <a:gd name="connsiteY8" fmla="*/ 0 h 1747838"/>
              <a:gd name="connsiteX0" fmla="*/ 1643062 w 1645920"/>
              <a:gd name="connsiteY0" fmla="*/ 0 h 1747838"/>
              <a:gd name="connsiteX1" fmla="*/ 294799 w 1645920"/>
              <a:gd name="connsiteY1" fmla="*/ 953 h 1747838"/>
              <a:gd name="connsiteX2" fmla="*/ 476 w 1645920"/>
              <a:gd name="connsiteY2" fmla="*/ 198596 h 1747838"/>
              <a:gd name="connsiteX3" fmla="*/ 0 w 1645920"/>
              <a:gd name="connsiteY3" fmla="*/ 1473518 h 1747838"/>
              <a:gd name="connsiteX4" fmla="*/ 243840 w 1645920"/>
              <a:gd name="connsiteY4" fmla="*/ 1747838 h 1747838"/>
              <a:gd name="connsiteX5" fmla="*/ 1645920 w 1645920"/>
              <a:gd name="connsiteY5" fmla="*/ 1732598 h 1747838"/>
              <a:gd name="connsiteX6" fmla="*/ 1546860 w 1645920"/>
              <a:gd name="connsiteY6" fmla="*/ 1412558 h 1747838"/>
              <a:gd name="connsiteX7" fmla="*/ 1560195 w 1645920"/>
              <a:gd name="connsiteY7" fmla="*/ 337186 h 1747838"/>
              <a:gd name="connsiteX8" fmla="*/ 1643062 w 1645920"/>
              <a:gd name="connsiteY8" fmla="*/ 0 h 1747838"/>
              <a:gd name="connsiteX0" fmla="*/ 1643062 w 1645920"/>
              <a:gd name="connsiteY0" fmla="*/ 0 h 1747838"/>
              <a:gd name="connsiteX1" fmla="*/ 294799 w 1645920"/>
              <a:gd name="connsiteY1" fmla="*/ 953 h 1747838"/>
              <a:gd name="connsiteX2" fmla="*/ 476 w 1645920"/>
              <a:gd name="connsiteY2" fmla="*/ 198596 h 1747838"/>
              <a:gd name="connsiteX3" fmla="*/ 0 w 1645920"/>
              <a:gd name="connsiteY3" fmla="*/ 1473518 h 1747838"/>
              <a:gd name="connsiteX4" fmla="*/ 243840 w 1645920"/>
              <a:gd name="connsiteY4" fmla="*/ 1747838 h 1747838"/>
              <a:gd name="connsiteX5" fmla="*/ 1645920 w 1645920"/>
              <a:gd name="connsiteY5" fmla="*/ 1732598 h 1747838"/>
              <a:gd name="connsiteX6" fmla="*/ 1546860 w 1645920"/>
              <a:gd name="connsiteY6" fmla="*/ 1412558 h 1747838"/>
              <a:gd name="connsiteX7" fmla="*/ 1560195 w 1645920"/>
              <a:gd name="connsiteY7" fmla="*/ 337186 h 1747838"/>
              <a:gd name="connsiteX8" fmla="*/ 1643062 w 1645920"/>
              <a:gd name="connsiteY8" fmla="*/ 0 h 1747838"/>
              <a:gd name="connsiteX0" fmla="*/ 1643062 w 1645920"/>
              <a:gd name="connsiteY0" fmla="*/ 0 h 1747838"/>
              <a:gd name="connsiteX1" fmla="*/ 294799 w 1645920"/>
              <a:gd name="connsiteY1" fmla="*/ 953 h 1747838"/>
              <a:gd name="connsiteX2" fmla="*/ 476 w 1645920"/>
              <a:gd name="connsiteY2" fmla="*/ 198596 h 1747838"/>
              <a:gd name="connsiteX3" fmla="*/ 0 w 1645920"/>
              <a:gd name="connsiteY3" fmla="*/ 1473518 h 1747838"/>
              <a:gd name="connsiteX4" fmla="*/ 243840 w 1645920"/>
              <a:gd name="connsiteY4" fmla="*/ 1747838 h 1747838"/>
              <a:gd name="connsiteX5" fmla="*/ 1645920 w 1645920"/>
              <a:gd name="connsiteY5" fmla="*/ 1732598 h 1747838"/>
              <a:gd name="connsiteX6" fmla="*/ 1546860 w 1645920"/>
              <a:gd name="connsiteY6" fmla="*/ 1412558 h 1747838"/>
              <a:gd name="connsiteX7" fmla="*/ 1564958 w 1645920"/>
              <a:gd name="connsiteY7" fmla="*/ 391955 h 1747838"/>
              <a:gd name="connsiteX8" fmla="*/ 1643062 w 1645920"/>
              <a:gd name="connsiteY8" fmla="*/ 0 h 1747838"/>
              <a:gd name="connsiteX0" fmla="*/ 1643062 w 1645920"/>
              <a:gd name="connsiteY0" fmla="*/ 0 h 1747838"/>
              <a:gd name="connsiteX1" fmla="*/ 294799 w 1645920"/>
              <a:gd name="connsiteY1" fmla="*/ 953 h 1747838"/>
              <a:gd name="connsiteX2" fmla="*/ 476 w 1645920"/>
              <a:gd name="connsiteY2" fmla="*/ 198596 h 1747838"/>
              <a:gd name="connsiteX3" fmla="*/ 0 w 1645920"/>
              <a:gd name="connsiteY3" fmla="*/ 1473518 h 1747838"/>
              <a:gd name="connsiteX4" fmla="*/ 243840 w 1645920"/>
              <a:gd name="connsiteY4" fmla="*/ 1747838 h 1747838"/>
              <a:gd name="connsiteX5" fmla="*/ 1645920 w 1645920"/>
              <a:gd name="connsiteY5" fmla="*/ 1732598 h 1747838"/>
              <a:gd name="connsiteX6" fmla="*/ 1546860 w 1645920"/>
              <a:gd name="connsiteY6" fmla="*/ 1412558 h 1747838"/>
              <a:gd name="connsiteX7" fmla="*/ 1564958 w 1645920"/>
              <a:gd name="connsiteY7" fmla="*/ 391955 h 1747838"/>
              <a:gd name="connsiteX8" fmla="*/ 1643062 w 1645920"/>
              <a:gd name="connsiteY8" fmla="*/ 0 h 1747838"/>
              <a:gd name="connsiteX0" fmla="*/ 1643062 w 1645920"/>
              <a:gd name="connsiteY0" fmla="*/ 0 h 1747838"/>
              <a:gd name="connsiteX1" fmla="*/ 294799 w 1645920"/>
              <a:gd name="connsiteY1" fmla="*/ 953 h 1747838"/>
              <a:gd name="connsiteX2" fmla="*/ 476 w 1645920"/>
              <a:gd name="connsiteY2" fmla="*/ 198596 h 1747838"/>
              <a:gd name="connsiteX3" fmla="*/ 0 w 1645920"/>
              <a:gd name="connsiteY3" fmla="*/ 1473518 h 1747838"/>
              <a:gd name="connsiteX4" fmla="*/ 243840 w 1645920"/>
              <a:gd name="connsiteY4" fmla="*/ 1747838 h 1747838"/>
              <a:gd name="connsiteX5" fmla="*/ 1645920 w 1645920"/>
              <a:gd name="connsiteY5" fmla="*/ 1732598 h 1747838"/>
              <a:gd name="connsiteX6" fmla="*/ 1563529 w 1645920"/>
              <a:gd name="connsiteY6" fmla="*/ 1412558 h 1747838"/>
              <a:gd name="connsiteX7" fmla="*/ 1564958 w 1645920"/>
              <a:gd name="connsiteY7" fmla="*/ 391955 h 1747838"/>
              <a:gd name="connsiteX8" fmla="*/ 1643062 w 1645920"/>
              <a:gd name="connsiteY8" fmla="*/ 0 h 1747838"/>
              <a:gd name="connsiteX0" fmla="*/ 1643062 w 1645920"/>
              <a:gd name="connsiteY0" fmla="*/ 0 h 1747838"/>
              <a:gd name="connsiteX1" fmla="*/ 294799 w 1645920"/>
              <a:gd name="connsiteY1" fmla="*/ 953 h 1747838"/>
              <a:gd name="connsiteX2" fmla="*/ 476 w 1645920"/>
              <a:gd name="connsiteY2" fmla="*/ 198596 h 1747838"/>
              <a:gd name="connsiteX3" fmla="*/ 0 w 1645920"/>
              <a:gd name="connsiteY3" fmla="*/ 1473518 h 1747838"/>
              <a:gd name="connsiteX4" fmla="*/ 243840 w 1645920"/>
              <a:gd name="connsiteY4" fmla="*/ 1747838 h 1747838"/>
              <a:gd name="connsiteX5" fmla="*/ 1645920 w 1645920"/>
              <a:gd name="connsiteY5" fmla="*/ 1732598 h 1747838"/>
              <a:gd name="connsiteX6" fmla="*/ 1563529 w 1645920"/>
              <a:gd name="connsiteY6" fmla="*/ 1412558 h 1747838"/>
              <a:gd name="connsiteX7" fmla="*/ 1564958 w 1645920"/>
              <a:gd name="connsiteY7" fmla="*/ 391955 h 1747838"/>
              <a:gd name="connsiteX8" fmla="*/ 1643062 w 1645920"/>
              <a:gd name="connsiteY8" fmla="*/ 0 h 1747838"/>
              <a:gd name="connsiteX0" fmla="*/ 1643062 w 1645920"/>
              <a:gd name="connsiteY0" fmla="*/ 0 h 1747838"/>
              <a:gd name="connsiteX1" fmla="*/ 294799 w 1645920"/>
              <a:gd name="connsiteY1" fmla="*/ 953 h 1747838"/>
              <a:gd name="connsiteX2" fmla="*/ 476 w 1645920"/>
              <a:gd name="connsiteY2" fmla="*/ 198596 h 1747838"/>
              <a:gd name="connsiteX3" fmla="*/ 0 w 1645920"/>
              <a:gd name="connsiteY3" fmla="*/ 1473518 h 1747838"/>
              <a:gd name="connsiteX4" fmla="*/ 243840 w 1645920"/>
              <a:gd name="connsiteY4" fmla="*/ 1747838 h 1747838"/>
              <a:gd name="connsiteX5" fmla="*/ 1645920 w 1645920"/>
              <a:gd name="connsiteY5" fmla="*/ 1732598 h 1747838"/>
              <a:gd name="connsiteX6" fmla="*/ 1563529 w 1645920"/>
              <a:gd name="connsiteY6" fmla="*/ 1412558 h 1747838"/>
              <a:gd name="connsiteX7" fmla="*/ 1564958 w 1645920"/>
              <a:gd name="connsiteY7" fmla="*/ 391955 h 1747838"/>
              <a:gd name="connsiteX8" fmla="*/ 1643062 w 1645920"/>
              <a:gd name="connsiteY8" fmla="*/ 0 h 1747838"/>
              <a:gd name="connsiteX0" fmla="*/ 1643062 w 1650682"/>
              <a:gd name="connsiteY0" fmla="*/ 0 h 1747838"/>
              <a:gd name="connsiteX1" fmla="*/ 294799 w 1650682"/>
              <a:gd name="connsiteY1" fmla="*/ 953 h 1747838"/>
              <a:gd name="connsiteX2" fmla="*/ 476 w 1650682"/>
              <a:gd name="connsiteY2" fmla="*/ 198596 h 1747838"/>
              <a:gd name="connsiteX3" fmla="*/ 0 w 1650682"/>
              <a:gd name="connsiteY3" fmla="*/ 1473518 h 1747838"/>
              <a:gd name="connsiteX4" fmla="*/ 243840 w 1650682"/>
              <a:gd name="connsiteY4" fmla="*/ 1747838 h 1747838"/>
              <a:gd name="connsiteX5" fmla="*/ 1650682 w 1650682"/>
              <a:gd name="connsiteY5" fmla="*/ 1739742 h 1747838"/>
              <a:gd name="connsiteX6" fmla="*/ 1563529 w 1650682"/>
              <a:gd name="connsiteY6" fmla="*/ 1412558 h 1747838"/>
              <a:gd name="connsiteX7" fmla="*/ 1564958 w 1650682"/>
              <a:gd name="connsiteY7" fmla="*/ 391955 h 1747838"/>
              <a:gd name="connsiteX8" fmla="*/ 1643062 w 1650682"/>
              <a:gd name="connsiteY8" fmla="*/ 0 h 1747838"/>
              <a:gd name="connsiteX0" fmla="*/ 1643062 w 1650682"/>
              <a:gd name="connsiteY0" fmla="*/ 0 h 1743075"/>
              <a:gd name="connsiteX1" fmla="*/ 294799 w 1650682"/>
              <a:gd name="connsiteY1" fmla="*/ 953 h 1743075"/>
              <a:gd name="connsiteX2" fmla="*/ 476 w 1650682"/>
              <a:gd name="connsiteY2" fmla="*/ 198596 h 1743075"/>
              <a:gd name="connsiteX3" fmla="*/ 0 w 1650682"/>
              <a:gd name="connsiteY3" fmla="*/ 1473518 h 1743075"/>
              <a:gd name="connsiteX4" fmla="*/ 243840 w 1650682"/>
              <a:gd name="connsiteY4" fmla="*/ 1743075 h 1743075"/>
              <a:gd name="connsiteX5" fmla="*/ 1650682 w 1650682"/>
              <a:gd name="connsiteY5" fmla="*/ 1739742 h 1743075"/>
              <a:gd name="connsiteX6" fmla="*/ 1563529 w 1650682"/>
              <a:gd name="connsiteY6" fmla="*/ 1412558 h 1743075"/>
              <a:gd name="connsiteX7" fmla="*/ 1564958 w 1650682"/>
              <a:gd name="connsiteY7" fmla="*/ 391955 h 1743075"/>
              <a:gd name="connsiteX8" fmla="*/ 1643062 w 1650682"/>
              <a:gd name="connsiteY8" fmla="*/ 0 h 1743075"/>
              <a:gd name="connsiteX0" fmla="*/ 1643062 w 1650682"/>
              <a:gd name="connsiteY0" fmla="*/ 0 h 1743076"/>
              <a:gd name="connsiteX1" fmla="*/ 294799 w 1650682"/>
              <a:gd name="connsiteY1" fmla="*/ 953 h 1743076"/>
              <a:gd name="connsiteX2" fmla="*/ 476 w 1650682"/>
              <a:gd name="connsiteY2" fmla="*/ 198596 h 1743076"/>
              <a:gd name="connsiteX3" fmla="*/ 0 w 1650682"/>
              <a:gd name="connsiteY3" fmla="*/ 1473518 h 1743076"/>
              <a:gd name="connsiteX4" fmla="*/ 243840 w 1650682"/>
              <a:gd name="connsiteY4" fmla="*/ 1743075 h 1743076"/>
              <a:gd name="connsiteX5" fmla="*/ 1650682 w 1650682"/>
              <a:gd name="connsiteY5" fmla="*/ 1739742 h 1743076"/>
              <a:gd name="connsiteX6" fmla="*/ 1563529 w 1650682"/>
              <a:gd name="connsiteY6" fmla="*/ 1412558 h 1743076"/>
              <a:gd name="connsiteX7" fmla="*/ 1564958 w 1650682"/>
              <a:gd name="connsiteY7" fmla="*/ 391955 h 1743076"/>
              <a:gd name="connsiteX8" fmla="*/ 1643062 w 1650682"/>
              <a:gd name="connsiteY8" fmla="*/ 0 h 1743076"/>
              <a:gd name="connsiteX0" fmla="*/ 1643504 w 1651124"/>
              <a:gd name="connsiteY0" fmla="*/ 0 h 1748137"/>
              <a:gd name="connsiteX1" fmla="*/ 295241 w 1651124"/>
              <a:gd name="connsiteY1" fmla="*/ 953 h 1748137"/>
              <a:gd name="connsiteX2" fmla="*/ 918 w 1651124"/>
              <a:gd name="connsiteY2" fmla="*/ 198596 h 1748137"/>
              <a:gd name="connsiteX3" fmla="*/ 442 w 1651124"/>
              <a:gd name="connsiteY3" fmla="*/ 1473518 h 1748137"/>
              <a:gd name="connsiteX4" fmla="*/ 244282 w 1651124"/>
              <a:gd name="connsiteY4" fmla="*/ 1743075 h 1748137"/>
              <a:gd name="connsiteX5" fmla="*/ 1651124 w 1651124"/>
              <a:gd name="connsiteY5" fmla="*/ 1739742 h 1748137"/>
              <a:gd name="connsiteX6" fmla="*/ 1563971 w 1651124"/>
              <a:gd name="connsiteY6" fmla="*/ 1412558 h 1748137"/>
              <a:gd name="connsiteX7" fmla="*/ 1565400 w 1651124"/>
              <a:gd name="connsiteY7" fmla="*/ 391955 h 1748137"/>
              <a:gd name="connsiteX8" fmla="*/ 1643504 w 1651124"/>
              <a:gd name="connsiteY8" fmla="*/ 0 h 1748137"/>
              <a:gd name="connsiteX0" fmla="*/ 1643613 w 1651233"/>
              <a:gd name="connsiteY0" fmla="*/ 0 h 1747104"/>
              <a:gd name="connsiteX1" fmla="*/ 295350 w 1651233"/>
              <a:gd name="connsiteY1" fmla="*/ 953 h 1747104"/>
              <a:gd name="connsiteX2" fmla="*/ 1027 w 1651233"/>
              <a:gd name="connsiteY2" fmla="*/ 198596 h 1747104"/>
              <a:gd name="connsiteX3" fmla="*/ 551 w 1651233"/>
              <a:gd name="connsiteY3" fmla="*/ 1473518 h 1747104"/>
              <a:gd name="connsiteX4" fmla="*/ 244391 w 1651233"/>
              <a:gd name="connsiteY4" fmla="*/ 1743075 h 1747104"/>
              <a:gd name="connsiteX5" fmla="*/ 1651233 w 1651233"/>
              <a:gd name="connsiteY5" fmla="*/ 1739742 h 1747104"/>
              <a:gd name="connsiteX6" fmla="*/ 1564080 w 1651233"/>
              <a:gd name="connsiteY6" fmla="*/ 1412558 h 1747104"/>
              <a:gd name="connsiteX7" fmla="*/ 1565509 w 1651233"/>
              <a:gd name="connsiteY7" fmla="*/ 391955 h 1747104"/>
              <a:gd name="connsiteX8" fmla="*/ 1643613 w 1651233"/>
              <a:gd name="connsiteY8" fmla="*/ 0 h 1747104"/>
              <a:gd name="connsiteX0" fmla="*/ 1643993 w 1651613"/>
              <a:gd name="connsiteY0" fmla="*/ 0 h 1746724"/>
              <a:gd name="connsiteX1" fmla="*/ 295730 w 1651613"/>
              <a:gd name="connsiteY1" fmla="*/ 953 h 1746724"/>
              <a:gd name="connsiteX2" fmla="*/ 1407 w 1651613"/>
              <a:gd name="connsiteY2" fmla="*/ 198596 h 1746724"/>
              <a:gd name="connsiteX3" fmla="*/ 931 w 1651613"/>
              <a:gd name="connsiteY3" fmla="*/ 1473518 h 1746724"/>
              <a:gd name="connsiteX4" fmla="*/ 244771 w 1651613"/>
              <a:gd name="connsiteY4" fmla="*/ 1743075 h 1746724"/>
              <a:gd name="connsiteX5" fmla="*/ 1651613 w 1651613"/>
              <a:gd name="connsiteY5" fmla="*/ 1739742 h 1746724"/>
              <a:gd name="connsiteX6" fmla="*/ 1564460 w 1651613"/>
              <a:gd name="connsiteY6" fmla="*/ 1412558 h 1746724"/>
              <a:gd name="connsiteX7" fmla="*/ 1565889 w 1651613"/>
              <a:gd name="connsiteY7" fmla="*/ 391955 h 1746724"/>
              <a:gd name="connsiteX8" fmla="*/ 1643993 w 1651613"/>
              <a:gd name="connsiteY8" fmla="*/ 0 h 17467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51613" h="1746724">
                <a:moveTo>
                  <a:pt x="1643993" y="0"/>
                </a:moveTo>
                <a:lnTo>
                  <a:pt x="295730" y="953"/>
                </a:lnTo>
                <a:cubicBezTo>
                  <a:pt x="58715" y="8892"/>
                  <a:pt x="2676" y="-45085"/>
                  <a:pt x="1407" y="198596"/>
                </a:cubicBezTo>
                <a:cubicBezTo>
                  <a:pt x="1248" y="623570"/>
                  <a:pt x="1090" y="1048544"/>
                  <a:pt x="931" y="1473518"/>
                </a:cubicBezTo>
                <a:cubicBezTo>
                  <a:pt x="-8276" y="1803877"/>
                  <a:pt x="49191" y="1741329"/>
                  <a:pt x="244771" y="1743075"/>
                </a:cubicBezTo>
                <a:lnTo>
                  <a:pt x="1651613" y="1739742"/>
                </a:lnTo>
                <a:cubicBezTo>
                  <a:pt x="1593193" y="1749743"/>
                  <a:pt x="1570492" y="1685926"/>
                  <a:pt x="1564460" y="1412558"/>
                </a:cubicBezTo>
                <a:cubicBezTo>
                  <a:pt x="1564936" y="1072357"/>
                  <a:pt x="1565413" y="732156"/>
                  <a:pt x="1565889" y="391955"/>
                </a:cubicBezTo>
                <a:cubicBezTo>
                  <a:pt x="1566525" y="159703"/>
                  <a:pt x="1540965" y="53658"/>
                  <a:pt x="1643993" y="0"/>
                </a:cubicBezTo>
                <a:close/>
              </a:path>
            </a:pathLst>
          </a:custGeom>
          <a:gradFill flip="none" rotWithShape="1">
            <a:gsLst>
              <a:gs pos="14565">
                <a:srgbClr val="EB9912"/>
              </a:gs>
              <a:gs pos="7100">
                <a:srgbClr val="E69105"/>
              </a:gs>
              <a:gs pos="0">
                <a:srgbClr val="F5A51E"/>
              </a:gs>
              <a:gs pos="70434">
                <a:srgbClr val="FAAC25"/>
              </a:gs>
              <a:gs pos="89600">
                <a:srgbClr val="FCCE82"/>
              </a:gs>
              <a:gs pos="100000">
                <a:srgbClr val="FAAA2D"/>
              </a:gs>
            </a:gsLst>
            <a:lin ang="16200000" scaled="1"/>
            <a:tileRect/>
          </a:gra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000">
              <a:solidFill>
                <a:prstClr val="white"/>
              </a:solidFill>
            </a:endParaRPr>
          </a:p>
        </p:txBody>
      </p:sp>
      <p:sp>
        <p:nvSpPr>
          <p:cNvPr id="4113" name="TextBox 12"/>
          <p:cNvSpPr txBox="1">
            <a:spLocks noChangeArrowheads="1"/>
          </p:cNvSpPr>
          <p:nvPr/>
        </p:nvSpPr>
        <p:spPr bwMode="auto">
          <a:xfrm>
            <a:off x="3195638" y="5075239"/>
            <a:ext cx="1484312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sz="2400" b="1">
                <a:solidFill>
                  <a:srgbClr val="FFFFFF"/>
                </a:solidFill>
                <a:latin typeface="Arial" charset="0"/>
              </a:rPr>
              <a:t>Nội dung </a:t>
            </a:r>
            <a:r>
              <a:rPr lang="en-US" altLang="en-US" sz="4000" b="1">
                <a:solidFill>
                  <a:srgbClr val="FFFFFF"/>
                </a:solidFill>
                <a:latin typeface="Arial" charset="0"/>
              </a:rPr>
              <a:t>03</a:t>
            </a:r>
          </a:p>
        </p:txBody>
      </p:sp>
      <p:sp>
        <p:nvSpPr>
          <p:cNvPr id="4114" name="TextBox 13"/>
          <p:cNvSpPr txBox="1">
            <a:spLocks noChangeArrowheads="1"/>
          </p:cNvSpPr>
          <p:nvPr/>
        </p:nvSpPr>
        <p:spPr bwMode="auto">
          <a:xfrm>
            <a:off x="3157539" y="3176589"/>
            <a:ext cx="1482725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sz="2400" b="1">
                <a:solidFill>
                  <a:srgbClr val="FFFFFF"/>
                </a:solidFill>
                <a:latin typeface="Arial" charset="0"/>
              </a:rPr>
              <a:t>Nội dung </a:t>
            </a:r>
            <a:r>
              <a:rPr lang="en-US" altLang="en-US" sz="4000" b="1">
                <a:solidFill>
                  <a:srgbClr val="FFFFFF"/>
                </a:solidFill>
                <a:latin typeface="Arial" charset="0"/>
              </a:rPr>
              <a:t>02</a:t>
            </a:r>
          </a:p>
        </p:txBody>
      </p:sp>
      <p:sp>
        <p:nvSpPr>
          <p:cNvPr id="31" name="Freeform 30"/>
          <p:cNvSpPr/>
          <p:nvPr/>
        </p:nvSpPr>
        <p:spPr>
          <a:xfrm>
            <a:off x="3157539" y="965200"/>
            <a:ext cx="1711325" cy="198438"/>
          </a:xfrm>
          <a:custGeom>
            <a:avLst/>
            <a:gdLst>
              <a:gd name="connsiteX0" fmla="*/ 1712118 w 1712118"/>
              <a:gd name="connsiteY0" fmla="*/ 188119 h 197644"/>
              <a:gd name="connsiteX1" fmla="*/ 1566862 w 1712118"/>
              <a:gd name="connsiteY1" fmla="*/ 195263 h 197644"/>
              <a:gd name="connsiteX2" fmla="*/ 0 w 1712118"/>
              <a:gd name="connsiteY2" fmla="*/ 197644 h 197644"/>
              <a:gd name="connsiteX3" fmla="*/ 159543 w 1712118"/>
              <a:gd name="connsiteY3" fmla="*/ 0 h 197644"/>
              <a:gd name="connsiteX4" fmla="*/ 1588293 w 1712118"/>
              <a:gd name="connsiteY4" fmla="*/ 4763 h 197644"/>
              <a:gd name="connsiteX5" fmla="*/ 1712118 w 1712118"/>
              <a:gd name="connsiteY5" fmla="*/ 188119 h 197644"/>
              <a:gd name="connsiteX0" fmla="*/ 1712118 w 1712118"/>
              <a:gd name="connsiteY0" fmla="*/ 188119 h 197644"/>
              <a:gd name="connsiteX1" fmla="*/ 1566862 w 1712118"/>
              <a:gd name="connsiteY1" fmla="*/ 195263 h 197644"/>
              <a:gd name="connsiteX2" fmla="*/ 0 w 1712118"/>
              <a:gd name="connsiteY2" fmla="*/ 197644 h 197644"/>
              <a:gd name="connsiteX3" fmla="*/ 159543 w 1712118"/>
              <a:gd name="connsiteY3" fmla="*/ 0 h 197644"/>
              <a:gd name="connsiteX4" fmla="*/ 1588293 w 1712118"/>
              <a:gd name="connsiteY4" fmla="*/ 4763 h 197644"/>
              <a:gd name="connsiteX5" fmla="*/ 1712118 w 1712118"/>
              <a:gd name="connsiteY5" fmla="*/ 188119 h 197644"/>
              <a:gd name="connsiteX0" fmla="*/ 1712118 w 1712118"/>
              <a:gd name="connsiteY0" fmla="*/ 188291 h 197816"/>
              <a:gd name="connsiteX1" fmla="*/ 1566862 w 1712118"/>
              <a:gd name="connsiteY1" fmla="*/ 195435 h 197816"/>
              <a:gd name="connsiteX2" fmla="*/ 0 w 1712118"/>
              <a:gd name="connsiteY2" fmla="*/ 197816 h 197816"/>
              <a:gd name="connsiteX3" fmla="*/ 159543 w 1712118"/>
              <a:gd name="connsiteY3" fmla="*/ 172 h 197816"/>
              <a:gd name="connsiteX4" fmla="*/ 1588293 w 1712118"/>
              <a:gd name="connsiteY4" fmla="*/ 4935 h 197816"/>
              <a:gd name="connsiteX5" fmla="*/ 1712118 w 1712118"/>
              <a:gd name="connsiteY5" fmla="*/ 188291 h 197816"/>
              <a:gd name="connsiteX0" fmla="*/ 1712118 w 1712118"/>
              <a:gd name="connsiteY0" fmla="*/ 188291 h 197816"/>
              <a:gd name="connsiteX1" fmla="*/ 1566862 w 1712118"/>
              <a:gd name="connsiteY1" fmla="*/ 195435 h 197816"/>
              <a:gd name="connsiteX2" fmla="*/ 0 w 1712118"/>
              <a:gd name="connsiteY2" fmla="*/ 197816 h 197816"/>
              <a:gd name="connsiteX3" fmla="*/ 159543 w 1712118"/>
              <a:gd name="connsiteY3" fmla="*/ 172 h 197816"/>
              <a:gd name="connsiteX4" fmla="*/ 1588293 w 1712118"/>
              <a:gd name="connsiteY4" fmla="*/ 4935 h 197816"/>
              <a:gd name="connsiteX5" fmla="*/ 1712118 w 1712118"/>
              <a:gd name="connsiteY5" fmla="*/ 188291 h 197816"/>
              <a:gd name="connsiteX0" fmla="*/ 1712118 w 1712118"/>
              <a:gd name="connsiteY0" fmla="*/ 188291 h 197816"/>
              <a:gd name="connsiteX1" fmla="*/ 1566862 w 1712118"/>
              <a:gd name="connsiteY1" fmla="*/ 195435 h 197816"/>
              <a:gd name="connsiteX2" fmla="*/ 0 w 1712118"/>
              <a:gd name="connsiteY2" fmla="*/ 197816 h 197816"/>
              <a:gd name="connsiteX3" fmla="*/ 159543 w 1712118"/>
              <a:gd name="connsiteY3" fmla="*/ 172 h 197816"/>
              <a:gd name="connsiteX4" fmla="*/ 1588293 w 1712118"/>
              <a:gd name="connsiteY4" fmla="*/ 4935 h 197816"/>
              <a:gd name="connsiteX5" fmla="*/ 1712118 w 1712118"/>
              <a:gd name="connsiteY5" fmla="*/ 188291 h 197816"/>
              <a:gd name="connsiteX0" fmla="*/ 1712118 w 1712118"/>
              <a:gd name="connsiteY0" fmla="*/ 195435 h 197816"/>
              <a:gd name="connsiteX1" fmla="*/ 1566862 w 1712118"/>
              <a:gd name="connsiteY1" fmla="*/ 195435 h 197816"/>
              <a:gd name="connsiteX2" fmla="*/ 0 w 1712118"/>
              <a:gd name="connsiteY2" fmla="*/ 197816 h 197816"/>
              <a:gd name="connsiteX3" fmla="*/ 159543 w 1712118"/>
              <a:gd name="connsiteY3" fmla="*/ 172 h 197816"/>
              <a:gd name="connsiteX4" fmla="*/ 1588293 w 1712118"/>
              <a:gd name="connsiteY4" fmla="*/ 4935 h 197816"/>
              <a:gd name="connsiteX5" fmla="*/ 1712118 w 1712118"/>
              <a:gd name="connsiteY5" fmla="*/ 195435 h 197816"/>
              <a:gd name="connsiteX0" fmla="*/ 1712118 w 1712279"/>
              <a:gd name="connsiteY0" fmla="*/ 195435 h 197816"/>
              <a:gd name="connsiteX1" fmla="*/ 1566862 w 1712279"/>
              <a:gd name="connsiteY1" fmla="*/ 195435 h 197816"/>
              <a:gd name="connsiteX2" fmla="*/ 0 w 1712279"/>
              <a:gd name="connsiteY2" fmla="*/ 197816 h 197816"/>
              <a:gd name="connsiteX3" fmla="*/ 159543 w 1712279"/>
              <a:gd name="connsiteY3" fmla="*/ 172 h 197816"/>
              <a:gd name="connsiteX4" fmla="*/ 1588293 w 1712279"/>
              <a:gd name="connsiteY4" fmla="*/ 4935 h 197816"/>
              <a:gd name="connsiteX5" fmla="*/ 1712118 w 1712279"/>
              <a:gd name="connsiteY5" fmla="*/ 195435 h 197816"/>
              <a:gd name="connsiteX0" fmla="*/ 1712118 w 1712470"/>
              <a:gd name="connsiteY0" fmla="*/ 195435 h 197816"/>
              <a:gd name="connsiteX1" fmla="*/ 1566862 w 1712470"/>
              <a:gd name="connsiteY1" fmla="*/ 195435 h 197816"/>
              <a:gd name="connsiteX2" fmla="*/ 0 w 1712470"/>
              <a:gd name="connsiteY2" fmla="*/ 197816 h 197816"/>
              <a:gd name="connsiteX3" fmla="*/ 159543 w 1712470"/>
              <a:gd name="connsiteY3" fmla="*/ 172 h 197816"/>
              <a:gd name="connsiteX4" fmla="*/ 1588293 w 1712470"/>
              <a:gd name="connsiteY4" fmla="*/ 4935 h 197816"/>
              <a:gd name="connsiteX5" fmla="*/ 1712118 w 1712470"/>
              <a:gd name="connsiteY5" fmla="*/ 195435 h 197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12470" h="197816">
                <a:moveTo>
                  <a:pt x="1712118" y="195435"/>
                </a:moveTo>
                <a:lnTo>
                  <a:pt x="1566862" y="195435"/>
                </a:lnTo>
                <a:lnTo>
                  <a:pt x="0" y="197816"/>
                </a:lnTo>
                <a:cubicBezTo>
                  <a:pt x="10318" y="36685"/>
                  <a:pt x="15875" y="-3003"/>
                  <a:pt x="159543" y="172"/>
                </a:cubicBezTo>
                <a:lnTo>
                  <a:pt x="1588293" y="4935"/>
                </a:lnTo>
                <a:cubicBezTo>
                  <a:pt x="1715292" y="1760"/>
                  <a:pt x="1713706" y="67641"/>
                  <a:pt x="1712118" y="195435"/>
                </a:cubicBezTo>
                <a:close/>
              </a:path>
            </a:pathLst>
          </a:custGeom>
          <a:gradFill flip="none" rotWithShape="1">
            <a:gsLst>
              <a:gs pos="0">
                <a:srgbClr val="5A5A5A"/>
              </a:gs>
              <a:gs pos="100000">
                <a:srgbClr val="6E6E6E"/>
              </a:gs>
            </a:gsLst>
            <a:lin ang="5400000" scaled="1"/>
            <a:tileRect/>
          </a:gra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000">
              <a:solidFill>
                <a:prstClr val="white"/>
              </a:solidFill>
            </a:endParaRPr>
          </a:p>
        </p:txBody>
      </p:sp>
      <p:sp>
        <p:nvSpPr>
          <p:cNvPr id="32" name="Freeform 31"/>
          <p:cNvSpPr/>
          <p:nvPr/>
        </p:nvSpPr>
        <p:spPr>
          <a:xfrm flipV="1">
            <a:off x="3157539" y="2514600"/>
            <a:ext cx="1711325" cy="198438"/>
          </a:xfrm>
          <a:custGeom>
            <a:avLst/>
            <a:gdLst>
              <a:gd name="connsiteX0" fmla="*/ 1712118 w 1712118"/>
              <a:gd name="connsiteY0" fmla="*/ 188119 h 197644"/>
              <a:gd name="connsiteX1" fmla="*/ 1566862 w 1712118"/>
              <a:gd name="connsiteY1" fmla="*/ 195263 h 197644"/>
              <a:gd name="connsiteX2" fmla="*/ 0 w 1712118"/>
              <a:gd name="connsiteY2" fmla="*/ 197644 h 197644"/>
              <a:gd name="connsiteX3" fmla="*/ 159543 w 1712118"/>
              <a:gd name="connsiteY3" fmla="*/ 0 h 197644"/>
              <a:gd name="connsiteX4" fmla="*/ 1588293 w 1712118"/>
              <a:gd name="connsiteY4" fmla="*/ 4763 h 197644"/>
              <a:gd name="connsiteX5" fmla="*/ 1712118 w 1712118"/>
              <a:gd name="connsiteY5" fmla="*/ 188119 h 197644"/>
              <a:gd name="connsiteX0" fmla="*/ 1712118 w 1712118"/>
              <a:gd name="connsiteY0" fmla="*/ 188119 h 197644"/>
              <a:gd name="connsiteX1" fmla="*/ 1566862 w 1712118"/>
              <a:gd name="connsiteY1" fmla="*/ 195263 h 197644"/>
              <a:gd name="connsiteX2" fmla="*/ 0 w 1712118"/>
              <a:gd name="connsiteY2" fmla="*/ 197644 h 197644"/>
              <a:gd name="connsiteX3" fmla="*/ 159543 w 1712118"/>
              <a:gd name="connsiteY3" fmla="*/ 0 h 197644"/>
              <a:gd name="connsiteX4" fmla="*/ 1588293 w 1712118"/>
              <a:gd name="connsiteY4" fmla="*/ 4763 h 197644"/>
              <a:gd name="connsiteX5" fmla="*/ 1712118 w 1712118"/>
              <a:gd name="connsiteY5" fmla="*/ 188119 h 197644"/>
              <a:gd name="connsiteX0" fmla="*/ 1712118 w 1712118"/>
              <a:gd name="connsiteY0" fmla="*/ 188291 h 197816"/>
              <a:gd name="connsiteX1" fmla="*/ 1566862 w 1712118"/>
              <a:gd name="connsiteY1" fmla="*/ 195435 h 197816"/>
              <a:gd name="connsiteX2" fmla="*/ 0 w 1712118"/>
              <a:gd name="connsiteY2" fmla="*/ 197816 h 197816"/>
              <a:gd name="connsiteX3" fmla="*/ 159543 w 1712118"/>
              <a:gd name="connsiteY3" fmla="*/ 172 h 197816"/>
              <a:gd name="connsiteX4" fmla="*/ 1588293 w 1712118"/>
              <a:gd name="connsiteY4" fmla="*/ 4935 h 197816"/>
              <a:gd name="connsiteX5" fmla="*/ 1712118 w 1712118"/>
              <a:gd name="connsiteY5" fmla="*/ 188291 h 197816"/>
              <a:gd name="connsiteX0" fmla="*/ 1712118 w 1712118"/>
              <a:gd name="connsiteY0" fmla="*/ 188291 h 197816"/>
              <a:gd name="connsiteX1" fmla="*/ 1566862 w 1712118"/>
              <a:gd name="connsiteY1" fmla="*/ 195435 h 197816"/>
              <a:gd name="connsiteX2" fmla="*/ 0 w 1712118"/>
              <a:gd name="connsiteY2" fmla="*/ 197816 h 197816"/>
              <a:gd name="connsiteX3" fmla="*/ 159543 w 1712118"/>
              <a:gd name="connsiteY3" fmla="*/ 172 h 197816"/>
              <a:gd name="connsiteX4" fmla="*/ 1588293 w 1712118"/>
              <a:gd name="connsiteY4" fmla="*/ 4935 h 197816"/>
              <a:gd name="connsiteX5" fmla="*/ 1712118 w 1712118"/>
              <a:gd name="connsiteY5" fmla="*/ 188291 h 197816"/>
              <a:gd name="connsiteX0" fmla="*/ 1712118 w 1712118"/>
              <a:gd name="connsiteY0" fmla="*/ 188291 h 197816"/>
              <a:gd name="connsiteX1" fmla="*/ 1566862 w 1712118"/>
              <a:gd name="connsiteY1" fmla="*/ 195435 h 197816"/>
              <a:gd name="connsiteX2" fmla="*/ 0 w 1712118"/>
              <a:gd name="connsiteY2" fmla="*/ 197816 h 197816"/>
              <a:gd name="connsiteX3" fmla="*/ 159543 w 1712118"/>
              <a:gd name="connsiteY3" fmla="*/ 172 h 197816"/>
              <a:gd name="connsiteX4" fmla="*/ 1588293 w 1712118"/>
              <a:gd name="connsiteY4" fmla="*/ 4935 h 197816"/>
              <a:gd name="connsiteX5" fmla="*/ 1712118 w 1712118"/>
              <a:gd name="connsiteY5" fmla="*/ 188291 h 197816"/>
              <a:gd name="connsiteX0" fmla="*/ 1712118 w 1712118"/>
              <a:gd name="connsiteY0" fmla="*/ 195435 h 197816"/>
              <a:gd name="connsiteX1" fmla="*/ 1566862 w 1712118"/>
              <a:gd name="connsiteY1" fmla="*/ 195435 h 197816"/>
              <a:gd name="connsiteX2" fmla="*/ 0 w 1712118"/>
              <a:gd name="connsiteY2" fmla="*/ 197816 h 197816"/>
              <a:gd name="connsiteX3" fmla="*/ 159543 w 1712118"/>
              <a:gd name="connsiteY3" fmla="*/ 172 h 197816"/>
              <a:gd name="connsiteX4" fmla="*/ 1588293 w 1712118"/>
              <a:gd name="connsiteY4" fmla="*/ 4935 h 197816"/>
              <a:gd name="connsiteX5" fmla="*/ 1712118 w 1712118"/>
              <a:gd name="connsiteY5" fmla="*/ 195435 h 197816"/>
              <a:gd name="connsiteX0" fmla="*/ 1712118 w 1712279"/>
              <a:gd name="connsiteY0" fmla="*/ 195435 h 197816"/>
              <a:gd name="connsiteX1" fmla="*/ 1566862 w 1712279"/>
              <a:gd name="connsiteY1" fmla="*/ 195435 h 197816"/>
              <a:gd name="connsiteX2" fmla="*/ 0 w 1712279"/>
              <a:gd name="connsiteY2" fmla="*/ 197816 h 197816"/>
              <a:gd name="connsiteX3" fmla="*/ 159543 w 1712279"/>
              <a:gd name="connsiteY3" fmla="*/ 172 h 197816"/>
              <a:gd name="connsiteX4" fmla="*/ 1588293 w 1712279"/>
              <a:gd name="connsiteY4" fmla="*/ 4935 h 197816"/>
              <a:gd name="connsiteX5" fmla="*/ 1712118 w 1712279"/>
              <a:gd name="connsiteY5" fmla="*/ 195435 h 197816"/>
              <a:gd name="connsiteX0" fmla="*/ 1712118 w 1712470"/>
              <a:gd name="connsiteY0" fmla="*/ 195435 h 197816"/>
              <a:gd name="connsiteX1" fmla="*/ 1566862 w 1712470"/>
              <a:gd name="connsiteY1" fmla="*/ 195435 h 197816"/>
              <a:gd name="connsiteX2" fmla="*/ 0 w 1712470"/>
              <a:gd name="connsiteY2" fmla="*/ 197816 h 197816"/>
              <a:gd name="connsiteX3" fmla="*/ 159543 w 1712470"/>
              <a:gd name="connsiteY3" fmla="*/ 172 h 197816"/>
              <a:gd name="connsiteX4" fmla="*/ 1588293 w 1712470"/>
              <a:gd name="connsiteY4" fmla="*/ 4935 h 197816"/>
              <a:gd name="connsiteX5" fmla="*/ 1712118 w 1712470"/>
              <a:gd name="connsiteY5" fmla="*/ 195435 h 197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12470" h="197816">
                <a:moveTo>
                  <a:pt x="1712118" y="195435"/>
                </a:moveTo>
                <a:lnTo>
                  <a:pt x="1566862" y="195435"/>
                </a:lnTo>
                <a:lnTo>
                  <a:pt x="0" y="197816"/>
                </a:lnTo>
                <a:cubicBezTo>
                  <a:pt x="10318" y="36685"/>
                  <a:pt x="15875" y="-3003"/>
                  <a:pt x="159543" y="172"/>
                </a:cubicBezTo>
                <a:lnTo>
                  <a:pt x="1588293" y="4935"/>
                </a:lnTo>
                <a:cubicBezTo>
                  <a:pt x="1715292" y="1760"/>
                  <a:pt x="1713706" y="67641"/>
                  <a:pt x="1712118" y="195435"/>
                </a:cubicBezTo>
                <a:close/>
              </a:path>
            </a:pathLst>
          </a:custGeom>
          <a:gradFill flip="none" rotWithShape="1">
            <a:gsLst>
              <a:gs pos="0">
                <a:srgbClr val="5A5A5A"/>
              </a:gs>
              <a:gs pos="100000">
                <a:srgbClr val="6E6E6E"/>
              </a:gs>
            </a:gsLst>
            <a:lin ang="5400000" scaled="1"/>
            <a:tileRect/>
          </a:gra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000">
              <a:solidFill>
                <a:prstClr val="white"/>
              </a:solidFill>
            </a:endParaRPr>
          </a:p>
        </p:txBody>
      </p:sp>
      <p:sp>
        <p:nvSpPr>
          <p:cNvPr id="33" name="Freeform 32"/>
          <p:cNvSpPr/>
          <p:nvPr/>
        </p:nvSpPr>
        <p:spPr>
          <a:xfrm>
            <a:off x="3155950" y="966788"/>
            <a:ext cx="1651000" cy="1746250"/>
          </a:xfrm>
          <a:custGeom>
            <a:avLst/>
            <a:gdLst>
              <a:gd name="connsiteX0" fmla="*/ 1638300 w 1645920"/>
              <a:gd name="connsiteY0" fmla="*/ 0 h 1752600"/>
              <a:gd name="connsiteX1" fmla="*/ 182880 w 1645920"/>
              <a:gd name="connsiteY1" fmla="*/ 15240 h 1752600"/>
              <a:gd name="connsiteX2" fmla="*/ 7620 w 1645920"/>
              <a:gd name="connsiteY2" fmla="*/ 205740 h 1752600"/>
              <a:gd name="connsiteX3" fmla="*/ 0 w 1645920"/>
              <a:gd name="connsiteY3" fmla="*/ 1478280 h 1752600"/>
              <a:gd name="connsiteX4" fmla="*/ 243840 w 1645920"/>
              <a:gd name="connsiteY4" fmla="*/ 1752600 h 1752600"/>
              <a:gd name="connsiteX5" fmla="*/ 1645920 w 1645920"/>
              <a:gd name="connsiteY5" fmla="*/ 1737360 h 1752600"/>
              <a:gd name="connsiteX6" fmla="*/ 1546860 w 1645920"/>
              <a:gd name="connsiteY6" fmla="*/ 1417320 h 1752600"/>
              <a:gd name="connsiteX7" fmla="*/ 1569720 w 1645920"/>
              <a:gd name="connsiteY7" fmla="*/ 251460 h 1752600"/>
              <a:gd name="connsiteX8" fmla="*/ 1638300 w 1645920"/>
              <a:gd name="connsiteY8" fmla="*/ 0 h 1752600"/>
              <a:gd name="connsiteX0" fmla="*/ 1638300 w 1645920"/>
              <a:gd name="connsiteY0" fmla="*/ 0 h 1752600"/>
              <a:gd name="connsiteX1" fmla="*/ 182880 w 1645920"/>
              <a:gd name="connsiteY1" fmla="*/ 15240 h 1752600"/>
              <a:gd name="connsiteX2" fmla="*/ 476 w 1645920"/>
              <a:gd name="connsiteY2" fmla="*/ 203358 h 1752600"/>
              <a:gd name="connsiteX3" fmla="*/ 0 w 1645920"/>
              <a:gd name="connsiteY3" fmla="*/ 1478280 h 1752600"/>
              <a:gd name="connsiteX4" fmla="*/ 243840 w 1645920"/>
              <a:gd name="connsiteY4" fmla="*/ 1752600 h 1752600"/>
              <a:gd name="connsiteX5" fmla="*/ 1645920 w 1645920"/>
              <a:gd name="connsiteY5" fmla="*/ 1737360 h 1752600"/>
              <a:gd name="connsiteX6" fmla="*/ 1546860 w 1645920"/>
              <a:gd name="connsiteY6" fmla="*/ 1417320 h 1752600"/>
              <a:gd name="connsiteX7" fmla="*/ 1569720 w 1645920"/>
              <a:gd name="connsiteY7" fmla="*/ 251460 h 1752600"/>
              <a:gd name="connsiteX8" fmla="*/ 1638300 w 1645920"/>
              <a:gd name="connsiteY8" fmla="*/ 0 h 1752600"/>
              <a:gd name="connsiteX0" fmla="*/ 1638300 w 1645920"/>
              <a:gd name="connsiteY0" fmla="*/ 0 h 1752600"/>
              <a:gd name="connsiteX1" fmla="*/ 182880 w 1645920"/>
              <a:gd name="connsiteY1" fmla="*/ 15240 h 1752600"/>
              <a:gd name="connsiteX2" fmla="*/ 476 w 1645920"/>
              <a:gd name="connsiteY2" fmla="*/ 203358 h 1752600"/>
              <a:gd name="connsiteX3" fmla="*/ 0 w 1645920"/>
              <a:gd name="connsiteY3" fmla="*/ 1478280 h 1752600"/>
              <a:gd name="connsiteX4" fmla="*/ 243840 w 1645920"/>
              <a:gd name="connsiteY4" fmla="*/ 1752600 h 1752600"/>
              <a:gd name="connsiteX5" fmla="*/ 1645920 w 1645920"/>
              <a:gd name="connsiteY5" fmla="*/ 1737360 h 1752600"/>
              <a:gd name="connsiteX6" fmla="*/ 1546860 w 1645920"/>
              <a:gd name="connsiteY6" fmla="*/ 1417320 h 1752600"/>
              <a:gd name="connsiteX7" fmla="*/ 1569720 w 1645920"/>
              <a:gd name="connsiteY7" fmla="*/ 251460 h 1752600"/>
              <a:gd name="connsiteX8" fmla="*/ 1638300 w 1645920"/>
              <a:gd name="connsiteY8" fmla="*/ 0 h 1752600"/>
              <a:gd name="connsiteX0" fmla="*/ 1638300 w 1645920"/>
              <a:gd name="connsiteY0" fmla="*/ 0 h 1752600"/>
              <a:gd name="connsiteX1" fmla="*/ 182880 w 1645920"/>
              <a:gd name="connsiteY1" fmla="*/ 15240 h 1752600"/>
              <a:gd name="connsiteX2" fmla="*/ 476 w 1645920"/>
              <a:gd name="connsiteY2" fmla="*/ 203358 h 1752600"/>
              <a:gd name="connsiteX3" fmla="*/ 0 w 1645920"/>
              <a:gd name="connsiteY3" fmla="*/ 1478280 h 1752600"/>
              <a:gd name="connsiteX4" fmla="*/ 243840 w 1645920"/>
              <a:gd name="connsiteY4" fmla="*/ 1752600 h 1752600"/>
              <a:gd name="connsiteX5" fmla="*/ 1645920 w 1645920"/>
              <a:gd name="connsiteY5" fmla="*/ 1737360 h 1752600"/>
              <a:gd name="connsiteX6" fmla="*/ 1546860 w 1645920"/>
              <a:gd name="connsiteY6" fmla="*/ 1417320 h 1752600"/>
              <a:gd name="connsiteX7" fmla="*/ 1569720 w 1645920"/>
              <a:gd name="connsiteY7" fmla="*/ 251460 h 1752600"/>
              <a:gd name="connsiteX8" fmla="*/ 1638300 w 1645920"/>
              <a:gd name="connsiteY8" fmla="*/ 0 h 1752600"/>
              <a:gd name="connsiteX0" fmla="*/ 1638300 w 1645920"/>
              <a:gd name="connsiteY0" fmla="*/ 0 h 1752600"/>
              <a:gd name="connsiteX1" fmla="*/ 182880 w 1645920"/>
              <a:gd name="connsiteY1" fmla="*/ 15240 h 1752600"/>
              <a:gd name="connsiteX2" fmla="*/ 476 w 1645920"/>
              <a:gd name="connsiteY2" fmla="*/ 203358 h 1752600"/>
              <a:gd name="connsiteX3" fmla="*/ 0 w 1645920"/>
              <a:gd name="connsiteY3" fmla="*/ 1478280 h 1752600"/>
              <a:gd name="connsiteX4" fmla="*/ 243840 w 1645920"/>
              <a:gd name="connsiteY4" fmla="*/ 1752600 h 1752600"/>
              <a:gd name="connsiteX5" fmla="*/ 1645920 w 1645920"/>
              <a:gd name="connsiteY5" fmla="*/ 1737360 h 1752600"/>
              <a:gd name="connsiteX6" fmla="*/ 1546860 w 1645920"/>
              <a:gd name="connsiteY6" fmla="*/ 1417320 h 1752600"/>
              <a:gd name="connsiteX7" fmla="*/ 1569720 w 1645920"/>
              <a:gd name="connsiteY7" fmla="*/ 251460 h 1752600"/>
              <a:gd name="connsiteX8" fmla="*/ 1638300 w 1645920"/>
              <a:gd name="connsiteY8" fmla="*/ 0 h 1752600"/>
              <a:gd name="connsiteX0" fmla="*/ 1638300 w 1645920"/>
              <a:gd name="connsiteY0" fmla="*/ 0 h 1752600"/>
              <a:gd name="connsiteX1" fmla="*/ 182880 w 1645920"/>
              <a:gd name="connsiteY1" fmla="*/ 15240 h 1752600"/>
              <a:gd name="connsiteX2" fmla="*/ 476 w 1645920"/>
              <a:gd name="connsiteY2" fmla="*/ 203358 h 1752600"/>
              <a:gd name="connsiteX3" fmla="*/ 0 w 1645920"/>
              <a:gd name="connsiteY3" fmla="*/ 1478280 h 1752600"/>
              <a:gd name="connsiteX4" fmla="*/ 243840 w 1645920"/>
              <a:gd name="connsiteY4" fmla="*/ 1752600 h 1752600"/>
              <a:gd name="connsiteX5" fmla="*/ 1645920 w 1645920"/>
              <a:gd name="connsiteY5" fmla="*/ 1737360 h 1752600"/>
              <a:gd name="connsiteX6" fmla="*/ 1546860 w 1645920"/>
              <a:gd name="connsiteY6" fmla="*/ 1417320 h 1752600"/>
              <a:gd name="connsiteX7" fmla="*/ 1569720 w 1645920"/>
              <a:gd name="connsiteY7" fmla="*/ 251460 h 1752600"/>
              <a:gd name="connsiteX8" fmla="*/ 1638300 w 1645920"/>
              <a:gd name="connsiteY8" fmla="*/ 0 h 1752600"/>
              <a:gd name="connsiteX0" fmla="*/ 1638300 w 1645920"/>
              <a:gd name="connsiteY0" fmla="*/ 0 h 1752600"/>
              <a:gd name="connsiteX1" fmla="*/ 254318 w 1645920"/>
              <a:gd name="connsiteY1" fmla="*/ 17622 h 1752600"/>
              <a:gd name="connsiteX2" fmla="*/ 476 w 1645920"/>
              <a:gd name="connsiteY2" fmla="*/ 203358 h 1752600"/>
              <a:gd name="connsiteX3" fmla="*/ 0 w 1645920"/>
              <a:gd name="connsiteY3" fmla="*/ 1478280 h 1752600"/>
              <a:gd name="connsiteX4" fmla="*/ 243840 w 1645920"/>
              <a:gd name="connsiteY4" fmla="*/ 1752600 h 1752600"/>
              <a:gd name="connsiteX5" fmla="*/ 1645920 w 1645920"/>
              <a:gd name="connsiteY5" fmla="*/ 1737360 h 1752600"/>
              <a:gd name="connsiteX6" fmla="*/ 1546860 w 1645920"/>
              <a:gd name="connsiteY6" fmla="*/ 1417320 h 1752600"/>
              <a:gd name="connsiteX7" fmla="*/ 1569720 w 1645920"/>
              <a:gd name="connsiteY7" fmla="*/ 251460 h 1752600"/>
              <a:gd name="connsiteX8" fmla="*/ 1638300 w 1645920"/>
              <a:gd name="connsiteY8" fmla="*/ 0 h 1752600"/>
              <a:gd name="connsiteX0" fmla="*/ 1638340 w 1645960"/>
              <a:gd name="connsiteY0" fmla="*/ 0 h 1752600"/>
              <a:gd name="connsiteX1" fmla="*/ 254358 w 1645960"/>
              <a:gd name="connsiteY1" fmla="*/ 17622 h 1752600"/>
              <a:gd name="connsiteX2" fmla="*/ 516 w 1645960"/>
              <a:gd name="connsiteY2" fmla="*/ 203358 h 1752600"/>
              <a:gd name="connsiteX3" fmla="*/ 40 w 1645960"/>
              <a:gd name="connsiteY3" fmla="*/ 1478280 h 1752600"/>
              <a:gd name="connsiteX4" fmla="*/ 243880 w 1645960"/>
              <a:gd name="connsiteY4" fmla="*/ 1752600 h 1752600"/>
              <a:gd name="connsiteX5" fmla="*/ 1645960 w 1645960"/>
              <a:gd name="connsiteY5" fmla="*/ 1737360 h 1752600"/>
              <a:gd name="connsiteX6" fmla="*/ 1546900 w 1645960"/>
              <a:gd name="connsiteY6" fmla="*/ 1417320 h 1752600"/>
              <a:gd name="connsiteX7" fmla="*/ 1569760 w 1645960"/>
              <a:gd name="connsiteY7" fmla="*/ 251460 h 1752600"/>
              <a:gd name="connsiteX8" fmla="*/ 1638340 w 1645960"/>
              <a:gd name="connsiteY8" fmla="*/ 0 h 1752600"/>
              <a:gd name="connsiteX0" fmla="*/ 1638340 w 1645960"/>
              <a:gd name="connsiteY0" fmla="*/ 0 h 1752600"/>
              <a:gd name="connsiteX1" fmla="*/ 254358 w 1645960"/>
              <a:gd name="connsiteY1" fmla="*/ 10478 h 1752600"/>
              <a:gd name="connsiteX2" fmla="*/ 516 w 1645960"/>
              <a:gd name="connsiteY2" fmla="*/ 203358 h 1752600"/>
              <a:gd name="connsiteX3" fmla="*/ 40 w 1645960"/>
              <a:gd name="connsiteY3" fmla="*/ 1478280 h 1752600"/>
              <a:gd name="connsiteX4" fmla="*/ 243880 w 1645960"/>
              <a:gd name="connsiteY4" fmla="*/ 1752600 h 1752600"/>
              <a:gd name="connsiteX5" fmla="*/ 1645960 w 1645960"/>
              <a:gd name="connsiteY5" fmla="*/ 1737360 h 1752600"/>
              <a:gd name="connsiteX6" fmla="*/ 1546900 w 1645960"/>
              <a:gd name="connsiteY6" fmla="*/ 1417320 h 1752600"/>
              <a:gd name="connsiteX7" fmla="*/ 1569760 w 1645960"/>
              <a:gd name="connsiteY7" fmla="*/ 251460 h 1752600"/>
              <a:gd name="connsiteX8" fmla="*/ 1638340 w 1645960"/>
              <a:gd name="connsiteY8" fmla="*/ 0 h 1752600"/>
              <a:gd name="connsiteX0" fmla="*/ 1638300 w 1645920"/>
              <a:gd name="connsiteY0" fmla="*/ 0 h 1752600"/>
              <a:gd name="connsiteX1" fmla="*/ 254318 w 1645920"/>
              <a:gd name="connsiteY1" fmla="*/ 10478 h 1752600"/>
              <a:gd name="connsiteX2" fmla="*/ 476 w 1645920"/>
              <a:gd name="connsiteY2" fmla="*/ 203358 h 1752600"/>
              <a:gd name="connsiteX3" fmla="*/ 0 w 1645920"/>
              <a:gd name="connsiteY3" fmla="*/ 1478280 h 1752600"/>
              <a:gd name="connsiteX4" fmla="*/ 243840 w 1645920"/>
              <a:gd name="connsiteY4" fmla="*/ 1752600 h 1752600"/>
              <a:gd name="connsiteX5" fmla="*/ 1645920 w 1645920"/>
              <a:gd name="connsiteY5" fmla="*/ 1737360 h 1752600"/>
              <a:gd name="connsiteX6" fmla="*/ 1546860 w 1645920"/>
              <a:gd name="connsiteY6" fmla="*/ 1417320 h 1752600"/>
              <a:gd name="connsiteX7" fmla="*/ 1569720 w 1645920"/>
              <a:gd name="connsiteY7" fmla="*/ 251460 h 1752600"/>
              <a:gd name="connsiteX8" fmla="*/ 1638300 w 1645920"/>
              <a:gd name="connsiteY8" fmla="*/ 0 h 1752600"/>
              <a:gd name="connsiteX0" fmla="*/ 1638300 w 1645920"/>
              <a:gd name="connsiteY0" fmla="*/ 0 h 1752600"/>
              <a:gd name="connsiteX1" fmla="*/ 254318 w 1645920"/>
              <a:gd name="connsiteY1" fmla="*/ 10478 h 1752600"/>
              <a:gd name="connsiteX2" fmla="*/ 476 w 1645920"/>
              <a:gd name="connsiteY2" fmla="*/ 203358 h 1752600"/>
              <a:gd name="connsiteX3" fmla="*/ 0 w 1645920"/>
              <a:gd name="connsiteY3" fmla="*/ 1478280 h 1752600"/>
              <a:gd name="connsiteX4" fmla="*/ 243840 w 1645920"/>
              <a:gd name="connsiteY4" fmla="*/ 1752600 h 1752600"/>
              <a:gd name="connsiteX5" fmla="*/ 1645920 w 1645920"/>
              <a:gd name="connsiteY5" fmla="*/ 1737360 h 1752600"/>
              <a:gd name="connsiteX6" fmla="*/ 1546860 w 1645920"/>
              <a:gd name="connsiteY6" fmla="*/ 1417320 h 1752600"/>
              <a:gd name="connsiteX7" fmla="*/ 1569720 w 1645920"/>
              <a:gd name="connsiteY7" fmla="*/ 251460 h 1752600"/>
              <a:gd name="connsiteX8" fmla="*/ 1638300 w 1645920"/>
              <a:gd name="connsiteY8" fmla="*/ 0 h 1752600"/>
              <a:gd name="connsiteX0" fmla="*/ 1638300 w 1645920"/>
              <a:gd name="connsiteY0" fmla="*/ 0 h 1752600"/>
              <a:gd name="connsiteX1" fmla="*/ 290036 w 1645920"/>
              <a:gd name="connsiteY1" fmla="*/ 15240 h 1752600"/>
              <a:gd name="connsiteX2" fmla="*/ 476 w 1645920"/>
              <a:gd name="connsiteY2" fmla="*/ 203358 h 1752600"/>
              <a:gd name="connsiteX3" fmla="*/ 0 w 1645920"/>
              <a:gd name="connsiteY3" fmla="*/ 1478280 h 1752600"/>
              <a:gd name="connsiteX4" fmla="*/ 243840 w 1645920"/>
              <a:gd name="connsiteY4" fmla="*/ 1752600 h 1752600"/>
              <a:gd name="connsiteX5" fmla="*/ 1645920 w 1645920"/>
              <a:gd name="connsiteY5" fmla="*/ 1737360 h 1752600"/>
              <a:gd name="connsiteX6" fmla="*/ 1546860 w 1645920"/>
              <a:gd name="connsiteY6" fmla="*/ 1417320 h 1752600"/>
              <a:gd name="connsiteX7" fmla="*/ 1569720 w 1645920"/>
              <a:gd name="connsiteY7" fmla="*/ 251460 h 1752600"/>
              <a:gd name="connsiteX8" fmla="*/ 1638300 w 1645920"/>
              <a:gd name="connsiteY8" fmla="*/ 0 h 1752600"/>
              <a:gd name="connsiteX0" fmla="*/ 1638300 w 1645920"/>
              <a:gd name="connsiteY0" fmla="*/ 0 h 1752600"/>
              <a:gd name="connsiteX1" fmla="*/ 290036 w 1645920"/>
              <a:gd name="connsiteY1" fmla="*/ 15240 h 1752600"/>
              <a:gd name="connsiteX2" fmla="*/ 476 w 1645920"/>
              <a:gd name="connsiteY2" fmla="*/ 203358 h 1752600"/>
              <a:gd name="connsiteX3" fmla="*/ 0 w 1645920"/>
              <a:gd name="connsiteY3" fmla="*/ 1478280 h 1752600"/>
              <a:gd name="connsiteX4" fmla="*/ 243840 w 1645920"/>
              <a:gd name="connsiteY4" fmla="*/ 1752600 h 1752600"/>
              <a:gd name="connsiteX5" fmla="*/ 1645920 w 1645920"/>
              <a:gd name="connsiteY5" fmla="*/ 1737360 h 1752600"/>
              <a:gd name="connsiteX6" fmla="*/ 1546860 w 1645920"/>
              <a:gd name="connsiteY6" fmla="*/ 1417320 h 1752600"/>
              <a:gd name="connsiteX7" fmla="*/ 1569720 w 1645920"/>
              <a:gd name="connsiteY7" fmla="*/ 251460 h 1752600"/>
              <a:gd name="connsiteX8" fmla="*/ 1638300 w 1645920"/>
              <a:gd name="connsiteY8" fmla="*/ 0 h 1752600"/>
              <a:gd name="connsiteX0" fmla="*/ 1638300 w 1645920"/>
              <a:gd name="connsiteY0" fmla="*/ 0 h 1752600"/>
              <a:gd name="connsiteX1" fmla="*/ 290036 w 1645920"/>
              <a:gd name="connsiteY1" fmla="*/ 15240 h 1752600"/>
              <a:gd name="connsiteX2" fmla="*/ 476 w 1645920"/>
              <a:gd name="connsiteY2" fmla="*/ 203358 h 1752600"/>
              <a:gd name="connsiteX3" fmla="*/ 0 w 1645920"/>
              <a:gd name="connsiteY3" fmla="*/ 1478280 h 1752600"/>
              <a:gd name="connsiteX4" fmla="*/ 243840 w 1645920"/>
              <a:gd name="connsiteY4" fmla="*/ 1752600 h 1752600"/>
              <a:gd name="connsiteX5" fmla="*/ 1645920 w 1645920"/>
              <a:gd name="connsiteY5" fmla="*/ 1737360 h 1752600"/>
              <a:gd name="connsiteX6" fmla="*/ 1546860 w 1645920"/>
              <a:gd name="connsiteY6" fmla="*/ 1417320 h 1752600"/>
              <a:gd name="connsiteX7" fmla="*/ 1569720 w 1645920"/>
              <a:gd name="connsiteY7" fmla="*/ 251460 h 1752600"/>
              <a:gd name="connsiteX8" fmla="*/ 1638300 w 1645920"/>
              <a:gd name="connsiteY8" fmla="*/ 0 h 1752600"/>
              <a:gd name="connsiteX0" fmla="*/ 1638300 w 1645920"/>
              <a:gd name="connsiteY0" fmla="*/ 0 h 1752600"/>
              <a:gd name="connsiteX1" fmla="*/ 290036 w 1645920"/>
              <a:gd name="connsiteY1" fmla="*/ 15240 h 1752600"/>
              <a:gd name="connsiteX2" fmla="*/ 476 w 1645920"/>
              <a:gd name="connsiteY2" fmla="*/ 203358 h 1752600"/>
              <a:gd name="connsiteX3" fmla="*/ 0 w 1645920"/>
              <a:gd name="connsiteY3" fmla="*/ 1478280 h 1752600"/>
              <a:gd name="connsiteX4" fmla="*/ 243840 w 1645920"/>
              <a:gd name="connsiteY4" fmla="*/ 1752600 h 1752600"/>
              <a:gd name="connsiteX5" fmla="*/ 1645920 w 1645920"/>
              <a:gd name="connsiteY5" fmla="*/ 1737360 h 1752600"/>
              <a:gd name="connsiteX6" fmla="*/ 1546860 w 1645920"/>
              <a:gd name="connsiteY6" fmla="*/ 1417320 h 1752600"/>
              <a:gd name="connsiteX7" fmla="*/ 1569720 w 1645920"/>
              <a:gd name="connsiteY7" fmla="*/ 251460 h 1752600"/>
              <a:gd name="connsiteX8" fmla="*/ 1638300 w 1645920"/>
              <a:gd name="connsiteY8" fmla="*/ 0 h 1752600"/>
              <a:gd name="connsiteX0" fmla="*/ 1638300 w 1645920"/>
              <a:gd name="connsiteY0" fmla="*/ 0 h 1752600"/>
              <a:gd name="connsiteX1" fmla="*/ 294799 w 1645920"/>
              <a:gd name="connsiteY1" fmla="*/ 5715 h 1752600"/>
              <a:gd name="connsiteX2" fmla="*/ 476 w 1645920"/>
              <a:gd name="connsiteY2" fmla="*/ 203358 h 1752600"/>
              <a:gd name="connsiteX3" fmla="*/ 0 w 1645920"/>
              <a:gd name="connsiteY3" fmla="*/ 1478280 h 1752600"/>
              <a:gd name="connsiteX4" fmla="*/ 243840 w 1645920"/>
              <a:gd name="connsiteY4" fmla="*/ 1752600 h 1752600"/>
              <a:gd name="connsiteX5" fmla="*/ 1645920 w 1645920"/>
              <a:gd name="connsiteY5" fmla="*/ 1737360 h 1752600"/>
              <a:gd name="connsiteX6" fmla="*/ 1546860 w 1645920"/>
              <a:gd name="connsiteY6" fmla="*/ 1417320 h 1752600"/>
              <a:gd name="connsiteX7" fmla="*/ 1569720 w 1645920"/>
              <a:gd name="connsiteY7" fmla="*/ 251460 h 1752600"/>
              <a:gd name="connsiteX8" fmla="*/ 1638300 w 1645920"/>
              <a:gd name="connsiteY8" fmla="*/ 0 h 1752600"/>
              <a:gd name="connsiteX0" fmla="*/ 1638300 w 1645920"/>
              <a:gd name="connsiteY0" fmla="*/ 0 h 1752600"/>
              <a:gd name="connsiteX1" fmla="*/ 294799 w 1645920"/>
              <a:gd name="connsiteY1" fmla="*/ 5715 h 1752600"/>
              <a:gd name="connsiteX2" fmla="*/ 476 w 1645920"/>
              <a:gd name="connsiteY2" fmla="*/ 203358 h 1752600"/>
              <a:gd name="connsiteX3" fmla="*/ 0 w 1645920"/>
              <a:gd name="connsiteY3" fmla="*/ 1478280 h 1752600"/>
              <a:gd name="connsiteX4" fmla="*/ 243840 w 1645920"/>
              <a:gd name="connsiteY4" fmla="*/ 1752600 h 1752600"/>
              <a:gd name="connsiteX5" fmla="*/ 1645920 w 1645920"/>
              <a:gd name="connsiteY5" fmla="*/ 1737360 h 1752600"/>
              <a:gd name="connsiteX6" fmla="*/ 1546860 w 1645920"/>
              <a:gd name="connsiteY6" fmla="*/ 1417320 h 1752600"/>
              <a:gd name="connsiteX7" fmla="*/ 1569720 w 1645920"/>
              <a:gd name="connsiteY7" fmla="*/ 251460 h 1752600"/>
              <a:gd name="connsiteX8" fmla="*/ 1638300 w 1645920"/>
              <a:gd name="connsiteY8" fmla="*/ 0 h 1752600"/>
              <a:gd name="connsiteX0" fmla="*/ 1638300 w 1645920"/>
              <a:gd name="connsiteY0" fmla="*/ 0 h 1752600"/>
              <a:gd name="connsiteX1" fmla="*/ 294799 w 1645920"/>
              <a:gd name="connsiteY1" fmla="*/ 5715 h 1752600"/>
              <a:gd name="connsiteX2" fmla="*/ 476 w 1645920"/>
              <a:gd name="connsiteY2" fmla="*/ 203358 h 1752600"/>
              <a:gd name="connsiteX3" fmla="*/ 0 w 1645920"/>
              <a:gd name="connsiteY3" fmla="*/ 1478280 h 1752600"/>
              <a:gd name="connsiteX4" fmla="*/ 243840 w 1645920"/>
              <a:gd name="connsiteY4" fmla="*/ 1752600 h 1752600"/>
              <a:gd name="connsiteX5" fmla="*/ 1645920 w 1645920"/>
              <a:gd name="connsiteY5" fmla="*/ 1737360 h 1752600"/>
              <a:gd name="connsiteX6" fmla="*/ 1546860 w 1645920"/>
              <a:gd name="connsiteY6" fmla="*/ 1417320 h 1752600"/>
              <a:gd name="connsiteX7" fmla="*/ 1569720 w 1645920"/>
              <a:gd name="connsiteY7" fmla="*/ 251460 h 1752600"/>
              <a:gd name="connsiteX8" fmla="*/ 1638300 w 1645920"/>
              <a:gd name="connsiteY8" fmla="*/ 0 h 1752600"/>
              <a:gd name="connsiteX0" fmla="*/ 1643062 w 1645920"/>
              <a:gd name="connsiteY0" fmla="*/ 0 h 1747838"/>
              <a:gd name="connsiteX1" fmla="*/ 294799 w 1645920"/>
              <a:gd name="connsiteY1" fmla="*/ 953 h 1747838"/>
              <a:gd name="connsiteX2" fmla="*/ 476 w 1645920"/>
              <a:gd name="connsiteY2" fmla="*/ 198596 h 1747838"/>
              <a:gd name="connsiteX3" fmla="*/ 0 w 1645920"/>
              <a:gd name="connsiteY3" fmla="*/ 1473518 h 1747838"/>
              <a:gd name="connsiteX4" fmla="*/ 243840 w 1645920"/>
              <a:gd name="connsiteY4" fmla="*/ 1747838 h 1747838"/>
              <a:gd name="connsiteX5" fmla="*/ 1645920 w 1645920"/>
              <a:gd name="connsiteY5" fmla="*/ 1732598 h 1747838"/>
              <a:gd name="connsiteX6" fmla="*/ 1546860 w 1645920"/>
              <a:gd name="connsiteY6" fmla="*/ 1412558 h 1747838"/>
              <a:gd name="connsiteX7" fmla="*/ 1569720 w 1645920"/>
              <a:gd name="connsiteY7" fmla="*/ 246698 h 1747838"/>
              <a:gd name="connsiteX8" fmla="*/ 1643062 w 1645920"/>
              <a:gd name="connsiteY8" fmla="*/ 0 h 1747838"/>
              <a:gd name="connsiteX0" fmla="*/ 1643062 w 1645920"/>
              <a:gd name="connsiteY0" fmla="*/ 0 h 1747838"/>
              <a:gd name="connsiteX1" fmla="*/ 294799 w 1645920"/>
              <a:gd name="connsiteY1" fmla="*/ 953 h 1747838"/>
              <a:gd name="connsiteX2" fmla="*/ 476 w 1645920"/>
              <a:gd name="connsiteY2" fmla="*/ 198596 h 1747838"/>
              <a:gd name="connsiteX3" fmla="*/ 0 w 1645920"/>
              <a:gd name="connsiteY3" fmla="*/ 1473518 h 1747838"/>
              <a:gd name="connsiteX4" fmla="*/ 243840 w 1645920"/>
              <a:gd name="connsiteY4" fmla="*/ 1747838 h 1747838"/>
              <a:gd name="connsiteX5" fmla="*/ 1645920 w 1645920"/>
              <a:gd name="connsiteY5" fmla="*/ 1732598 h 1747838"/>
              <a:gd name="connsiteX6" fmla="*/ 1546860 w 1645920"/>
              <a:gd name="connsiteY6" fmla="*/ 1412558 h 1747838"/>
              <a:gd name="connsiteX7" fmla="*/ 1569720 w 1645920"/>
              <a:gd name="connsiteY7" fmla="*/ 246698 h 1747838"/>
              <a:gd name="connsiteX8" fmla="*/ 1643062 w 1645920"/>
              <a:gd name="connsiteY8" fmla="*/ 0 h 1747838"/>
              <a:gd name="connsiteX0" fmla="*/ 1643062 w 1645920"/>
              <a:gd name="connsiteY0" fmla="*/ 0 h 1747838"/>
              <a:gd name="connsiteX1" fmla="*/ 294799 w 1645920"/>
              <a:gd name="connsiteY1" fmla="*/ 953 h 1747838"/>
              <a:gd name="connsiteX2" fmla="*/ 476 w 1645920"/>
              <a:gd name="connsiteY2" fmla="*/ 198596 h 1747838"/>
              <a:gd name="connsiteX3" fmla="*/ 0 w 1645920"/>
              <a:gd name="connsiteY3" fmla="*/ 1473518 h 1747838"/>
              <a:gd name="connsiteX4" fmla="*/ 243840 w 1645920"/>
              <a:gd name="connsiteY4" fmla="*/ 1747838 h 1747838"/>
              <a:gd name="connsiteX5" fmla="*/ 1645920 w 1645920"/>
              <a:gd name="connsiteY5" fmla="*/ 1732598 h 1747838"/>
              <a:gd name="connsiteX6" fmla="*/ 1546860 w 1645920"/>
              <a:gd name="connsiteY6" fmla="*/ 1412558 h 1747838"/>
              <a:gd name="connsiteX7" fmla="*/ 1560195 w 1645920"/>
              <a:gd name="connsiteY7" fmla="*/ 337186 h 1747838"/>
              <a:gd name="connsiteX8" fmla="*/ 1643062 w 1645920"/>
              <a:gd name="connsiteY8" fmla="*/ 0 h 1747838"/>
              <a:gd name="connsiteX0" fmla="*/ 1643062 w 1645920"/>
              <a:gd name="connsiteY0" fmla="*/ 0 h 1747838"/>
              <a:gd name="connsiteX1" fmla="*/ 294799 w 1645920"/>
              <a:gd name="connsiteY1" fmla="*/ 953 h 1747838"/>
              <a:gd name="connsiteX2" fmla="*/ 476 w 1645920"/>
              <a:gd name="connsiteY2" fmla="*/ 198596 h 1747838"/>
              <a:gd name="connsiteX3" fmla="*/ 0 w 1645920"/>
              <a:gd name="connsiteY3" fmla="*/ 1473518 h 1747838"/>
              <a:gd name="connsiteX4" fmla="*/ 243840 w 1645920"/>
              <a:gd name="connsiteY4" fmla="*/ 1747838 h 1747838"/>
              <a:gd name="connsiteX5" fmla="*/ 1645920 w 1645920"/>
              <a:gd name="connsiteY5" fmla="*/ 1732598 h 1747838"/>
              <a:gd name="connsiteX6" fmla="*/ 1546860 w 1645920"/>
              <a:gd name="connsiteY6" fmla="*/ 1412558 h 1747838"/>
              <a:gd name="connsiteX7" fmla="*/ 1560195 w 1645920"/>
              <a:gd name="connsiteY7" fmla="*/ 337186 h 1747838"/>
              <a:gd name="connsiteX8" fmla="*/ 1643062 w 1645920"/>
              <a:gd name="connsiteY8" fmla="*/ 0 h 1747838"/>
              <a:gd name="connsiteX0" fmla="*/ 1643062 w 1645920"/>
              <a:gd name="connsiteY0" fmla="*/ 0 h 1747838"/>
              <a:gd name="connsiteX1" fmla="*/ 294799 w 1645920"/>
              <a:gd name="connsiteY1" fmla="*/ 953 h 1747838"/>
              <a:gd name="connsiteX2" fmla="*/ 476 w 1645920"/>
              <a:gd name="connsiteY2" fmla="*/ 198596 h 1747838"/>
              <a:gd name="connsiteX3" fmla="*/ 0 w 1645920"/>
              <a:gd name="connsiteY3" fmla="*/ 1473518 h 1747838"/>
              <a:gd name="connsiteX4" fmla="*/ 243840 w 1645920"/>
              <a:gd name="connsiteY4" fmla="*/ 1747838 h 1747838"/>
              <a:gd name="connsiteX5" fmla="*/ 1645920 w 1645920"/>
              <a:gd name="connsiteY5" fmla="*/ 1732598 h 1747838"/>
              <a:gd name="connsiteX6" fmla="*/ 1546860 w 1645920"/>
              <a:gd name="connsiteY6" fmla="*/ 1412558 h 1747838"/>
              <a:gd name="connsiteX7" fmla="*/ 1564958 w 1645920"/>
              <a:gd name="connsiteY7" fmla="*/ 391955 h 1747838"/>
              <a:gd name="connsiteX8" fmla="*/ 1643062 w 1645920"/>
              <a:gd name="connsiteY8" fmla="*/ 0 h 1747838"/>
              <a:gd name="connsiteX0" fmla="*/ 1643062 w 1645920"/>
              <a:gd name="connsiteY0" fmla="*/ 0 h 1747838"/>
              <a:gd name="connsiteX1" fmla="*/ 294799 w 1645920"/>
              <a:gd name="connsiteY1" fmla="*/ 953 h 1747838"/>
              <a:gd name="connsiteX2" fmla="*/ 476 w 1645920"/>
              <a:gd name="connsiteY2" fmla="*/ 198596 h 1747838"/>
              <a:gd name="connsiteX3" fmla="*/ 0 w 1645920"/>
              <a:gd name="connsiteY3" fmla="*/ 1473518 h 1747838"/>
              <a:gd name="connsiteX4" fmla="*/ 243840 w 1645920"/>
              <a:gd name="connsiteY4" fmla="*/ 1747838 h 1747838"/>
              <a:gd name="connsiteX5" fmla="*/ 1645920 w 1645920"/>
              <a:gd name="connsiteY5" fmla="*/ 1732598 h 1747838"/>
              <a:gd name="connsiteX6" fmla="*/ 1546860 w 1645920"/>
              <a:gd name="connsiteY6" fmla="*/ 1412558 h 1747838"/>
              <a:gd name="connsiteX7" fmla="*/ 1564958 w 1645920"/>
              <a:gd name="connsiteY7" fmla="*/ 391955 h 1747838"/>
              <a:gd name="connsiteX8" fmla="*/ 1643062 w 1645920"/>
              <a:gd name="connsiteY8" fmla="*/ 0 h 1747838"/>
              <a:gd name="connsiteX0" fmla="*/ 1643062 w 1645920"/>
              <a:gd name="connsiteY0" fmla="*/ 0 h 1747838"/>
              <a:gd name="connsiteX1" fmla="*/ 294799 w 1645920"/>
              <a:gd name="connsiteY1" fmla="*/ 953 h 1747838"/>
              <a:gd name="connsiteX2" fmla="*/ 476 w 1645920"/>
              <a:gd name="connsiteY2" fmla="*/ 198596 h 1747838"/>
              <a:gd name="connsiteX3" fmla="*/ 0 w 1645920"/>
              <a:gd name="connsiteY3" fmla="*/ 1473518 h 1747838"/>
              <a:gd name="connsiteX4" fmla="*/ 243840 w 1645920"/>
              <a:gd name="connsiteY4" fmla="*/ 1747838 h 1747838"/>
              <a:gd name="connsiteX5" fmla="*/ 1645920 w 1645920"/>
              <a:gd name="connsiteY5" fmla="*/ 1732598 h 1747838"/>
              <a:gd name="connsiteX6" fmla="*/ 1563529 w 1645920"/>
              <a:gd name="connsiteY6" fmla="*/ 1412558 h 1747838"/>
              <a:gd name="connsiteX7" fmla="*/ 1564958 w 1645920"/>
              <a:gd name="connsiteY7" fmla="*/ 391955 h 1747838"/>
              <a:gd name="connsiteX8" fmla="*/ 1643062 w 1645920"/>
              <a:gd name="connsiteY8" fmla="*/ 0 h 1747838"/>
              <a:gd name="connsiteX0" fmla="*/ 1643062 w 1645920"/>
              <a:gd name="connsiteY0" fmla="*/ 0 h 1747838"/>
              <a:gd name="connsiteX1" fmla="*/ 294799 w 1645920"/>
              <a:gd name="connsiteY1" fmla="*/ 953 h 1747838"/>
              <a:gd name="connsiteX2" fmla="*/ 476 w 1645920"/>
              <a:gd name="connsiteY2" fmla="*/ 198596 h 1747838"/>
              <a:gd name="connsiteX3" fmla="*/ 0 w 1645920"/>
              <a:gd name="connsiteY3" fmla="*/ 1473518 h 1747838"/>
              <a:gd name="connsiteX4" fmla="*/ 243840 w 1645920"/>
              <a:gd name="connsiteY4" fmla="*/ 1747838 h 1747838"/>
              <a:gd name="connsiteX5" fmla="*/ 1645920 w 1645920"/>
              <a:gd name="connsiteY5" fmla="*/ 1732598 h 1747838"/>
              <a:gd name="connsiteX6" fmla="*/ 1563529 w 1645920"/>
              <a:gd name="connsiteY6" fmla="*/ 1412558 h 1747838"/>
              <a:gd name="connsiteX7" fmla="*/ 1564958 w 1645920"/>
              <a:gd name="connsiteY7" fmla="*/ 391955 h 1747838"/>
              <a:gd name="connsiteX8" fmla="*/ 1643062 w 1645920"/>
              <a:gd name="connsiteY8" fmla="*/ 0 h 1747838"/>
              <a:gd name="connsiteX0" fmla="*/ 1643062 w 1645920"/>
              <a:gd name="connsiteY0" fmla="*/ 0 h 1747838"/>
              <a:gd name="connsiteX1" fmla="*/ 294799 w 1645920"/>
              <a:gd name="connsiteY1" fmla="*/ 953 h 1747838"/>
              <a:gd name="connsiteX2" fmla="*/ 476 w 1645920"/>
              <a:gd name="connsiteY2" fmla="*/ 198596 h 1747838"/>
              <a:gd name="connsiteX3" fmla="*/ 0 w 1645920"/>
              <a:gd name="connsiteY3" fmla="*/ 1473518 h 1747838"/>
              <a:gd name="connsiteX4" fmla="*/ 243840 w 1645920"/>
              <a:gd name="connsiteY4" fmla="*/ 1747838 h 1747838"/>
              <a:gd name="connsiteX5" fmla="*/ 1645920 w 1645920"/>
              <a:gd name="connsiteY5" fmla="*/ 1732598 h 1747838"/>
              <a:gd name="connsiteX6" fmla="*/ 1563529 w 1645920"/>
              <a:gd name="connsiteY6" fmla="*/ 1412558 h 1747838"/>
              <a:gd name="connsiteX7" fmla="*/ 1564958 w 1645920"/>
              <a:gd name="connsiteY7" fmla="*/ 391955 h 1747838"/>
              <a:gd name="connsiteX8" fmla="*/ 1643062 w 1645920"/>
              <a:gd name="connsiteY8" fmla="*/ 0 h 1747838"/>
              <a:gd name="connsiteX0" fmla="*/ 1643062 w 1650682"/>
              <a:gd name="connsiteY0" fmla="*/ 0 h 1747838"/>
              <a:gd name="connsiteX1" fmla="*/ 294799 w 1650682"/>
              <a:gd name="connsiteY1" fmla="*/ 953 h 1747838"/>
              <a:gd name="connsiteX2" fmla="*/ 476 w 1650682"/>
              <a:gd name="connsiteY2" fmla="*/ 198596 h 1747838"/>
              <a:gd name="connsiteX3" fmla="*/ 0 w 1650682"/>
              <a:gd name="connsiteY3" fmla="*/ 1473518 h 1747838"/>
              <a:gd name="connsiteX4" fmla="*/ 243840 w 1650682"/>
              <a:gd name="connsiteY4" fmla="*/ 1747838 h 1747838"/>
              <a:gd name="connsiteX5" fmla="*/ 1650682 w 1650682"/>
              <a:gd name="connsiteY5" fmla="*/ 1739742 h 1747838"/>
              <a:gd name="connsiteX6" fmla="*/ 1563529 w 1650682"/>
              <a:gd name="connsiteY6" fmla="*/ 1412558 h 1747838"/>
              <a:gd name="connsiteX7" fmla="*/ 1564958 w 1650682"/>
              <a:gd name="connsiteY7" fmla="*/ 391955 h 1747838"/>
              <a:gd name="connsiteX8" fmla="*/ 1643062 w 1650682"/>
              <a:gd name="connsiteY8" fmla="*/ 0 h 1747838"/>
              <a:gd name="connsiteX0" fmla="*/ 1643062 w 1650682"/>
              <a:gd name="connsiteY0" fmla="*/ 0 h 1743075"/>
              <a:gd name="connsiteX1" fmla="*/ 294799 w 1650682"/>
              <a:gd name="connsiteY1" fmla="*/ 953 h 1743075"/>
              <a:gd name="connsiteX2" fmla="*/ 476 w 1650682"/>
              <a:gd name="connsiteY2" fmla="*/ 198596 h 1743075"/>
              <a:gd name="connsiteX3" fmla="*/ 0 w 1650682"/>
              <a:gd name="connsiteY3" fmla="*/ 1473518 h 1743075"/>
              <a:gd name="connsiteX4" fmla="*/ 243840 w 1650682"/>
              <a:gd name="connsiteY4" fmla="*/ 1743075 h 1743075"/>
              <a:gd name="connsiteX5" fmla="*/ 1650682 w 1650682"/>
              <a:gd name="connsiteY5" fmla="*/ 1739742 h 1743075"/>
              <a:gd name="connsiteX6" fmla="*/ 1563529 w 1650682"/>
              <a:gd name="connsiteY6" fmla="*/ 1412558 h 1743075"/>
              <a:gd name="connsiteX7" fmla="*/ 1564958 w 1650682"/>
              <a:gd name="connsiteY7" fmla="*/ 391955 h 1743075"/>
              <a:gd name="connsiteX8" fmla="*/ 1643062 w 1650682"/>
              <a:gd name="connsiteY8" fmla="*/ 0 h 1743075"/>
              <a:gd name="connsiteX0" fmla="*/ 1643062 w 1650682"/>
              <a:gd name="connsiteY0" fmla="*/ 0 h 1743076"/>
              <a:gd name="connsiteX1" fmla="*/ 294799 w 1650682"/>
              <a:gd name="connsiteY1" fmla="*/ 953 h 1743076"/>
              <a:gd name="connsiteX2" fmla="*/ 476 w 1650682"/>
              <a:gd name="connsiteY2" fmla="*/ 198596 h 1743076"/>
              <a:gd name="connsiteX3" fmla="*/ 0 w 1650682"/>
              <a:gd name="connsiteY3" fmla="*/ 1473518 h 1743076"/>
              <a:gd name="connsiteX4" fmla="*/ 243840 w 1650682"/>
              <a:gd name="connsiteY4" fmla="*/ 1743075 h 1743076"/>
              <a:gd name="connsiteX5" fmla="*/ 1650682 w 1650682"/>
              <a:gd name="connsiteY5" fmla="*/ 1739742 h 1743076"/>
              <a:gd name="connsiteX6" fmla="*/ 1563529 w 1650682"/>
              <a:gd name="connsiteY6" fmla="*/ 1412558 h 1743076"/>
              <a:gd name="connsiteX7" fmla="*/ 1564958 w 1650682"/>
              <a:gd name="connsiteY7" fmla="*/ 391955 h 1743076"/>
              <a:gd name="connsiteX8" fmla="*/ 1643062 w 1650682"/>
              <a:gd name="connsiteY8" fmla="*/ 0 h 1743076"/>
              <a:gd name="connsiteX0" fmla="*/ 1643504 w 1651124"/>
              <a:gd name="connsiteY0" fmla="*/ 0 h 1748137"/>
              <a:gd name="connsiteX1" fmla="*/ 295241 w 1651124"/>
              <a:gd name="connsiteY1" fmla="*/ 953 h 1748137"/>
              <a:gd name="connsiteX2" fmla="*/ 918 w 1651124"/>
              <a:gd name="connsiteY2" fmla="*/ 198596 h 1748137"/>
              <a:gd name="connsiteX3" fmla="*/ 442 w 1651124"/>
              <a:gd name="connsiteY3" fmla="*/ 1473518 h 1748137"/>
              <a:gd name="connsiteX4" fmla="*/ 244282 w 1651124"/>
              <a:gd name="connsiteY4" fmla="*/ 1743075 h 1748137"/>
              <a:gd name="connsiteX5" fmla="*/ 1651124 w 1651124"/>
              <a:gd name="connsiteY5" fmla="*/ 1739742 h 1748137"/>
              <a:gd name="connsiteX6" fmla="*/ 1563971 w 1651124"/>
              <a:gd name="connsiteY6" fmla="*/ 1412558 h 1748137"/>
              <a:gd name="connsiteX7" fmla="*/ 1565400 w 1651124"/>
              <a:gd name="connsiteY7" fmla="*/ 391955 h 1748137"/>
              <a:gd name="connsiteX8" fmla="*/ 1643504 w 1651124"/>
              <a:gd name="connsiteY8" fmla="*/ 0 h 1748137"/>
              <a:gd name="connsiteX0" fmla="*/ 1643613 w 1651233"/>
              <a:gd name="connsiteY0" fmla="*/ 0 h 1747104"/>
              <a:gd name="connsiteX1" fmla="*/ 295350 w 1651233"/>
              <a:gd name="connsiteY1" fmla="*/ 953 h 1747104"/>
              <a:gd name="connsiteX2" fmla="*/ 1027 w 1651233"/>
              <a:gd name="connsiteY2" fmla="*/ 198596 h 1747104"/>
              <a:gd name="connsiteX3" fmla="*/ 551 w 1651233"/>
              <a:gd name="connsiteY3" fmla="*/ 1473518 h 1747104"/>
              <a:gd name="connsiteX4" fmla="*/ 244391 w 1651233"/>
              <a:gd name="connsiteY4" fmla="*/ 1743075 h 1747104"/>
              <a:gd name="connsiteX5" fmla="*/ 1651233 w 1651233"/>
              <a:gd name="connsiteY5" fmla="*/ 1739742 h 1747104"/>
              <a:gd name="connsiteX6" fmla="*/ 1564080 w 1651233"/>
              <a:gd name="connsiteY6" fmla="*/ 1412558 h 1747104"/>
              <a:gd name="connsiteX7" fmla="*/ 1565509 w 1651233"/>
              <a:gd name="connsiteY7" fmla="*/ 391955 h 1747104"/>
              <a:gd name="connsiteX8" fmla="*/ 1643613 w 1651233"/>
              <a:gd name="connsiteY8" fmla="*/ 0 h 1747104"/>
              <a:gd name="connsiteX0" fmla="*/ 1643993 w 1651613"/>
              <a:gd name="connsiteY0" fmla="*/ 0 h 1746724"/>
              <a:gd name="connsiteX1" fmla="*/ 295730 w 1651613"/>
              <a:gd name="connsiteY1" fmla="*/ 953 h 1746724"/>
              <a:gd name="connsiteX2" fmla="*/ 1407 w 1651613"/>
              <a:gd name="connsiteY2" fmla="*/ 198596 h 1746724"/>
              <a:gd name="connsiteX3" fmla="*/ 931 w 1651613"/>
              <a:gd name="connsiteY3" fmla="*/ 1473518 h 1746724"/>
              <a:gd name="connsiteX4" fmla="*/ 244771 w 1651613"/>
              <a:gd name="connsiteY4" fmla="*/ 1743075 h 1746724"/>
              <a:gd name="connsiteX5" fmla="*/ 1651613 w 1651613"/>
              <a:gd name="connsiteY5" fmla="*/ 1739742 h 1746724"/>
              <a:gd name="connsiteX6" fmla="*/ 1564460 w 1651613"/>
              <a:gd name="connsiteY6" fmla="*/ 1412558 h 1746724"/>
              <a:gd name="connsiteX7" fmla="*/ 1565889 w 1651613"/>
              <a:gd name="connsiteY7" fmla="*/ 391955 h 1746724"/>
              <a:gd name="connsiteX8" fmla="*/ 1643993 w 1651613"/>
              <a:gd name="connsiteY8" fmla="*/ 0 h 17467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51613" h="1746724">
                <a:moveTo>
                  <a:pt x="1643993" y="0"/>
                </a:moveTo>
                <a:lnTo>
                  <a:pt x="295730" y="953"/>
                </a:lnTo>
                <a:cubicBezTo>
                  <a:pt x="58715" y="8892"/>
                  <a:pt x="2676" y="-45085"/>
                  <a:pt x="1407" y="198596"/>
                </a:cubicBezTo>
                <a:cubicBezTo>
                  <a:pt x="1248" y="623570"/>
                  <a:pt x="1090" y="1048544"/>
                  <a:pt x="931" y="1473518"/>
                </a:cubicBezTo>
                <a:cubicBezTo>
                  <a:pt x="-8276" y="1803877"/>
                  <a:pt x="49191" y="1741329"/>
                  <a:pt x="244771" y="1743075"/>
                </a:cubicBezTo>
                <a:lnTo>
                  <a:pt x="1651613" y="1739742"/>
                </a:lnTo>
                <a:cubicBezTo>
                  <a:pt x="1593193" y="1749743"/>
                  <a:pt x="1570492" y="1685926"/>
                  <a:pt x="1564460" y="1412558"/>
                </a:cubicBezTo>
                <a:cubicBezTo>
                  <a:pt x="1564936" y="1072357"/>
                  <a:pt x="1565413" y="732156"/>
                  <a:pt x="1565889" y="391955"/>
                </a:cubicBezTo>
                <a:cubicBezTo>
                  <a:pt x="1566525" y="159703"/>
                  <a:pt x="1540965" y="53658"/>
                  <a:pt x="1643993" y="0"/>
                </a:cubicBezTo>
                <a:close/>
              </a:path>
            </a:pathLst>
          </a:custGeom>
          <a:gradFill flip="none" rotWithShape="1">
            <a:gsLst>
              <a:gs pos="14565">
                <a:srgbClr val="696969"/>
              </a:gs>
              <a:gs pos="7100">
                <a:srgbClr val="5D5D5D"/>
              </a:gs>
              <a:gs pos="0">
                <a:srgbClr val="787878"/>
              </a:gs>
              <a:gs pos="70434">
                <a:srgbClr val="787878"/>
              </a:gs>
              <a:gs pos="89600">
                <a:srgbClr val="A0A0A0">
                  <a:lumMod val="95000"/>
                  <a:lumOff val="5000"/>
                </a:srgbClr>
              </a:gs>
              <a:gs pos="100000">
                <a:srgbClr val="8C8C8C"/>
              </a:gs>
            </a:gsLst>
            <a:lin ang="16200000" scaled="1"/>
            <a:tileRect/>
          </a:gra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000">
              <a:solidFill>
                <a:prstClr val="white"/>
              </a:solidFill>
            </a:endParaRPr>
          </a:p>
        </p:txBody>
      </p:sp>
      <p:sp>
        <p:nvSpPr>
          <p:cNvPr id="4118" name="TextBox 33"/>
          <p:cNvSpPr txBox="1">
            <a:spLocks noChangeArrowheads="1"/>
          </p:cNvSpPr>
          <p:nvPr/>
        </p:nvSpPr>
        <p:spPr bwMode="auto">
          <a:xfrm>
            <a:off x="3194051" y="1281114"/>
            <a:ext cx="1482725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sz="2400" b="1" dirty="0" err="1">
                <a:solidFill>
                  <a:srgbClr val="FFFFFF"/>
                </a:solidFill>
                <a:latin typeface="Arial" charset="0"/>
              </a:rPr>
              <a:t>Nội</a:t>
            </a:r>
            <a:r>
              <a:rPr lang="en-US" altLang="en-US" sz="2400" b="1" dirty="0">
                <a:solidFill>
                  <a:srgbClr val="FFFFFF"/>
                </a:solidFill>
                <a:latin typeface="Arial" charset="0"/>
              </a:rPr>
              <a:t> dung </a:t>
            </a:r>
            <a:r>
              <a:rPr lang="en-US" altLang="en-US" sz="4000" b="1" dirty="0">
                <a:solidFill>
                  <a:srgbClr val="FFFFFF"/>
                </a:solidFill>
                <a:latin typeface="Arial" charset="0"/>
              </a:rPr>
              <a:t>01</a:t>
            </a:r>
          </a:p>
        </p:txBody>
      </p:sp>
      <p:sp>
        <p:nvSpPr>
          <p:cNvPr id="4123" name="TextBox 20"/>
          <p:cNvSpPr txBox="1">
            <a:spLocks noChangeArrowheads="1"/>
          </p:cNvSpPr>
          <p:nvPr/>
        </p:nvSpPr>
        <p:spPr bwMode="auto">
          <a:xfrm>
            <a:off x="4969304" y="296863"/>
            <a:ext cx="217719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sz="2800" b="1" dirty="0" smtClean="0">
                <a:solidFill>
                  <a:srgbClr val="31859C"/>
                </a:solidFill>
                <a:latin typeface="Verdana" charset="0"/>
              </a:rPr>
              <a:t>MỤC TIÊU</a:t>
            </a:r>
            <a:endParaRPr lang="en-US" altLang="en-US" sz="2800" b="1" dirty="0">
              <a:solidFill>
                <a:srgbClr val="31859C"/>
              </a:solidFill>
              <a:latin typeface="Verdana" charset="0"/>
            </a:endParaRPr>
          </a:p>
        </p:txBody>
      </p:sp>
      <p:sp>
        <p:nvSpPr>
          <p:cNvPr id="22" name="文本框 7"/>
          <p:cNvSpPr txBox="1"/>
          <p:nvPr/>
        </p:nvSpPr>
        <p:spPr>
          <a:xfrm>
            <a:off x="4999702" y="1281114"/>
            <a:ext cx="53838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Kể</a:t>
            </a:r>
            <a:r>
              <a:rPr lang="en-US" sz="2800" dirty="0"/>
              <a:t> </a:t>
            </a:r>
            <a:r>
              <a:rPr lang="en-US" sz="2800" dirty="0" err="1"/>
              <a:t>lại</a:t>
            </a:r>
            <a:r>
              <a:rPr lang="en-US" sz="2800" dirty="0"/>
              <a:t> </a:t>
            </a:r>
            <a:r>
              <a:rPr lang="en-US" sz="2800" dirty="0" err="1"/>
              <a:t>đúng</a:t>
            </a:r>
            <a:r>
              <a:rPr lang="en-US" sz="2800" dirty="0"/>
              <a:t> </a:t>
            </a:r>
            <a:r>
              <a:rPr lang="en-US" sz="2800" dirty="0" err="1"/>
              <a:t>các</a:t>
            </a:r>
            <a:r>
              <a:rPr lang="en-US" sz="2800" dirty="0"/>
              <a:t> </a:t>
            </a:r>
            <a:r>
              <a:rPr lang="en-US" sz="2800" dirty="0" err="1"/>
              <a:t>loại</a:t>
            </a:r>
            <a:r>
              <a:rPr lang="en-US" sz="2800" dirty="0"/>
              <a:t> </a:t>
            </a:r>
            <a:r>
              <a:rPr lang="en-US" sz="2800" dirty="0" err="1"/>
              <a:t>năng</a:t>
            </a:r>
            <a:r>
              <a:rPr lang="en-US" sz="2800" dirty="0"/>
              <a:t> </a:t>
            </a:r>
            <a:r>
              <a:rPr lang="en-US" sz="2800" dirty="0" err="1"/>
              <a:t>lượng</a:t>
            </a:r>
            <a:r>
              <a:rPr lang="en-US" sz="2800" dirty="0"/>
              <a:t> </a:t>
            </a:r>
            <a:r>
              <a:rPr lang="en-US" sz="2800" dirty="0" err="1"/>
              <a:t>đã</a:t>
            </a:r>
            <a:r>
              <a:rPr lang="en-US" sz="2800" dirty="0"/>
              <a:t> </a:t>
            </a:r>
            <a:r>
              <a:rPr lang="en-US" sz="2800" dirty="0" err="1"/>
              <a:t>học</a:t>
            </a:r>
            <a:r>
              <a:rPr lang="en-US" sz="2800" dirty="0"/>
              <a:t>.</a:t>
            </a:r>
            <a:r>
              <a:rPr lang="en-US" sz="2800" dirty="0" smtClean="0">
                <a:effectLst/>
              </a:rPr>
              <a:t> </a:t>
            </a:r>
            <a:endParaRPr lang="zh-CN" altLang="en-US" sz="2400" dirty="0">
              <a:solidFill>
                <a:srgbClr val="920000"/>
              </a:solidFill>
              <a:cs typeface="+mn-ea"/>
              <a:sym typeface="+mn-lt"/>
            </a:endParaRPr>
          </a:p>
        </p:txBody>
      </p:sp>
      <p:sp>
        <p:nvSpPr>
          <p:cNvPr id="23" name="文本框 9"/>
          <p:cNvSpPr txBox="1"/>
          <p:nvPr/>
        </p:nvSpPr>
        <p:spPr>
          <a:xfrm>
            <a:off x="4999702" y="3116357"/>
            <a:ext cx="508599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/>
              <a:t>Sắp</a:t>
            </a:r>
            <a:r>
              <a:rPr lang="en-US" sz="2800" dirty="0"/>
              <a:t> </a:t>
            </a:r>
            <a:r>
              <a:rPr lang="en-US" sz="2800" dirty="0" err="1"/>
              <a:t>xếp</a:t>
            </a:r>
            <a:r>
              <a:rPr lang="en-US" sz="2800" dirty="0"/>
              <a:t> </a:t>
            </a:r>
            <a:r>
              <a:rPr lang="en-US" sz="2800" dirty="0" err="1"/>
              <a:t>đúng</a:t>
            </a:r>
            <a:r>
              <a:rPr lang="en-US" sz="2800" dirty="0"/>
              <a:t> </a:t>
            </a:r>
            <a:r>
              <a:rPr lang="en-US" sz="2800" dirty="0" err="1"/>
              <a:t>các</a:t>
            </a:r>
            <a:r>
              <a:rPr lang="en-US" sz="2800" dirty="0"/>
              <a:t> </a:t>
            </a:r>
            <a:r>
              <a:rPr lang="en-US" sz="2800" dirty="0" err="1"/>
              <a:t>hình</a:t>
            </a:r>
            <a:r>
              <a:rPr lang="en-US" sz="2800" dirty="0"/>
              <a:t> </a:t>
            </a:r>
            <a:r>
              <a:rPr lang="en-US" sz="2800" dirty="0" err="1"/>
              <a:t>ảnh</a:t>
            </a:r>
            <a:r>
              <a:rPr lang="en-US" sz="2800" dirty="0"/>
              <a:t> </a:t>
            </a:r>
            <a:r>
              <a:rPr lang="en-US" sz="2800" dirty="0" err="1"/>
              <a:t>về</a:t>
            </a:r>
            <a:r>
              <a:rPr lang="en-US" sz="2800" dirty="0"/>
              <a:t> </a:t>
            </a:r>
            <a:r>
              <a:rPr lang="en-US" sz="2800" dirty="0" err="1"/>
              <a:t>ứng</a:t>
            </a:r>
            <a:r>
              <a:rPr lang="en-US" sz="2800" dirty="0"/>
              <a:t> </a:t>
            </a:r>
            <a:r>
              <a:rPr lang="en-US" sz="2800" dirty="0" err="1"/>
              <a:t>dụng</a:t>
            </a:r>
            <a:r>
              <a:rPr lang="en-US" sz="2800" dirty="0"/>
              <a:t> </a:t>
            </a:r>
            <a:r>
              <a:rPr lang="en-US" sz="2800" dirty="0" err="1"/>
              <a:t>của</a:t>
            </a:r>
            <a:r>
              <a:rPr lang="en-US" sz="2800" dirty="0"/>
              <a:t> </a:t>
            </a:r>
            <a:r>
              <a:rPr lang="en-US" sz="2800" dirty="0" err="1"/>
              <a:t>năng</a:t>
            </a:r>
            <a:r>
              <a:rPr lang="en-US" sz="2800" dirty="0"/>
              <a:t> </a:t>
            </a:r>
            <a:r>
              <a:rPr lang="en-US" sz="2800" dirty="0" err="1"/>
              <a:t>lượng</a:t>
            </a:r>
            <a:r>
              <a:rPr lang="en-US" sz="2800" dirty="0"/>
              <a:t> </a:t>
            </a:r>
            <a:r>
              <a:rPr lang="en-US" sz="2800" dirty="0" err="1"/>
              <a:t>trong</a:t>
            </a:r>
            <a:r>
              <a:rPr lang="en-US" sz="2800" dirty="0"/>
              <a:t> </a:t>
            </a:r>
            <a:r>
              <a:rPr lang="en-US" sz="2800" dirty="0" err="1" smtClean="0"/>
              <a:t>cuộc</a:t>
            </a:r>
            <a:r>
              <a:rPr lang="en-US" sz="2800" dirty="0" smtClean="0"/>
              <a:t> </a:t>
            </a:r>
            <a:r>
              <a:rPr lang="en-US" sz="2800" dirty="0" err="1" smtClean="0"/>
              <a:t>sống</a:t>
            </a:r>
            <a:r>
              <a:rPr lang="en-US" sz="2800" dirty="0" smtClean="0"/>
              <a:t> </a:t>
            </a:r>
            <a:r>
              <a:rPr lang="en-US" sz="2800" dirty="0" err="1" smtClean="0"/>
              <a:t>theo</a:t>
            </a:r>
            <a:r>
              <a:rPr lang="en-US" sz="2800" dirty="0" smtClean="0"/>
              <a:t> </a:t>
            </a:r>
            <a:r>
              <a:rPr lang="en-US" sz="2800" dirty="0" err="1"/>
              <a:t>nhóm</a:t>
            </a:r>
            <a:r>
              <a:rPr lang="en-US" sz="2800" dirty="0"/>
              <a:t> </a:t>
            </a:r>
            <a:r>
              <a:rPr lang="en-US" sz="2800" dirty="0" err="1"/>
              <a:t>thích</a:t>
            </a:r>
            <a:r>
              <a:rPr lang="en-US" sz="2800" dirty="0"/>
              <a:t> </a:t>
            </a:r>
            <a:r>
              <a:rPr lang="en-US" sz="2800" dirty="0" err="1"/>
              <a:t>hợp</a:t>
            </a:r>
            <a:r>
              <a:rPr lang="en-US" sz="2800" dirty="0"/>
              <a:t>.</a:t>
            </a:r>
          </a:p>
        </p:txBody>
      </p:sp>
      <p:sp>
        <p:nvSpPr>
          <p:cNvPr id="24" name="文本框 11"/>
          <p:cNvSpPr txBox="1"/>
          <p:nvPr/>
        </p:nvSpPr>
        <p:spPr>
          <a:xfrm>
            <a:off x="4999702" y="5124405"/>
            <a:ext cx="508599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/>
              <a:t>Thuyết</a:t>
            </a:r>
            <a:r>
              <a:rPr lang="en-US" sz="3200" dirty="0"/>
              <a:t> </a:t>
            </a:r>
            <a:r>
              <a:rPr lang="en-US" sz="3200" dirty="0" err="1"/>
              <a:t>trình</a:t>
            </a:r>
            <a:r>
              <a:rPr lang="en-US" sz="3200" dirty="0"/>
              <a:t> </a:t>
            </a:r>
            <a:r>
              <a:rPr lang="en-US" sz="3200" dirty="0" err="1"/>
              <a:t>được</a:t>
            </a:r>
            <a:r>
              <a:rPr lang="en-US" sz="3200" dirty="0"/>
              <a:t> </a:t>
            </a:r>
            <a:r>
              <a:rPr lang="en-US" sz="3200" dirty="0" err="1"/>
              <a:t>về</a:t>
            </a:r>
            <a:r>
              <a:rPr lang="en-US" sz="3200" dirty="0"/>
              <a:t> </a:t>
            </a:r>
            <a:r>
              <a:rPr lang="en-US" sz="3200" dirty="0" err="1"/>
              <a:t>vấn</a:t>
            </a:r>
            <a:r>
              <a:rPr lang="en-US" sz="3200" dirty="0"/>
              <a:t> </a:t>
            </a:r>
            <a:r>
              <a:rPr lang="en-US" sz="3200" dirty="0" err="1"/>
              <a:t>đề</a:t>
            </a:r>
            <a:r>
              <a:rPr lang="en-US" sz="3200" dirty="0"/>
              <a:t> </a:t>
            </a:r>
            <a:r>
              <a:rPr lang="en-US" sz="3200" dirty="0" err="1"/>
              <a:t>sử</a:t>
            </a:r>
            <a:r>
              <a:rPr lang="en-US" sz="3200" dirty="0"/>
              <a:t> </a:t>
            </a:r>
            <a:r>
              <a:rPr lang="en-US" sz="3200" dirty="0" err="1"/>
              <a:t>dụng</a:t>
            </a:r>
            <a:r>
              <a:rPr lang="en-US" sz="3200" dirty="0"/>
              <a:t> </a:t>
            </a:r>
            <a:r>
              <a:rPr lang="en-US" sz="3200" dirty="0" err="1"/>
              <a:t>năng</a:t>
            </a:r>
            <a:r>
              <a:rPr lang="en-US" sz="3200" dirty="0"/>
              <a:t> </a:t>
            </a:r>
            <a:r>
              <a:rPr lang="en-US" sz="3200" dirty="0" err="1"/>
              <a:t>lượng</a:t>
            </a:r>
            <a:r>
              <a:rPr lang="en-US" sz="3200" dirty="0"/>
              <a:t>.</a:t>
            </a:r>
            <a:r>
              <a:rPr lang="en-US" sz="3200" dirty="0" smtClean="0">
                <a:effectLst/>
              </a:rPr>
              <a:t> </a:t>
            </a:r>
            <a:endParaRPr lang="zh-CN" altLang="en-US" sz="2800" dirty="0">
              <a:solidFill>
                <a:srgbClr val="679C31"/>
              </a:solidFill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3742717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4830143" y="1307497"/>
            <a:ext cx="5337371" cy="4651583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grpSp>
        <p:nvGrpSpPr>
          <p:cNvPr id="9" name="组合 8"/>
          <p:cNvGrpSpPr/>
          <p:nvPr/>
        </p:nvGrpSpPr>
        <p:grpSpPr>
          <a:xfrm>
            <a:off x="3119619" y="2355148"/>
            <a:ext cx="2813578" cy="120993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5092778" y="5237588"/>
            <a:ext cx="1795349" cy="87732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8332553" y="4613426"/>
            <a:ext cx="563241" cy="10268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8540789" y="5419918"/>
            <a:ext cx="949967" cy="467604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6823538" y="2817504"/>
            <a:ext cx="563241" cy="10268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7119097" y="3543347"/>
            <a:ext cx="968409" cy="467603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10118466" y="1667332"/>
            <a:ext cx="563241" cy="10268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9492491" y="1658297"/>
            <a:ext cx="467603" cy="968409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10177216" y="2388954"/>
            <a:ext cx="2717813" cy="1398511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6935353" y="47104"/>
            <a:ext cx="1398511" cy="2717813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798786" y="-104781"/>
            <a:ext cx="8224580" cy="6680938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039980" y="2719864"/>
            <a:ext cx="456927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8CB823"/>
                  </a:fgClr>
                  <a:bgClr>
                    <a:srgbClr val="4CA420"/>
                  </a:bgClr>
                </a:pattFill>
                <a:effectLst>
                  <a:outerShdw dist="38100" dir="2700000" algn="tl" rotWithShape="0">
                    <a:srgbClr val="679C31"/>
                  </a:outerShdw>
                </a:effectLst>
                <a:cs typeface="+mn-ea"/>
              </a:defRPr>
            </a:lvl1pPr>
          </a:lstStyle>
          <a:p>
            <a:r>
              <a:rPr lang="en-US" sz="4400" smtClean="0">
                <a:effectLst/>
              </a:rPr>
              <a:t>Ứng</a:t>
            </a:r>
            <a:r>
              <a:rPr lang="en-US" sz="4400" dirty="0" smtClean="0">
                <a:effectLst/>
              </a:rPr>
              <a:t> </a:t>
            </a:r>
            <a:r>
              <a:rPr lang="en-US" sz="4400" dirty="0" err="1">
                <a:effectLst/>
              </a:rPr>
              <a:t>dụng</a:t>
            </a:r>
            <a:r>
              <a:rPr lang="en-US" sz="4400" dirty="0">
                <a:effectLst/>
              </a:rPr>
              <a:t> </a:t>
            </a:r>
            <a:r>
              <a:rPr lang="en-US" sz="4400" dirty="0" err="1">
                <a:effectLst/>
              </a:rPr>
              <a:t>của</a:t>
            </a:r>
            <a:r>
              <a:rPr lang="en-US" sz="4400" dirty="0">
                <a:effectLst/>
              </a:rPr>
              <a:t> </a:t>
            </a:r>
            <a:r>
              <a:rPr lang="en-US" sz="4400" dirty="0" err="1">
                <a:effectLst/>
              </a:rPr>
              <a:t>năng</a:t>
            </a:r>
            <a:r>
              <a:rPr lang="en-US" sz="4400" dirty="0">
                <a:effectLst/>
              </a:rPr>
              <a:t> </a:t>
            </a:r>
            <a:r>
              <a:rPr lang="en-US" sz="4400" dirty="0" err="1">
                <a:effectLst/>
              </a:rPr>
              <a:t>lượng</a:t>
            </a:r>
            <a:r>
              <a:rPr lang="en-US" sz="4400" dirty="0">
                <a:effectLst/>
              </a:rPr>
              <a:t> </a:t>
            </a:r>
            <a:r>
              <a:rPr lang="en-US" sz="4400" dirty="0" err="1">
                <a:effectLst/>
              </a:rPr>
              <a:t>trong</a:t>
            </a:r>
            <a:r>
              <a:rPr lang="en-US" sz="4400" dirty="0">
                <a:effectLst/>
              </a:rPr>
              <a:t> </a:t>
            </a:r>
            <a:r>
              <a:rPr lang="en-US" sz="4400" dirty="0" err="1">
                <a:effectLst/>
              </a:rPr>
              <a:t>cuộc</a:t>
            </a:r>
            <a:r>
              <a:rPr lang="en-US" sz="4400" dirty="0">
                <a:effectLst/>
              </a:rPr>
              <a:t> </a:t>
            </a:r>
            <a:r>
              <a:rPr lang="en-US" sz="4400" dirty="0" err="1">
                <a:effectLst/>
              </a:rPr>
              <a:t>sống</a:t>
            </a:r>
            <a:r>
              <a:rPr lang="en-US" sz="4400" dirty="0">
                <a:effectLst/>
              </a:rPr>
              <a:t>. </a:t>
            </a:r>
            <a:endParaRPr lang="zh-CN" altLang="en-US" sz="4267" dirty="0"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2567786" y="1586716"/>
            <a:ext cx="15949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000" b="1">
                <a:pattFill prst="ltDnDiag">
                  <a:fgClr>
                    <a:srgbClr val="8CB823"/>
                  </a:fgClr>
                  <a:bgClr>
                    <a:srgbClr val="4CA420"/>
                  </a:bgClr>
                </a:pattFill>
                <a:effectLst>
                  <a:outerShdw dist="38100" dir="2700000" algn="tl" rotWithShape="0">
                    <a:srgbClr val="679C31"/>
                  </a:outerShdw>
                </a:effectLst>
                <a:cs typeface="+mn-ea"/>
              </a:defRPr>
            </a:lvl1pPr>
          </a:lstStyle>
          <a:p>
            <a:r>
              <a:rPr lang="en-US" altLang="zh-CN" sz="7200" dirty="0">
                <a:sym typeface="+mn-lt"/>
              </a:rPr>
              <a:t>02</a:t>
            </a:r>
            <a:endParaRPr lang="zh-CN" altLang="en-US" sz="7200" dirty="0"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9855" y="605701"/>
            <a:ext cx="2998059" cy="1004180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9969" y="3269456"/>
            <a:ext cx="1501113" cy="3476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629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3.75E-6 1.11111E-6 L 3.75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1113769"/>
              </p:ext>
            </p:extLst>
          </p:nvPr>
        </p:nvGraphicFramePr>
        <p:xfrm>
          <a:off x="0" y="0"/>
          <a:ext cx="11586949" cy="5634942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3601467"/>
                <a:gridCol w="7985482"/>
              </a:tblGrid>
              <a:tr h="781677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rgbClr val="FF0000"/>
                          </a:solidFill>
                        </a:rPr>
                        <a:t>NĂNG LƯỢNG</a:t>
                      </a:r>
                      <a:endParaRPr lang="en-US" sz="3200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rgbClr val="FF0000"/>
                          </a:solidFill>
                        </a:rPr>
                        <a:t>ỨNG DỤNG CỦA NĂNG LƯỢNG</a:t>
                      </a:r>
                      <a:endParaRPr lang="en-US" sz="3200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</a:tr>
              <a:tr h="781677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 smtClean="0"/>
                        <a:t>Mặt</a:t>
                      </a:r>
                      <a:r>
                        <a:rPr lang="en-US" sz="2800" dirty="0" smtClean="0"/>
                        <a:t> </a:t>
                      </a:r>
                      <a:r>
                        <a:rPr lang="en-US" sz="2800" dirty="0" err="1" smtClean="0"/>
                        <a:t>trời</a:t>
                      </a:r>
                      <a:endParaRPr lang="en-US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781677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 smtClean="0"/>
                        <a:t>Nước</a:t>
                      </a:r>
                      <a:r>
                        <a:rPr lang="en-US" sz="2800" dirty="0" smtClean="0"/>
                        <a:t> </a:t>
                      </a:r>
                      <a:r>
                        <a:rPr lang="en-US" sz="2800" dirty="0" err="1" smtClean="0"/>
                        <a:t>chảy</a:t>
                      </a:r>
                      <a:endParaRPr lang="en-US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781677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 smtClean="0"/>
                        <a:t>Gió</a:t>
                      </a:r>
                      <a:endParaRPr lang="en-US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781677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 smtClean="0"/>
                        <a:t>Điện</a:t>
                      </a:r>
                      <a:endParaRPr lang="en-US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781677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 smtClean="0"/>
                        <a:t>Chất</a:t>
                      </a:r>
                      <a:r>
                        <a:rPr lang="en-US" sz="2800" dirty="0" smtClean="0"/>
                        <a:t> </a:t>
                      </a:r>
                      <a:r>
                        <a:rPr lang="en-US" sz="2800" dirty="0" err="1" smtClean="0"/>
                        <a:t>đốt</a:t>
                      </a:r>
                      <a:endParaRPr lang="en-US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928612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Do </a:t>
                      </a:r>
                      <a:r>
                        <a:rPr lang="en-US" sz="2800" dirty="0" err="1" smtClean="0"/>
                        <a:t>tay</a:t>
                      </a:r>
                      <a:r>
                        <a:rPr lang="en-US" sz="2800" dirty="0" smtClean="0"/>
                        <a:t>, </a:t>
                      </a:r>
                      <a:r>
                        <a:rPr lang="en-US" sz="2800" dirty="0" err="1" smtClean="0"/>
                        <a:t>chân</a:t>
                      </a:r>
                      <a:r>
                        <a:rPr lang="en-US" sz="2800" dirty="0" smtClean="0"/>
                        <a:t> con </a:t>
                      </a:r>
                      <a:r>
                        <a:rPr lang="en-US" sz="2800" dirty="0" err="1" smtClean="0"/>
                        <a:t>người</a:t>
                      </a:r>
                      <a:r>
                        <a:rPr lang="en-US" sz="2800" dirty="0" smtClean="0"/>
                        <a:t> </a:t>
                      </a:r>
                      <a:r>
                        <a:rPr lang="en-US" sz="2800" dirty="0" err="1" smtClean="0"/>
                        <a:t>tác</a:t>
                      </a:r>
                      <a:r>
                        <a:rPr lang="en-US" sz="2800" dirty="0" smtClean="0"/>
                        <a:t> </a:t>
                      </a:r>
                      <a:r>
                        <a:rPr lang="en-US" sz="2800" dirty="0" err="1" smtClean="0"/>
                        <a:t>động</a:t>
                      </a:r>
                      <a:r>
                        <a:rPr lang="en-US" sz="2800" dirty="0" smtClean="0"/>
                        <a:t> </a:t>
                      </a:r>
                      <a:r>
                        <a:rPr lang="en-US" sz="2800" dirty="0" err="1" smtClean="0"/>
                        <a:t>nên</a:t>
                      </a:r>
                      <a:endParaRPr lang="en-US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2" name="Đồng hồ đếm ngược 3 phút gây sốc 3 Minute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90160" y="5618672"/>
            <a:ext cx="2214539" cy="1245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353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0210312083324_HD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54984" y="553415"/>
            <a:ext cx="8745537" cy="4919253"/>
          </a:xfrm>
        </p:spPr>
      </p:pic>
    </p:spTree>
    <p:extLst>
      <p:ext uri="{BB962C8B-B14F-4D97-AF65-F5344CB8AC3E}">
        <p14:creationId xmlns:p14="http://schemas.microsoft.com/office/powerpoint/2010/main" val="41886996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0210312082940_HD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" y="0"/>
            <a:ext cx="5950226" cy="3346926"/>
          </a:xfrm>
        </p:spPr>
      </p:pic>
      <p:pic>
        <p:nvPicPr>
          <p:cNvPr id="6" name="20210312083055_HD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952735" y="3346925"/>
            <a:ext cx="6250377" cy="3515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3918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3656" y="3083859"/>
            <a:ext cx="5688343" cy="36476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871" y="0"/>
            <a:ext cx="6024282" cy="3761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773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4830143" y="1307497"/>
            <a:ext cx="5337371" cy="4651583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grpSp>
        <p:nvGrpSpPr>
          <p:cNvPr id="9" name="组合 8"/>
          <p:cNvGrpSpPr/>
          <p:nvPr/>
        </p:nvGrpSpPr>
        <p:grpSpPr>
          <a:xfrm>
            <a:off x="3119619" y="2355149"/>
            <a:ext cx="2377840" cy="1161044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5092778" y="5237588"/>
            <a:ext cx="1795349" cy="87732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8332553" y="4613426"/>
            <a:ext cx="563241" cy="10268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8540789" y="5419918"/>
            <a:ext cx="949967" cy="467604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6823538" y="2817504"/>
            <a:ext cx="563241" cy="10268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7119097" y="3543347"/>
            <a:ext cx="968409" cy="467603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10118466" y="1667332"/>
            <a:ext cx="563241" cy="10268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9492491" y="1658297"/>
            <a:ext cx="467603" cy="968409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10177216" y="2388954"/>
            <a:ext cx="2717813" cy="1398511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6935353" y="47104"/>
            <a:ext cx="1398511" cy="2717813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798786" y="-104781"/>
            <a:ext cx="6950841" cy="6410988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230972" y="3100804"/>
            <a:ext cx="4784539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FFC000"/>
                  </a:fgClr>
                  <a:bgClr>
                    <a:srgbClr val="FF6600"/>
                  </a:bgClr>
                </a:pattFill>
                <a:effectLst>
                  <a:outerShdw dist="38100" dir="2700000" algn="tl" rotWithShape="0">
                    <a:srgbClr val="A9250B"/>
                  </a:outerShdw>
                </a:effectLst>
                <a:cs typeface="+mn-ea"/>
              </a:defRPr>
            </a:lvl1pPr>
          </a:lstStyle>
          <a:p>
            <a:r>
              <a:rPr lang="vi-VN" altLang="zh-CN" sz="4267" dirty="0" smtClean="0">
                <a:sym typeface="+mn-lt"/>
              </a:rPr>
              <a:t>Thuyết trình</a:t>
            </a:r>
            <a:endParaRPr lang="zh-CN" altLang="en-US" sz="4267" dirty="0"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927087" y="1845039"/>
            <a:ext cx="13479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000" b="1">
                <a:pattFill prst="ltDnDiag">
                  <a:fgClr>
                    <a:srgbClr val="FFC000"/>
                  </a:fgClr>
                  <a:bgClr>
                    <a:srgbClr val="FF6600"/>
                  </a:bgClr>
                </a:pattFill>
                <a:effectLst>
                  <a:outerShdw dist="38100" dir="2700000" algn="tl" rotWithShape="0">
                    <a:srgbClr val="A9250B"/>
                  </a:outerShdw>
                </a:effectLst>
                <a:cs typeface="+mn-ea"/>
              </a:defRPr>
            </a:lvl1pPr>
          </a:lstStyle>
          <a:p>
            <a:r>
              <a:rPr lang="en-US" altLang="zh-CN" sz="7200" dirty="0">
                <a:sym typeface="+mn-lt"/>
              </a:rPr>
              <a:t>03</a:t>
            </a:r>
            <a:endParaRPr lang="zh-CN" altLang="en-US" sz="7200" dirty="0"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9855" y="605701"/>
            <a:ext cx="2998059" cy="1004180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9969" y="3269456"/>
            <a:ext cx="1501113" cy="3476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50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2.96296E-6 L -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4199" y="3099413"/>
            <a:ext cx="2056461" cy="375858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8946" y="3099413"/>
            <a:ext cx="1687455" cy="3562404"/>
          </a:xfrm>
          <a:prstGeom prst="rect">
            <a:avLst/>
          </a:prstGeom>
        </p:spPr>
      </p:pic>
      <p:grpSp>
        <p:nvGrpSpPr>
          <p:cNvPr id="5" name="组合 4"/>
          <p:cNvGrpSpPr/>
          <p:nvPr/>
        </p:nvGrpSpPr>
        <p:grpSpPr>
          <a:xfrm>
            <a:off x="1444570" y="675703"/>
            <a:ext cx="5464365" cy="3569464"/>
            <a:chOff x="1083427" y="506777"/>
            <a:chExt cx="4098274" cy="2677098"/>
          </a:xfrm>
        </p:grpSpPr>
        <p:sp>
          <p:nvSpPr>
            <p:cNvPr id="6" name="云形标注 5"/>
            <p:cNvSpPr/>
            <p:nvPr/>
          </p:nvSpPr>
          <p:spPr>
            <a:xfrm>
              <a:off x="1083427" y="506777"/>
              <a:ext cx="4098274" cy="2677098"/>
            </a:xfrm>
            <a:prstGeom prst="cloudCallout">
              <a:avLst>
                <a:gd name="adj1" fmla="val 65548"/>
                <a:gd name="adj2" fmla="val 53842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cs typeface="+mn-ea"/>
                <a:sym typeface="+mn-lt"/>
              </a:endParaRPr>
            </a:p>
          </p:txBody>
        </p:sp>
        <p:sp>
          <p:nvSpPr>
            <p:cNvPr id="7" name="云形标注 6"/>
            <p:cNvSpPr/>
            <p:nvPr/>
          </p:nvSpPr>
          <p:spPr>
            <a:xfrm>
              <a:off x="1235827" y="595599"/>
              <a:ext cx="3809898" cy="2488723"/>
            </a:xfrm>
            <a:prstGeom prst="cloudCallout">
              <a:avLst>
                <a:gd name="adj1" fmla="val 71042"/>
                <a:gd name="adj2" fmla="val 59154"/>
              </a:avLst>
            </a:prstGeom>
            <a:solidFill>
              <a:schemeClr val="bg1"/>
            </a:solidFill>
            <a:ln w="22225">
              <a:solidFill>
                <a:srgbClr val="8CB82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cs typeface="+mn-ea"/>
                <a:sym typeface="+mn-lt"/>
              </a:endParaRPr>
            </a:p>
          </p:txBody>
        </p:sp>
      </p:grpSp>
      <p:sp>
        <p:nvSpPr>
          <p:cNvPr id="9" name="矩形 8"/>
          <p:cNvSpPr/>
          <p:nvPr/>
        </p:nvSpPr>
        <p:spPr>
          <a:xfrm>
            <a:off x="2341118" y="1283729"/>
            <a:ext cx="378461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 err="1"/>
              <a:t>Với</a:t>
            </a:r>
            <a:r>
              <a:rPr lang="en-US" sz="2400" dirty="0"/>
              <a:t> </a:t>
            </a:r>
            <a:r>
              <a:rPr lang="en-US" sz="2400" dirty="0" err="1"/>
              <a:t>những</a:t>
            </a:r>
            <a:r>
              <a:rPr lang="en-US" sz="2400" dirty="0"/>
              <a:t> </a:t>
            </a:r>
            <a:r>
              <a:rPr lang="en-US" sz="2400" dirty="0" err="1"/>
              <a:t>ứng</a:t>
            </a:r>
            <a:r>
              <a:rPr lang="en-US" sz="2400" dirty="0"/>
              <a:t> </a:t>
            </a:r>
            <a:r>
              <a:rPr lang="en-US" sz="2400" dirty="0" err="1"/>
              <a:t>dụng</a:t>
            </a:r>
            <a:r>
              <a:rPr lang="en-US" sz="2400" dirty="0"/>
              <a:t> </a:t>
            </a:r>
            <a:r>
              <a:rPr lang="en-US" sz="2400" dirty="0" err="1"/>
              <a:t>đã</a:t>
            </a:r>
            <a:r>
              <a:rPr lang="en-US" sz="2400" dirty="0"/>
              <a:t> </a:t>
            </a:r>
            <a:r>
              <a:rPr lang="en-US" sz="2400" dirty="0" err="1"/>
              <a:t>nêu</a:t>
            </a:r>
            <a:r>
              <a:rPr lang="en-US" sz="2400" dirty="0"/>
              <a:t> </a:t>
            </a:r>
            <a:r>
              <a:rPr lang="en-US" sz="2400" dirty="0" err="1"/>
              <a:t>ra</a:t>
            </a:r>
            <a:r>
              <a:rPr lang="en-US" sz="2400" dirty="0"/>
              <a:t> </a:t>
            </a:r>
            <a:r>
              <a:rPr lang="en-US" sz="2400" dirty="0" err="1"/>
              <a:t>đối</a:t>
            </a:r>
            <a:r>
              <a:rPr lang="en-US" sz="2400" dirty="0"/>
              <a:t> </a:t>
            </a:r>
            <a:r>
              <a:rPr lang="en-US" sz="2400" dirty="0" err="1"/>
              <a:t>với</a:t>
            </a:r>
            <a:r>
              <a:rPr lang="en-US" sz="2400" dirty="0"/>
              <a:t> </a:t>
            </a:r>
            <a:r>
              <a:rPr lang="en-US" sz="2400" dirty="0" err="1"/>
              <a:t>năng</a:t>
            </a:r>
            <a:r>
              <a:rPr lang="en-US" sz="2400" dirty="0"/>
              <a:t> </a:t>
            </a:r>
            <a:r>
              <a:rPr lang="en-US" sz="2400" dirty="0" err="1"/>
              <a:t>lượng</a:t>
            </a:r>
            <a:r>
              <a:rPr lang="en-US" sz="2400" dirty="0"/>
              <a:t> </a:t>
            </a:r>
            <a:r>
              <a:rPr lang="en-US" sz="2400" dirty="0" err="1"/>
              <a:t>thì</a:t>
            </a:r>
            <a:r>
              <a:rPr lang="en-US" sz="2400" dirty="0"/>
              <a:t> </a:t>
            </a:r>
            <a:r>
              <a:rPr lang="en-US" sz="2400" dirty="0" err="1"/>
              <a:t>chúng</a:t>
            </a:r>
            <a:r>
              <a:rPr lang="en-US" sz="2400" dirty="0"/>
              <a:t> ta </a:t>
            </a:r>
            <a:r>
              <a:rPr lang="en-US" sz="2400" dirty="0" err="1"/>
              <a:t>cần</a:t>
            </a:r>
            <a:r>
              <a:rPr lang="en-US" sz="2400" dirty="0"/>
              <a:t> </a:t>
            </a:r>
            <a:r>
              <a:rPr lang="en-US" sz="2400" dirty="0" err="1"/>
              <a:t>sử</a:t>
            </a:r>
            <a:r>
              <a:rPr lang="en-US" sz="2400" dirty="0"/>
              <a:t> </a:t>
            </a:r>
            <a:r>
              <a:rPr lang="en-US" sz="2400" dirty="0" err="1"/>
              <a:t>dụng</a:t>
            </a:r>
            <a:r>
              <a:rPr lang="en-US" sz="2400" dirty="0"/>
              <a:t> </a:t>
            </a:r>
            <a:r>
              <a:rPr lang="en-US" sz="2400" dirty="0" err="1"/>
              <a:t>năng</a:t>
            </a:r>
            <a:r>
              <a:rPr lang="en-US" sz="2400" dirty="0"/>
              <a:t> </a:t>
            </a:r>
            <a:r>
              <a:rPr lang="en-US" sz="2400" dirty="0" err="1"/>
              <a:t>lượng</a:t>
            </a:r>
            <a:r>
              <a:rPr lang="en-US" sz="2400" dirty="0"/>
              <a:t> </a:t>
            </a:r>
            <a:r>
              <a:rPr lang="en-US" sz="2400" dirty="0" err="1"/>
              <a:t>như</a:t>
            </a:r>
            <a:r>
              <a:rPr lang="en-US" sz="2400" dirty="0"/>
              <a:t> </a:t>
            </a:r>
            <a:r>
              <a:rPr lang="en-US" sz="2400" dirty="0" err="1"/>
              <a:t>thế</a:t>
            </a:r>
            <a:r>
              <a:rPr lang="en-US" sz="2400" dirty="0"/>
              <a:t> </a:t>
            </a:r>
            <a:r>
              <a:rPr lang="en-US" sz="2400" dirty="0" err="1"/>
              <a:t>nào</a:t>
            </a:r>
            <a:r>
              <a:rPr lang="en-US" sz="2400" dirty="0"/>
              <a:t> </a:t>
            </a:r>
            <a:r>
              <a:rPr lang="en-US" sz="2400" dirty="0" err="1"/>
              <a:t>trong</a:t>
            </a:r>
            <a:r>
              <a:rPr lang="en-US" sz="2400" dirty="0"/>
              <a:t> </a:t>
            </a:r>
            <a:r>
              <a:rPr lang="en-US" sz="2400" dirty="0" err="1"/>
              <a:t>thực</a:t>
            </a:r>
            <a:r>
              <a:rPr lang="en-US" sz="2400" dirty="0"/>
              <a:t> </a:t>
            </a:r>
            <a:r>
              <a:rPr lang="en-US" sz="2400" dirty="0" err="1"/>
              <a:t>tế</a:t>
            </a:r>
            <a:r>
              <a:rPr lang="en-US" sz="2400" dirty="0"/>
              <a:t> </a:t>
            </a:r>
            <a:r>
              <a:rPr lang="en-US" sz="2400" dirty="0" err="1"/>
              <a:t>hãy</a:t>
            </a:r>
            <a:r>
              <a:rPr lang="en-US" sz="2400" dirty="0"/>
              <a:t> </a:t>
            </a:r>
            <a:r>
              <a:rPr lang="en-US" sz="2400" dirty="0" err="1"/>
              <a:t>thuyết</a:t>
            </a:r>
            <a:r>
              <a:rPr lang="en-US" sz="2400" dirty="0"/>
              <a:t> </a:t>
            </a:r>
            <a:r>
              <a:rPr lang="en-US" sz="2400" dirty="0" err="1"/>
              <a:t>trinh</a:t>
            </a:r>
            <a:r>
              <a:rPr lang="en-US" sz="2400" dirty="0"/>
              <a:t> </a:t>
            </a:r>
            <a:r>
              <a:rPr lang="en-US" sz="2400" dirty="0" err="1"/>
              <a:t>một</a:t>
            </a:r>
            <a:r>
              <a:rPr lang="en-US" sz="2400" dirty="0"/>
              <a:t> </a:t>
            </a:r>
            <a:r>
              <a:rPr lang="en-US" sz="2400" dirty="0" err="1"/>
              <a:t>vấn</a:t>
            </a:r>
            <a:r>
              <a:rPr lang="en-US" sz="2400" dirty="0"/>
              <a:t> </a:t>
            </a:r>
            <a:r>
              <a:rPr lang="en-US" sz="2400" dirty="0" err="1"/>
              <a:t>đề</a:t>
            </a:r>
            <a:r>
              <a:rPr lang="en-US" sz="2400" dirty="0"/>
              <a:t> </a:t>
            </a:r>
            <a:r>
              <a:rPr lang="en-US" sz="2400" dirty="0" err="1"/>
              <a:t>với</a:t>
            </a:r>
            <a:r>
              <a:rPr lang="en-US" sz="2400" dirty="0"/>
              <a:t> </a:t>
            </a:r>
            <a:r>
              <a:rPr lang="en-US" sz="2400" dirty="0" err="1"/>
              <a:t>năng</a:t>
            </a:r>
            <a:r>
              <a:rPr lang="en-US" sz="2400" dirty="0"/>
              <a:t> </a:t>
            </a:r>
            <a:r>
              <a:rPr lang="en-US" sz="2400" dirty="0" err="1"/>
              <a:t>lượng</a:t>
            </a:r>
            <a:r>
              <a:rPr lang="en-US" sz="2400" dirty="0"/>
              <a:t> </a:t>
            </a:r>
            <a:endParaRPr lang="zh-CN" altLang="en-US" sz="2400" dirty="0">
              <a:solidFill>
                <a:srgbClr val="4CA420"/>
              </a:solidFill>
              <a:cs typeface="+mn-ea"/>
              <a:sym typeface="+mn-lt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6635" y="1247708"/>
            <a:ext cx="1170999" cy="1425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1799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73" b="20330"/>
          <a:stretch>
            <a:fillRect/>
          </a:stretch>
        </p:blipFill>
        <p:spPr>
          <a:xfrm flipH="1">
            <a:off x="1" y="54887"/>
            <a:ext cx="10018004" cy="7407213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74"/>
          <a:stretch>
            <a:fillRect/>
          </a:stretch>
        </p:blipFill>
        <p:spPr>
          <a:xfrm>
            <a:off x="7050424" y="4098275"/>
            <a:ext cx="5141576" cy="277441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28" t="38768" r="11612"/>
          <a:stretch>
            <a:fillRect/>
          </a:stretch>
        </p:blipFill>
        <p:spPr>
          <a:xfrm>
            <a:off x="851970" y="778527"/>
            <a:ext cx="2506525" cy="2558347"/>
          </a:xfrm>
          <a:prstGeom prst="ellipse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  <a:headEnd/>
            <a:tailEnd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63" r="6610"/>
          <a:stretch>
            <a:fillRect/>
          </a:stretch>
        </p:blipFill>
        <p:spPr>
          <a:xfrm>
            <a:off x="4205596" y="387504"/>
            <a:ext cx="2262131" cy="2276819"/>
          </a:xfrm>
          <a:prstGeom prst="ellipse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  <a:headEnd/>
            <a:tailEnd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49" r="12731"/>
          <a:stretch>
            <a:fillRect/>
          </a:stretch>
        </p:blipFill>
        <p:spPr>
          <a:xfrm>
            <a:off x="7314829" y="1658199"/>
            <a:ext cx="2012785" cy="2012248"/>
          </a:xfrm>
          <a:prstGeom prst="ellipse">
            <a:avLst/>
          </a:prstGeom>
          <a:solidFill>
            <a:srgbClr val="FFFFFF">
              <a:shade val="85000"/>
            </a:srgbClr>
          </a:solidFill>
          <a:ln w="158750" cap="sq">
            <a:solidFill>
              <a:srgbClr val="FFFFFF"/>
            </a:solidFill>
            <a:miter lim="800000"/>
            <a:headEnd/>
            <a:tailEnd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7" name="图片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73" b="20330"/>
          <a:stretch>
            <a:fillRect/>
          </a:stretch>
        </p:blipFill>
        <p:spPr>
          <a:xfrm flipH="1">
            <a:off x="0" y="0"/>
            <a:ext cx="10018004" cy="7407213"/>
          </a:xfrm>
          <a:prstGeom prst="rect">
            <a:avLst/>
          </a:prstGeom>
        </p:spPr>
      </p:pic>
      <p:pic>
        <p:nvPicPr>
          <p:cNvPr id="11" name="Đồng hồ đếm ngược 60 giây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4507" y="4453443"/>
            <a:ext cx="3225663" cy="2419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526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4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9" presetClass="entr" presetSubtype="0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9" presetClass="entr" presetSubtype="0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750"/>
                            </p:stCondLst>
                            <p:childTnLst>
                              <p:par>
                                <p:cTn id="3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0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41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830" y="1424850"/>
            <a:ext cx="6878420" cy="4343469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4850694" y="2304316"/>
            <a:ext cx="221508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dirty="0" smtClean="0">
                <a:solidFill>
                  <a:srgbClr val="A36D38"/>
                </a:solidFill>
                <a:cs typeface="+mn-ea"/>
                <a:sym typeface="+mn-lt"/>
              </a:rPr>
              <a:t>E</a:t>
            </a:r>
            <a:r>
              <a:rPr lang="vi-VN" altLang="zh-CN" sz="4000" dirty="0" smtClean="0">
                <a:solidFill>
                  <a:srgbClr val="A36D38"/>
                </a:solidFill>
                <a:cs typeface="+mn-ea"/>
                <a:sym typeface="+mn-lt"/>
              </a:rPr>
              <a:t>m thuyết trình</a:t>
            </a:r>
            <a:endParaRPr lang="zh-CN" altLang="en-US" sz="4000" dirty="0">
              <a:solidFill>
                <a:srgbClr val="A36D38"/>
              </a:solidFill>
              <a:cs typeface="+mn-ea"/>
              <a:sym typeface="+mn-lt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90" b="7591"/>
          <a:stretch>
            <a:fillRect/>
          </a:stretch>
        </p:blipFill>
        <p:spPr>
          <a:xfrm>
            <a:off x="1571035" y="1790130"/>
            <a:ext cx="2497861" cy="2896956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1047" y="2304317"/>
            <a:ext cx="3090399" cy="4469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070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4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WordArt 13"/>
          <p:cNvSpPr>
            <a:spLocks noChangeArrowheads="1" noChangeShapeType="1" noTextEdit="1"/>
          </p:cNvSpPr>
          <p:nvPr/>
        </p:nvSpPr>
        <p:spPr bwMode="auto">
          <a:xfrm>
            <a:off x="5157788" y="666750"/>
            <a:ext cx="228600" cy="76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3600" kern="10">
              <a:ln w="9525">
                <a:solidFill>
                  <a:srgbClr val="339966"/>
                </a:solidFill>
                <a:prstDash val="sysDot"/>
                <a:round/>
                <a:headEnd/>
                <a:tailEnd/>
              </a:ln>
              <a:solidFill>
                <a:schemeClr val="folHlink"/>
              </a:solidFill>
              <a:ea typeface="Times New Roman" charset="0"/>
              <a:cs typeface="Times New Roman" charset="0"/>
            </a:endParaRPr>
          </a:p>
        </p:txBody>
      </p:sp>
      <p:pic>
        <p:nvPicPr>
          <p:cNvPr id="13314" name="Picture 15" descr="Flash Lang hoa dep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1" y="0"/>
            <a:ext cx="962025" cy="86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15" descr="Flash Lang hoa dep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2601" y="0"/>
            <a:ext cx="962025" cy="86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15" descr="Flash Lang hoa dep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5976" y="5988050"/>
            <a:ext cx="962025" cy="86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15" descr="Flash Lang hoa dep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5988050"/>
            <a:ext cx="962025" cy="86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8" name="Picture 18" descr="Day hoa 2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2200" y="0"/>
            <a:ext cx="685800" cy="248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9" name="Picture 18" descr="Day hoa 2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609600" cy="248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0" name="Picture 11" descr="Bo hoa 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4389438"/>
            <a:ext cx="593725" cy="2468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1" name="Picture 11" descr="Bo hoa 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4276" y="4389438"/>
            <a:ext cx="593725" cy="2468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9" name="WordArt 19"/>
          <p:cNvSpPr>
            <a:spLocks noChangeArrowheads="1" noChangeShapeType="1" noTextEdit="1"/>
          </p:cNvSpPr>
          <p:nvPr/>
        </p:nvSpPr>
        <p:spPr bwMode="auto">
          <a:xfrm>
            <a:off x="4471170" y="3920623"/>
            <a:ext cx="3838575" cy="14954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3600" b="1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blurRad="63500" dist="46662" dir="2115817" algn="ctr" rotWithShape="0">
                    <a:srgbClr val="B2B2B2">
                      <a:alpha val="79999"/>
                    </a:srgbClr>
                  </a:outerShdw>
                </a:effectLst>
                <a:ea typeface="Times New Roman" charset="0"/>
                <a:cs typeface="Times New Roman" charset="0"/>
              </a:rPr>
              <a:t>KHOA HỌC</a:t>
            </a:r>
          </a:p>
          <a:p>
            <a:pPr algn="ctr">
              <a:defRPr/>
            </a:pPr>
            <a:r>
              <a:rPr lang="en-US" sz="3600" b="1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blurRad="63500" dist="46662" dir="2115817" algn="ctr" rotWithShape="0">
                    <a:srgbClr val="B2B2B2">
                      <a:alpha val="79999"/>
                    </a:srgbClr>
                  </a:outerShdw>
                </a:effectLst>
                <a:ea typeface="Times New Roman" charset="0"/>
                <a:cs typeface="Times New Roman" charset="0"/>
              </a:rPr>
              <a:t>LỚP 5</a:t>
            </a:r>
            <a:r>
              <a:rPr lang="vi-VN" sz="3600" b="1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blurRad="63500" dist="46662" dir="2115817" algn="ctr" rotWithShape="0">
                    <a:srgbClr val="B2B2B2">
                      <a:alpha val="79999"/>
                    </a:srgbClr>
                  </a:outerShdw>
                </a:effectLst>
                <a:ea typeface="Times New Roman" charset="0"/>
                <a:cs typeface="Times New Roman" charset="0"/>
              </a:rPr>
              <a:t>A1</a:t>
            </a:r>
            <a:r>
              <a:rPr lang="en-US" sz="3600" b="1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blurRad="63500" dist="46662" dir="2115817" algn="ctr" rotWithShape="0">
                    <a:srgbClr val="B2B2B2">
                      <a:alpha val="79999"/>
                    </a:srgbClr>
                  </a:outerShdw>
                </a:effectLst>
                <a:ea typeface="Times New Roman" charset="0"/>
                <a:cs typeface="Times New Roman" charset="0"/>
              </a:rPr>
              <a:t>.</a:t>
            </a:r>
          </a:p>
        </p:txBody>
      </p:sp>
      <p:sp>
        <p:nvSpPr>
          <p:cNvPr id="2061" name="WordArt 21"/>
          <p:cNvSpPr>
            <a:spLocks noChangeArrowheads="1" noChangeShapeType="1" noTextEdit="1"/>
          </p:cNvSpPr>
          <p:nvPr/>
        </p:nvSpPr>
        <p:spPr bwMode="auto">
          <a:xfrm>
            <a:off x="2667001" y="5988050"/>
            <a:ext cx="6867525" cy="6413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3600" b="1" kern="10" dirty="0">
                <a:ln w="9525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blurRad="63500" dist="46662" dir="2115817" algn="ctr" rotWithShape="0">
                    <a:srgbClr val="B2B2B2">
                      <a:alpha val="79999"/>
                    </a:srgbClr>
                  </a:outerShdw>
                </a:effectLst>
                <a:ea typeface="Times New Roman" charset="0"/>
                <a:cs typeface="Times New Roman" charset="0"/>
              </a:rPr>
              <a:t>GIÁO VIÊN: NGUYỄN </a:t>
            </a:r>
            <a:r>
              <a:rPr lang="vi-VN" sz="3600" b="1" kern="10" dirty="0">
                <a:ln w="9525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blurRad="63500" dist="46662" dir="2115817" algn="ctr" rotWithShape="0">
                    <a:srgbClr val="B2B2B2">
                      <a:alpha val="79999"/>
                    </a:srgbClr>
                  </a:outerShdw>
                </a:effectLst>
                <a:ea typeface="Times New Roman" charset="0"/>
                <a:cs typeface="Times New Roman" charset="0"/>
              </a:rPr>
              <a:t>THỊ TRÀ MY</a:t>
            </a:r>
            <a:r>
              <a:rPr lang="en-US" sz="3600" b="1" kern="10" dirty="0">
                <a:ln w="9525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blurRad="63500" dist="46662" dir="2115817" algn="ctr" rotWithShape="0">
                    <a:srgbClr val="B2B2B2">
                      <a:alpha val="79999"/>
                    </a:srgbClr>
                  </a:outerShdw>
                </a:effectLst>
                <a:ea typeface="Times New Roman" charset="0"/>
                <a:cs typeface="Times New Roman" charset="0"/>
              </a:rPr>
              <a:t>.</a:t>
            </a:r>
          </a:p>
        </p:txBody>
      </p:sp>
      <p:grpSp>
        <p:nvGrpSpPr>
          <p:cNvPr id="13325" name="Group 18"/>
          <p:cNvGrpSpPr>
            <a:grpSpLocks/>
          </p:cNvGrpSpPr>
          <p:nvPr/>
        </p:nvGrpSpPr>
        <p:grpSpPr bwMode="auto">
          <a:xfrm>
            <a:off x="4572000" y="945775"/>
            <a:ext cx="2971800" cy="2667000"/>
            <a:chOff x="5225" y="9335"/>
            <a:chExt cx="2520" cy="1750"/>
          </a:xfrm>
        </p:grpSpPr>
        <p:sp>
          <p:nvSpPr>
            <p:cNvPr id="2065" name="AutoShape 27" descr="2"/>
            <p:cNvSpPr>
              <a:spLocks noChangeArrowheads="1"/>
            </p:cNvSpPr>
            <p:nvPr/>
          </p:nvSpPr>
          <p:spPr bwMode="auto">
            <a:xfrm>
              <a:off x="5225" y="10186"/>
              <a:ext cx="2520" cy="899"/>
            </a:xfrm>
            <a:prstGeom prst="wave">
              <a:avLst>
                <a:gd name="adj1" fmla="val 20644"/>
                <a:gd name="adj2" fmla="val 0"/>
              </a:avLst>
            </a:prstGeom>
            <a:blipFill dpi="0" rotWithShape="0">
              <a:blip r:embed="rId5"/>
              <a:srcRect/>
              <a:stretch>
                <a:fillRect/>
              </a:stretch>
            </a:blipFill>
            <a:ln>
              <a:noFill/>
            </a:ln>
            <a:effectLst>
              <a:outerShdw blurRad="63500" dist="107763" dir="2700000" algn="ctr" rotWithShape="0">
                <a:srgbClr val="C0C0C0">
                  <a:alpha val="74997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35" tIns="45718" rIns="91435" bIns="45718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vi-VN" altLang="en-US" sz="1800">
                <a:latin typeface="Times New Roman" charset="0"/>
                <a:ea typeface="Arial" charset="0"/>
                <a:cs typeface="Arial" charset="0"/>
              </a:endParaRPr>
            </a:p>
          </p:txBody>
        </p:sp>
        <p:pic>
          <p:nvPicPr>
            <p:cNvPr id="13329" name="Picture 26" descr="cosmoS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02" y="9335"/>
              <a:ext cx="1080" cy="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330" name="Picture 25" descr="BOOK2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14" y="10122"/>
              <a:ext cx="1260" cy="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331" name="Picture 24" descr="BOOK1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42" y="9848"/>
              <a:ext cx="1635" cy="7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332" name="Picture 23" descr="QUILLPEN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15" y="9336"/>
              <a:ext cx="702" cy="13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333" name="Text Box 22"/>
            <p:cNvSpPr txBox="1">
              <a:spLocks noChangeArrowheads="1"/>
            </p:cNvSpPr>
            <p:nvPr/>
          </p:nvSpPr>
          <p:spPr bwMode="auto">
            <a:xfrm>
              <a:off x="5867" y="9897"/>
              <a:ext cx="900" cy="5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35" tIns="45718" rIns="91435" bIns="45718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800" b="1">
                  <a:latin typeface="Times New Roman" charset="0"/>
                  <a:ea typeface="Times New Roman" charset="0"/>
                  <a:cs typeface="Times New Roman" charset="0"/>
                </a:rPr>
                <a:t> </a:t>
              </a:r>
              <a:endParaRPr lang="en-US" altLang="en-US" sz="480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13334" name="Text Box 21"/>
            <p:cNvSpPr txBox="1">
              <a:spLocks noChangeArrowheads="1"/>
            </p:cNvSpPr>
            <p:nvPr/>
          </p:nvSpPr>
          <p:spPr bwMode="auto">
            <a:xfrm>
              <a:off x="6665" y="9863"/>
              <a:ext cx="577" cy="3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35" tIns="45718" rIns="91435" bIns="45718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4800">
                <a:latin typeface="Times New Roman" charset="0"/>
                <a:ea typeface="Arial" charset="0"/>
                <a:cs typeface="Arial" charset="0"/>
              </a:endParaRPr>
            </a:p>
          </p:txBody>
        </p:sp>
        <p:sp>
          <p:nvSpPr>
            <p:cNvPr id="13335" name="WordArt 20"/>
            <p:cNvSpPr>
              <a:spLocks noChangeArrowheads="1" noChangeShapeType="1" noTextEdit="1"/>
            </p:cNvSpPr>
            <p:nvPr/>
          </p:nvSpPr>
          <p:spPr bwMode="auto">
            <a:xfrm rot="1334491">
              <a:off x="6130" y="10696"/>
              <a:ext cx="600" cy="125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9282"/>
                </a:avLst>
              </a:prstTxWarp>
            </a:bodyPr>
            <a:lstStyle/>
            <a:p>
              <a:pPr algn="ctr"/>
              <a:r>
                <a:rPr lang="en-US" b="1" kern="10">
                  <a:solidFill>
                    <a:srgbClr val="FFFFFF"/>
                  </a:solidFill>
                  <a:ea typeface="Times New Roman" charset="0"/>
                  <a:cs typeface="Times New Roman" charset="0"/>
                </a:rPr>
                <a:t>NĂM </a:t>
              </a:r>
            </a:p>
          </p:txBody>
        </p:sp>
        <p:sp>
          <p:nvSpPr>
            <p:cNvPr id="13336" name="Text Box 19"/>
            <p:cNvSpPr txBox="1">
              <a:spLocks noChangeArrowheads="1"/>
            </p:cNvSpPr>
            <p:nvPr/>
          </p:nvSpPr>
          <p:spPr bwMode="auto">
            <a:xfrm>
              <a:off x="6623" y="10049"/>
              <a:ext cx="720" cy="5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35" tIns="45718" rIns="91435" bIns="45718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vi-VN" altLang="en-US" sz="4800">
                <a:latin typeface="Times New Roman" charset="0"/>
                <a:ea typeface="Arial" charset="0"/>
                <a:cs typeface="Arial" charset="0"/>
              </a:endParaRPr>
            </a:p>
          </p:txBody>
        </p:sp>
      </p:grpSp>
      <p:sp>
        <p:nvSpPr>
          <p:cNvPr id="2063" name="WordArt 33"/>
          <p:cNvSpPr>
            <a:spLocks noChangeArrowheads="1" noChangeShapeType="1" noTextEdit="1"/>
          </p:cNvSpPr>
          <p:nvPr/>
        </p:nvSpPr>
        <p:spPr bwMode="auto">
          <a:xfrm>
            <a:off x="2895600" y="152400"/>
            <a:ext cx="6629400" cy="685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36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blurRad="63500" dist="46662" dir="2115817" algn="ctr" rotWithShape="0">
                    <a:srgbClr val="B2B2B2">
                      <a:alpha val="79999"/>
                    </a:srgbClr>
                  </a:outerShdw>
                </a:effectLst>
                <a:ea typeface="Times New Roman" charset="0"/>
                <a:cs typeface="Times New Roman" charset="0"/>
              </a:rPr>
              <a:t>TRƯỜNG TIỂU HỌC </a:t>
            </a:r>
            <a:r>
              <a:rPr lang="vi-VN" sz="36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blurRad="63500" dist="46662" dir="2115817" algn="ctr" rotWithShape="0">
                    <a:srgbClr val="B2B2B2">
                      <a:alpha val="79999"/>
                    </a:srgbClr>
                  </a:outerShdw>
                </a:effectLst>
                <a:ea typeface="Times New Roman" charset="0"/>
                <a:cs typeface="Times New Roman" charset="0"/>
              </a:rPr>
              <a:t>THANH AM</a:t>
            </a:r>
            <a:r>
              <a:rPr lang="en-US" sz="36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blurRad="63500" dist="46662" dir="2115817" algn="ctr" rotWithShape="0">
                    <a:srgbClr val="B2B2B2">
                      <a:alpha val="79999"/>
                    </a:srgbClr>
                  </a:outerShdw>
                </a:effectLst>
                <a:ea typeface="Times New Roman" charset="0"/>
                <a:cs typeface="Times New Roman" charset="0"/>
              </a:rPr>
              <a:t>.</a:t>
            </a:r>
          </a:p>
        </p:txBody>
      </p:sp>
      <p:sp>
        <p:nvSpPr>
          <p:cNvPr id="13327" name="Rectangle 15"/>
          <p:cNvSpPr>
            <a:spLocks noChangeArrowheads="1"/>
          </p:cNvSpPr>
          <p:nvPr/>
        </p:nvSpPr>
        <p:spPr bwMode="auto">
          <a:xfrm>
            <a:off x="1524000" y="0"/>
            <a:ext cx="9144000" cy="6858000"/>
          </a:xfrm>
          <a:prstGeom prst="rect">
            <a:avLst/>
          </a:prstGeom>
          <a:noFill/>
          <a:ln w="57150">
            <a:pattFill prst="sphere">
              <a:fgClr>
                <a:srgbClr val="0000FF"/>
              </a:fgClr>
              <a:bgClr>
                <a:srgbClr val="FF0000"/>
              </a:bgClr>
            </a:patt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vi-VN" altLang="en-US" sz="180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5834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789986" y="2748813"/>
            <a:ext cx="3202237" cy="3202237"/>
            <a:chOff x="512976" y="1152476"/>
            <a:chExt cx="2401678" cy="2401678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2976" y="1152476"/>
              <a:ext cx="2401678" cy="2401678"/>
            </a:xfrm>
            <a:prstGeom prst="rect">
              <a:avLst/>
            </a:prstGeom>
          </p:spPr>
        </p:pic>
        <p:sp>
          <p:nvSpPr>
            <p:cNvPr id="8" name="文本框 7"/>
            <p:cNvSpPr txBox="1"/>
            <p:nvPr/>
          </p:nvSpPr>
          <p:spPr>
            <a:xfrm>
              <a:off x="943113" y="2001977"/>
              <a:ext cx="1618506" cy="9002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400" dirty="0" err="1"/>
                <a:t>Kể</a:t>
              </a:r>
              <a:r>
                <a:rPr lang="en-US" sz="2400" dirty="0"/>
                <a:t> </a:t>
              </a:r>
              <a:r>
                <a:rPr lang="en-US" sz="2400" dirty="0" err="1"/>
                <a:t>lại</a:t>
              </a:r>
              <a:r>
                <a:rPr lang="en-US" sz="2400" dirty="0"/>
                <a:t> </a:t>
              </a:r>
              <a:r>
                <a:rPr lang="en-US" sz="2400" dirty="0" err="1"/>
                <a:t>đúng</a:t>
              </a:r>
              <a:r>
                <a:rPr lang="en-US" sz="2400" dirty="0"/>
                <a:t> </a:t>
              </a:r>
              <a:r>
                <a:rPr lang="en-US" sz="2400" dirty="0" err="1"/>
                <a:t>các</a:t>
              </a:r>
              <a:r>
                <a:rPr lang="en-US" sz="2400" dirty="0"/>
                <a:t> </a:t>
              </a:r>
              <a:r>
                <a:rPr lang="en-US" sz="2400" dirty="0" err="1"/>
                <a:t>loại</a:t>
              </a:r>
              <a:r>
                <a:rPr lang="en-US" sz="2400" dirty="0"/>
                <a:t> </a:t>
              </a:r>
              <a:r>
                <a:rPr lang="en-US" sz="2400" dirty="0" err="1"/>
                <a:t>năng</a:t>
              </a:r>
              <a:r>
                <a:rPr lang="en-US" sz="2400" dirty="0"/>
                <a:t> </a:t>
              </a:r>
              <a:r>
                <a:rPr lang="en-US" sz="2400" dirty="0" err="1"/>
                <a:t>lượng</a:t>
              </a:r>
              <a:r>
                <a:rPr lang="en-US" sz="2400" dirty="0"/>
                <a:t> </a:t>
              </a:r>
              <a:r>
                <a:rPr lang="en-US" sz="2400" dirty="0" err="1"/>
                <a:t>đã</a:t>
              </a:r>
              <a:r>
                <a:rPr lang="en-US" sz="2400" dirty="0"/>
                <a:t> </a:t>
              </a:r>
              <a:r>
                <a:rPr lang="en-US" sz="2400" dirty="0" err="1"/>
                <a:t>học</a:t>
              </a:r>
              <a:r>
                <a:rPr lang="en-US" sz="2400" dirty="0"/>
                <a:t>.</a:t>
              </a:r>
              <a:r>
                <a:rPr lang="en-US" sz="2400" dirty="0" smtClean="0">
                  <a:effectLst/>
                </a:rPr>
                <a:t> </a:t>
              </a:r>
              <a:endParaRPr lang="zh-CN" altLang="en-US" sz="2000" dirty="0">
                <a:solidFill>
                  <a:srgbClr val="920000"/>
                </a:solidFill>
                <a:cs typeface="+mn-ea"/>
                <a:sym typeface="+mn-lt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 flipH="1">
              <a:off x="1555482" y="1702183"/>
              <a:ext cx="481446" cy="31542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vi-VN" altLang="zh-CN" sz="2133" b="1" dirty="0" smtClean="0">
                  <a:solidFill>
                    <a:srgbClr val="920000"/>
                  </a:solidFill>
                  <a:cs typeface="+mn-ea"/>
                  <a:sym typeface="+mn-lt"/>
                </a:rPr>
                <a:t>1</a:t>
              </a:r>
              <a:endParaRPr lang="zh-CN" altLang="en-US" sz="2133" b="1" dirty="0">
                <a:cs typeface="+mn-ea"/>
                <a:sym typeface="+mn-lt"/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3682592" y="1880918"/>
            <a:ext cx="4966924" cy="4831308"/>
            <a:chOff x="2682431" y="501555"/>
            <a:chExt cx="3359849" cy="3345760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82431" y="501555"/>
              <a:ext cx="3359849" cy="3345760"/>
            </a:xfrm>
            <a:prstGeom prst="rect">
              <a:avLst/>
            </a:prstGeom>
          </p:spPr>
        </p:pic>
        <p:sp>
          <p:nvSpPr>
            <p:cNvPr id="10" name="文本框 9"/>
            <p:cNvSpPr txBox="1"/>
            <p:nvPr/>
          </p:nvSpPr>
          <p:spPr>
            <a:xfrm>
              <a:off x="3636241" y="1503326"/>
              <a:ext cx="1699615" cy="1598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400" dirty="0" err="1"/>
                <a:t>Sắp</a:t>
              </a:r>
              <a:r>
                <a:rPr lang="en-US" sz="2400" dirty="0"/>
                <a:t> </a:t>
              </a:r>
              <a:r>
                <a:rPr lang="en-US" sz="2400" dirty="0" err="1"/>
                <a:t>xếp</a:t>
              </a:r>
              <a:r>
                <a:rPr lang="en-US" sz="2400" dirty="0"/>
                <a:t> </a:t>
              </a:r>
              <a:r>
                <a:rPr lang="en-US" sz="2400" dirty="0" err="1"/>
                <a:t>đúng</a:t>
              </a:r>
              <a:r>
                <a:rPr lang="en-US" sz="2400" dirty="0"/>
                <a:t> </a:t>
              </a:r>
              <a:r>
                <a:rPr lang="en-US" sz="2400" dirty="0" err="1"/>
                <a:t>các</a:t>
              </a:r>
              <a:r>
                <a:rPr lang="en-US" sz="2400" dirty="0"/>
                <a:t> </a:t>
              </a:r>
              <a:r>
                <a:rPr lang="en-US" sz="2400" dirty="0" err="1"/>
                <a:t>hình</a:t>
              </a:r>
              <a:r>
                <a:rPr lang="en-US" sz="2400" dirty="0"/>
                <a:t> </a:t>
              </a:r>
              <a:r>
                <a:rPr lang="en-US" sz="2400" dirty="0" err="1"/>
                <a:t>ảnh</a:t>
              </a:r>
              <a:r>
                <a:rPr lang="en-US" sz="2400" dirty="0"/>
                <a:t> </a:t>
              </a:r>
              <a:r>
                <a:rPr lang="en-US" sz="2400" dirty="0" err="1"/>
                <a:t>về</a:t>
              </a:r>
              <a:r>
                <a:rPr lang="en-US" sz="2400" dirty="0"/>
                <a:t> </a:t>
              </a:r>
              <a:r>
                <a:rPr lang="en-US" sz="2400" dirty="0" err="1"/>
                <a:t>ứng</a:t>
              </a:r>
              <a:r>
                <a:rPr lang="en-US" sz="2400" dirty="0"/>
                <a:t> </a:t>
              </a:r>
              <a:r>
                <a:rPr lang="en-US" sz="2400" dirty="0" err="1"/>
                <a:t>dụng</a:t>
              </a:r>
              <a:r>
                <a:rPr lang="en-US" sz="2400" dirty="0"/>
                <a:t> </a:t>
              </a:r>
              <a:r>
                <a:rPr lang="en-US" sz="2400" dirty="0" err="1"/>
                <a:t>của</a:t>
              </a:r>
              <a:r>
                <a:rPr lang="en-US" sz="2400" dirty="0"/>
                <a:t> </a:t>
              </a:r>
              <a:r>
                <a:rPr lang="en-US" sz="2400" dirty="0" err="1"/>
                <a:t>năng</a:t>
              </a:r>
              <a:r>
                <a:rPr lang="en-US" sz="2400" dirty="0"/>
                <a:t> </a:t>
              </a:r>
              <a:r>
                <a:rPr lang="en-US" sz="2400" dirty="0" err="1"/>
                <a:t>lượng</a:t>
              </a:r>
              <a:r>
                <a:rPr lang="en-US" sz="2400" dirty="0"/>
                <a:t> </a:t>
              </a:r>
              <a:r>
                <a:rPr lang="en-US" sz="2400" dirty="0" err="1"/>
                <a:t>trong</a:t>
              </a:r>
              <a:r>
                <a:rPr lang="en-US" sz="2400" dirty="0"/>
                <a:t> </a:t>
              </a:r>
              <a:r>
                <a:rPr lang="en-US" sz="2400" dirty="0" err="1"/>
                <a:t>cuộc</a:t>
              </a:r>
              <a:r>
                <a:rPr lang="en-US" sz="2400" dirty="0"/>
                <a:t> </a:t>
              </a:r>
              <a:r>
                <a:rPr lang="en-US" sz="2400" dirty="0" err="1"/>
                <a:t>đúng</a:t>
              </a:r>
              <a:r>
                <a:rPr lang="en-US" sz="2400" dirty="0"/>
                <a:t> </a:t>
              </a:r>
              <a:r>
                <a:rPr lang="en-US" sz="2400" dirty="0" err="1"/>
                <a:t>theo</a:t>
              </a:r>
              <a:r>
                <a:rPr lang="en-US" sz="2400" dirty="0"/>
                <a:t> </a:t>
              </a:r>
              <a:r>
                <a:rPr lang="en-US" sz="2400" dirty="0" err="1"/>
                <a:t>nhóm</a:t>
              </a:r>
              <a:r>
                <a:rPr lang="en-US" sz="2400" dirty="0"/>
                <a:t> </a:t>
              </a:r>
              <a:r>
                <a:rPr lang="en-US" sz="2400" dirty="0" err="1"/>
                <a:t>thích</a:t>
              </a:r>
              <a:r>
                <a:rPr lang="en-US" sz="2400" dirty="0"/>
                <a:t> </a:t>
              </a:r>
              <a:r>
                <a:rPr lang="en-US" sz="2400" dirty="0" err="1"/>
                <a:t>hợp</a:t>
              </a:r>
              <a:r>
                <a:rPr lang="en-US" sz="2400" dirty="0"/>
                <a:t>.</a:t>
              </a:r>
            </a:p>
          </p:txBody>
        </p:sp>
        <p:sp>
          <p:nvSpPr>
            <p:cNvPr id="11" name="矩形 10"/>
            <p:cNvSpPr/>
            <p:nvPr/>
          </p:nvSpPr>
          <p:spPr>
            <a:xfrm flipH="1">
              <a:off x="4210181" y="1187902"/>
              <a:ext cx="551733" cy="31542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vi-VN" altLang="zh-CN" sz="2133" b="1" dirty="0" smtClean="0">
                  <a:solidFill>
                    <a:srgbClr val="00B0F0"/>
                  </a:solidFill>
                  <a:cs typeface="+mn-ea"/>
                  <a:sym typeface="+mn-lt"/>
                </a:rPr>
                <a:t>2</a:t>
              </a:r>
              <a:endParaRPr lang="zh-CN" altLang="en-US" sz="2133" b="1" dirty="0">
                <a:solidFill>
                  <a:srgbClr val="00B0F0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7927362" y="2357931"/>
            <a:ext cx="3991632" cy="3984000"/>
            <a:chOff x="5866009" y="859315"/>
            <a:chExt cx="2993724" cy="2988000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66009" y="859315"/>
              <a:ext cx="2993724" cy="2988000"/>
            </a:xfrm>
            <a:prstGeom prst="rect">
              <a:avLst/>
            </a:prstGeom>
          </p:spPr>
        </p:pic>
        <p:sp>
          <p:nvSpPr>
            <p:cNvPr id="12" name="文本框 11"/>
            <p:cNvSpPr txBox="1"/>
            <p:nvPr/>
          </p:nvSpPr>
          <p:spPr>
            <a:xfrm>
              <a:off x="6649248" y="1818894"/>
              <a:ext cx="1618506" cy="11772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400" dirty="0" err="1" smtClean="0"/>
                <a:t>Thuyết</a:t>
              </a:r>
              <a:r>
                <a:rPr lang="en-US" sz="2400" dirty="0" smtClean="0"/>
                <a:t> </a:t>
              </a:r>
              <a:r>
                <a:rPr lang="en-US" sz="2400" dirty="0" err="1" smtClean="0"/>
                <a:t>trình</a:t>
              </a:r>
              <a:r>
                <a:rPr lang="en-US" sz="2400" dirty="0" smtClean="0"/>
                <a:t> </a:t>
              </a:r>
              <a:r>
                <a:rPr lang="en-US" sz="2400" dirty="0" err="1" smtClean="0"/>
                <a:t>được</a:t>
              </a:r>
              <a:r>
                <a:rPr lang="en-US" sz="2400" dirty="0" smtClean="0"/>
                <a:t> </a:t>
              </a:r>
              <a:r>
                <a:rPr lang="en-US" sz="2400" dirty="0" err="1" smtClean="0"/>
                <a:t>về</a:t>
              </a:r>
              <a:r>
                <a:rPr lang="en-US" sz="2400" dirty="0" smtClean="0"/>
                <a:t> </a:t>
              </a:r>
              <a:r>
                <a:rPr lang="en-US" sz="2400" dirty="0" err="1" smtClean="0"/>
                <a:t>vấn</a:t>
              </a:r>
              <a:r>
                <a:rPr lang="en-US" sz="2400" dirty="0" smtClean="0"/>
                <a:t> </a:t>
              </a:r>
              <a:r>
                <a:rPr lang="en-US" sz="2400" dirty="0" err="1" smtClean="0"/>
                <a:t>đề</a:t>
              </a:r>
              <a:r>
                <a:rPr lang="en-US" sz="2400" dirty="0" smtClean="0"/>
                <a:t> </a:t>
              </a:r>
              <a:r>
                <a:rPr lang="en-US" sz="2400" dirty="0" err="1" smtClean="0"/>
                <a:t>sử</a:t>
              </a:r>
              <a:r>
                <a:rPr lang="en-US" sz="2400" dirty="0" smtClean="0"/>
                <a:t> </a:t>
              </a:r>
              <a:r>
                <a:rPr lang="en-US" sz="2400" dirty="0" err="1" smtClean="0"/>
                <a:t>dụng</a:t>
              </a:r>
              <a:r>
                <a:rPr lang="en-US" sz="2400" dirty="0" smtClean="0"/>
                <a:t> </a:t>
              </a:r>
              <a:r>
                <a:rPr lang="en-US" sz="2400" dirty="0" err="1" smtClean="0"/>
                <a:t>năng</a:t>
              </a:r>
              <a:r>
                <a:rPr lang="en-US" sz="2400" dirty="0" smtClean="0"/>
                <a:t> </a:t>
              </a:r>
              <a:r>
                <a:rPr lang="en-US" sz="2400" dirty="0" err="1" smtClean="0"/>
                <a:t>lượng</a:t>
              </a:r>
              <a:r>
                <a:rPr lang="en-US" sz="2400" dirty="0" smtClean="0"/>
                <a:t>.</a:t>
              </a:r>
              <a:r>
                <a:rPr lang="en-US" sz="2400" dirty="0" smtClean="0">
                  <a:effectLst/>
                </a:rPr>
                <a:t> </a:t>
              </a:r>
              <a:endParaRPr lang="zh-CN" altLang="en-US" sz="2000" dirty="0">
                <a:solidFill>
                  <a:srgbClr val="679C31"/>
                </a:solidFill>
                <a:cs typeface="+mn-ea"/>
                <a:sym typeface="+mn-lt"/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7240608" y="1535208"/>
              <a:ext cx="812666" cy="31542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vi-VN" altLang="zh-CN" sz="2133" b="1" dirty="0" smtClean="0">
                  <a:solidFill>
                    <a:srgbClr val="679C31"/>
                  </a:solidFill>
                  <a:cs typeface="+mn-ea"/>
                  <a:sym typeface="+mn-lt"/>
                </a:rPr>
                <a:t>3</a:t>
              </a:r>
              <a:endParaRPr lang="zh-CN" altLang="en-US" sz="2133" b="1" dirty="0">
                <a:solidFill>
                  <a:srgbClr val="679C31"/>
                </a:solidFill>
                <a:cs typeface="+mn-ea"/>
                <a:sym typeface="+mn-lt"/>
              </a:endParaRPr>
            </a:p>
          </p:txBody>
        </p:sp>
      </p:grpSp>
      <p:sp>
        <p:nvSpPr>
          <p:cNvPr id="14" name="Up Ribbon 13"/>
          <p:cNvSpPr/>
          <p:nvPr/>
        </p:nvSpPr>
        <p:spPr>
          <a:xfrm>
            <a:off x="789986" y="251791"/>
            <a:ext cx="10752657" cy="1629127"/>
          </a:xfrm>
          <a:prstGeom prst="ribbon2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4454833" y="348233"/>
            <a:ext cx="378815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 smtClean="0"/>
              <a:t>CỦNG CỐ</a:t>
            </a:r>
            <a:endParaRPr lang="en-US" sz="7200" b="1" dirty="0"/>
          </a:p>
        </p:txBody>
      </p:sp>
    </p:spTree>
    <p:extLst>
      <p:ext uri="{BB962C8B-B14F-4D97-AF65-F5344CB8AC3E}">
        <p14:creationId xmlns:p14="http://schemas.microsoft.com/office/powerpoint/2010/main" val="1633134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afterEffect" p14:presetBounceEnd="6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7" dur="1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8" dur="1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 p14:presetBounceEnd="69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11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12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fill="hold" nodeType="withEffect" p14:presetBounceEnd="69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15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16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8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18" dur="1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9" presetID="8" presetClass="emph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20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1" presetID="8" presetClass="emph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22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8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18" dur="1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9" presetID="8" presetClass="emph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20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1" presetID="8" presetClass="emph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22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5" t="12037" r="70209" b="60370"/>
          <a:stretch/>
        </p:blipFill>
        <p:spPr>
          <a:xfrm>
            <a:off x="8915400" y="1316766"/>
            <a:ext cx="3276600" cy="18923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68" t="2037" r="6249"/>
          <a:stretch/>
        </p:blipFill>
        <p:spPr>
          <a:xfrm>
            <a:off x="-234928" y="61834"/>
            <a:ext cx="12661856" cy="67183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91" t="53519" r="1" b="6482"/>
          <a:stretch/>
        </p:blipFill>
        <p:spPr>
          <a:xfrm>
            <a:off x="10337800" y="3670300"/>
            <a:ext cx="1854200" cy="274320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667" r="82708" b="15370"/>
          <a:stretch/>
        </p:blipFill>
        <p:spPr>
          <a:xfrm>
            <a:off x="0" y="4914900"/>
            <a:ext cx="2108200" cy="889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5" t="12037" r="70209" b="60370"/>
          <a:stretch/>
        </p:blipFill>
        <p:spPr>
          <a:xfrm>
            <a:off x="239349" y="51097"/>
            <a:ext cx="3276600" cy="18923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156400" y="3879306"/>
            <a:ext cx="6359252" cy="18156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733" b="1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SAU: </a:t>
            </a:r>
          </a:p>
          <a:p>
            <a:pPr algn="ctr"/>
            <a:r>
              <a:rPr lang="vi-VN" sz="3733" b="1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CƠ QUAN SINH SẢN CỦA THỰC VÂT CÓ HOA</a:t>
            </a:r>
            <a:endParaRPr lang="x-none" sz="3733" b="1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图片 1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40971" y="3332989"/>
            <a:ext cx="3121024" cy="3176899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-5617301" y="2934478"/>
            <a:ext cx="5448300" cy="3479023"/>
            <a:chOff x="-4212976" y="2200858"/>
            <a:chExt cx="4086225" cy="2609267"/>
          </a:xfrm>
        </p:grpSpPr>
        <p:pic>
          <p:nvPicPr>
            <p:cNvPr id="16" name="图片 15"/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710" t="40370" r="7603" b="8900"/>
            <a:stretch/>
          </p:blipFill>
          <p:spPr>
            <a:xfrm>
              <a:off x="-4212976" y="2200858"/>
              <a:ext cx="4086225" cy="2609267"/>
            </a:xfrm>
            <a:prstGeom prst="rect">
              <a:avLst/>
            </a:prstGeom>
          </p:spPr>
        </p:pic>
        <p:sp>
          <p:nvSpPr>
            <p:cNvPr id="2" name="TextBox 1"/>
            <p:cNvSpPr txBox="1"/>
            <p:nvPr/>
          </p:nvSpPr>
          <p:spPr>
            <a:xfrm>
              <a:off x="-2916832" y="3651870"/>
              <a:ext cx="1119682" cy="3770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altLang="zh-CN" sz="2667" dirty="0">
                  <a:solidFill>
                    <a:srgbClr val="FF0000"/>
                  </a:solidFill>
                  <a:latin typeface="方正粗圆_GBK" panose="03000509000000000000" pitchFamily="65" charset="-122"/>
                  <a:ea typeface="方正粗圆_GBK" panose="03000509000000000000" pitchFamily="65" charset="-122"/>
                </a:rPr>
                <a:t>LỚP </a:t>
              </a:r>
              <a:r>
                <a:rPr lang="vi-VN" altLang="zh-CN" sz="2667" dirty="0" smtClean="0">
                  <a:solidFill>
                    <a:srgbClr val="FF0000"/>
                  </a:solidFill>
                  <a:latin typeface="方正粗圆_GBK" panose="03000509000000000000" pitchFamily="65" charset="-122"/>
                  <a:ea typeface="方正粗圆_GBK" panose="03000509000000000000" pitchFamily="65" charset="-122"/>
                </a:rPr>
                <a:t>5A1</a:t>
              </a:r>
              <a:endParaRPr lang="zh-CN" altLang="en-US" sz="2667" dirty="0">
                <a:solidFill>
                  <a:srgbClr val="FF0000"/>
                </a:solidFill>
                <a:latin typeface="方正粗圆_GBK" panose="03000509000000000000" pitchFamily="65" charset="-122"/>
                <a:ea typeface="方正粗圆_GBK" panose="03000509000000000000" pitchFamily="65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66174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4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4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2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89" r="58933"/>
          <a:stretch/>
        </p:blipFill>
        <p:spPr>
          <a:xfrm>
            <a:off x="-528736" y="2207346"/>
            <a:ext cx="5184576" cy="465065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970" r="33333"/>
          <a:stretch/>
        </p:blipFill>
        <p:spPr>
          <a:xfrm>
            <a:off x="-144693" y="3290965"/>
            <a:ext cx="12001333" cy="356703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EF90E69A-E1F4-B040-B113-F29DEF6A065F}"/>
              </a:ext>
            </a:extLst>
          </p:cNvPr>
          <p:cNvSpPr/>
          <p:nvPr/>
        </p:nvSpPr>
        <p:spPr>
          <a:xfrm>
            <a:off x="1007435" y="644691"/>
            <a:ext cx="11514933" cy="3447098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</a:bodyPr>
          <a:lstStyle/>
          <a:p>
            <a:pPr algn="ctr"/>
            <a:r>
              <a:rPr lang="en-US" sz="7200" b="1" dirty="0"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x-none" sz="7200" b="1" dirty="0"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ảm ơn quý thầy cô</a:t>
            </a:r>
          </a:p>
          <a:p>
            <a:pPr algn="ctr"/>
            <a:r>
              <a:rPr lang="x-none" sz="7200" b="1" dirty="0"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về dự giờ thăm lớp!  </a:t>
            </a:r>
          </a:p>
          <a:p>
            <a:pPr algn="ctr"/>
            <a:endParaRPr lang="en-US" sz="72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  <a:reflection blurRad="6350" stA="60000" endA="900" endPos="58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73643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fallOver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07025640000bq12hgfbo8jj4e1kos40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7533" y="0"/>
            <a:ext cx="3857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7201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WordArt 20"/>
          <p:cNvSpPr>
            <a:spLocks noChangeArrowheads="1" noChangeShapeType="1" noTextEdit="1"/>
          </p:cNvSpPr>
          <p:nvPr/>
        </p:nvSpPr>
        <p:spPr bwMode="auto">
          <a:xfrm>
            <a:off x="3502793" y="2695477"/>
            <a:ext cx="5933855" cy="170402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63500" dist="46662" dir="2115817" algn="ctr" rotWithShape="0">
                    <a:srgbClr val="B2B2B2">
                      <a:alpha val="79999"/>
                    </a:srgbClr>
                  </a:outerShdw>
                </a:effectLst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6000" b="1" kern="10" dirty="0" err="1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63500" dist="46662" dir="2115817" algn="ctr" rotWithShape="0">
                    <a:srgbClr val="B2B2B2">
                      <a:alpha val="79999"/>
                    </a:srgbClr>
                  </a:outerShdw>
                </a:effectLst>
                <a:latin typeface="Times New Roman" charset="0"/>
                <a:ea typeface="Times New Roman" charset="0"/>
                <a:cs typeface="Times New Roman" charset="0"/>
              </a:rPr>
              <a:t>Trò</a:t>
            </a:r>
            <a:r>
              <a:rPr lang="en-US" sz="6000" b="1" kern="10" dirty="0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63500" dist="46662" dir="2115817" algn="ctr" rotWithShape="0">
                    <a:srgbClr val="B2B2B2">
                      <a:alpha val="79999"/>
                    </a:srgbClr>
                  </a:outerShdw>
                </a:effectLst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6000" b="1" kern="10" dirty="0" err="1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63500" dist="46662" dir="2115817" algn="ctr" rotWithShape="0">
                    <a:srgbClr val="B2B2B2">
                      <a:alpha val="79999"/>
                    </a:srgbClr>
                  </a:outerShdw>
                </a:effectLst>
                <a:latin typeface="Times New Roman" charset="0"/>
                <a:ea typeface="Times New Roman" charset="0"/>
                <a:cs typeface="Times New Roman" charset="0"/>
              </a:rPr>
              <a:t>chơi</a:t>
            </a:r>
            <a:r>
              <a:rPr lang="en-US" sz="6000" b="1" kern="10" dirty="0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63500" dist="46662" dir="2115817" algn="ctr" rotWithShape="0">
                    <a:srgbClr val="B2B2B2">
                      <a:alpha val="79999"/>
                    </a:srgbClr>
                  </a:outerShdw>
                </a:effectLst>
                <a:latin typeface="Times New Roman" charset="0"/>
                <a:ea typeface="Times New Roman" charset="0"/>
                <a:cs typeface="Times New Roman" charset="0"/>
              </a:rPr>
              <a:t>: </a:t>
            </a:r>
            <a:r>
              <a:rPr lang="en-US" sz="6000" b="1" kern="10" dirty="0" err="1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63500" dist="46662" dir="2115817" algn="ctr" rotWithShape="0">
                    <a:srgbClr val="B2B2B2">
                      <a:alpha val="79999"/>
                    </a:srgbClr>
                  </a:outerShdw>
                </a:effectLst>
                <a:latin typeface="Times New Roman" charset="0"/>
                <a:ea typeface="Times New Roman" charset="0"/>
                <a:cs typeface="Times New Roman" charset="0"/>
              </a:rPr>
              <a:t>Truyền</a:t>
            </a:r>
            <a:r>
              <a:rPr lang="en-US" sz="6000" b="1" kern="10" dirty="0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63500" dist="46662" dir="2115817" algn="ctr" rotWithShape="0">
                    <a:srgbClr val="B2B2B2">
                      <a:alpha val="79999"/>
                    </a:srgbClr>
                  </a:outerShdw>
                </a:effectLst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6000" b="1" kern="10" dirty="0" err="1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63500" dist="46662" dir="2115817" algn="ctr" rotWithShape="0">
                    <a:srgbClr val="B2B2B2">
                      <a:alpha val="79999"/>
                    </a:srgbClr>
                  </a:outerShdw>
                </a:effectLst>
                <a:latin typeface="Times New Roman" charset="0"/>
                <a:ea typeface="Times New Roman" charset="0"/>
                <a:cs typeface="Times New Roman" charset="0"/>
              </a:rPr>
              <a:t>điện</a:t>
            </a:r>
            <a:r>
              <a:rPr lang="en-US" sz="6000" b="1" kern="10" dirty="0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63500" dist="46662" dir="2115817" algn="ctr" rotWithShape="0">
                    <a:srgbClr val="B2B2B2">
                      <a:alpha val="79999"/>
                    </a:srgbClr>
                  </a:outerShdw>
                </a:effectLst>
                <a:latin typeface="Times New Roman" charset="0"/>
                <a:ea typeface="Times New Roman" charset="0"/>
                <a:cs typeface="Times New Roman" charset="0"/>
              </a:rPr>
              <a:t> </a:t>
            </a:r>
            <a:endParaRPr lang="en-US" sz="6000" b="1" kern="10" dirty="0">
              <a:ln w="9525">
                <a:solidFill>
                  <a:srgbClr val="0000FF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blurRad="63500" dist="46662" dir="2115817" algn="ctr" rotWithShape="0">
                  <a:srgbClr val="B2B2B2">
                    <a:alpha val="79999"/>
                  </a:srgbClr>
                </a:outerShdw>
              </a:effectLst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13314" name="Picture 10" descr="Dove-02-june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4676" y="533400"/>
            <a:ext cx="1676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11" descr="Dove-02-june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3338" y="533400"/>
            <a:ext cx="1676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3" descr="Bellcoll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129160">
            <a:off x="63440" y="193073"/>
            <a:ext cx="1719263" cy="158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8" name="Picture 4" descr="Bellcoll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849324">
            <a:off x="10113593" y="217861"/>
            <a:ext cx="1699639" cy="14807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9" name="Picture 5" descr="Bellcoll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7752468">
            <a:off x="80902" y="5339266"/>
            <a:ext cx="1684337" cy="1447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0" name="Picture 6" descr="Bellcoll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003096">
            <a:off x="10457610" y="5333853"/>
            <a:ext cx="1646237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21" name="AutoShape 22"/>
          <p:cNvSpPr>
            <a:spLocks noChangeArrowheads="1"/>
          </p:cNvSpPr>
          <p:nvPr/>
        </p:nvSpPr>
        <p:spPr bwMode="auto">
          <a:xfrm>
            <a:off x="4494780" y="1746785"/>
            <a:ext cx="574675" cy="485775"/>
          </a:xfrm>
          <a:prstGeom prst="star4">
            <a:avLst>
              <a:gd name="adj" fmla="val 12500"/>
            </a:avLst>
          </a:prstGeom>
          <a:solidFill>
            <a:srgbClr val="66FF33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vi-VN" altLang="vi-VN">
              <a:solidFill>
                <a:srgbClr val="000000"/>
              </a:solidFill>
              <a:latin typeface="VNI-Times" charset="0"/>
            </a:endParaRPr>
          </a:p>
        </p:txBody>
      </p:sp>
      <p:sp>
        <p:nvSpPr>
          <p:cNvPr id="13323" name="AutoShape 22"/>
          <p:cNvSpPr>
            <a:spLocks noChangeArrowheads="1"/>
          </p:cNvSpPr>
          <p:nvPr/>
        </p:nvSpPr>
        <p:spPr bwMode="auto">
          <a:xfrm>
            <a:off x="9296401" y="4953001"/>
            <a:ext cx="574675" cy="485775"/>
          </a:xfrm>
          <a:prstGeom prst="star4">
            <a:avLst>
              <a:gd name="adj" fmla="val 12500"/>
            </a:avLst>
          </a:prstGeom>
          <a:solidFill>
            <a:srgbClr val="66FF33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vi-VN" altLang="vi-VN">
              <a:solidFill>
                <a:srgbClr val="000000"/>
              </a:solidFill>
              <a:latin typeface="VNI-Times" charset="0"/>
            </a:endParaRPr>
          </a:p>
        </p:txBody>
      </p:sp>
      <p:sp>
        <p:nvSpPr>
          <p:cNvPr id="13324" name="AutoShape 21"/>
          <p:cNvSpPr>
            <a:spLocks noChangeArrowheads="1"/>
          </p:cNvSpPr>
          <p:nvPr/>
        </p:nvSpPr>
        <p:spPr bwMode="auto">
          <a:xfrm>
            <a:off x="2362201" y="4876801"/>
            <a:ext cx="574675" cy="485775"/>
          </a:xfrm>
          <a:prstGeom prst="star4">
            <a:avLst>
              <a:gd name="adj" fmla="val 12431"/>
            </a:avLst>
          </a:prstGeom>
          <a:solidFill>
            <a:srgbClr val="99FFCC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vi-VN" altLang="vi-VN">
              <a:solidFill>
                <a:srgbClr val="000000"/>
              </a:solidFill>
              <a:latin typeface="VNI-Times" charset="0"/>
            </a:endParaRPr>
          </a:p>
        </p:txBody>
      </p:sp>
      <p:sp>
        <p:nvSpPr>
          <p:cNvPr id="13325" name="AutoShape 21"/>
          <p:cNvSpPr>
            <a:spLocks noChangeArrowheads="1"/>
          </p:cNvSpPr>
          <p:nvPr/>
        </p:nvSpPr>
        <p:spPr bwMode="auto">
          <a:xfrm>
            <a:off x="7373219" y="1746785"/>
            <a:ext cx="609418" cy="485776"/>
          </a:xfrm>
          <a:prstGeom prst="star4">
            <a:avLst>
              <a:gd name="adj" fmla="val 12431"/>
            </a:avLst>
          </a:prstGeom>
          <a:solidFill>
            <a:srgbClr val="99FFCC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vi-VN" altLang="vi-VN">
              <a:solidFill>
                <a:srgbClr val="000000"/>
              </a:solidFill>
              <a:latin typeface="VNI-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76731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08938" y="409903"/>
            <a:ext cx="400872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 smtClean="0"/>
              <a:t>LUẬT CHƠI: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405301" y="1679616"/>
            <a:ext cx="7740869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4000" dirty="0" smtClean="0"/>
              <a:t>Quản trò </a:t>
            </a:r>
            <a:r>
              <a:rPr lang="vi-VN" sz="4000" dirty="0"/>
              <a:t>sẽ là người nói trước, sau đó </a:t>
            </a:r>
            <a:r>
              <a:rPr lang="vi-VN" sz="4000" dirty="0" smtClean="0"/>
              <a:t>quản trò </a:t>
            </a:r>
            <a:r>
              <a:rPr lang="vi-VN" sz="4000" dirty="0"/>
              <a:t>sẽ truyền điện cho một bạn bất kì. Mỗi bạn có 3 giây để suy nghĩ và trả lời. Bạn trả lời được sẽ truyền điện cho bạn khác, bạn chưa trả lời được sẽ bị điện giật. 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08353748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WordArt 20"/>
          <p:cNvSpPr>
            <a:spLocks noChangeArrowheads="1" noChangeShapeType="1" noTextEdit="1"/>
          </p:cNvSpPr>
          <p:nvPr/>
        </p:nvSpPr>
        <p:spPr bwMode="auto">
          <a:xfrm>
            <a:off x="3502793" y="2695477"/>
            <a:ext cx="5933855" cy="170402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63500" dist="46662" dir="2115817" algn="ctr" rotWithShape="0">
                    <a:srgbClr val="B2B2B2">
                      <a:alpha val="79999"/>
                    </a:srgbClr>
                  </a:outerShdw>
                </a:effectLst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6000" b="1" kern="10" dirty="0" err="1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63500" dist="46662" dir="2115817" algn="ctr" rotWithShape="0">
                    <a:srgbClr val="B2B2B2">
                      <a:alpha val="79999"/>
                    </a:srgbClr>
                  </a:outerShdw>
                </a:effectLst>
                <a:latin typeface="Times New Roman" charset="0"/>
                <a:ea typeface="Times New Roman" charset="0"/>
                <a:cs typeface="Times New Roman" charset="0"/>
              </a:rPr>
              <a:t>Trò</a:t>
            </a:r>
            <a:r>
              <a:rPr lang="en-US" sz="6000" b="1" kern="10" dirty="0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63500" dist="46662" dir="2115817" algn="ctr" rotWithShape="0">
                    <a:srgbClr val="B2B2B2">
                      <a:alpha val="79999"/>
                    </a:srgbClr>
                  </a:outerShdw>
                </a:effectLst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6000" b="1" kern="10" dirty="0" err="1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63500" dist="46662" dir="2115817" algn="ctr" rotWithShape="0">
                    <a:srgbClr val="B2B2B2">
                      <a:alpha val="79999"/>
                    </a:srgbClr>
                  </a:outerShdw>
                </a:effectLst>
                <a:latin typeface="Times New Roman" charset="0"/>
                <a:ea typeface="Times New Roman" charset="0"/>
                <a:cs typeface="Times New Roman" charset="0"/>
              </a:rPr>
              <a:t>chơi</a:t>
            </a:r>
            <a:r>
              <a:rPr lang="en-US" sz="6000" b="1" kern="10" dirty="0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63500" dist="46662" dir="2115817" algn="ctr" rotWithShape="0">
                    <a:srgbClr val="B2B2B2">
                      <a:alpha val="79999"/>
                    </a:srgbClr>
                  </a:outerShdw>
                </a:effectLst>
                <a:latin typeface="Times New Roman" charset="0"/>
                <a:ea typeface="Times New Roman" charset="0"/>
                <a:cs typeface="Times New Roman" charset="0"/>
              </a:rPr>
              <a:t>: </a:t>
            </a:r>
            <a:r>
              <a:rPr lang="en-US" sz="6000" b="1" kern="10" dirty="0" err="1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63500" dist="46662" dir="2115817" algn="ctr" rotWithShape="0">
                    <a:srgbClr val="B2B2B2">
                      <a:alpha val="79999"/>
                    </a:srgbClr>
                  </a:outerShdw>
                </a:effectLst>
                <a:latin typeface="Times New Roman" charset="0"/>
                <a:ea typeface="Times New Roman" charset="0"/>
                <a:cs typeface="Times New Roman" charset="0"/>
              </a:rPr>
              <a:t>Truyền</a:t>
            </a:r>
            <a:r>
              <a:rPr lang="en-US" sz="6000" b="1" kern="10" dirty="0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63500" dist="46662" dir="2115817" algn="ctr" rotWithShape="0">
                    <a:srgbClr val="B2B2B2">
                      <a:alpha val="79999"/>
                    </a:srgbClr>
                  </a:outerShdw>
                </a:effectLst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6000" b="1" kern="10" dirty="0" err="1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63500" dist="46662" dir="2115817" algn="ctr" rotWithShape="0">
                    <a:srgbClr val="B2B2B2">
                      <a:alpha val="79999"/>
                    </a:srgbClr>
                  </a:outerShdw>
                </a:effectLst>
                <a:latin typeface="Times New Roman" charset="0"/>
                <a:ea typeface="Times New Roman" charset="0"/>
                <a:cs typeface="Times New Roman" charset="0"/>
              </a:rPr>
              <a:t>điện</a:t>
            </a:r>
            <a:r>
              <a:rPr lang="en-US" sz="6000" b="1" kern="10" dirty="0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63500" dist="46662" dir="2115817" algn="ctr" rotWithShape="0">
                    <a:srgbClr val="B2B2B2">
                      <a:alpha val="79999"/>
                    </a:srgbClr>
                  </a:outerShdw>
                </a:effectLst>
                <a:latin typeface="Times New Roman" charset="0"/>
                <a:ea typeface="Times New Roman" charset="0"/>
                <a:cs typeface="Times New Roman" charset="0"/>
              </a:rPr>
              <a:t> </a:t>
            </a:r>
            <a:endParaRPr lang="en-US" sz="6000" b="1" kern="10" dirty="0">
              <a:ln w="9525">
                <a:solidFill>
                  <a:srgbClr val="0000FF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blurRad="63500" dist="46662" dir="2115817" algn="ctr" rotWithShape="0">
                  <a:srgbClr val="B2B2B2">
                    <a:alpha val="79999"/>
                  </a:srgbClr>
                </a:outerShdw>
              </a:effectLst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13314" name="Picture 10" descr="Dove-02-june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4676" y="533400"/>
            <a:ext cx="1676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11" descr="Dove-02-june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3338" y="533400"/>
            <a:ext cx="1676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3" descr="Bellcoll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129160">
            <a:off x="63440" y="193073"/>
            <a:ext cx="1719263" cy="158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8" name="Picture 4" descr="Bellcoll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849324">
            <a:off x="10113593" y="217861"/>
            <a:ext cx="1699639" cy="14807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9" name="Picture 5" descr="Bellcoll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7752468">
            <a:off x="80902" y="5339266"/>
            <a:ext cx="1684337" cy="1447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0" name="Picture 6" descr="Bellcoll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003096">
            <a:off x="10457610" y="5333853"/>
            <a:ext cx="1646237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21" name="AutoShape 22"/>
          <p:cNvSpPr>
            <a:spLocks noChangeArrowheads="1"/>
          </p:cNvSpPr>
          <p:nvPr/>
        </p:nvSpPr>
        <p:spPr bwMode="auto">
          <a:xfrm>
            <a:off x="4494780" y="1746785"/>
            <a:ext cx="574675" cy="485775"/>
          </a:xfrm>
          <a:prstGeom prst="star4">
            <a:avLst>
              <a:gd name="adj" fmla="val 12500"/>
            </a:avLst>
          </a:prstGeom>
          <a:solidFill>
            <a:srgbClr val="66FF33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vi-VN" altLang="vi-VN">
              <a:solidFill>
                <a:srgbClr val="000000"/>
              </a:solidFill>
              <a:latin typeface="VNI-Times" charset="0"/>
            </a:endParaRPr>
          </a:p>
        </p:txBody>
      </p:sp>
      <p:sp>
        <p:nvSpPr>
          <p:cNvPr id="13323" name="AutoShape 22"/>
          <p:cNvSpPr>
            <a:spLocks noChangeArrowheads="1"/>
          </p:cNvSpPr>
          <p:nvPr/>
        </p:nvSpPr>
        <p:spPr bwMode="auto">
          <a:xfrm>
            <a:off x="9296401" y="4953001"/>
            <a:ext cx="574675" cy="485775"/>
          </a:xfrm>
          <a:prstGeom prst="star4">
            <a:avLst>
              <a:gd name="adj" fmla="val 12500"/>
            </a:avLst>
          </a:prstGeom>
          <a:solidFill>
            <a:srgbClr val="66FF33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vi-VN" altLang="vi-VN">
              <a:solidFill>
                <a:srgbClr val="000000"/>
              </a:solidFill>
              <a:latin typeface="VNI-Times" charset="0"/>
            </a:endParaRPr>
          </a:p>
        </p:txBody>
      </p:sp>
      <p:sp>
        <p:nvSpPr>
          <p:cNvPr id="13324" name="AutoShape 21"/>
          <p:cNvSpPr>
            <a:spLocks noChangeArrowheads="1"/>
          </p:cNvSpPr>
          <p:nvPr/>
        </p:nvSpPr>
        <p:spPr bwMode="auto">
          <a:xfrm>
            <a:off x="2362201" y="4876801"/>
            <a:ext cx="574675" cy="485775"/>
          </a:xfrm>
          <a:prstGeom prst="star4">
            <a:avLst>
              <a:gd name="adj" fmla="val 12431"/>
            </a:avLst>
          </a:prstGeom>
          <a:solidFill>
            <a:srgbClr val="99FFCC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vi-VN" altLang="vi-VN">
              <a:solidFill>
                <a:srgbClr val="000000"/>
              </a:solidFill>
              <a:latin typeface="VNI-Times" charset="0"/>
            </a:endParaRPr>
          </a:p>
        </p:txBody>
      </p:sp>
      <p:sp>
        <p:nvSpPr>
          <p:cNvPr id="13325" name="AutoShape 21"/>
          <p:cNvSpPr>
            <a:spLocks noChangeArrowheads="1"/>
          </p:cNvSpPr>
          <p:nvPr/>
        </p:nvSpPr>
        <p:spPr bwMode="auto">
          <a:xfrm>
            <a:off x="7373219" y="1746785"/>
            <a:ext cx="609418" cy="485776"/>
          </a:xfrm>
          <a:prstGeom prst="star4">
            <a:avLst>
              <a:gd name="adj" fmla="val 12431"/>
            </a:avLst>
          </a:prstGeom>
          <a:solidFill>
            <a:srgbClr val="99FFCC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vi-VN" altLang="vi-VN">
              <a:solidFill>
                <a:srgbClr val="000000"/>
              </a:solidFill>
              <a:latin typeface="VNI-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3717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4830143" y="1307497"/>
            <a:ext cx="5337371" cy="4651583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grpSp>
        <p:nvGrpSpPr>
          <p:cNvPr id="9" name="组合 8"/>
          <p:cNvGrpSpPr/>
          <p:nvPr/>
        </p:nvGrpSpPr>
        <p:grpSpPr>
          <a:xfrm>
            <a:off x="3119619" y="2355149"/>
            <a:ext cx="2377840" cy="1161044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5092778" y="5237588"/>
            <a:ext cx="1795349" cy="87732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8332553" y="4613426"/>
            <a:ext cx="563241" cy="10268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8540789" y="5419918"/>
            <a:ext cx="949967" cy="467604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6823538" y="2817504"/>
            <a:ext cx="563241" cy="10268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7119097" y="3543347"/>
            <a:ext cx="968409" cy="467603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10118466" y="1667332"/>
            <a:ext cx="563241" cy="10268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9492491" y="1658297"/>
            <a:ext cx="467603" cy="968409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10177216" y="2388954"/>
            <a:ext cx="2717813" cy="1398511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6935353" y="47104"/>
            <a:ext cx="1398511" cy="2717813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798786" y="-551793"/>
            <a:ext cx="8224580" cy="6858000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634067" y="924230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972883" y="2503771"/>
            <a:ext cx="4784539" cy="140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zh-CN" sz="4267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cs typeface="+mn-ea"/>
                <a:sym typeface="+mn-lt"/>
              </a:rPr>
              <a:t>Kể tên các năng lượng đã học</a:t>
            </a:r>
            <a:endParaRPr lang="zh-CN" altLang="en-US" sz="4267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cs typeface="+mn-ea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2710994" y="1034084"/>
            <a:ext cx="13479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7200" dirty="0">
                <a:cs typeface="+mn-ea"/>
                <a:sym typeface="+mn-lt"/>
              </a:rPr>
              <a:t>01</a:t>
            </a:r>
            <a:endParaRPr lang="zh-CN" altLang="en-US" sz="7200" dirty="0">
              <a:cs typeface="+mn-ea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9855" y="605701"/>
            <a:ext cx="2998059" cy="1004180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9969" y="3269456"/>
            <a:ext cx="1501113" cy="3476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178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>
        <p:cut/>
      </p:transition>
    </mc:Choice>
    <mc:Fallback xmlns="">
      <p:transition advClick="0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1.66667E-6 -2.59259E-6 L -1.6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 17"/>
          <p:cNvSpPr/>
          <p:nvPr/>
        </p:nvSpPr>
        <p:spPr>
          <a:xfrm rot="349079">
            <a:off x="4109538" y="4213850"/>
            <a:ext cx="3062852" cy="1772688"/>
          </a:xfrm>
          <a:custGeom>
            <a:avLst/>
            <a:gdLst>
              <a:gd name="connsiteX0" fmla="*/ 0 w 2410691"/>
              <a:gd name="connsiteY0" fmla="*/ 706582 h 1482436"/>
              <a:gd name="connsiteX1" fmla="*/ 2410691 w 2410691"/>
              <a:gd name="connsiteY1" fmla="*/ 1482436 h 1482436"/>
              <a:gd name="connsiteX2" fmla="*/ 2092037 w 2410691"/>
              <a:gd name="connsiteY2" fmla="*/ 512618 h 1482436"/>
              <a:gd name="connsiteX3" fmla="*/ 1510146 w 2410691"/>
              <a:gd name="connsiteY3" fmla="*/ 0 h 1482436"/>
              <a:gd name="connsiteX4" fmla="*/ 0 w 2410691"/>
              <a:gd name="connsiteY4" fmla="*/ 706582 h 1482436"/>
              <a:gd name="connsiteX0" fmla="*/ 0 w 2410691"/>
              <a:gd name="connsiteY0" fmla="*/ 706582 h 1482436"/>
              <a:gd name="connsiteX1" fmla="*/ 2410691 w 2410691"/>
              <a:gd name="connsiteY1" fmla="*/ 1482436 h 1482436"/>
              <a:gd name="connsiteX2" fmla="*/ 2092037 w 2410691"/>
              <a:gd name="connsiteY2" fmla="*/ 512618 h 1482436"/>
              <a:gd name="connsiteX3" fmla="*/ 1510146 w 2410691"/>
              <a:gd name="connsiteY3" fmla="*/ 0 h 1482436"/>
              <a:gd name="connsiteX4" fmla="*/ 0 w 2410691"/>
              <a:gd name="connsiteY4" fmla="*/ 706582 h 1482436"/>
              <a:gd name="connsiteX0" fmla="*/ 0 w 2410691"/>
              <a:gd name="connsiteY0" fmla="*/ 706582 h 1482436"/>
              <a:gd name="connsiteX1" fmla="*/ 2410691 w 2410691"/>
              <a:gd name="connsiteY1" fmla="*/ 1482436 h 1482436"/>
              <a:gd name="connsiteX2" fmla="*/ 2092037 w 2410691"/>
              <a:gd name="connsiteY2" fmla="*/ 512618 h 1482436"/>
              <a:gd name="connsiteX3" fmla="*/ 1510146 w 2410691"/>
              <a:gd name="connsiteY3" fmla="*/ 0 h 1482436"/>
              <a:gd name="connsiteX4" fmla="*/ 0 w 2410691"/>
              <a:gd name="connsiteY4" fmla="*/ 706582 h 1482436"/>
              <a:gd name="connsiteX0" fmla="*/ 0 w 2410691"/>
              <a:gd name="connsiteY0" fmla="*/ 706582 h 1482436"/>
              <a:gd name="connsiteX1" fmla="*/ 2410691 w 2410691"/>
              <a:gd name="connsiteY1" fmla="*/ 1482436 h 1482436"/>
              <a:gd name="connsiteX2" fmla="*/ 2092037 w 2410691"/>
              <a:gd name="connsiteY2" fmla="*/ 512618 h 1482436"/>
              <a:gd name="connsiteX3" fmla="*/ 1510146 w 2410691"/>
              <a:gd name="connsiteY3" fmla="*/ 0 h 1482436"/>
              <a:gd name="connsiteX4" fmla="*/ 0 w 2410691"/>
              <a:gd name="connsiteY4" fmla="*/ 706582 h 1482436"/>
              <a:gd name="connsiteX0" fmla="*/ 0 w 2410691"/>
              <a:gd name="connsiteY0" fmla="*/ 873270 h 1649124"/>
              <a:gd name="connsiteX1" fmla="*/ 2410691 w 2410691"/>
              <a:gd name="connsiteY1" fmla="*/ 1649124 h 1649124"/>
              <a:gd name="connsiteX2" fmla="*/ 2092037 w 2410691"/>
              <a:gd name="connsiteY2" fmla="*/ 679306 h 1649124"/>
              <a:gd name="connsiteX3" fmla="*/ 1695884 w 2410691"/>
              <a:gd name="connsiteY3" fmla="*/ 0 h 1649124"/>
              <a:gd name="connsiteX4" fmla="*/ 0 w 2410691"/>
              <a:gd name="connsiteY4" fmla="*/ 873270 h 1649124"/>
              <a:gd name="connsiteX0" fmla="*/ 0 w 2410691"/>
              <a:gd name="connsiteY0" fmla="*/ 873270 h 1649124"/>
              <a:gd name="connsiteX1" fmla="*/ 2410691 w 2410691"/>
              <a:gd name="connsiteY1" fmla="*/ 1649124 h 1649124"/>
              <a:gd name="connsiteX2" fmla="*/ 2192050 w 2410691"/>
              <a:gd name="connsiteY2" fmla="*/ 641206 h 1649124"/>
              <a:gd name="connsiteX3" fmla="*/ 1695884 w 2410691"/>
              <a:gd name="connsiteY3" fmla="*/ 0 h 1649124"/>
              <a:gd name="connsiteX4" fmla="*/ 0 w 2410691"/>
              <a:gd name="connsiteY4" fmla="*/ 873270 h 1649124"/>
              <a:gd name="connsiteX0" fmla="*/ 0 w 2410691"/>
              <a:gd name="connsiteY0" fmla="*/ 873270 h 1649124"/>
              <a:gd name="connsiteX1" fmla="*/ 2410691 w 2410691"/>
              <a:gd name="connsiteY1" fmla="*/ 1649124 h 1649124"/>
              <a:gd name="connsiteX2" fmla="*/ 2192050 w 2410691"/>
              <a:gd name="connsiteY2" fmla="*/ 641206 h 1649124"/>
              <a:gd name="connsiteX3" fmla="*/ 1695884 w 2410691"/>
              <a:gd name="connsiteY3" fmla="*/ 0 h 1649124"/>
              <a:gd name="connsiteX4" fmla="*/ 0 w 2410691"/>
              <a:gd name="connsiteY4" fmla="*/ 873270 h 1649124"/>
              <a:gd name="connsiteX0" fmla="*/ 0 w 2410691"/>
              <a:gd name="connsiteY0" fmla="*/ 873270 h 1649124"/>
              <a:gd name="connsiteX1" fmla="*/ 2410691 w 2410691"/>
              <a:gd name="connsiteY1" fmla="*/ 1649124 h 1649124"/>
              <a:gd name="connsiteX2" fmla="*/ 2192050 w 2410691"/>
              <a:gd name="connsiteY2" fmla="*/ 641206 h 1649124"/>
              <a:gd name="connsiteX3" fmla="*/ 1695884 w 2410691"/>
              <a:gd name="connsiteY3" fmla="*/ 0 h 1649124"/>
              <a:gd name="connsiteX4" fmla="*/ 0 w 2410691"/>
              <a:gd name="connsiteY4" fmla="*/ 873270 h 1649124"/>
              <a:gd name="connsiteX0" fmla="*/ 0 w 2410691"/>
              <a:gd name="connsiteY0" fmla="*/ 873270 h 1649124"/>
              <a:gd name="connsiteX1" fmla="*/ 2410691 w 2410691"/>
              <a:gd name="connsiteY1" fmla="*/ 1649124 h 1649124"/>
              <a:gd name="connsiteX2" fmla="*/ 2192050 w 2410691"/>
              <a:gd name="connsiteY2" fmla="*/ 641206 h 1649124"/>
              <a:gd name="connsiteX3" fmla="*/ 1695884 w 2410691"/>
              <a:gd name="connsiteY3" fmla="*/ 0 h 1649124"/>
              <a:gd name="connsiteX4" fmla="*/ 0 w 2410691"/>
              <a:gd name="connsiteY4" fmla="*/ 873270 h 1649124"/>
              <a:gd name="connsiteX0" fmla="*/ 0 w 2410691"/>
              <a:gd name="connsiteY0" fmla="*/ 873270 h 1649124"/>
              <a:gd name="connsiteX1" fmla="*/ 2410691 w 2410691"/>
              <a:gd name="connsiteY1" fmla="*/ 1649124 h 1649124"/>
              <a:gd name="connsiteX2" fmla="*/ 2192050 w 2410691"/>
              <a:gd name="connsiteY2" fmla="*/ 641206 h 1649124"/>
              <a:gd name="connsiteX3" fmla="*/ 1695884 w 2410691"/>
              <a:gd name="connsiteY3" fmla="*/ 0 h 1649124"/>
              <a:gd name="connsiteX4" fmla="*/ 0 w 2410691"/>
              <a:gd name="connsiteY4" fmla="*/ 873270 h 1649124"/>
              <a:gd name="connsiteX0" fmla="*/ 0 w 2410691"/>
              <a:gd name="connsiteY0" fmla="*/ 873270 h 1649124"/>
              <a:gd name="connsiteX1" fmla="*/ 2410691 w 2410691"/>
              <a:gd name="connsiteY1" fmla="*/ 1649124 h 1649124"/>
              <a:gd name="connsiteX2" fmla="*/ 2192050 w 2410691"/>
              <a:gd name="connsiteY2" fmla="*/ 641206 h 1649124"/>
              <a:gd name="connsiteX3" fmla="*/ 1695884 w 2410691"/>
              <a:gd name="connsiteY3" fmla="*/ 0 h 1649124"/>
              <a:gd name="connsiteX4" fmla="*/ 0 w 2410691"/>
              <a:gd name="connsiteY4" fmla="*/ 873270 h 1649124"/>
              <a:gd name="connsiteX0" fmla="*/ 0 w 2410691"/>
              <a:gd name="connsiteY0" fmla="*/ 873270 h 1649124"/>
              <a:gd name="connsiteX1" fmla="*/ 2410691 w 2410691"/>
              <a:gd name="connsiteY1" fmla="*/ 1649124 h 1649124"/>
              <a:gd name="connsiteX2" fmla="*/ 2192050 w 2410691"/>
              <a:gd name="connsiteY2" fmla="*/ 641206 h 1649124"/>
              <a:gd name="connsiteX3" fmla="*/ 1695884 w 2410691"/>
              <a:gd name="connsiteY3" fmla="*/ 0 h 1649124"/>
              <a:gd name="connsiteX4" fmla="*/ 0 w 2410691"/>
              <a:gd name="connsiteY4" fmla="*/ 873270 h 1649124"/>
              <a:gd name="connsiteX0" fmla="*/ 0 w 2410691"/>
              <a:gd name="connsiteY0" fmla="*/ 873270 h 1649124"/>
              <a:gd name="connsiteX1" fmla="*/ 2410691 w 2410691"/>
              <a:gd name="connsiteY1" fmla="*/ 1649124 h 1649124"/>
              <a:gd name="connsiteX2" fmla="*/ 2192050 w 2410691"/>
              <a:gd name="connsiteY2" fmla="*/ 641206 h 1649124"/>
              <a:gd name="connsiteX3" fmla="*/ 1594791 w 2410691"/>
              <a:gd name="connsiteY3" fmla="*/ 0 h 1649124"/>
              <a:gd name="connsiteX4" fmla="*/ 0 w 2410691"/>
              <a:gd name="connsiteY4" fmla="*/ 873270 h 1649124"/>
              <a:gd name="connsiteX0" fmla="*/ 0 w 2410691"/>
              <a:gd name="connsiteY0" fmla="*/ 873270 h 1649124"/>
              <a:gd name="connsiteX1" fmla="*/ 2410691 w 2410691"/>
              <a:gd name="connsiteY1" fmla="*/ 1649124 h 1649124"/>
              <a:gd name="connsiteX2" fmla="*/ 2192050 w 2410691"/>
              <a:gd name="connsiteY2" fmla="*/ 641206 h 1649124"/>
              <a:gd name="connsiteX3" fmla="*/ 1594791 w 2410691"/>
              <a:gd name="connsiteY3" fmla="*/ 0 h 1649124"/>
              <a:gd name="connsiteX4" fmla="*/ 0 w 2410691"/>
              <a:gd name="connsiteY4" fmla="*/ 873270 h 1649124"/>
              <a:gd name="connsiteX0" fmla="*/ 0 w 2410691"/>
              <a:gd name="connsiteY0" fmla="*/ 873270 h 1649124"/>
              <a:gd name="connsiteX1" fmla="*/ 2410691 w 2410691"/>
              <a:gd name="connsiteY1" fmla="*/ 1649124 h 1649124"/>
              <a:gd name="connsiteX2" fmla="*/ 2192050 w 2410691"/>
              <a:gd name="connsiteY2" fmla="*/ 641206 h 1649124"/>
              <a:gd name="connsiteX3" fmla="*/ 1548133 w 2410691"/>
              <a:gd name="connsiteY3" fmla="*/ 0 h 1649124"/>
              <a:gd name="connsiteX4" fmla="*/ 0 w 2410691"/>
              <a:gd name="connsiteY4" fmla="*/ 873270 h 1649124"/>
              <a:gd name="connsiteX0" fmla="*/ 0 w 2410691"/>
              <a:gd name="connsiteY0" fmla="*/ 873270 h 1649124"/>
              <a:gd name="connsiteX1" fmla="*/ 2410691 w 2410691"/>
              <a:gd name="connsiteY1" fmla="*/ 1649124 h 1649124"/>
              <a:gd name="connsiteX2" fmla="*/ 2192050 w 2410691"/>
              <a:gd name="connsiteY2" fmla="*/ 641206 h 1649124"/>
              <a:gd name="connsiteX3" fmla="*/ 1548133 w 2410691"/>
              <a:gd name="connsiteY3" fmla="*/ 0 h 1649124"/>
              <a:gd name="connsiteX4" fmla="*/ 0 w 2410691"/>
              <a:gd name="connsiteY4" fmla="*/ 873270 h 1649124"/>
              <a:gd name="connsiteX0" fmla="*/ 0 w 2410691"/>
              <a:gd name="connsiteY0" fmla="*/ 873270 h 1649124"/>
              <a:gd name="connsiteX1" fmla="*/ 2410691 w 2410691"/>
              <a:gd name="connsiteY1" fmla="*/ 1649124 h 1649124"/>
              <a:gd name="connsiteX2" fmla="*/ 2192050 w 2410691"/>
              <a:gd name="connsiteY2" fmla="*/ 641206 h 1649124"/>
              <a:gd name="connsiteX3" fmla="*/ 1548133 w 2410691"/>
              <a:gd name="connsiteY3" fmla="*/ 0 h 1649124"/>
              <a:gd name="connsiteX4" fmla="*/ 0 w 2410691"/>
              <a:gd name="connsiteY4" fmla="*/ 873270 h 1649124"/>
              <a:gd name="connsiteX0" fmla="*/ 0 w 2410691"/>
              <a:gd name="connsiteY0" fmla="*/ 873270 h 1649124"/>
              <a:gd name="connsiteX1" fmla="*/ 2410691 w 2410691"/>
              <a:gd name="connsiteY1" fmla="*/ 1649124 h 1649124"/>
              <a:gd name="connsiteX2" fmla="*/ 2192050 w 2410691"/>
              <a:gd name="connsiteY2" fmla="*/ 641206 h 1649124"/>
              <a:gd name="connsiteX3" fmla="*/ 1548133 w 2410691"/>
              <a:gd name="connsiteY3" fmla="*/ 0 h 1649124"/>
              <a:gd name="connsiteX4" fmla="*/ 0 w 2410691"/>
              <a:gd name="connsiteY4" fmla="*/ 873270 h 1649124"/>
              <a:gd name="connsiteX0" fmla="*/ 0 w 2410691"/>
              <a:gd name="connsiteY0" fmla="*/ 873270 h 1649124"/>
              <a:gd name="connsiteX1" fmla="*/ 2410691 w 2410691"/>
              <a:gd name="connsiteY1" fmla="*/ 1649124 h 1649124"/>
              <a:gd name="connsiteX2" fmla="*/ 2192050 w 2410691"/>
              <a:gd name="connsiteY2" fmla="*/ 641206 h 1649124"/>
              <a:gd name="connsiteX3" fmla="*/ 1548133 w 2410691"/>
              <a:gd name="connsiteY3" fmla="*/ 0 h 1649124"/>
              <a:gd name="connsiteX4" fmla="*/ 0 w 2410691"/>
              <a:gd name="connsiteY4" fmla="*/ 873270 h 16491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10691" h="1649124">
                <a:moveTo>
                  <a:pt x="0" y="873270"/>
                </a:moveTo>
                <a:cubicBezTo>
                  <a:pt x="910244" y="895668"/>
                  <a:pt x="1812867" y="1238106"/>
                  <a:pt x="2410691" y="1649124"/>
                </a:cubicBezTo>
                <a:lnTo>
                  <a:pt x="2192050" y="641206"/>
                </a:lnTo>
                <a:cubicBezTo>
                  <a:pt x="2107623" y="436996"/>
                  <a:pt x="1951647" y="226118"/>
                  <a:pt x="1548133" y="0"/>
                </a:cubicBezTo>
                <a:cubicBezTo>
                  <a:pt x="1073296" y="254397"/>
                  <a:pt x="838819" y="413663"/>
                  <a:pt x="0" y="873270"/>
                </a:cubicBezTo>
                <a:close/>
              </a:path>
            </a:pathLst>
          </a:custGeom>
          <a:gradFill flip="none" rotWithShape="1">
            <a:gsLst>
              <a:gs pos="0">
                <a:schemeClr val="tx1">
                  <a:lumMod val="57000"/>
                </a:schemeClr>
              </a:gs>
              <a:gs pos="66000">
                <a:schemeClr val="bg1">
                  <a:shade val="67500"/>
                  <a:satMod val="115000"/>
                  <a:alpha val="10000"/>
                  <a:lumMod val="56000"/>
                  <a:lumOff val="44000"/>
                </a:schemeClr>
              </a:gs>
              <a:gs pos="100000">
                <a:schemeClr val="bg1">
                  <a:shade val="100000"/>
                  <a:satMod val="115000"/>
                  <a:alpha val="0"/>
                  <a:lumMod val="0"/>
                  <a:lumOff val="100000"/>
                </a:schemeClr>
              </a:gs>
            </a:gsLst>
            <a:lin ang="600000" scaled="0"/>
            <a:tileRect/>
          </a:gradFill>
          <a:ln w="3175"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9" name="Freeform 18"/>
          <p:cNvSpPr/>
          <p:nvPr/>
        </p:nvSpPr>
        <p:spPr>
          <a:xfrm rot="21250921" flipH="1">
            <a:off x="3216388" y="4382600"/>
            <a:ext cx="2254474" cy="1336570"/>
          </a:xfrm>
          <a:custGeom>
            <a:avLst/>
            <a:gdLst>
              <a:gd name="connsiteX0" fmla="*/ 0 w 2410691"/>
              <a:gd name="connsiteY0" fmla="*/ 706582 h 1482436"/>
              <a:gd name="connsiteX1" fmla="*/ 2410691 w 2410691"/>
              <a:gd name="connsiteY1" fmla="*/ 1482436 h 1482436"/>
              <a:gd name="connsiteX2" fmla="*/ 2092037 w 2410691"/>
              <a:gd name="connsiteY2" fmla="*/ 512618 h 1482436"/>
              <a:gd name="connsiteX3" fmla="*/ 1510146 w 2410691"/>
              <a:gd name="connsiteY3" fmla="*/ 0 h 1482436"/>
              <a:gd name="connsiteX4" fmla="*/ 0 w 2410691"/>
              <a:gd name="connsiteY4" fmla="*/ 706582 h 1482436"/>
              <a:gd name="connsiteX0" fmla="*/ 0 w 2410691"/>
              <a:gd name="connsiteY0" fmla="*/ 706582 h 1482436"/>
              <a:gd name="connsiteX1" fmla="*/ 2410691 w 2410691"/>
              <a:gd name="connsiteY1" fmla="*/ 1482436 h 1482436"/>
              <a:gd name="connsiteX2" fmla="*/ 2092037 w 2410691"/>
              <a:gd name="connsiteY2" fmla="*/ 512618 h 1482436"/>
              <a:gd name="connsiteX3" fmla="*/ 1510146 w 2410691"/>
              <a:gd name="connsiteY3" fmla="*/ 0 h 1482436"/>
              <a:gd name="connsiteX4" fmla="*/ 0 w 2410691"/>
              <a:gd name="connsiteY4" fmla="*/ 706582 h 1482436"/>
              <a:gd name="connsiteX0" fmla="*/ 0 w 2410691"/>
              <a:gd name="connsiteY0" fmla="*/ 706582 h 1482436"/>
              <a:gd name="connsiteX1" fmla="*/ 2410691 w 2410691"/>
              <a:gd name="connsiteY1" fmla="*/ 1482436 h 1482436"/>
              <a:gd name="connsiteX2" fmla="*/ 2092037 w 2410691"/>
              <a:gd name="connsiteY2" fmla="*/ 512618 h 1482436"/>
              <a:gd name="connsiteX3" fmla="*/ 1510146 w 2410691"/>
              <a:gd name="connsiteY3" fmla="*/ 0 h 1482436"/>
              <a:gd name="connsiteX4" fmla="*/ 0 w 2410691"/>
              <a:gd name="connsiteY4" fmla="*/ 706582 h 1482436"/>
              <a:gd name="connsiteX0" fmla="*/ 0 w 2410691"/>
              <a:gd name="connsiteY0" fmla="*/ 706582 h 1482436"/>
              <a:gd name="connsiteX1" fmla="*/ 2410691 w 2410691"/>
              <a:gd name="connsiteY1" fmla="*/ 1482436 h 1482436"/>
              <a:gd name="connsiteX2" fmla="*/ 2092037 w 2410691"/>
              <a:gd name="connsiteY2" fmla="*/ 512618 h 1482436"/>
              <a:gd name="connsiteX3" fmla="*/ 1510146 w 2410691"/>
              <a:gd name="connsiteY3" fmla="*/ 0 h 1482436"/>
              <a:gd name="connsiteX4" fmla="*/ 0 w 2410691"/>
              <a:gd name="connsiteY4" fmla="*/ 706582 h 1482436"/>
              <a:gd name="connsiteX0" fmla="*/ 0 w 2410691"/>
              <a:gd name="connsiteY0" fmla="*/ 873270 h 1649124"/>
              <a:gd name="connsiteX1" fmla="*/ 2410691 w 2410691"/>
              <a:gd name="connsiteY1" fmla="*/ 1649124 h 1649124"/>
              <a:gd name="connsiteX2" fmla="*/ 2092037 w 2410691"/>
              <a:gd name="connsiteY2" fmla="*/ 679306 h 1649124"/>
              <a:gd name="connsiteX3" fmla="*/ 1695884 w 2410691"/>
              <a:gd name="connsiteY3" fmla="*/ 0 h 1649124"/>
              <a:gd name="connsiteX4" fmla="*/ 0 w 2410691"/>
              <a:gd name="connsiteY4" fmla="*/ 873270 h 1649124"/>
              <a:gd name="connsiteX0" fmla="*/ 0 w 2410691"/>
              <a:gd name="connsiteY0" fmla="*/ 873270 h 1649124"/>
              <a:gd name="connsiteX1" fmla="*/ 2410691 w 2410691"/>
              <a:gd name="connsiteY1" fmla="*/ 1649124 h 1649124"/>
              <a:gd name="connsiteX2" fmla="*/ 2192050 w 2410691"/>
              <a:gd name="connsiteY2" fmla="*/ 641206 h 1649124"/>
              <a:gd name="connsiteX3" fmla="*/ 1695884 w 2410691"/>
              <a:gd name="connsiteY3" fmla="*/ 0 h 1649124"/>
              <a:gd name="connsiteX4" fmla="*/ 0 w 2410691"/>
              <a:gd name="connsiteY4" fmla="*/ 873270 h 1649124"/>
              <a:gd name="connsiteX0" fmla="*/ 0 w 2410691"/>
              <a:gd name="connsiteY0" fmla="*/ 873270 h 1649124"/>
              <a:gd name="connsiteX1" fmla="*/ 2410691 w 2410691"/>
              <a:gd name="connsiteY1" fmla="*/ 1649124 h 1649124"/>
              <a:gd name="connsiteX2" fmla="*/ 2192050 w 2410691"/>
              <a:gd name="connsiteY2" fmla="*/ 641206 h 1649124"/>
              <a:gd name="connsiteX3" fmla="*/ 1695884 w 2410691"/>
              <a:gd name="connsiteY3" fmla="*/ 0 h 1649124"/>
              <a:gd name="connsiteX4" fmla="*/ 0 w 2410691"/>
              <a:gd name="connsiteY4" fmla="*/ 873270 h 1649124"/>
              <a:gd name="connsiteX0" fmla="*/ 0 w 2410691"/>
              <a:gd name="connsiteY0" fmla="*/ 873270 h 1649124"/>
              <a:gd name="connsiteX1" fmla="*/ 2410691 w 2410691"/>
              <a:gd name="connsiteY1" fmla="*/ 1649124 h 1649124"/>
              <a:gd name="connsiteX2" fmla="*/ 2192050 w 2410691"/>
              <a:gd name="connsiteY2" fmla="*/ 641206 h 1649124"/>
              <a:gd name="connsiteX3" fmla="*/ 1695884 w 2410691"/>
              <a:gd name="connsiteY3" fmla="*/ 0 h 1649124"/>
              <a:gd name="connsiteX4" fmla="*/ 0 w 2410691"/>
              <a:gd name="connsiteY4" fmla="*/ 873270 h 1649124"/>
              <a:gd name="connsiteX0" fmla="*/ 0 w 2410691"/>
              <a:gd name="connsiteY0" fmla="*/ 873270 h 1649124"/>
              <a:gd name="connsiteX1" fmla="*/ 2410691 w 2410691"/>
              <a:gd name="connsiteY1" fmla="*/ 1649124 h 1649124"/>
              <a:gd name="connsiteX2" fmla="*/ 2192050 w 2410691"/>
              <a:gd name="connsiteY2" fmla="*/ 641206 h 1649124"/>
              <a:gd name="connsiteX3" fmla="*/ 1695884 w 2410691"/>
              <a:gd name="connsiteY3" fmla="*/ 0 h 1649124"/>
              <a:gd name="connsiteX4" fmla="*/ 0 w 2410691"/>
              <a:gd name="connsiteY4" fmla="*/ 873270 h 1649124"/>
              <a:gd name="connsiteX0" fmla="*/ 0 w 2410691"/>
              <a:gd name="connsiteY0" fmla="*/ 873270 h 1649124"/>
              <a:gd name="connsiteX1" fmla="*/ 2410691 w 2410691"/>
              <a:gd name="connsiteY1" fmla="*/ 1649124 h 1649124"/>
              <a:gd name="connsiteX2" fmla="*/ 2192050 w 2410691"/>
              <a:gd name="connsiteY2" fmla="*/ 641206 h 1649124"/>
              <a:gd name="connsiteX3" fmla="*/ 1695884 w 2410691"/>
              <a:gd name="connsiteY3" fmla="*/ 0 h 1649124"/>
              <a:gd name="connsiteX4" fmla="*/ 0 w 2410691"/>
              <a:gd name="connsiteY4" fmla="*/ 873270 h 1649124"/>
              <a:gd name="connsiteX0" fmla="*/ 0 w 2410691"/>
              <a:gd name="connsiteY0" fmla="*/ 873270 h 1649124"/>
              <a:gd name="connsiteX1" fmla="*/ 2410691 w 2410691"/>
              <a:gd name="connsiteY1" fmla="*/ 1649124 h 1649124"/>
              <a:gd name="connsiteX2" fmla="*/ 2192050 w 2410691"/>
              <a:gd name="connsiteY2" fmla="*/ 641206 h 1649124"/>
              <a:gd name="connsiteX3" fmla="*/ 1695884 w 2410691"/>
              <a:gd name="connsiteY3" fmla="*/ 0 h 1649124"/>
              <a:gd name="connsiteX4" fmla="*/ 0 w 2410691"/>
              <a:gd name="connsiteY4" fmla="*/ 873270 h 1649124"/>
              <a:gd name="connsiteX0" fmla="*/ 0 w 2410691"/>
              <a:gd name="connsiteY0" fmla="*/ 873270 h 1649124"/>
              <a:gd name="connsiteX1" fmla="*/ 2410691 w 2410691"/>
              <a:gd name="connsiteY1" fmla="*/ 1649124 h 1649124"/>
              <a:gd name="connsiteX2" fmla="*/ 2192050 w 2410691"/>
              <a:gd name="connsiteY2" fmla="*/ 641206 h 1649124"/>
              <a:gd name="connsiteX3" fmla="*/ 1695884 w 2410691"/>
              <a:gd name="connsiteY3" fmla="*/ 0 h 1649124"/>
              <a:gd name="connsiteX4" fmla="*/ 0 w 2410691"/>
              <a:gd name="connsiteY4" fmla="*/ 873270 h 1649124"/>
              <a:gd name="connsiteX0" fmla="*/ 0 w 2410691"/>
              <a:gd name="connsiteY0" fmla="*/ 873270 h 1649124"/>
              <a:gd name="connsiteX1" fmla="*/ 2410691 w 2410691"/>
              <a:gd name="connsiteY1" fmla="*/ 1649124 h 1649124"/>
              <a:gd name="connsiteX2" fmla="*/ 2192050 w 2410691"/>
              <a:gd name="connsiteY2" fmla="*/ 641206 h 1649124"/>
              <a:gd name="connsiteX3" fmla="*/ 1594791 w 2410691"/>
              <a:gd name="connsiteY3" fmla="*/ 0 h 1649124"/>
              <a:gd name="connsiteX4" fmla="*/ 0 w 2410691"/>
              <a:gd name="connsiteY4" fmla="*/ 873270 h 1649124"/>
              <a:gd name="connsiteX0" fmla="*/ 0 w 2410691"/>
              <a:gd name="connsiteY0" fmla="*/ 873270 h 1649124"/>
              <a:gd name="connsiteX1" fmla="*/ 2410691 w 2410691"/>
              <a:gd name="connsiteY1" fmla="*/ 1649124 h 1649124"/>
              <a:gd name="connsiteX2" fmla="*/ 2192050 w 2410691"/>
              <a:gd name="connsiteY2" fmla="*/ 641206 h 1649124"/>
              <a:gd name="connsiteX3" fmla="*/ 1594791 w 2410691"/>
              <a:gd name="connsiteY3" fmla="*/ 0 h 1649124"/>
              <a:gd name="connsiteX4" fmla="*/ 0 w 2410691"/>
              <a:gd name="connsiteY4" fmla="*/ 873270 h 1649124"/>
              <a:gd name="connsiteX0" fmla="*/ 0 w 2410691"/>
              <a:gd name="connsiteY0" fmla="*/ 873270 h 1649124"/>
              <a:gd name="connsiteX1" fmla="*/ 2410691 w 2410691"/>
              <a:gd name="connsiteY1" fmla="*/ 1649124 h 1649124"/>
              <a:gd name="connsiteX2" fmla="*/ 2192050 w 2410691"/>
              <a:gd name="connsiteY2" fmla="*/ 641206 h 1649124"/>
              <a:gd name="connsiteX3" fmla="*/ 1548133 w 2410691"/>
              <a:gd name="connsiteY3" fmla="*/ 0 h 1649124"/>
              <a:gd name="connsiteX4" fmla="*/ 0 w 2410691"/>
              <a:gd name="connsiteY4" fmla="*/ 873270 h 1649124"/>
              <a:gd name="connsiteX0" fmla="*/ 0 w 2410691"/>
              <a:gd name="connsiteY0" fmla="*/ 873270 h 1649124"/>
              <a:gd name="connsiteX1" fmla="*/ 2410691 w 2410691"/>
              <a:gd name="connsiteY1" fmla="*/ 1649124 h 1649124"/>
              <a:gd name="connsiteX2" fmla="*/ 2192050 w 2410691"/>
              <a:gd name="connsiteY2" fmla="*/ 641206 h 1649124"/>
              <a:gd name="connsiteX3" fmla="*/ 1548133 w 2410691"/>
              <a:gd name="connsiteY3" fmla="*/ 0 h 1649124"/>
              <a:gd name="connsiteX4" fmla="*/ 0 w 2410691"/>
              <a:gd name="connsiteY4" fmla="*/ 873270 h 1649124"/>
              <a:gd name="connsiteX0" fmla="*/ 0 w 2410691"/>
              <a:gd name="connsiteY0" fmla="*/ 873270 h 1649124"/>
              <a:gd name="connsiteX1" fmla="*/ 2410691 w 2410691"/>
              <a:gd name="connsiteY1" fmla="*/ 1649124 h 1649124"/>
              <a:gd name="connsiteX2" fmla="*/ 2192050 w 2410691"/>
              <a:gd name="connsiteY2" fmla="*/ 641206 h 1649124"/>
              <a:gd name="connsiteX3" fmla="*/ 1548133 w 2410691"/>
              <a:gd name="connsiteY3" fmla="*/ 0 h 1649124"/>
              <a:gd name="connsiteX4" fmla="*/ 0 w 2410691"/>
              <a:gd name="connsiteY4" fmla="*/ 873270 h 1649124"/>
              <a:gd name="connsiteX0" fmla="*/ 0 w 2410691"/>
              <a:gd name="connsiteY0" fmla="*/ 873270 h 1649124"/>
              <a:gd name="connsiteX1" fmla="*/ 2410691 w 2410691"/>
              <a:gd name="connsiteY1" fmla="*/ 1649124 h 1649124"/>
              <a:gd name="connsiteX2" fmla="*/ 2192050 w 2410691"/>
              <a:gd name="connsiteY2" fmla="*/ 641206 h 1649124"/>
              <a:gd name="connsiteX3" fmla="*/ 1548133 w 2410691"/>
              <a:gd name="connsiteY3" fmla="*/ 0 h 1649124"/>
              <a:gd name="connsiteX4" fmla="*/ 0 w 2410691"/>
              <a:gd name="connsiteY4" fmla="*/ 873270 h 1649124"/>
              <a:gd name="connsiteX0" fmla="*/ 0 w 2410691"/>
              <a:gd name="connsiteY0" fmla="*/ 873270 h 1649124"/>
              <a:gd name="connsiteX1" fmla="*/ 2410691 w 2410691"/>
              <a:gd name="connsiteY1" fmla="*/ 1649124 h 1649124"/>
              <a:gd name="connsiteX2" fmla="*/ 2192050 w 2410691"/>
              <a:gd name="connsiteY2" fmla="*/ 641206 h 1649124"/>
              <a:gd name="connsiteX3" fmla="*/ 1548133 w 2410691"/>
              <a:gd name="connsiteY3" fmla="*/ 0 h 1649124"/>
              <a:gd name="connsiteX4" fmla="*/ 0 w 2410691"/>
              <a:gd name="connsiteY4" fmla="*/ 873270 h 1649124"/>
              <a:gd name="connsiteX0" fmla="*/ 0 w 2410691"/>
              <a:gd name="connsiteY0" fmla="*/ 873270 h 1649124"/>
              <a:gd name="connsiteX1" fmla="*/ 2410691 w 2410691"/>
              <a:gd name="connsiteY1" fmla="*/ 1649124 h 1649124"/>
              <a:gd name="connsiteX2" fmla="*/ 2192050 w 2410691"/>
              <a:gd name="connsiteY2" fmla="*/ 641206 h 1649124"/>
              <a:gd name="connsiteX3" fmla="*/ 1548133 w 2410691"/>
              <a:gd name="connsiteY3" fmla="*/ 0 h 1649124"/>
              <a:gd name="connsiteX4" fmla="*/ 0 w 2410691"/>
              <a:gd name="connsiteY4" fmla="*/ 873270 h 1649124"/>
              <a:gd name="connsiteX0" fmla="*/ 0 w 2410691"/>
              <a:gd name="connsiteY0" fmla="*/ 873270 h 1649124"/>
              <a:gd name="connsiteX1" fmla="*/ 2410691 w 2410691"/>
              <a:gd name="connsiteY1" fmla="*/ 1649124 h 1649124"/>
              <a:gd name="connsiteX2" fmla="*/ 2192050 w 2410691"/>
              <a:gd name="connsiteY2" fmla="*/ 641206 h 1649124"/>
              <a:gd name="connsiteX3" fmla="*/ 1548133 w 2410691"/>
              <a:gd name="connsiteY3" fmla="*/ 0 h 1649124"/>
              <a:gd name="connsiteX4" fmla="*/ 0 w 2410691"/>
              <a:gd name="connsiteY4" fmla="*/ 873270 h 1649124"/>
              <a:gd name="connsiteX0" fmla="*/ 0 w 2410691"/>
              <a:gd name="connsiteY0" fmla="*/ 933284 h 1709138"/>
              <a:gd name="connsiteX1" fmla="*/ 2410691 w 2410691"/>
              <a:gd name="connsiteY1" fmla="*/ 1709138 h 1709138"/>
              <a:gd name="connsiteX2" fmla="*/ 2192050 w 2410691"/>
              <a:gd name="connsiteY2" fmla="*/ 701220 h 1709138"/>
              <a:gd name="connsiteX3" fmla="*/ 1548133 w 2410691"/>
              <a:gd name="connsiteY3" fmla="*/ 60014 h 1709138"/>
              <a:gd name="connsiteX4" fmla="*/ 0 w 2410691"/>
              <a:gd name="connsiteY4" fmla="*/ 933284 h 1709138"/>
              <a:gd name="connsiteX0" fmla="*/ 0 w 2410691"/>
              <a:gd name="connsiteY0" fmla="*/ 980088 h 1755942"/>
              <a:gd name="connsiteX1" fmla="*/ 2410691 w 2410691"/>
              <a:gd name="connsiteY1" fmla="*/ 1755942 h 1755942"/>
              <a:gd name="connsiteX2" fmla="*/ 2192050 w 2410691"/>
              <a:gd name="connsiteY2" fmla="*/ 748024 h 1755942"/>
              <a:gd name="connsiteX3" fmla="*/ 1543412 w 2410691"/>
              <a:gd name="connsiteY3" fmla="*/ 48049 h 1755942"/>
              <a:gd name="connsiteX4" fmla="*/ 0 w 2410691"/>
              <a:gd name="connsiteY4" fmla="*/ 980088 h 1755942"/>
              <a:gd name="connsiteX0" fmla="*/ 0 w 2410691"/>
              <a:gd name="connsiteY0" fmla="*/ 1037439 h 1813293"/>
              <a:gd name="connsiteX1" fmla="*/ 2410691 w 2410691"/>
              <a:gd name="connsiteY1" fmla="*/ 1813293 h 1813293"/>
              <a:gd name="connsiteX2" fmla="*/ 2192050 w 2410691"/>
              <a:gd name="connsiteY2" fmla="*/ 805375 h 1813293"/>
              <a:gd name="connsiteX3" fmla="*/ 1543412 w 2410691"/>
              <a:gd name="connsiteY3" fmla="*/ 105400 h 1813293"/>
              <a:gd name="connsiteX4" fmla="*/ 0 w 2410691"/>
              <a:gd name="connsiteY4" fmla="*/ 1037439 h 18132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10691" h="1813293">
                <a:moveTo>
                  <a:pt x="0" y="1037439"/>
                </a:moveTo>
                <a:cubicBezTo>
                  <a:pt x="910244" y="1059837"/>
                  <a:pt x="1812867" y="1402275"/>
                  <a:pt x="2410691" y="1813293"/>
                </a:cubicBezTo>
                <a:lnTo>
                  <a:pt x="2192050" y="805375"/>
                </a:lnTo>
                <a:cubicBezTo>
                  <a:pt x="2107623" y="601165"/>
                  <a:pt x="1946926" y="331518"/>
                  <a:pt x="1543412" y="105400"/>
                </a:cubicBezTo>
                <a:cubicBezTo>
                  <a:pt x="1061696" y="-114351"/>
                  <a:pt x="505833" y="-71881"/>
                  <a:pt x="0" y="1037439"/>
                </a:cubicBezTo>
                <a:close/>
              </a:path>
            </a:pathLst>
          </a:custGeom>
          <a:gradFill flip="none" rotWithShape="1">
            <a:gsLst>
              <a:gs pos="0">
                <a:schemeClr val="tx1">
                  <a:lumMod val="57000"/>
                </a:schemeClr>
              </a:gs>
              <a:gs pos="66000">
                <a:schemeClr val="bg1">
                  <a:shade val="67500"/>
                  <a:satMod val="115000"/>
                  <a:alpha val="10000"/>
                  <a:lumMod val="56000"/>
                  <a:lumOff val="44000"/>
                </a:schemeClr>
              </a:gs>
              <a:gs pos="100000">
                <a:schemeClr val="bg1">
                  <a:shade val="100000"/>
                  <a:satMod val="115000"/>
                  <a:alpha val="0"/>
                  <a:lumMod val="0"/>
                  <a:lumOff val="100000"/>
                </a:schemeClr>
              </a:gs>
            </a:gsLst>
            <a:lin ang="600000" scaled="0"/>
            <a:tileRect/>
          </a:gradFill>
          <a:ln w="3175"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reeform 4"/>
          <p:cNvSpPr/>
          <p:nvPr/>
        </p:nvSpPr>
        <p:spPr>
          <a:xfrm>
            <a:off x="3250366" y="436875"/>
            <a:ext cx="1044575" cy="1027113"/>
          </a:xfrm>
          <a:custGeom>
            <a:avLst/>
            <a:gdLst>
              <a:gd name="connsiteX0" fmla="*/ 0 w 1043940"/>
              <a:gd name="connsiteY0" fmla="*/ 0 h 1021080"/>
              <a:gd name="connsiteX1" fmla="*/ 1043940 w 1043940"/>
              <a:gd name="connsiteY1" fmla="*/ 0 h 1021080"/>
              <a:gd name="connsiteX2" fmla="*/ 1043940 w 1043940"/>
              <a:gd name="connsiteY2" fmla="*/ 1021080 h 1021080"/>
              <a:gd name="connsiteX3" fmla="*/ 7620 w 1043940"/>
              <a:gd name="connsiteY3" fmla="*/ 1021080 h 1021080"/>
              <a:gd name="connsiteX4" fmla="*/ 266700 w 1043940"/>
              <a:gd name="connsiteY4" fmla="*/ 510540 h 1021080"/>
              <a:gd name="connsiteX5" fmla="*/ 0 w 1043940"/>
              <a:gd name="connsiteY5" fmla="*/ 0 h 1021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43940" h="1021080">
                <a:moveTo>
                  <a:pt x="0" y="0"/>
                </a:moveTo>
                <a:lnTo>
                  <a:pt x="1043940" y="0"/>
                </a:lnTo>
                <a:lnTo>
                  <a:pt x="1043940" y="1021080"/>
                </a:lnTo>
                <a:lnTo>
                  <a:pt x="7620" y="1021080"/>
                </a:lnTo>
                <a:lnTo>
                  <a:pt x="266700" y="510540"/>
                </a:lnTo>
                <a:lnTo>
                  <a:pt x="0" y="0"/>
                </a:lnTo>
                <a:close/>
              </a:path>
            </a:pathLst>
          </a:custGeom>
          <a:solidFill>
            <a:srgbClr val="11AFEE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3260442" y="1454462"/>
            <a:ext cx="1044575" cy="1027112"/>
          </a:xfrm>
          <a:custGeom>
            <a:avLst/>
            <a:gdLst>
              <a:gd name="connsiteX0" fmla="*/ 0 w 1043940"/>
              <a:gd name="connsiteY0" fmla="*/ 0 h 1021080"/>
              <a:gd name="connsiteX1" fmla="*/ 1043940 w 1043940"/>
              <a:gd name="connsiteY1" fmla="*/ 0 h 1021080"/>
              <a:gd name="connsiteX2" fmla="*/ 1043940 w 1043940"/>
              <a:gd name="connsiteY2" fmla="*/ 1021080 h 1021080"/>
              <a:gd name="connsiteX3" fmla="*/ 7620 w 1043940"/>
              <a:gd name="connsiteY3" fmla="*/ 1021080 h 1021080"/>
              <a:gd name="connsiteX4" fmla="*/ 266700 w 1043940"/>
              <a:gd name="connsiteY4" fmla="*/ 510540 h 1021080"/>
              <a:gd name="connsiteX5" fmla="*/ 0 w 1043940"/>
              <a:gd name="connsiteY5" fmla="*/ 0 h 1021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43940" h="1021080">
                <a:moveTo>
                  <a:pt x="0" y="0"/>
                </a:moveTo>
                <a:lnTo>
                  <a:pt x="1043940" y="0"/>
                </a:lnTo>
                <a:lnTo>
                  <a:pt x="1043940" y="1021080"/>
                </a:lnTo>
                <a:lnTo>
                  <a:pt x="7620" y="1021080"/>
                </a:lnTo>
                <a:lnTo>
                  <a:pt x="266700" y="510540"/>
                </a:lnTo>
                <a:lnTo>
                  <a:pt x="0" y="0"/>
                </a:lnTo>
                <a:close/>
              </a:path>
            </a:pathLst>
          </a:custGeom>
          <a:solidFill>
            <a:srgbClr val="50505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3" name="Freeform 12"/>
          <p:cNvSpPr/>
          <p:nvPr/>
        </p:nvSpPr>
        <p:spPr>
          <a:xfrm>
            <a:off x="3260442" y="2479987"/>
            <a:ext cx="1044575" cy="1027112"/>
          </a:xfrm>
          <a:custGeom>
            <a:avLst/>
            <a:gdLst>
              <a:gd name="connsiteX0" fmla="*/ 0 w 1043940"/>
              <a:gd name="connsiteY0" fmla="*/ 0 h 1021080"/>
              <a:gd name="connsiteX1" fmla="*/ 1043940 w 1043940"/>
              <a:gd name="connsiteY1" fmla="*/ 0 h 1021080"/>
              <a:gd name="connsiteX2" fmla="*/ 1043940 w 1043940"/>
              <a:gd name="connsiteY2" fmla="*/ 1021080 h 1021080"/>
              <a:gd name="connsiteX3" fmla="*/ 7620 w 1043940"/>
              <a:gd name="connsiteY3" fmla="*/ 1021080 h 1021080"/>
              <a:gd name="connsiteX4" fmla="*/ 266700 w 1043940"/>
              <a:gd name="connsiteY4" fmla="*/ 510540 h 1021080"/>
              <a:gd name="connsiteX5" fmla="*/ 0 w 1043940"/>
              <a:gd name="connsiteY5" fmla="*/ 0 h 1021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43940" h="1021080">
                <a:moveTo>
                  <a:pt x="0" y="0"/>
                </a:moveTo>
                <a:lnTo>
                  <a:pt x="1043940" y="0"/>
                </a:lnTo>
                <a:lnTo>
                  <a:pt x="1043940" y="1021080"/>
                </a:lnTo>
                <a:lnTo>
                  <a:pt x="7620" y="1021080"/>
                </a:lnTo>
                <a:lnTo>
                  <a:pt x="266700" y="510540"/>
                </a:lnTo>
                <a:lnTo>
                  <a:pt x="0" y="0"/>
                </a:lnTo>
                <a:close/>
              </a:path>
            </a:pathLst>
          </a:custGeom>
          <a:solidFill>
            <a:srgbClr val="FFB236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pSp>
        <p:nvGrpSpPr>
          <p:cNvPr id="6155" name="Group 7"/>
          <p:cNvGrpSpPr>
            <a:grpSpLocks/>
          </p:cNvGrpSpPr>
          <p:nvPr/>
        </p:nvGrpSpPr>
        <p:grpSpPr bwMode="auto">
          <a:xfrm>
            <a:off x="4290730" y="428937"/>
            <a:ext cx="554037" cy="4614862"/>
            <a:chOff x="3185160" y="1851503"/>
            <a:chExt cx="1027271" cy="4615972"/>
          </a:xfrm>
        </p:grpSpPr>
        <p:sp>
          <p:nvSpPr>
            <p:cNvPr id="4" name="Freeform 3"/>
            <p:cNvSpPr/>
            <p:nvPr/>
          </p:nvSpPr>
          <p:spPr>
            <a:xfrm>
              <a:off x="3185160" y="1851503"/>
              <a:ext cx="1024328" cy="1537070"/>
            </a:xfrm>
            <a:custGeom>
              <a:avLst/>
              <a:gdLst>
                <a:gd name="connsiteX0" fmla="*/ 7620 w 1013460"/>
                <a:gd name="connsiteY0" fmla="*/ 0 h 1539240"/>
                <a:gd name="connsiteX1" fmla="*/ 0 w 1013460"/>
                <a:gd name="connsiteY1" fmla="*/ 1036320 h 1539240"/>
                <a:gd name="connsiteX2" fmla="*/ 1013460 w 1013460"/>
                <a:gd name="connsiteY2" fmla="*/ 1539240 h 1539240"/>
                <a:gd name="connsiteX3" fmla="*/ 1013460 w 1013460"/>
                <a:gd name="connsiteY3" fmla="*/ 510540 h 1539240"/>
                <a:gd name="connsiteX4" fmla="*/ 7620 w 1013460"/>
                <a:gd name="connsiteY4" fmla="*/ 0 h 1539240"/>
                <a:gd name="connsiteX0" fmla="*/ 5265 w 1011105"/>
                <a:gd name="connsiteY0" fmla="*/ 0 h 1539240"/>
                <a:gd name="connsiteX1" fmla="*/ 0 w 1011105"/>
                <a:gd name="connsiteY1" fmla="*/ 1029176 h 1539240"/>
                <a:gd name="connsiteX2" fmla="*/ 1011105 w 1011105"/>
                <a:gd name="connsiteY2" fmla="*/ 1539240 h 1539240"/>
                <a:gd name="connsiteX3" fmla="*/ 1011105 w 1011105"/>
                <a:gd name="connsiteY3" fmla="*/ 510540 h 1539240"/>
                <a:gd name="connsiteX4" fmla="*/ 5265 w 1011105"/>
                <a:gd name="connsiteY4" fmla="*/ 0 h 1539240"/>
                <a:gd name="connsiteX0" fmla="*/ 0 w 1012905"/>
                <a:gd name="connsiteY0" fmla="*/ 0 h 1536858"/>
                <a:gd name="connsiteX1" fmla="*/ 1800 w 1012905"/>
                <a:gd name="connsiteY1" fmla="*/ 1026794 h 1536858"/>
                <a:gd name="connsiteX2" fmla="*/ 1012905 w 1012905"/>
                <a:gd name="connsiteY2" fmla="*/ 1536858 h 1536858"/>
                <a:gd name="connsiteX3" fmla="*/ 1012905 w 1012905"/>
                <a:gd name="connsiteY3" fmla="*/ 508158 h 1536858"/>
                <a:gd name="connsiteX4" fmla="*/ 0 w 1012905"/>
                <a:gd name="connsiteY4" fmla="*/ 0 h 1536858"/>
                <a:gd name="connsiteX0" fmla="*/ 0 w 1012905"/>
                <a:gd name="connsiteY0" fmla="*/ 0 h 1536858"/>
                <a:gd name="connsiteX1" fmla="*/ 1800 w 1012905"/>
                <a:gd name="connsiteY1" fmla="*/ 1026794 h 1536858"/>
                <a:gd name="connsiteX2" fmla="*/ 1012905 w 1012905"/>
                <a:gd name="connsiteY2" fmla="*/ 1536858 h 1536858"/>
                <a:gd name="connsiteX3" fmla="*/ 1012905 w 1012905"/>
                <a:gd name="connsiteY3" fmla="*/ 515301 h 1536858"/>
                <a:gd name="connsiteX4" fmla="*/ 0 w 1012905"/>
                <a:gd name="connsiteY4" fmla="*/ 0 h 1536858"/>
                <a:gd name="connsiteX0" fmla="*/ 555 w 1013460"/>
                <a:gd name="connsiteY0" fmla="*/ 0 h 1536858"/>
                <a:gd name="connsiteX1" fmla="*/ 0 w 1013460"/>
                <a:gd name="connsiteY1" fmla="*/ 1026794 h 1536858"/>
                <a:gd name="connsiteX2" fmla="*/ 1013460 w 1013460"/>
                <a:gd name="connsiteY2" fmla="*/ 1536858 h 1536858"/>
                <a:gd name="connsiteX3" fmla="*/ 1013460 w 1013460"/>
                <a:gd name="connsiteY3" fmla="*/ 515301 h 1536858"/>
                <a:gd name="connsiteX4" fmla="*/ 555 w 1013460"/>
                <a:gd name="connsiteY4" fmla="*/ 0 h 15368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13460" h="1536858">
                  <a:moveTo>
                    <a:pt x="555" y="0"/>
                  </a:moveTo>
                  <a:lnTo>
                    <a:pt x="0" y="1026794"/>
                  </a:lnTo>
                  <a:lnTo>
                    <a:pt x="1013460" y="1536858"/>
                  </a:lnTo>
                  <a:lnTo>
                    <a:pt x="1013460" y="515301"/>
                  </a:lnTo>
                  <a:lnTo>
                    <a:pt x="555" y="0"/>
                  </a:lnTo>
                  <a:close/>
                </a:path>
              </a:pathLst>
            </a:custGeom>
            <a:solidFill>
              <a:srgbClr val="0E90C4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9" name="Freeform 8"/>
            <p:cNvSpPr/>
            <p:nvPr/>
          </p:nvSpPr>
          <p:spPr>
            <a:xfrm>
              <a:off x="3185160" y="2880450"/>
              <a:ext cx="1027271" cy="1535481"/>
            </a:xfrm>
            <a:custGeom>
              <a:avLst/>
              <a:gdLst>
                <a:gd name="connsiteX0" fmla="*/ 7620 w 1013460"/>
                <a:gd name="connsiteY0" fmla="*/ 0 h 1539240"/>
                <a:gd name="connsiteX1" fmla="*/ 0 w 1013460"/>
                <a:gd name="connsiteY1" fmla="*/ 1036320 h 1539240"/>
                <a:gd name="connsiteX2" fmla="*/ 1013460 w 1013460"/>
                <a:gd name="connsiteY2" fmla="*/ 1539240 h 1539240"/>
                <a:gd name="connsiteX3" fmla="*/ 1013460 w 1013460"/>
                <a:gd name="connsiteY3" fmla="*/ 510540 h 1539240"/>
                <a:gd name="connsiteX4" fmla="*/ 7620 w 1013460"/>
                <a:gd name="connsiteY4" fmla="*/ 0 h 1539240"/>
                <a:gd name="connsiteX0" fmla="*/ 5265 w 1011105"/>
                <a:gd name="connsiteY0" fmla="*/ 0 h 1539240"/>
                <a:gd name="connsiteX1" fmla="*/ 0 w 1011105"/>
                <a:gd name="connsiteY1" fmla="*/ 1029176 h 1539240"/>
                <a:gd name="connsiteX2" fmla="*/ 1011105 w 1011105"/>
                <a:gd name="connsiteY2" fmla="*/ 1539240 h 1539240"/>
                <a:gd name="connsiteX3" fmla="*/ 1011105 w 1011105"/>
                <a:gd name="connsiteY3" fmla="*/ 510540 h 1539240"/>
                <a:gd name="connsiteX4" fmla="*/ 5265 w 1011105"/>
                <a:gd name="connsiteY4" fmla="*/ 0 h 1539240"/>
                <a:gd name="connsiteX0" fmla="*/ 0 w 1012905"/>
                <a:gd name="connsiteY0" fmla="*/ 0 h 1536858"/>
                <a:gd name="connsiteX1" fmla="*/ 1800 w 1012905"/>
                <a:gd name="connsiteY1" fmla="*/ 1026794 h 1536858"/>
                <a:gd name="connsiteX2" fmla="*/ 1012905 w 1012905"/>
                <a:gd name="connsiteY2" fmla="*/ 1536858 h 1536858"/>
                <a:gd name="connsiteX3" fmla="*/ 1012905 w 1012905"/>
                <a:gd name="connsiteY3" fmla="*/ 508158 h 1536858"/>
                <a:gd name="connsiteX4" fmla="*/ 0 w 1012905"/>
                <a:gd name="connsiteY4" fmla="*/ 0 h 1536858"/>
                <a:gd name="connsiteX0" fmla="*/ 0 w 1012905"/>
                <a:gd name="connsiteY0" fmla="*/ 0 h 1536858"/>
                <a:gd name="connsiteX1" fmla="*/ 1800 w 1012905"/>
                <a:gd name="connsiteY1" fmla="*/ 1026794 h 1536858"/>
                <a:gd name="connsiteX2" fmla="*/ 1012905 w 1012905"/>
                <a:gd name="connsiteY2" fmla="*/ 1536858 h 1536858"/>
                <a:gd name="connsiteX3" fmla="*/ 1012905 w 1012905"/>
                <a:gd name="connsiteY3" fmla="*/ 515301 h 1536858"/>
                <a:gd name="connsiteX4" fmla="*/ 0 w 1012905"/>
                <a:gd name="connsiteY4" fmla="*/ 0 h 1536858"/>
                <a:gd name="connsiteX0" fmla="*/ 0 w 1015259"/>
                <a:gd name="connsiteY0" fmla="*/ 0 h 1536858"/>
                <a:gd name="connsiteX1" fmla="*/ 1800 w 1015259"/>
                <a:gd name="connsiteY1" fmla="*/ 1026794 h 1536858"/>
                <a:gd name="connsiteX2" fmla="*/ 1012905 w 1015259"/>
                <a:gd name="connsiteY2" fmla="*/ 1536858 h 1536858"/>
                <a:gd name="connsiteX3" fmla="*/ 1015259 w 1015259"/>
                <a:gd name="connsiteY3" fmla="*/ 510536 h 1536858"/>
                <a:gd name="connsiteX4" fmla="*/ 0 w 1015259"/>
                <a:gd name="connsiteY4" fmla="*/ 0 h 15368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15259" h="1536858">
                  <a:moveTo>
                    <a:pt x="0" y="0"/>
                  </a:moveTo>
                  <a:lnTo>
                    <a:pt x="1800" y="1026794"/>
                  </a:lnTo>
                  <a:lnTo>
                    <a:pt x="1012905" y="1536858"/>
                  </a:lnTo>
                  <a:cubicBezTo>
                    <a:pt x="1013690" y="1194751"/>
                    <a:pt x="1014474" y="852643"/>
                    <a:pt x="1015259" y="510536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363636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2" name="Freeform 11"/>
            <p:cNvSpPr/>
            <p:nvPr/>
          </p:nvSpPr>
          <p:spPr>
            <a:xfrm>
              <a:off x="3185160" y="3904634"/>
              <a:ext cx="1027271" cy="1535482"/>
            </a:xfrm>
            <a:custGeom>
              <a:avLst/>
              <a:gdLst>
                <a:gd name="connsiteX0" fmla="*/ 7620 w 1013460"/>
                <a:gd name="connsiteY0" fmla="*/ 0 h 1539240"/>
                <a:gd name="connsiteX1" fmla="*/ 0 w 1013460"/>
                <a:gd name="connsiteY1" fmla="*/ 1036320 h 1539240"/>
                <a:gd name="connsiteX2" fmla="*/ 1013460 w 1013460"/>
                <a:gd name="connsiteY2" fmla="*/ 1539240 h 1539240"/>
                <a:gd name="connsiteX3" fmla="*/ 1013460 w 1013460"/>
                <a:gd name="connsiteY3" fmla="*/ 510540 h 1539240"/>
                <a:gd name="connsiteX4" fmla="*/ 7620 w 1013460"/>
                <a:gd name="connsiteY4" fmla="*/ 0 h 1539240"/>
                <a:gd name="connsiteX0" fmla="*/ 5265 w 1011105"/>
                <a:gd name="connsiteY0" fmla="*/ 0 h 1539240"/>
                <a:gd name="connsiteX1" fmla="*/ 0 w 1011105"/>
                <a:gd name="connsiteY1" fmla="*/ 1029176 h 1539240"/>
                <a:gd name="connsiteX2" fmla="*/ 1011105 w 1011105"/>
                <a:gd name="connsiteY2" fmla="*/ 1539240 h 1539240"/>
                <a:gd name="connsiteX3" fmla="*/ 1011105 w 1011105"/>
                <a:gd name="connsiteY3" fmla="*/ 510540 h 1539240"/>
                <a:gd name="connsiteX4" fmla="*/ 5265 w 1011105"/>
                <a:gd name="connsiteY4" fmla="*/ 0 h 1539240"/>
                <a:gd name="connsiteX0" fmla="*/ 0 w 1012905"/>
                <a:gd name="connsiteY0" fmla="*/ 0 h 1536858"/>
                <a:gd name="connsiteX1" fmla="*/ 1800 w 1012905"/>
                <a:gd name="connsiteY1" fmla="*/ 1026794 h 1536858"/>
                <a:gd name="connsiteX2" fmla="*/ 1012905 w 1012905"/>
                <a:gd name="connsiteY2" fmla="*/ 1536858 h 1536858"/>
                <a:gd name="connsiteX3" fmla="*/ 1012905 w 1012905"/>
                <a:gd name="connsiteY3" fmla="*/ 508158 h 1536858"/>
                <a:gd name="connsiteX4" fmla="*/ 0 w 1012905"/>
                <a:gd name="connsiteY4" fmla="*/ 0 h 1536858"/>
                <a:gd name="connsiteX0" fmla="*/ 0 w 1012905"/>
                <a:gd name="connsiteY0" fmla="*/ 0 h 1536858"/>
                <a:gd name="connsiteX1" fmla="*/ 1800 w 1012905"/>
                <a:gd name="connsiteY1" fmla="*/ 1026794 h 1536858"/>
                <a:gd name="connsiteX2" fmla="*/ 1012905 w 1012905"/>
                <a:gd name="connsiteY2" fmla="*/ 1536858 h 1536858"/>
                <a:gd name="connsiteX3" fmla="*/ 1012905 w 1012905"/>
                <a:gd name="connsiteY3" fmla="*/ 515301 h 1536858"/>
                <a:gd name="connsiteX4" fmla="*/ 0 w 1012905"/>
                <a:gd name="connsiteY4" fmla="*/ 0 h 1536858"/>
                <a:gd name="connsiteX0" fmla="*/ 0 w 1015259"/>
                <a:gd name="connsiteY0" fmla="*/ 0 h 1536858"/>
                <a:gd name="connsiteX1" fmla="*/ 1800 w 1015259"/>
                <a:gd name="connsiteY1" fmla="*/ 1026794 h 1536858"/>
                <a:gd name="connsiteX2" fmla="*/ 1012905 w 1015259"/>
                <a:gd name="connsiteY2" fmla="*/ 1536858 h 1536858"/>
                <a:gd name="connsiteX3" fmla="*/ 1015259 w 1015259"/>
                <a:gd name="connsiteY3" fmla="*/ 510536 h 1536858"/>
                <a:gd name="connsiteX4" fmla="*/ 0 w 1015259"/>
                <a:gd name="connsiteY4" fmla="*/ 0 h 15368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15259" h="1536858">
                  <a:moveTo>
                    <a:pt x="0" y="0"/>
                  </a:moveTo>
                  <a:lnTo>
                    <a:pt x="1800" y="1026794"/>
                  </a:lnTo>
                  <a:lnTo>
                    <a:pt x="1012905" y="1536858"/>
                  </a:lnTo>
                  <a:cubicBezTo>
                    <a:pt x="1013690" y="1194751"/>
                    <a:pt x="1014474" y="852643"/>
                    <a:pt x="1015259" y="510536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EA9100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5" name="Freeform 14"/>
            <p:cNvSpPr/>
            <p:nvPr/>
          </p:nvSpPr>
          <p:spPr>
            <a:xfrm>
              <a:off x="3185160" y="4931994"/>
              <a:ext cx="1027271" cy="1535481"/>
            </a:xfrm>
            <a:custGeom>
              <a:avLst/>
              <a:gdLst>
                <a:gd name="connsiteX0" fmla="*/ 7620 w 1013460"/>
                <a:gd name="connsiteY0" fmla="*/ 0 h 1539240"/>
                <a:gd name="connsiteX1" fmla="*/ 0 w 1013460"/>
                <a:gd name="connsiteY1" fmla="*/ 1036320 h 1539240"/>
                <a:gd name="connsiteX2" fmla="*/ 1013460 w 1013460"/>
                <a:gd name="connsiteY2" fmla="*/ 1539240 h 1539240"/>
                <a:gd name="connsiteX3" fmla="*/ 1013460 w 1013460"/>
                <a:gd name="connsiteY3" fmla="*/ 510540 h 1539240"/>
                <a:gd name="connsiteX4" fmla="*/ 7620 w 1013460"/>
                <a:gd name="connsiteY4" fmla="*/ 0 h 1539240"/>
                <a:gd name="connsiteX0" fmla="*/ 5265 w 1011105"/>
                <a:gd name="connsiteY0" fmla="*/ 0 h 1539240"/>
                <a:gd name="connsiteX1" fmla="*/ 0 w 1011105"/>
                <a:gd name="connsiteY1" fmla="*/ 1029176 h 1539240"/>
                <a:gd name="connsiteX2" fmla="*/ 1011105 w 1011105"/>
                <a:gd name="connsiteY2" fmla="*/ 1539240 h 1539240"/>
                <a:gd name="connsiteX3" fmla="*/ 1011105 w 1011105"/>
                <a:gd name="connsiteY3" fmla="*/ 510540 h 1539240"/>
                <a:gd name="connsiteX4" fmla="*/ 5265 w 1011105"/>
                <a:gd name="connsiteY4" fmla="*/ 0 h 1539240"/>
                <a:gd name="connsiteX0" fmla="*/ 0 w 1012905"/>
                <a:gd name="connsiteY0" fmla="*/ 0 h 1536858"/>
                <a:gd name="connsiteX1" fmla="*/ 1800 w 1012905"/>
                <a:gd name="connsiteY1" fmla="*/ 1026794 h 1536858"/>
                <a:gd name="connsiteX2" fmla="*/ 1012905 w 1012905"/>
                <a:gd name="connsiteY2" fmla="*/ 1536858 h 1536858"/>
                <a:gd name="connsiteX3" fmla="*/ 1012905 w 1012905"/>
                <a:gd name="connsiteY3" fmla="*/ 508158 h 1536858"/>
                <a:gd name="connsiteX4" fmla="*/ 0 w 1012905"/>
                <a:gd name="connsiteY4" fmla="*/ 0 h 1536858"/>
                <a:gd name="connsiteX0" fmla="*/ 0 w 1012905"/>
                <a:gd name="connsiteY0" fmla="*/ 0 h 1536858"/>
                <a:gd name="connsiteX1" fmla="*/ 1800 w 1012905"/>
                <a:gd name="connsiteY1" fmla="*/ 1026794 h 1536858"/>
                <a:gd name="connsiteX2" fmla="*/ 1012905 w 1012905"/>
                <a:gd name="connsiteY2" fmla="*/ 1536858 h 1536858"/>
                <a:gd name="connsiteX3" fmla="*/ 1012905 w 1012905"/>
                <a:gd name="connsiteY3" fmla="*/ 515301 h 1536858"/>
                <a:gd name="connsiteX4" fmla="*/ 0 w 1012905"/>
                <a:gd name="connsiteY4" fmla="*/ 0 h 1536858"/>
                <a:gd name="connsiteX0" fmla="*/ 0 w 1015259"/>
                <a:gd name="connsiteY0" fmla="*/ 0 h 1536858"/>
                <a:gd name="connsiteX1" fmla="*/ 1800 w 1015259"/>
                <a:gd name="connsiteY1" fmla="*/ 1026794 h 1536858"/>
                <a:gd name="connsiteX2" fmla="*/ 1012905 w 1015259"/>
                <a:gd name="connsiteY2" fmla="*/ 1536858 h 1536858"/>
                <a:gd name="connsiteX3" fmla="*/ 1015259 w 1015259"/>
                <a:gd name="connsiteY3" fmla="*/ 510536 h 1536858"/>
                <a:gd name="connsiteX4" fmla="*/ 0 w 1015259"/>
                <a:gd name="connsiteY4" fmla="*/ 0 h 15368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15259" h="1536858">
                  <a:moveTo>
                    <a:pt x="0" y="0"/>
                  </a:moveTo>
                  <a:lnTo>
                    <a:pt x="1800" y="1026794"/>
                  </a:lnTo>
                  <a:lnTo>
                    <a:pt x="1012905" y="1536858"/>
                  </a:lnTo>
                  <a:cubicBezTo>
                    <a:pt x="1013690" y="1194751"/>
                    <a:pt x="1014474" y="852643"/>
                    <a:pt x="1015259" y="510536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EA0032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sp>
        <p:nvSpPr>
          <p:cNvPr id="16" name="Freeform 15"/>
          <p:cNvSpPr/>
          <p:nvPr/>
        </p:nvSpPr>
        <p:spPr>
          <a:xfrm>
            <a:off x="3260442" y="3507100"/>
            <a:ext cx="1044575" cy="1027113"/>
          </a:xfrm>
          <a:custGeom>
            <a:avLst/>
            <a:gdLst>
              <a:gd name="connsiteX0" fmla="*/ 0 w 1043940"/>
              <a:gd name="connsiteY0" fmla="*/ 0 h 1021080"/>
              <a:gd name="connsiteX1" fmla="*/ 1043940 w 1043940"/>
              <a:gd name="connsiteY1" fmla="*/ 0 h 1021080"/>
              <a:gd name="connsiteX2" fmla="*/ 1043940 w 1043940"/>
              <a:gd name="connsiteY2" fmla="*/ 1021080 h 1021080"/>
              <a:gd name="connsiteX3" fmla="*/ 7620 w 1043940"/>
              <a:gd name="connsiteY3" fmla="*/ 1021080 h 1021080"/>
              <a:gd name="connsiteX4" fmla="*/ 266700 w 1043940"/>
              <a:gd name="connsiteY4" fmla="*/ 510540 h 1021080"/>
              <a:gd name="connsiteX5" fmla="*/ 0 w 1043940"/>
              <a:gd name="connsiteY5" fmla="*/ 0 h 1021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43940" h="1021080">
                <a:moveTo>
                  <a:pt x="0" y="0"/>
                </a:moveTo>
                <a:lnTo>
                  <a:pt x="1043940" y="0"/>
                </a:lnTo>
                <a:lnTo>
                  <a:pt x="1043940" y="1021080"/>
                </a:lnTo>
                <a:lnTo>
                  <a:pt x="7620" y="1021080"/>
                </a:lnTo>
                <a:lnTo>
                  <a:pt x="266700" y="510540"/>
                </a:lnTo>
                <a:lnTo>
                  <a:pt x="0" y="0"/>
                </a:lnTo>
                <a:close/>
              </a:path>
            </a:pathLst>
          </a:custGeom>
          <a:solidFill>
            <a:srgbClr val="FF2E5B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pSp>
        <p:nvGrpSpPr>
          <p:cNvPr id="6157" name="Group 24"/>
          <p:cNvGrpSpPr>
            <a:grpSpLocks/>
          </p:cNvGrpSpPr>
          <p:nvPr/>
        </p:nvGrpSpPr>
        <p:grpSpPr bwMode="auto">
          <a:xfrm>
            <a:off x="4842871" y="-32616"/>
            <a:ext cx="5038108" cy="5053966"/>
            <a:chOff x="4210049" y="838200"/>
            <a:chExt cx="3330576" cy="5630229"/>
          </a:xfrm>
        </p:grpSpPr>
        <p:sp>
          <p:nvSpPr>
            <p:cNvPr id="6" name="Freeform 5"/>
            <p:cNvSpPr/>
            <p:nvPr/>
          </p:nvSpPr>
          <p:spPr>
            <a:xfrm>
              <a:off x="4210049" y="838200"/>
              <a:ext cx="3330576" cy="2550826"/>
            </a:xfrm>
            <a:custGeom>
              <a:avLst/>
              <a:gdLst>
                <a:gd name="connsiteX0" fmla="*/ 0 w 3314700"/>
                <a:gd name="connsiteY0" fmla="*/ 1498600 h 2540000"/>
                <a:gd name="connsiteX1" fmla="*/ 0 w 3314700"/>
                <a:gd name="connsiteY1" fmla="*/ 2540000 h 2540000"/>
                <a:gd name="connsiteX2" fmla="*/ 3060700 w 3314700"/>
                <a:gd name="connsiteY2" fmla="*/ 1003300 h 2540000"/>
                <a:gd name="connsiteX3" fmla="*/ 3314700 w 3314700"/>
                <a:gd name="connsiteY3" fmla="*/ 342900 h 2540000"/>
                <a:gd name="connsiteX4" fmla="*/ 3022600 w 3314700"/>
                <a:gd name="connsiteY4" fmla="*/ 0 h 2540000"/>
                <a:gd name="connsiteX5" fmla="*/ 0 w 3314700"/>
                <a:gd name="connsiteY5" fmla="*/ 1498600 h 2540000"/>
                <a:gd name="connsiteX0" fmla="*/ 0 w 3314700"/>
                <a:gd name="connsiteY0" fmla="*/ 1498600 h 2525713"/>
                <a:gd name="connsiteX1" fmla="*/ 0 w 3314700"/>
                <a:gd name="connsiteY1" fmla="*/ 2525713 h 2525713"/>
                <a:gd name="connsiteX2" fmla="*/ 3060700 w 3314700"/>
                <a:gd name="connsiteY2" fmla="*/ 1003300 h 2525713"/>
                <a:gd name="connsiteX3" fmla="*/ 3314700 w 3314700"/>
                <a:gd name="connsiteY3" fmla="*/ 342900 h 2525713"/>
                <a:gd name="connsiteX4" fmla="*/ 3022600 w 3314700"/>
                <a:gd name="connsiteY4" fmla="*/ 0 h 2525713"/>
                <a:gd name="connsiteX5" fmla="*/ 0 w 3314700"/>
                <a:gd name="connsiteY5" fmla="*/ 1498600 h 2525713"/>
                <a:gd name="connsiteX0" fmla="*/ 0 w 3314700"/>
                <a:gd name="connsiteY0" fmla="*/ 1498600 h 2525713"/>
                <a:gd name="connsiteX1" fmla="*/ 0 w 3314700"/>
                <a:gd name="connsiteY1" fmla="*/ 2525713 h 2525713"/>
                <a:gd name="connsiteX2" fmla="*/ 3070225 w 3314700"/>
                <a:gd name="connsiteY2" fmla="*/ 993775 h 2525713"/>
                <a:gd name="connsiteX3" fmla="*/ 3314700 w 3314700"/>
                <a:gd name="connsiteY3" fmla="*/ 342900 h 2525713"/>
                <a:gd name="connsiteX4" fmla="*/ 3022600 w 3314700"/>
                <a:gd name="connsiteY4" fmla="*/ 0 h 2525713"/>
                <a:gd name="connsiteX5" fmla="*/ 0 w 3314700"/>
                <a:gd name="connsiteY5" fmla="*/ 1498600 h 2525713"/>
                <a:gd name="connsiteX0" fmla="*/ 0 w 3330575"/>
                <a:gd name="connsiteY0" fmla="*/ 1498600 h 2525713"/>
                <a:gd name="connsiteX1" fmla="*/ 0 w 3330575"/>
                <a:gd name="connsiteY1" fmla="*/ 2525713 h 2525713"/>
                <a:gd name="connsiteX2" fmla="*/ 3070225 w 3330575"/>
                <a:gd name="connsiteY2" fmla="*/ 993775 h 2525713"/>
                <a:gd name="connsiteX3" fmla="*/ 3330575 w 3330575"/>
                <a:gd name="connsiteY3" fmla="*/ 349250 h 2525713"/>
                <a:gd name="connsiteX4" fmla="*/ 3022600 w 3330575"/>
                <a:gd name="connsiteY4" fmla="*/ 0 h 2525713"/>
                <a:gd name="connsiteX5" fmla="*/ 0 w 3330575"/>
                <a:gd name="connsiteY5" fmla="*/ 1498600 h 2525713"/>
                <a:gd name="connsiteX0" fmla="*/ 0 w 3330575"/>
                <a:gd name="connsiteY0" fmla="*/ 1524000 h 2551113"/>
                <a:gd name="connsiteX1" fmla="*/ 0 w 3330575"/>
                <a:gd name="connsiteY1" fmla="*/ 2551113 h 2551113"/>
                <a:gd name="connsiteX2" fmla="*/ 3070225 w 3330575"/>
                <a:gd name="connsiteY2" fmla="*/ 1019175 h 2551113"/>
                <a:gd name="connsiteX3" fmla="*/ 3330575 w 3330575"/>
                <a:gd name="connsiteY3" fmla="*/ 374650 h 2551113"/>
                <a:gd name="connsiteX4" fmla="*/ 3070225 w 3330575"/>
                <a:gd name="connsiteY4" fmla="*/ 0 h 2551113"/>
                <a:gd name="connsiteX5" fmla="*/ 0 w 3330575"/>
                <a:gd name="connsiteY5" fmla="*/ 1524000 h 2551113"/>
                <a:gd name="connsiteX0" fmla="*/ 0 w 3330575"/>
                <a:gd name="connsiteY0" fmla="*/ 1524000 h 2551113"/>
                <a:gd name="connsiteX1" fmla="*/ 0 w 3330575"/>
                <a:gd name="connsiteY1" fmla="*/ 2551113 h 2551113"/>
                <a:gd name="connsiteX2" fmla="*/ 3070225 w 3330575"/>
                <a:gd name="connsiteY2" fmla="*/ 1028700 h 2551113"/>
                <a:gd name="connsiteX3" fmla="*/ 3330575 w 3330575"/>
                <a:gd name="connsiteY3" fmla="*/ 374650 h 2551113"/>
                <a:gd name="connsiteX4" fmla="*/ 3070225 w 3330575"/>
                <a:gd name="connsiteY4" fmla="*/ 0 h 2551113"/>
                <a:gd name="connsiteX5" fmla="*/ 0 w 3330575"/>
                <a:gd name="connsiteY5" fmla="*/ 1524000 h 25511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330575" h="2551113">
                  <a:moveTo>
                    <a:pt x="0" y="1524000"/>
                  </a:moveTo>
                  <a:lnTo>
                    <a:pt x="0" y="2551113"/>
                  </a:lnTo>
                  <a:lnTo>
                    <a:pt x="3070225" y="1028700"/>
                  </a:lnTo>
                  <a:lnTo>
                    <a:pt x="3330575" y="374650"/>
                  </a:lnTo>
                  <a:lnTo>
                    <a:pt x="3070225" y="0"/>
                  </a:lnTo>
                  <a:lnTo>
                    <a:pt x="0" y="1524000"/>
                  </a:lnTo>
                  <a:close/>
                </a:path>
              </a:pathLst>
            </a:custGeom>
            <a:solidFill>
              <a:srgbClr val="3DBEF1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1" name="Freeform 10"/>
            <p:cNvSpPr/>
            <p:nvPr/>
          </p:nvSpPr>
          <p:spPr>
            <a:xfrm>
              <a:off x="4210049" y="2112819"/>
              <a:ext cx="2801602" cy="2303203"/>
            </a:xfrm>
            <a:custGeom>
              <a:avLst/>
              <a:gdLst>
                <a:gd name="connsiteX0" fmla="*/ 0 w 3314700"/>
                <a:gd name="connsiteY0" fmla="*/ 1498600 h 2540000"/>
                <a:gd name="connsiteX1" fmla="*/ 0 w 3314700"/>
                <a:gd name="connsiteY1" fmla="*/ 2540000 h 2540000"/>
                <a:gd name="connsiteX2" fmla="*/ 3060700 w 3314700"/>
                <a:gd name="connsiteY2" fmla="*/ 1003300 h 2540000"/>
                <a:gd name="connsiteX3" fmla="*/ 3314700 w 3314700"/>
                <a:gd name="connsiteY3" fmla="*/ 342900 h 2540000"/>
                <a:gd name="connsiteX4" fmla="*/ 3022600 w 3314700"/>
                <a:gd name="connsiteY4" fmla="*/ 0 h 2540000"/>
                <a:gd name="connsiteX5" fmla="*/ 0 w 3314700"/>
                <a:gd name="connsiteY5" fmla="*/ 1498600 h 2540000"/>
                <a:gd name="connsiteX0" fmla="*/ 0 w 3314700"/>
                <a:gd name="connsiteY0" fmla="*/ 1498600 h 2525713"/>
                <a:gd name="connsiteX1" fmla="*/ 0 w 3314700"/>
                <a:gd name="connsiteY1" fmla="*/ 2525713 h 2525713"/>
                <a:gd name="connsiteX2" fmla="*/ 3060700 w 3314700"/>
                <a:gd name="connsiteY2" fmla="*/ 1003300 h 2525713"/>
                <a:gd name="connsiteX3" fmla="*/ 3314700 w 3314700"/>
                <a:gd name="connsiteY3" fmla="*/ 342900 h 2525713"/>
                <a:gd name="connsiteX4" fmla="*/ 3022600 w 3314700"/>
                <a:gd name="connsiteY4" fmla="*/ 0 h 2525713"/>
                <a:gd name="connsiteX5" fmla="*/ 0 w 3314700"/>
                <a:gd name="connsiteY5" fmla="*/ 1498600 h 2525713"/>
                <a:gd name="connsiteX0" fmla="*/ 0 w 3314700"/>
                <a:gd name="connsiteY0" fmla="*/ 1498600 h 2525713"/>
                <a:gd name="connsiteX1" fmla="*/ 0 w 3314700"/>
                <a:gd name="connsiteY1" fmla="*/ 2525713 h 2525713"/>
                <a:gd name="connsiteX2" fmla="*/ 3070225 w 3314700"/>
                <a:gd name="connsiteY2" fmla="*/ 993775 h 2525713"/>
                <a:gd name="connsiteX3" fmla="*/ 3314700 w 3314700"/>
                <a:gd name="connsiteY3" fmla="*/ 342900 h 2525713"/>
                <a:gd name="connsiteX4" fmla="*/ 3022600 w 3314700"/>
                <a:gd name="connsiteY4" fmla="*/ 0 h 2525713"/>
                <a:gd name="connsiteX5" fmla="*/ 0 w 3314700"/>
                <a:gd name="connsiteY5" fmla="*/ 1498600 h 2525713"/>
                <a:gd name="connsiteX0" fmla="*/ 0 w 3330575"/>
                <a:gd name="connsiteY0" fmla="*/ 1498600 h 2525713"/>
                <a:gd name="connsiteX1" fmla="*/ 0 w 3330575"/>
                <a:gd name="connsiteY1" fmla="*/ 2525713 h 2525713"/>
                <a:gd name="connsiteX2" fmla="*/ 3070225 w 3330575"/>
                <a:gd name="connsiteY2" fmla="*/ 993775 h 2525713"/>
                <a:gd name="connsiteX3" fmla="*/ 3330575 w 3330575"/>
                <a:gd name="connsiteY3" fmla="*/ 349250 h 2525713"/>
                <a:gd name="connsiteX4" fmla="*/ 3022600 w 3330575"/>
                <a:gd name="connsiteY4" fmla="*/ 0 h 2525713"/>
                <a:gd name="connsiteX5" fmla="*/ 0 w 3330575"/>
                <a:gd name="connsiteY5" fmla="*/ 1498600 h 2525713"/>
                <a:gd name="connsiteX0" fmla="*/ 0 w 3330575"/>
                <a:gd name="connsiteY0" fmla="*/ 1524000 h 2551113"/>
                <a:gd name="connsiteX1" fmla="*/ 0 w 3330575"/>
                <a:gd name="connsiteY1" fmla="*/ 2551113 h 2551113"/>
                <a:gd name="connsiteX2" fmla="*/ 3070225 w 3330575"/>
                <a:gd name="connsiteY2" fmla="*/ 1019175 h 2551113"/>
                <a:gd name="connsiteX3" fmla="*/ 3330575 w 3330575"/>
                <a:gd name="connsiteY3" fmla="*/ 374650 h 2551113"/>
                <a:gd name="connsiteX4" fmla="*/ 3070225 w 3330575"/>
                <a:gd name="connsiteY4" fmla="*/ 0 h 2551113"/>
                <a:gd name="connsiteX5" fmla="*/ 0 w 3330575"/>
                <a:gd name="connsiteY5" fmla="*/ 1524000 h 2551113"/>
                <a:gd name="connsiteX0" fmla="*/ 0 w 3330575"/>
                <a:gd name="connsiteY0" fmla="*/ 1276350 h 2303463"/>
                <a:gd name="connsiteX1" fmla="*/ 0 w 3330575"/>
                <a:gd name="connsiteY1" fmla="*/ 2303463 h 2303463"/>
                <a:gd name="connsiteX2" fmla="*/ 3070225 w 3330575"/>
                <a:gd name="connsiteY2" fmla="*/ 771525 h 2303463"/>
                <a:gd name="connsiteX3" fmla="*/ 3330575 w 3330575"/>
                <a:gd name="connsiteY3" fmla="*/ 127000 h 2303463"/>
                <a:gd name="connsiteX4" fmla="*/ 2574925 w 3330575"/>
                <a:gd name="connsiteY4" fmla="*/ 0 h 2303463"/>
                <a:gd name="connsiteX5" fmla="*/ 0 w 3330575"/>
                <a:gd name="connsiteY5" fmla="*/ 1276350 h 2303463"/>
                <a:gd name="connsiteX0" fmla="*/ 0 w 3070225"/>
                <a:gd name="connsiteY0" fmla="*/ 1276350 h 2303463"/>
                <a:gd name="connsiteX1" fmla="*/ 0 w 3070225"/>
                <a:gd name="connsiteY1" fmla="*/ 2303463 h 2303463"/>
                <a:gd name="connsiteX2" fmla="*/ 3070225 w 3070225"/>
                <a:gd name="connsiteY2" fmla="*/ 771525 h 2303463"/>
                <a:gd name="connsiteX3" fmla="*/ 2801938 w 3070225"/>
                <a:gd name="connsiteY3" fmla="*/ 369887 h 2303463"/>
                <a:gd name="connsiteX4" fmla="*/ 2574925 w 3070225"/>
                <a:gd name="connsiteY4" fmla="*/ 0 h 2303463"/>
                <a:gd name="connsiteX5" fmla="*/ 0 w 3070225"/>
                <a:gd name="connsiteY5" fmla="*/ 1276350 h 2303463"/>
                <a:gd name="connsiteX0" fmla="*/ 0 w 2801938"/>
                <a:gd name="connsiteY0" fmla="*/ 1276350 h 2303463"/>
                <a:gd name="connsiteX1" fmla="*/ 0 w 2801938"/>
                <a:gd name="connsiteY1" fmla="*/ 2303463 h 2303463"/>
                <a:gd name="connsiteX2" fmla="*/ 2565400 w 2801938"/>
                <a:gd name="connsiteY2" fmla="*/ 1023938 h 2303463"/>
                <a:gd name="connsiteX3" fmla="*/ 2801938 w 2801938"/>
                <a:gd name="connsiteY3" fmla="*/ 369887 h 2303463"/>
                <a:gd name="connsiteX4" fmla="*/ 2574925 w 2801938"/>
                <a:gd name="connsiteY4" fmla="*/ 0 h 2303463"/>
                <a:gd name="connsiteX5" fmla="*/ 0 w 2801938"/>
                <a:gd name="connsiteY5" fmla="*/ 1276350 h 23034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801938" h="2303463">
                  <a:moveTo>
                    <a:pt x="0" y="1276350"/>
                  </a:moveTo>
                  <a:lnTo>
                    <a:pt x="0" y="2303463"/>
                  </a:lnTo>
                  <a:lnTo>
                    <a:pt x="2565400" y="1023938"/>
                  </a:lnTo>
                  <a:lnTo>
                    <a:pt x="2801938" y="369887"/>
                  </a:lnTo>
                  <a:lnTo>
                    <a:pt x="2574925" y="0"/>
                  </a:lnTo>
                  <a:lnTo>
                    <a:pt x="0" y="1276350"/>
                  </a:lnTo>
                  <a:close/>
                </a:path>
              </a:pathLst>
            </a:custGeom>
            <a:solidFill>
              <a:srgbClr val="696969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4" name="Freeform 13"/>
            <p:cNvSpPr/>
            <p:nvPr/>
          </p:nvSpPr>
          <p:spPr>
            <a:xfrm>
              <a:off x="4210049" y="3395375"/>
              <a:ext cx="2292220" cy="2046057"/>
            </a:xfrm>
            <a:custGeom>
              <a:avLst/>
              <a:gdLst>
                <a:gd name="connsiteX0" fmla="*/ 0 w 3314700"/>
                <a:gd name="connsiteY0" fmla="*/ 1498600 h 2540000"/>
                <a:gd name="connsiteX1" fmla="*/ 0 w 3314700"/>
                <a:gd name="connsiteY1" fmla="*/ 2540000 h 2540000"/>
                <a:gd name="connsiteX2" fmla="*/ 3060700 w 3314700"/>
                <a:gd name="connsiteY2" fmla="*/ 1003300 h 2540000"/>
                <a:gd name="connsiteX3" fmla="*/ 3314700 w 3314700"/>
                <a:gd name="connsiteY3" fmla="*/ 342900 h 2540000"/>
                <a:gd name="connsiteX4" fmla="*/ 3022600 w 3314700"/>
                <a:gd name="connsiteY4" fmla="*/ 0 h 2540000"/>
                <a:gd name="connsiteX5" fmla="*/ 0 w 3314700"/>
                <a:gd name="connsiteY5" fmla="*/ 1498600 h 2540000"/>
                <a:gd name="connsiteX0" fmla="*/ 0 w 3314700"/>
                <a:gd name="connsiteY0" fmla="*/ 1498600 h 2525713"/>
                <a:gd name="connsiteX1" fmla="*/ 0 w 3314700"/>
                <a:gd name="connsiteY1" fmla="*/ 2525713 h 2525713"/>
                <a:gd name="connsiteX2" fmla="*/ 3060700 w 3314700"/>
                <a:gd name="connsiteY2" fmla="*/ 1003300 h 2525713"/>
                <a:gd name="connsiteX3" fmla="*/ 3314700 w 3314700"/>
                <a:gd name="connsiteY3" fmla="*/ 342900 h 2525713"/>
                <a:gd name="connsiteX4" fmla="*/ 3022600 w 3314700"/>
                <a:gd name="connsiteY4" fmla="*/ 0 h 2525713"/>
                <a:gd name="connsiteX5" fmla="*/ 0 w 3314700"/>
                <a:gd name="connsiteY5" fmla="*/ 1498600 h 2525713"/>
                <a:gd name="connsiteX0" fmla="*/ 0 w 3314700"/>
                <a:gd name="connsiteY0" fmla="*/ 1498600 h 2525713"/>
                <a:gd name="connsiteX1" fmla="*/ 0 w 3314700"/>
                <a:gd name="connsiteY1" fmla="*/ 2525713 h 2525713"/>
                <a:gd name="connsiteX2" fmla="*/ 3070225 w 3314700"/>
                <a:gd name="connsiteY2" fmla="*/ 993775 h 2525713"/>
                <a:gd name="connsiteX3" fmla="*/ 3314700 w 3314700"/>
                <a:gd name="connsiteY3" fmla="*/ 342900 h 2525713"/>
                <a:gd name="connsiteX4" fmla="*/ 3022600 w 3314700"/>
                <a:gd name="connsiteY4" fmla="*/ 0 h 2525713"/>
                <a:gd name="connsiteX5" fmla="*/ 0 w 3314700"/>
                <a:gd name="connsiteY5" fmla="*/ 1498600 h 2525713"/>
                <a:gd name="connsiteX0" fmla="*/ 0 w 3330575"/>
                <a:gd name="connsiteY0" fmla="*/ 1498600 h 2525713"/>
                <a:gd name="connsiteX1" fmla="*/ 0 w 3330575"/>
                <a:gd name="connsiteY1" fmla="*/ 2525713 h 2525713"/>
                <a:gd name="connsiteX2" fmla="*/ 3070225 w 3330575"/>
                <a:gd name="connsiteY2" fmla="*/ 993775 h 2525713"/>
                <a:gd name="connsiteX3" fmla="*/ 3330575 w 3330575"/>
                <a:gd name="connsiteY3" fmla="*/ 349250 h 2525713"/>
                <a:gd name="connsiteX4" fmla="*/ 3022600 w 3330575"/>
                <a:gd name="connsiteY4" fmla="*/ 0 h 2525713"/>
                <a:gd name="connsiteX5" fmla="*/ 0 w 3330575"/>
                <a:gd name="connsiteY5" fmla="*/ 1498600 h 2525713"/>
                <a:gd name="connsiteX0" fmla="*/ 0 w 3330575"/>
                <a:gd name="connsiteY0" fmla="*/ 1524000 h 2551113"/>
                <a:gd name="connsiteX1" fmla="*/ 0 w 3330575"/>
                <a:gd name="connsiteY1" fmla="*/ 2551113 h 2551113"/>
                <a:gd name="connsiteX2" fmla="*/ 3070225 w 3330575"/>
                <a:gd name="connsiteY2" fmla="*/ 1019175 h 2551113"/>
                <a:gd name="connsiteX3" fmla="*/ 3330575 w 3330575"/>
                <a:gd name="connsiteY3" fmla="*/ 374650 h 2551113"/>
                <a:gd name="connsiteX4" fmla="*/ 3070225 w 3330575"/>
                <a:gd name="connsiteY4" fmla="*/ 0 h 2551113"/>
                <a:gd name="connsiteX5" fmla="*/ 0 w 3330575"/>
                <a:gd name="connsiteY5" fmla="*/ 1524000 h 2551113"/>
                <a:gd name="connsiteX0" fmla="*/ 0 w 3330575"/>
                <a:gd name="connsiteY0" fmla="*/ 1276350 h 2303463"/>
                <a:gd name="connsiteX1" fmla="*/ 0 w 3330575"/>
                <a:gd name="connsiteY1" fmla="*/ 2303463 h 2303463"/>
                <a:gd name="connsiteX2" fmla="*/ 3070225 w 3330575"/>
                <a:gd name="connsiteY2" fmla="*/ 771525 h 2303463"/>
                <a:gd name="connsiteX3" fmla="*/ 3330575 w 3330575"/>
                <a:gd name="connsiteY3" fmla="*/ 127000 h 2303463"/>
                <a:gd name="connsiteX4" fmla="*/ 2574925 w 3330575"/>
                <a:gd name="connsiteY4" fmla="*/ 0 h 2303463"/>
                <a:gd name="connsiteX5" fmla="*/ 0 w 3330575"/>
                <a:gd name="connsiteY5" fmla="*/ 1276350 h 2303463"/>
                <a:gd name="connsiteX0" fmla="*/ 0 w 3070225"/>
                <a:gd name="connsiteY0" fmla="*/ 1276350 h 2303463"/>
                <a:gd name="connsiteX1" fmla="*/ 0 w 3070225"/>
                <a:gd name="connsiteY1" fmla="*/ 2303463 h 2303463"/>
                <a:gd name="connsiteX2" fmla="*/ 3070225 w 3070225"/>
                <a:gd name="connsiteY2" fmla="*/ 771525 h 2303463"/>
                <a:gd name="connsiteX3" fmla="*/ 2801938 w 3070225"/>
                <a:gd name="connsiteY3" fmla="*/ 369887 h 2303463"/>
                <a:gd name="connsiteX4" fmla="*/ 2574925 w 3070225"/>
                <a:gd name="connsiteY4" fmla="*/ 0 h 2303463"/>
                <a:gd name="connsiteX5" fmla="*/ 0 w 3070225"/>
                <a:gd name="connsiteY5" fmla="*/ 1276350 h 2303463"/>
                <a:gd name="connsiteX0" fmla="*/ 0 w 2801938"/>
                <a:gd name="connsiteY0" fmla="*/ 1276350 h 2303463"/>
                <a:gd name="connsiteX1" fmla="*/ 0 w 2801938"/>
                <a:gd name="connsiteY1" fmla="*/ 2303463 h 2303463"/>
                <a:gd name="connsiteX2" fmla="*/ 2565400 w 2801938"/>
                <a:gd name="connsiteY2" fmla="*/ 1023938 h 2303463"/>
                <a:gd name="connsiteX3" fmla="*/ 2801938 w 2801938"/>
                <a:gd name="connsiteY3" fmla="*/ 369887 h 2303463"/>
                <a:gd name="connsiteX4" fmla="*/ 2574925 w 2801938"/>
                <a:gd name="connsiteY4" fmla="*/ 0 h 2303463"/>
                <a:gd name="connsiteX5" fmla="*/ 0 w 2801938"/>
                <a:gd name="connsiteY5" fmla="*/ 1276350 h 2303463"/>
                <a:gd name="connsiteX0" fmla="*/ 0 w 2801938"/>
                <a:gd name="connsiteY0" fmla="*/ 1019175 h 2046288"/>
                <a:gd name="connsiteX1" fmla="*/ 0 w 2801938"/>
                <a:gd name="connsiteY1" fmla="*/ 2046288 h 2046288"/>
                <a:gd name="connsiteX2" fmla="*/ 2565400 w 2801938"/>
                <a:gd name="connsiteY2" fmla="*/ 766763 h 2046288"/>
                <a:gd name="connsiteX3" fmla="*/ 2801938 w 2801938"/>
                <a:gd name="connsiteY3" fmla="*/ 112712 h 2046288"/>
                <a:gd name="connsiteX4" fmla="*/ 2051050 w 2801938"/>
                <a:gd name="connsiteY4" fmla="*/ 0 h 2046288"/>
                <a:gd name="connsiteX5" fmla="*/ 0 w 2801938"/>
                <a:gd name="connsiteY5" fmla="*/ 1019175 h 2046288"/>
                <a:gd name="connsiteX0" fmla="*/ 0 w 2565400"/>
                <a:gd name="connsiteY0" fmla="*/ 1019175 h 2046288"/>
                <a:gd name="connsiteX1" fmla="*/ 0 w 2565400"/>
                <a:gd name="connsiteY1" fmla="*/ 2046288 h 2046288"/>
                <a:gd name="connsiteX2" fmla="*/ 2565400 w 2565400"/>
                <a:gd name="connsiteY2" fmla="*/ 766763 h 2046288"/>
                <a:gd name="connsiteX3" fmla="*/ 2292351 w 2565400"/>
                <a:gd name="connsiteY3" fmla="*/ 355599 h 2046288"/>
                <a:gd name="connsiteX4" fmla="*/ 2051050 w 2565400"/>
                <a:gd name="connsiteY4" fmla="*/ 0 h 2046288"/>
                <a:gd name="connsiteX5" fmla="*/ 0 w 2565400"/>
                <a:gd name="connsiteY5" fmla="*/ 1019175 h 2046288"/>
                <a:gd name="connsiteX0" fmla="*/ 0 w 2292351"/>
                <a:gd name="connsiteY0" fmla="*/ 1019175 h 2046288"/>
                <a:gd name="connsiteX1" fmla="*/ 0 w 2292351"/>
                <a:gd name="connsiteY1" fmla="*/ 2046288 h 2046288"/>
                <a:gd name="connsiteX2" fmla="*/ 2046287 w 2292351"/>
                <a:gd name="connsiteY2" fmla="*/ 1033463 h 2046288"/>
                <a:gd name="connsiteX3" fmla="*/ 2292351 w 2292351"/>
                <a:gd name="connsiteY3" fmla="*/ 355599 h 2046288"/>
                <a:gd name="connsiteX4" fmla="*/ 2051050 w 2292351"/>
                <a:gd name="connsiteY4" fmla="*/ 0 h 2046288"/>
                <a:gd name="connsiteX5" fmla="*/ 0 w 2292351"/>
                <a:gd name="connsiteY5" fmla="*/ 1019175 h 20462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292351" h="2046288">
                  <a:moveTo>
                    <a:pt x="0" y="1019175"/>
                  </a:moveTo>
                  <a:lnTo>
                    <a:pt x="0" y="2046288"/>
                  </a:lnTo>
                  <a:lnTo>
                    <a:pt x="2046287" y="1033463"/>
                  </a:lnTo>
                  <a:lnTo>
                    <a:pt x="2292351" y="355599"/>
                  </a:lnTo>
                  <a:lnTo>
                    <a:pt x="2051050" y="0"/>
                  </a:lnTo>
                  <a:lnTo>
                    <a:pt x="0" y="1019175"/>
                  </a:lnTo>
                  <a:close/>
                </a:path>
              </a:pathLst>
            </a:custGeom>
            <a:solidFill>
              <a:srgbClr val="FFB743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7" name="Freeform 16"/>
            <p:cNvSpPr/>
            <p:nvPr/>
          </p:nvSpPr>
          <p:spPr>
            <a:xfrm>
              <a:off x="4210049" y="4679517"/>
              <a:ext cx="1792633" cy="1788912"/>
            </a:xfrm>
            <a:custGeom>
              <a:avLst/>
              <a:gdLst>
                <a:gd name="connsiteX0" fmla="*/ 0 w 3314700"/>
                <a:gd name="connsiteY0" fmla="*/ 1498600 h 2540000"/>
                <a:gd name="connsiteX1" fmla="*/ 0 w 3314700"/>
                <a:gd name="connsiteY1" fmla="*/ 2540000 h 2540000"/>
                <a:gd name="connsiteX2" fmla="*/ 3060700 w 3314700"/>
                <a:gd name="connsiteY2" fmla="*/ 1003300 h 2540000"/>
                <a:gd name="connsiteX3" fmla="*/ 3314700 w 3314700"/>
                <a:gd name="connsiteY3" fmla="*/ 342900 h 2540000"/>
                <a:gd name="connsiteX4" fmla="*/ 3022600 w 3314700"/>
                <a:gd name="connsiteY4" fmla="*/ 0 h 2540000"/>
                <a:gd name="connsiteX5" fmla="*/ 0 w 3314700"/>
                <a:gd name="connsiteY5" fmla="*/ 1498600 h 2540000"/>
                <a:gd name="connsiteX0" fmla="*/ 0 w 3314700"/>
                <a:gd name="connsiteY0" fmla="*/ 1498600 h 2525713"/>
                <a:gd name="connsiteX1" fmla="*/ 0 w 3314700"/>
                <a:gd name="connsiteY1" fmla="*/ 2525713 h 2525713"/>
                <a:gd name="connsiteX2" fmla="*/ 3060700 w 3314700"/>
                <a:gd name="connsiteY2" fmla="*/ 1003300 h 2525713"/>
                <a:gd name="connsiteX3" fmla="*/ 3314700 w 3314700"/>
                <a:gd name="connsiteY3" fmla="*/ 342900 h 2525713"/>
                <a:gd name="connsiteX4" fmla="*/ 3022600 w 3314700"/>
                <a:gd name="connsiteY4" fmla="*/ 0 h 2525713"/>
                <a:gd name="connsiteX5" fmla="*/ 0 w 3314700"/>
                <a:gd name="connsiteY5" fmla="*/ 1498600 h 2525713"/>
                <a:gd name="connsiteX0" fmla="*/ 0 w 3314700"/>
                <a:gd name="connsiteY0" fmla="*/ 1498600 h 2525713"/>
                <a:gd name="connsiteX1" fmla="*/ 0 w 3314700"/>
                <a:gd name="connsiteY1" fmla="*/ 2525713 h 2525713"/>
                <a:gd name="connsiteX2" fmla="*/ 3070225 w 3314700"/>
                <a:gd name="connsiteY2" fmla="*/ 993775 h 2525713"/>
                <a:gd name="connsiteX3" fmla="*/ 3314700 w 3314700"/>
                <a:gd name="connsiteY3" fmla="*/ 342900 h 2525713"/>
                <a:gd name="connsiteX4" fmla="*/ 3022600 w 3314700"/>
                <a:gd name="connsiteY4" fmla="*/ 0 h 2525713"/>
                <a:gd name="connsiteX5" fmla="*/ 0 w 3314700"/>
                <a:gd name="connsiteY5" fmla="*/ 1498600 h 2525713"/>
                <a:gd name="connsiteX0" fmla="*/ 0 w 3330575"/>
                <a:gd name="connsiteY0" fmla="*/ 1498600 h 2525713"/>
                <a:gd name="connsiteX1" fmla="*/ 0 w 3330575"/>
                <a:gd name="connsiteY1" fmla="*/ 2525713 h 2525713"/>
                <a:gd name="connsiteX2" fmla="*/ 3070225 w 3330575"/>
                <a:gd name="connsiteY2" fmla="*/ 993775 h 2525713"/>
                <a:gd name="connsiteX3" fmla="*/ 3330575 w 3330575"/>
                <a:gd name="connsiteY3" fmla="*/ 349250 h 2525713"/>
                <a:gd name="connsiteX4" fmla="*/ 3022600 w 3330575"/>
                <a:gd name="connsiteY4" fmla="*/ 0 h 2525713"/>
                <a:gd name="connsiteX5" fmla="*/ 0 w 3330575"/>
                <a:gd name="connsiteY5" fmla="*/ 1498600 h 2525713"/>
                <a:gd name="connsiteX0" fmla="*/ 0 w 3330575"/>
                <a:gd name="connsiteY0" fmla="*/ 1524000 h 2551113"/>
                <a:gd name="connsiteX1" fmla="*/ 0 w 3330575"/>
                <a:gd name="connsiteY1" fmla="*/ 2551113 h 2551113"/>
                <a:gd name="connsiteX2" fmla="*/ 3070225 w 3330575"/>
                <a:gd name="connsiteY2" fmla="*/ 1019175 h 2551113"/>
                <a:gd name="connsiteX3" fmla="*/ 3330575 w 3330575"/>
                <a:gd name="connsiteY3" fmla="*/ 374650 h 2551113"/>
                <a:gd name="connsiteX4" fmla="*/ 3070225 w 3330575"/>
                <a:gd name="connsiteY4" fmla="*/ 0 h 2551113"/>
                <a:gd name="connsiteX5" fmla="*/ 0 w 3330575"/>
                <a:gd name="connsiteY5" fmla="*/ 1524000 h 2551113"/>
                <a:gd name="connsiteX0" fmla="*/ 0 w 3330575"/>
                <a:gd name="connsiteY0" fmla="*/ 1276350 h 2303463"/>
                <a:gd name="connsiteX1" fmla="*/ 0 w 3330575"/>
                <a:gd name="connsiteY1" fmla="*/ 2303463 h 2303463"/>
                <a:gd name="connsiteX2" fmla="*/ 3070225 w 3330575"/>
                <a:gd name="connsiteY2" fmla="*/ 771525 h 2303463"/>
                <a:gd name="connsiteX3" fmla="*/ 3330575 w 3330575"/>
                <a:gd name="connsiteY3" fmla="*/ 127000 h 2303463"/>
                <a:gd name="connsiteX4" fmla="*/ 2574925 w 3330575"/>
                <a:gd name="connsiteY4" fmla="*/ 0 h 2303463"/>
                <a:gd name="connsiteX5" fmla="*/ 0 w 3330575"/>
                <a:gd name="connsiteY5" fmla="*/ 1276350 h 2303463"/>
                <a:gd name="connsiteX0" fmla="*/ 0 w 3070225"/>
                <a:gd name="connsiteY0" fmla="*/ 1276350 h 2303463"/>
                <a:gd name="connsiteX1" fmla="*/ 0 w 3070225"/>
                <a:gd name="connsiteY1" fmla="*/ 2303463 h 2303463"/>
                <a:gd name="connsiteX2" fmla="*/ 3070225 w 3070225"/>
                <a:gd name="connsiteY2" fmla="*/ 771525 h 2303463"/>
                <a:gd name="connsiteX3" fmla="*/ 2801938 w 3070225"/>
                <a:gd name="connsiteY3" fmla="*/ 369887 h 2303463"/>
                <a:gd name="connsiteX4" fmla="*/ 2574925 w 3070225"/>
                <a:gd name="connsiteY4" fmla="*/ 0 h 2303463"/>
                <a:gd name="connsiteX5" fmla="*/ 0 w 3070225"/>
                <a:gd name="connsiteY5" fmla="*/ 1276350 h 2303463"/>
                <a:gd name="connsiteX0" fmla="*/ 0 w 2801938"/>
                <a:gd name="connsiteY0" fmla="*/ 1276350 h 2303463"/>
                <a:gd name="connsiteX1" fmla="*/ 0 w 2801938"/>
                <a:gd name="connsiteY1" fmla="*/ 2303463 h 2303463"/>
                <a:gd name="connsiteX2" fmla="*/ 2565400 w 2801938"/>
                <a:gd name="connsiteY2" fmla="*/ 1023938 h 2303463"/>
                <a:gd name="connsiteX3" fmla="*/ 2801938 w 2801938"/>
                <a:gd name="connsiteY3" fmla="*/ 369887 h 2303463"/>
                <a:gd name="connsiteX4" fmla="*/ 2574925 w 2801938"/>
                <a:gd name="connsiteY4" fmla="*/ 0 h 2303463"/>
                <a:gd name="connsiteX5" fmla="*/ 0 w 2801938"/>
                <a:gd name="connsiteY5" fmla="*/ 1276350 h 2303463"/>
                <a:gd name="connsiteX0" fmla="*/ 0 w 2801938"/>
                <a:gd name="connsiteY0" fmla="*/ 906463 h 1933576"/>
                <a:gd name="connsiteX1" fmla="*/ 0 w 2801938"/>
                <a:gd name="connsiteY1" fmla="*/ 1933576 h 1933576"/>
                <a:gd name="connsiteX2" fmla="*/ 2565400 w 2801938"/>
                <a:gd name="connsiteY2" fmla="*/ 654051 h 1933576"/>
                <a:gd name="connsiteX3" fmla="*/ 2801938 w 2801938"/>
                <a:gd name="connsiteY3" fmla="*/ 0 h 1933576"/>
                <a:gd name="connsiteX4" fmla="*/ 1541463 w 2801938"/>
                <a:gd name="connsiteY4" fmla="*/ 144463 h 1933576"/>
                <a:gd name="connsiteX5" fmla="*/ 0 w 2801938"/>
                <a:gd name="connsiteY5" fmla="*/ 906463 h 1933576"/>
                <a:gd name="connsiteX0" fmla="*/ 0 w 2565400"/>
                <a:gd name="connsiteY0" fmla="*/ 762000 h 1789113"/>
                <a:gd name="connsiteX1" fmla="*/ 0 w 2565400"/>
                <a:gd name="connsiteY1" fmla="*/ 1789113 h 1789113"/>
                <a:gd name="connsiteX2" fmla="*/ 2565400 w 2565400"/>
                <a:gd name="connsiteY2" fmla="*/ 509588 h 1789113"/>
                <a:gd name="connsiteX3" fmla="*/ 1792288 w 2565400"/>
                <a:gd name="connsiteY3" fmla="*/ 374649 h 1789113"/>
                <a:gd name="connsiteX4" fmla="*/ 1541463 w 2565400"/>
                <a:gd name="connsiteY4" fmla="*/ 0 h 1789113"/>
                <a:gd name="connsiteX5" fmla="*/ 0 w 2565400"/>
                <a:gd name="connsiteY5" fmla="*/ 762000 h 1789113"/>
                <a:gd name="connsiteX0" fmla="*/ 0 w 1792288"/>
                <a:gd name="connsiteY0" fmla="*/ 762000 h 1789113"/>
                <a:gd name="connsiteX1" fmla="*/ 0 w 1792288"/>
                <a:gd name="connsiteY1" fmla="*/ 1789113 h 1789113"/>
                <a:gd name="connsiteX2" fmla="*/ 1531938 w 1792288"/>
                <a:gd name="connsiteY2" fmla="*/ 1028701 h 1789113"/>
                <a:gd name="connsiteX3" fmla="*/ 1792288 w 1792288"/>
                <a:gd name="connsiteY3" fmla="*/ 374649 h 1789113"/>
                <a:gd name="connsiteX4" fmla="*/ 1541463 w 1792288"/>
                <a:gd name="connsiteY4" fmla="*/ 0 h 1789113"/>
                <a:gd name="connsiteX5" fmla="*/ 0 w 1792288"/>
                <a:gd name="connsiteY5" fmla="*/ 762000 h 17891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92288" h="1789113">
                  <a:moveTo>
                    <a:pt x="0" y="762000"/>
                  </a:moveTo>
                  <a:lnTo>
                    <a:pt x="0" y="1789113"/>
                  </a:lnTo>
                  <a:lnTo>
                    <a:pt x="1531938" y="1028701"/>
                  </a:lnTo>
                  <a:lnTo>
                    <a:pt x="1792288" y="374649"/>
                  </a:lnTo>
                  <a:lnTo>
                    <a:pt x="1541463" y="0"/>
                  </a:lnTo>
                  <a:lnTo>
                    <a:pt x="0" y="762000"/>
                  </a:lnTo>
                  <a:close/>
                </a:path>
              </a:pathLst>
            </a:custGeom>
            <a:solidFill>
              <a:srgbClr val="FF436B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sp>
        <p:nvSpPr>
          <p:cNvPr id="6158" name="TextBox 19"/>
          <p:cNvSpPr txBox="1">
            <a:spLocks noChangeArrowheads="1"/>
          </p:cNvSpPr>
          <p:nvPr/>
        </p:nvSpPr>
        <p:spPr bwMode="auto">
          <a:xfrm>
            <a:off x="344692" y="193890"/>
            <a:ext cx="1910097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2400">
                <a:solidFill>
                  <a:srgbClr val="7F7F7F"/>
                </a:solidFill>
                <a:latin typeface="Century Gothic" charset="0"/>
              </a:defRPr>
            </a:lvl1pPr>
            <a:lvl2pPr marL="742950" indent="-285750">
              <a:spcBef>
                <a:spcPct val="20000"/>
              </a:spcBef>
              <a:buFont typeface="Courier New" charset="0"/>
              <a:buChar char="o"/>
              <a:defRPr sz="1600">
                <a:solidFill>
                  <a:srgbClr val="7F7F7F"/>
                </a:solidFill>
                <a:latin typeface="Century Gothic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1600">
                <a:solidFill>
                  <a:srgbClr val="7F7F7F"/>
                </a:solidFill>
                <a:latin typeface="Century Gothic" charset="0"/>
              </a:defRPr>
            </a:lvl3pPr>
            <a:lvl4pPr marL="1600200" indent="-228600">
              <a:spcBef>
                <a:spcPct val="20000"/>
              </a:spcBef>
              <a:buFont typeface="Courier New" charset="0"/>
              <a:buChar char="o"/>
              <a:defRPr sz="1600">
                <a:solidFill>
                  <a:srgbClr val="7F7F7F"/>
                </a:solidFill>
                <a:latin typeface="Century Gothic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•"/>
              <a:defRPr sz="1600">
                <a:solidFill>
                  <a:srgbClr val="7F7F7F"/>
                </a:solidFill>
                <a:latin typeface="Century Gothic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rgbClr val="7F7F7F"/>
                </a:solidFill>
                <a:latin typeface="Century Gothic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rgbClr val="7F7F7F"/>
                </a:solidFill>
                <a:latin typeface="Century Gothic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rgbClr val="7F7F7F"/>
                </a:solidFill>
                <a:latin typeface="Century Gothic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rgbClr val="7F7F7F"/>
                </a:solidFill>
                <a:latin typeface="Century Gothic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200" b="1" dirty="0" smtClean="0">
                <a:solidFill>
                  <a:srgbClr val="404040"/>
                </a:solidFill>
                <a:latin typeface="Arial" charset="0"/>
              </a:rPr>
              <a:t> </a:t>
            </a:r>
            <a:r>
              <a:rPr lang="en-US" altLang="en-US" sz="4000" b="1" dirty="0" err="1" smtClean="0">
                <a:solidFill>
                  <a:srgbClr val="404040"/>
                </a:solidFill>
                <a:latin typeface="Arial" charset="0"/>
              </a:rPr>
              <a:t>Năng</a:t>
            </a:r>
            <a:r>
              <a:rPr lang="en-US" altLang="en-US" sz="4000" b="1" dirty="0" smtClean="0">
                <a:solidFill>
                  <a:srgbClr val="404040"/>
                </a:solidFill>
                <a:latin typeface="Arial" charset="0"/>
              </a:rPr>
              <a:t> </a:t>
            </a:r>
            <a:r>
              <a:rPr lang="en-US" altLang="en-US" sz="4000" b="1" dirty="0" err="1" smtClean="0">
                <a:solidFill>
                  <a:srgbClr val="404040"/>
                </a:solidFill>
                <a:latin typeface="Arial" charset="0"/>
              </a:rPr>
              <a:t>lượng</a:t>
            </a:r>
            <a:r>
              <a:rPr lang="en-US" altLang="en-US" sz="4000" b="1" dirty="0" smtClean="0">
                <a:solidFill>
                  <a:srgbClr val="404040"/>
                </a:solidFill>
                <a:latin typeface="Arial" charset="0"/>
              </a:rPr>
              <a:t> </a:t>
            </a:r>
            <a:r>
              <a:rPr lang="en-US" altLang="en-US" sz="4000" b="1" dirty="0" err="1" smtClean="0">
                <a:solidFill>
                  <a:srgbClr val="404040"/>
                </a:solidFill>
                <a:latin typeface="Arial" charset="0"/>
              </a:rPr>
              <a:t>đã</a:t>
            </a:r>
            <a:r>
              <a:rPr lang="en-US" altLang="en-US" sz="4000" b="1" dirty="0" smtClean="0">
                <a:solidFill>
                  <a:srgbClr val="404040"/>
                </a:solidFill>
                <a:latin typeface="Arial" charset="0"/>
              </a:rPr>
              <a:t> </a:t>
            </a:r>
            <a:r>
              <a:rPr lang="en-US" altLang="en-US" sz="4000" b="1" dirty="0" err="1" smtClean="0">
                <a:solidFill>
                  <a:srgbClr val="404040"/>
                </a:solidFill>
                <a:latin typeface="Arial" charset="0"/>
              </a:rPr>
              <a:t>học</a:t>
            </a:r>
            <a:endParaRPr lang="en-US" altLang="en-US" sz="4000" b="1" dirty="0">
              <a:solidFill>
                <a:srgbClr val="404040"/>
              </a:solidFill>
              <a:latin typeface="Arial" charset="0"/>
            </a:endParaRPr>
          </a:p>
        </p:txBody>
      </p:sp>
      <p:sp>
        <p:nvSpPr>
          <p:cNvPr id="6159" name="TextBox 20"/>
          <p:cNvSpPr txBox="1">
            <a:spLocks noChangeArrowheads="1"/>
          </p:cNvSpPr>
          <p:nvPr/>
        </p:nvSpPr>
        <p:spPr bwMode="auto">
          <a:xfrm>
            <a:off x="3566830" y="544825"/>
            <a:ext cx="5492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2400">
                <a:solidFill>
                  <a:srgbClr val="7F7F7F"/>
                </a:solidFill>
                <a:latin typeface="Century Gothic" charset="0"/>
              </a:defRPr>
            </a:lvl1pPr>
            <a:lvl2pPr marL="742950" indent="-285750">
              <a:spcBef>
                <a:spcPct val="20000"/>
              </a:spcBef>
              <a:buFont typeface="Courier New" charset="0"/>
              <a:buChar char="o"/>
              <a:defRPr sz="1600">
                <a:solidFill>
                  <a:srgbClr val="7F7F7F"/>
                </a:solidFill>
                <a:latin typeface="Century Gothic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1600">
                <a:solidFill>
                  <a:srgbClr val="7F7F7F"/>
                </a:solidFill>
                <a:latin typeface="Century Gothic" charset="0"/>
              </a:defRPr>
            </a:lvl3pPr>
            <a:lvl4pPr marL="1600200" indent="-228600">
              <a:spcBef>
                <a:spcPct val="20000"/>
              </a:spcBef>
              <a:buFont typeface="Courier New" charset="0"/>
              <a:buChar char="o"/>
              <a:defRPr sz="1600">
                <a:solidFill>
                  <a:srgbClr val="7F7F7F"/>
                </a:solidFill>
                <a:latin typeface="Century Gothic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•"/>
              <a:defRPr sz="1600">
                <a:solidFill>
                  <a:srgbClr val="7F7F7F"/>
                </a:solidFill>
                <a:latin typeface="Century Gothic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rgbClr val="7F7F7F"/>
                </a:solidFill>
                <a:latin typeface="Century Gothic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rgbClr val="7F7F7F"/>
                </a:solidFill>
                <a:latin typeface="Century Gothic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rgbClr val="7F7F7F"/>
                </a:solidFill>
                <a:latin typeface="Century Gothic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rgbClr val="7F7F7F"/>
                </a:solidFill>
                <a:latin typeface="Century Gothic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 b="1">
                <a:solidFill>
                  <a:schemeClr val="bg1"/>
                </a:solidFill>
                <a:latin typeface="Verdana" charset="0"/>
              </a:rPr>
              <a:t>1</a:t>
            </a:r>
          </a:p>
        </p:txBody>
      </p:sp>
      <p:sp>
        <p:nvSpPr>
          <p:cNvPr id="6160" name="TextBox 21"/>
          <p:cNvSpPr txBox="1">
            <a:spLocks noChangeArrowheads="1"/>
          </p:cNvSpPr>
          <p:nvPr/>
        </p:nvSpPr>
        <p:spPr bwMode="auto">
          <a:xfrm>
            <a:off x="3576355" y="1592575"/>
            <a:ext cx="5492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2400">
                <a:solidFill>
                  <a:srgbClr val="7F7F7F"/>
                </a:solidFill>
                <a:latin typeface="Century Gothic" charset="0"/>
              </a:defRPr>
            </a:lvl1pPr>
            <a:lvl2pPr marL="742950" indent="-285750">
              <a:spcBef>
                <a:spcPct val="20000"/>
              </a:spcBef>
              <a:buFont typeface="Courier New" charset="0"/>
              <a:buChar char="o"/>
              <a:defRPr sz="1600">
                <a:solidFill>
                  <a:srgbClr val="7F7F7F"/>
                </a:solidFill>
                <a:latin typeface="Century Gothic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1600">
                <a:solidFill>
                  <a:srgbClr val="7F7F7F"/>
                </a:solidFill>
                <a:latin typeface="Century Gothic" charset="0"/>
              </a:defRPr>
            </a:lvl3pPr>
            <a:lvl4pPr marL="1600200" indent="-228600">
              <a:spcBef>
                <a:spcPct val="20000"/>
              </a:spcBef>
              <a:buFont typeface="Courier New" charset="0"/>
              <a:buChar char="o"/>
              <a:defRPr sz="1600">
                <a:solidFill>
                  <a:srgbClr val="7F7F7F"/>
                </a:solidFill>
                <a:latin typeface="Century Gothic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•"/>
              <a:defRPr sz="1600">
                <a:solidFill>
                  <a:srgbClr val="7F7F7F"/>
                </a:solidFill>
                <a:latin typeface="Century Gothic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rgbClr val="7F7F7F"/>
                </a:solidFill>
                <a:latin typeface="Century Gothic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rgbClr val="7F7F7F"/>
                </a:solidFill>
                <a:latin typeface="Century Gothic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rgbClr val="7F7F7F"/>
                </a:solidFill>
                <a:latin typeface="Century Gothic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rgbClr val="7F7F7F"/>
                </a:solidFill>
                <a:latin typeface="Century Gothic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 b="1">
                <a:solidFill>
                  <a:schemeClr val="bg1"/>
                </a:solidFill>
                <a:latin typeface="Verdana" charset="0"/>
              </a:rPr>
              <a:t>2</a:t>
            </a:r>
          </a:p>
        </p:txBody>
      </p:sp>
      <p:sp>
        <p:nvSpPr>
          <p:cNvPr id="6161" name="TextBox 22"/>
          <p:cNvSpPr txBox="1">
            <a:spLocks noChangeArrowheads="1"/>
          </p:cNvSpPr>
          <p:nvPr/>
        </p:nvSpPr>
        <p:spPr bwMode="auto">
          <a:xfrm>
            <a:off x="3576355" y="2638738"/>
            <a:ext cx="5492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2400">
                <a:solidFill>
                  <a:srgbClr val="7F7F7F"/>
                </a:solidFill>
                <a:latin typeface="Century Gothic" charset="0"/>
              </a:defRPr>
            </a:lvl1pPr>
            <a:lvl2pPr marL="742950" indent="-285750">
              <a:spcBef>
                <a:spcPct val="20000"/>
              </a:spcBef>
              <a:buFont typeface="Courier New" charset="0"/>
              <a:buChar char="o"/>
              <a:defRPr sz="1600">
                <a:solidFill>
                  <a:srgbClr val="7F7F7F"/>
                </a:solidFill>
                <a:latin typeface="Century Gothic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1600">
                <a:solidFill>
                  <a:srgbClr val="7F7F7F"/>
                </a:solidFill>
                <a:latin typeface="Century Gothic" charset="0"/>
              </a:defRPr>
            </a:lvl3pPr>
            <a:lvl4pPr marL="1600200" indent="-228600">
              <a:spcBef>
                <a:spcPct val="20000"/>
              </a:spcBef>
              <a:buFont typeface="Courier New" charset="0"/>
              <a:buChar char="o"/>
              <a:defRPr sz="1600">
                <a:solidFill>
                  <a:srgbClr val="7F7F7F"/>
                </a:solidFill>
                <a:latin typeface="Century Gothic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•"/>
              <a:defRPr sz="1600">
                <a:solidFill>
                  <a:srgbClr val="7F7F7F"/>
                </a:solidFill>
                <a:latin typeface="Century Gothic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rgbClr val="7F7F7F"/>
                </a:solidFill>
                <a:latin typeface="Century Gothic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rgbClr val="7F7F7F"/>
                </a:solidFill>
                <a:latin typeface="Century Gothic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rgbClr val="7F7F7F"/>
                </a:solidFill>
                <a:latin typeface="Century Gothic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rgbClr val="7F7F7F"/>
                </a:solidFill>
                <a:latin typeface="Century Gothic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 b="1">
                <a:solidFill>
                  <a:schemeClr val="bg1"/>
                </a:solidFill>
                <a:latin typeface="Verdana" charset="0"/>
              </a:rPr>
              <a:t>3</a:t>
            </a:r>
          </a:p>
        </p:txBody>
      </p:sp>
      <p:sp>
        <p:nvSpPr>
          <p:cNvPr id="6162" name="TextBox 23"/>
          <p:cNvSpPr txBox="1">
            <a:spLocks noChangeArrowheads="1"/>
          </p:cNvSpPr>
          <p:nvPr/>
        </p:nvSpPr>
        <p:spPr bwMode="auto">
          <a:xfrm>
            <a:off x="3576355" y="3665850"/>
            <a:ext cx="5492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2400">
                <a:solidFill>
                  <a:srgbClr val="7F7F7F"/>
                </a:solidFill>
                <a:latin typeface="Century Gothic" charset="0"/>
              </a:defRPr>
            </a:lvl1pPr>
            <a:lvl2pPr marL="742950" indent="-285750">
              <a:spcBef>
                <a:spcPct val="20000"/>
              </a:spcBef>
              <a:buFont typeface="Courier New" charset="0"/>
              <a:buChar char="o"/>
              <a:defRPr sz="1600">
                <a:solidFill>
                  <a:srgbClr val="7F7F7F"/>
                </a:solidFill>
                <a:latin typeface="Century Gothic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1600">
                <a:solidFill>
                  <a:srgbClr val="7F7F7F"/>
                </a:solidFill>
                <a:latin typeface="Century Gothic" charset="0"/>
              </a:defRPr>
            </a:lvl3pPr>
            <a:lvl4pPr marL="1600200" indent="-228600">
              <a:spcBef>
                <a:spcPct val="20000"/>
              </a:spcBef>
              <a:buFont typeface="Courier New" charset="0"/>
              <a:buChar char="o"/>
              <a:defRPr sz="1600">
                <a:solidFill>
                  <a:srgbClr val="7F7F7F"/>
                </a:solidFill>
                <a:latin typeface="Century Gothic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•"/>
              <a:defRPr sz="1600">
                <a:solidFill>
                  <a:srgbClr val="7F7F7F"/>
                </a:solidFill>
                <a:latin typeface="Century Gothic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rgbClr val="7F7F7F"/>
                </a:solidFill>
                <a:latin typeface="Century Gothic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rgbClr val="7F7F7F"/>
                </a:solidFill>
                <a:latin typeface="Century Gothic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rgbClr val="7F7F7F"/>
                </a:solidFill>
                <a:latin typeface="Century Gothic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rgbClr val="7F7F7F"/>
                </a:solidFill>
                <a:latin typeface="Century Gothic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 b="1">
                <a:solidFill>
                  <a:schemeClr val="bg1"/>
                </a:solidFill>
                <a:latin typeface="Verdana" charset="0"/>
              </a:rPr>
              <a:t>4</a:t>
            </a:r>
          </a:p>
        </p:txBody>
      </p:sp>
      <p:sp>
        <p:nvSpPr>
          <p:cNvPr id="6163" name="Rectangle 25"/>
          <p:cNvSpPr>
            <a:spLocks noChangeArrowheads="1"/>
          </p:cNvSpPr>
          <p:nvPr/>
        </p:nvSpPr>
        <p:spPr bwMode="auto">
          <a:xfrm rot="20665878">
            <a:off x="4754502" y="791443"/>
            <a:ext cx="467617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2400">
                <a:solidFill>
                  <a:srgbClr val="7F7F7F"/>
                </a:solidFill>
                <a:latin typeface="Century Gothic" charset="0"/>
              </a:defRPr>
            </a:lvl1pPr>
            <a:lvl2pPr marL="742950" indent="-285750">
              <a:spcBef>
                <a:spcPct val="20000"/>
              </a:spcBef>
              <a:buFont typeface="Courier New" charset="0"/>
              <a:buChar char="o"/>
              <a:defRPr sz="1600">
                <a:solidFill>
                  <a:srgbClr val="7F7F7F"/>
                </a:solidFill>
                <a:latin typeface="Century Gothic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1600">
                <a:solidFill>
                  <a:srgbClr val="7F7F7F"/>
                </a:solidFill>
                <a:latin typeface="Century Gothic" charset="0"/>
              </a:defRPr>
            </a:lvl3pPr>
            <a:lvl4pPr marL="1600200" indent="-228600">
              <a:spcBef>
                <a:spcPct val="20000"/>
              </a:spcBef>
              <a:buFont typeface="Courier New" charset="0"/>
              <a:buChar char="o"/>
              <a:defRPr sz="1600">
                <a:solidFill>
                  <a:srgbClr val="7F7F7F"/>
                </a:solidFill>
                <a:latin typeface="Century Gothic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•"/>
              <a:defRPr sz="1600">
                <a:solidFill>
                  <a:srgbClr val="7F7F7F"/>
                </a:solidFill>
                <a:latin typeface="Century Gothic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rgbClr val="7F7F7F"/>
                </a:solidFill>
                <a:latin typeface="Century Gothic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rgbClr val="7F7F7F"/>
                </a:solidFill>
                <a:latin typeface="Century Gothic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rgbClr val="7F7F7F"/>
                </a:solidFill>
                <a:latin typeface="Century Gothic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rgbClr val="7F7F7F"/>
                </a:solidFill>
                <a:latin typeface="Century Gothic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vi-VN" altLang="en-US" sz="3200" b="1" dirty="0" smtClean="0">
                <a:solidFill>
                  <a:srgbClr val="FFFFFF"/>
                </a:solidFill>
                <a:latin typeface="Arial" charset="0"/>
              </a:rPr>
              <a:t>Năng lượng mặt trời</a:t>
            </a:r>
            <a:endParaRPr lang="en-US" altLang="en-US" sz="3200" b="1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6164" name="Rectangle 28"/>
          <p:cNvSpPr>
            <a:spLocks noChangeArrowheads="1"/>
          </p:cNvSpPr>
          <p:nvPr/>
        </p:nvSpPr>
        <p:spPr bwMode="auto">
          <a:xfrm rot="20595626">
            <a:off x="5024004" y="1834806"/>
            <a:ext cx="37211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2400">
                <a:solidFill>
                  <a:srgbClr val="7F7F7F"/>
                </a:solidFill>
                <a:latin typeface="Century Gothic" charset="0"/>
              </a:defRPr>
            </a:lvl1pPr>
            <a:lvl2pPr marL="742950" indent="-285750">
              <a:spcBef>
                <a:spcPct val="20000"/>
              </a:spcBef>
              <a:buFont typeface="Courier New" charset="0"/>
              <a:buChar char="o"/>
              <a:defRPr sz="1600">
                <a:solidFill>
                  <a:srgbClr val="7F7F7F"/>
                </a:solidFill>
                <a:latin typeface="Century Gothic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1600">
                <a:solidFill>
                  <a:srgbClr val="7F7F7F"/>
                </a:solidFill>
                <a:latin typeface="Century Gothic" charset="0"/>
              </a:defRPr>
            </a:lvl3pPr>
            <a:lvl4pPr marL="1600200" indent="-228600">
              <a:spcBef>
                <a:spcPct val="20000"/>
              </a:spcBef>
              <a:buFont typeface="Courier New" charset="0"/>
              <a:buChar char="o"/>
              <a:defRPr sz="1600">
                <a:solidFill>
                  <a:srgbClr val="7F7F7F"/>
                </a:solidFill>
                <a:latin typeface="Century Gothic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•"/>
              <a:defRPr sz="1600">
                <a:solidFill>
                  <a:srgbClr val="7F7F7F"/>
                </a:solidFill>
                <a:latin typeface="Century Gothic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rgbClr val="7F7F7F"/>
                </a:solidFill>
                <a:latin typeface="Century Gothic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rgbClr val="7F7F7F"/>
                </a:solidFill>
                <a:latin typeface="Century Gothic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rgbClr val="7F7F7F"/>
                </a:solidFill>
                <a:latin typeface="Century Gothic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rgbClr val="7F7F7F"/>
                </a:solidFill>
                <a:latin typeface="Century Gothic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vi-VN" altLang="en-US" b="1" dirty="0" smtClean="0">
                <a:solidFill>
                  <a:srgbClr val="FFFFFF"/>
                </a:solidFill>
                <a:latin typeface="Arial" charset="0"/>
              </a:rPr>
              <a:t>Năng lượng gió.</a:t>
            </a:r>
            <a:endParaRPr lang="en-US" altLang="en-US" b="1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6165" name="Rectangle 29"/>
          <p:cNvSpPr>
            <a:spLocks noChangeArrowheads="1"/>
          </p:cNvSpPr>
          <p:nvPr/>
        </p:nvSpPr>
        <p:spPr bwMode="auto">
          <a:xfrm rot="20608594">
            <a:off x="4881643" y="2794591"/>
            <a:ext cx="319863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2400">
                <a:solidFill>
                  <a:srgbClr val="7F7F7F"/>
                </a:solidFill>
                <a:latin typeface="Century Gothic" charset="0"/>
              </a:defRPr>
            </a:lvl1pPr>
            <a:lvl2pPr marL="742950" indent="-285750">
              <a:spcBef>
                <a:spcPct val="20000"/>
              </a:spcBef>
              <a:buFont typeface="Courier New" charset="0"/>
              <a:buChar char="o"/>
              <a:defRPr sz="1600">
                <a:solidFill>
                  <a:srgbClr val="7F7F7F"/>
                </a:solidFill>
                <a:latin typeface="Century Gothic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1600">
                <a:solidFill>
                  <a:srgbClr val="7F7F7F"/>
                </a:solidFill>
                <a:latin typeface="Century Gothic" charset="0"/>
              </a:defRPr>
            </a:lvl3pPr>
            <a:lvl4pPr marL="1600200" indent="-228600">
              <a:spcBef>
                <a:spcPct val="20000"/>
              </a:spcBef>
              <a:buFont typeface="Courier New" charset="0"/>
              <a:buChar char="o"/>
              <a:defRPr sz="1600">
                <a:solidFill>
                  <a:srgbClr val="7F7F7F"/>
                </a:solidFill>
                <a:latin typeface="Century Gothic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•"/>
              <a:defRPr sz="1600">
                <a:solidFill>
                  <a:srgbClr val="7F7F7F"/>
                </a:solidFill>
                <a:latin typeface="Century Gothic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rgbClr val="7F7F7F"/>
                </a:solidFill>
                <a:latin typeface="Century Gothic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rgbClr val="7F7F7F"/>
                </a:solidFill>
                <a:latin typeface="Century Gothic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rgbClr val="7F7F7F"/>
                </a:solidFill>
                <a:latin typeface="Century Gothic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rgbClr val="7F7F7F"/>
                </a:solidFill>
                <a:latin typeface="Century Gothic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 smtClean="0">
                <a:solidFill>
                  <a:srgbClr val="FFFFFF"/>
                </a:solidFill>
                <a:latin typeface="Arial" charset="0"/>
              </a:rPr>
              <a:t>N</a:t>
            </a:r>
            <a:r>
              <a:rPr lang="vi-VN" altLang="en-US" sz="2000" b="1" dirty="0" smtClean="0">
                <a:solidFill>
                  <a:srgbClr val="FFFFFF"/>
                </a:solidFill>
                <a:latin typeface="Arial" charset="0"/>
              </a:rPr>
              <a:t>ăng lượng chất đốt</a:t>
            </a:r>
            <a:endParaRPr lang="en-US" altLang="en-US" sz="2000" b="1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6166" name="Rectangle 30"/>
          <p:cNvSpPr>
            <a:spLocks noChangeArrowheads="1"/>
          </p:cNvSpPr>
          <p:nvPr/>
        </p:nvSpPr>
        <p:spPr bwMode="auto">
          <a:xfrm rot="20538863">
            <a:off x="4954378" y="3932862"/>
            <a:ext cx="236696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2400">
                <a:solidFill>
                  <a:srgbClr val="7F7F7F"/>
                </a:solidFill>
                <a:latin typeface="Century Gothic" charset="0"/>
              </a:defRPr>
            </a:lvl1pPr>
            <a:lvl2pPr marL="742950" indent="-285750">
              <a:spcBef>
                <a:spcPct val="20000"/>
              </a:spcBef>
              <a:buFont typeface="Courier New" charset="0"/>
              <a:buChar char="o"/>
              <a:defRPr sz="1600">
                <a:solidFill>
                  <a:srgbClr val="7F7F7F"/>
                </a:solidFill>
                <a:latin typeface="Century Gothic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1600">
                <a:solidFill>
                  <a:srgbClr val="7F7F7F"/>
                </a:solidFill>
                <a:latin typeface="Century Gothic" charset="0"/>
              </a:defRPr>
            </a:lvl3pPr>
            <a:lvl4pPr marL="1600200" indent="-228600">
              <a:spcBef>
                <a:spcPct val="20000"/>
              </a:spcBef>
              <a:buFont typeface="Courier New" charset="0"/>
              <a:buChar char="o"/>
              <a:defRPr sz="1600">
                <a:solidFill>
                  <a:srgbClr val="7F7F7F"/>
                </a:solidFill>
                <a:latin typeface="Century Gothic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•"/>
              <a:defRPr sz="1600">
                <a:solidFill>
                  <a:srgbClr val="7F7F7F"/>
                </a:solidFill>
                <a:latin typeface="Century Gothic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rgbClr val="7F7F7F"/>
                </a:solidFill>
                <a:latin typeface="Century Gothic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rgbClr val="7F7F7F"/>
                </a:solidFill>
                <a:latin typeface="Century Gothic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rgbClr val="7F7F7F"/>
                </a:solidFill>
                <a:latin typeface="Century Gothic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rgbClr val="7F7F7F"/>
                </a:solidFill>
                <a:latin typeface="Century Gothic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vi-VN" altLang="en-US" sz="2000" b="1" dirty="0" smtClean="0">
                <a:solidFill>
                  <a:srgbClr val="FFFFFF"/>
                </a:solidFill>
                <a:latin typeface="Arial" charset="0"/>
              </a:rPr>
              <a:t>Năng lượng điện</a:t>
            </a:r>
            <a:endParaRPr lang="en-US" altLang="en-US" sz="2000" b="1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0" name="Freeform 29"/>
          <p:cNvSpPr/>
          <p:nvPr/>
        </p:nvSpPr>
        <p:spPr>
          <a:xfrm rot="349079">
            <a:off x="4109538" y="6237457"/>
            <a:ext cx="3062852" cy="1772688"/>
          </a:xfrm>
          <a:custGeom>
            <a:avLst/>
            <a:gdLst>
              <a:gd name="connsiteX0" fmla="*/ 0 w 2410691"/>
              <a:gd name="connsiteY0" fmla="*/ 706582 h 1482436"/>
              <a:gd name="connsiteX1" fmla="*/ 2410691 w 2410691"/>
              <a:gd name="connsiteY1" fmla="*/ 1482436 h 1482436"/>
              <a:gd name="connsiteX2" fmla="*/ 2092037 w 2410691"/>
              <a:gd name="connsiteY2" fmla="*/ 512618 h 1482436"/>
              <a:gd name="connsiteX3" fmla="*/ 1510146 w 2410691"/>
              <a:gd name="connsiteY3" fmla="*/ 0 h 1482436"/>
              <a:gd name="connsiteX4" fmla="*/ 0 w 2410691"/>
              <a:gd name="connsiteY4" fmla="*/ 706582 h 1482436"/>
              <a:gd name="connsiteX0" fmla="*/ 0 w 2410691"/>
              <a:gd name="connsiteY0" fmla="*/ 706582 h 1482436"/>
              <a:gd name="connsiteX1" fmla="*/ 2410691 w 2410691"/>
              <a:gd name="connsiteY1" fmla="*/ 1482436 h 1482436"/>
              <a:gd name="connsiteX2" fmla="*/ 2092037 w 2410691"/>
              <a:gd name="connsiteY2" fmla="*/ 512618 h 1482436"/>
              <a:gd name="connsiteX3" fmla="*/ 1510146 w 2410691"/>
              <a:gd name="connsiteY3" fmla="*/ 0 h 1482436"/>
              <a:gd name="connsiteX4" fmla="*/ 0 w 2410691"/>
              <a:gd name="connsiteY4" fmla="*/ 706582 h 1482436"/>
              <a:gd name="connsiteX0" fmla="*/ 0 w 2410691"/>
              <a:gd name="connsiteY0" fmla="*/ 706582 h 1482436"/>
              <a:gd name="connsiteX1" fmla="*/ 2410691 w 2410691"/>
              <a:gd name="connsiteY1" fmla="*/ 1482436 h 1482436"/>
              <a:gd name="connsiteX2" fmla="*/ 2092037 w 2410691"/>
              <a:gd name="connsiteY2" fmla="*/ 512618 h 1482436"/>
              <a:gd name="connsiteX3" fmla="*/ 1510146 w 2410691"/>
              <a:gd name="connsiteY3" fmla="*/ 0 h 1482436"/>
              <a:gd name="connsiteX4" fmla="*/ 0 w 2410691"/>
              <a:gd name="connsiteY4" fmla="*/ 706582 h 1482436"/>
              <a:gd name="connsiteX0" fmla="*/ 0 w 2410691"/>
              <a:gd name="connsiteY0" fmla="*/ 706582 h 1482436"/>
              <a:gd name="connsiteX1" fmla="*/ 2410691 w 2410691"/>
              <a:gd name="connsiteY1" fmla="*/ 1482436 h 1482436"/>
              <a:gd name="connsiteX2" fmla="*/ 2092037 w 2410691"/>
              <a:gd name="connsiteY2" fmla="*/ 512618 h 1482436"/>
              <a:gd name="connsiteX3" fmla="*/ 1510146 w 2410691"/>
              <a:gd name="connsiteY3" fmla="*/ 0 h 1482436"/>
              <a:gd name="connsiteX4" fmla="*/ 0 w 2410691"/>
              <a:gd name="connsiteY4" fmla="*/ 706582 h 1482436"/>
              <a:gd name="connsiteX0" fmla="*/ 0 w 2410691"/>
              <a:gd name="connsiteY0" fmla="*/ 873270 h 1649124"/>
              <a:gd name="connsiteX1" fmla="*/ 2410691 w 2410691"/>
              <a:gd name="connsiteY1" fmla="*/ 1649124 h 1649124"/>
              <a:gd name="connsiteX2" fmla="*/ 2092037 w 2410691"/>
              <a:gd name="connsiteY2" fmla="*/ 679306 h 1649124"/>
              <a:gd name="connsiteX3" fmla="*/ 1695884 w 2410691"/>
              <a:gd name="connsiteY3" fmla="*/ 0 h 1649124"/>
              <a:gd name="connsiteX4" fmla="*/ 0 w 2410691"/>
              <a:gd name="connsiteY4" fmla="*/ 873270 h 1649124"/>
              <a:gd name="connsiteX0" fmla="*/ 0 w 2410691"/>
              <a:gd name="connsiteY0" fmla="*/ 873270 h 1649124"/>
              <a:gd name="connsiteX1" fmla="*/ 2410691 w 2410691"/>
              <a:gd name="connsiteY1" fmla="*/ 1649124 h 1649124"/>
              <a:gd name="connsiteX2" fmla="*/ 2192050 w 2410691"/>
              <a:gd name="connsiteY2" fmla="*/ 641206 h 1649124"/>
              <a:gd name="connsiteX3" fmla="*/ 1695884 w 2410691"/>
              <a:gd name="connsiteY3" fmla="*/ 0 h 1649124"/>
              <a:gd name="connsiteX4" fmla="*/ 0 w 2410691"/>
              <a:gd name="connsiteY4" fmla="*/ 873270 h 1649124"/>
              <a:gd name="connsiteX0" fmla="*/ 0 w 2410691"/>
              <a:gd name="connsiteY0" fmla="*/ 873270 h 1649124"/>
              <a:gd name="connsiteX1" fmla="*/ 2410691 w 2410691"/>
              <a:gd name="connsiteY1" fmla="*/ 1649124 h 1649124"/>
              <a:gd name="connsiteX2" fmla="*/ 2192050 w 2410691"/>
              <a:gd name="connsiteY2" fmla="*/ 641206 h 1649124"/>
              <a:gd name="connsiteX3" fmla="*/ 1695884 w 2410691"/>
              <a:gd name="connsiteY3" fmla="*/ 0 h 1649124"/>
              <a:gd name="connsiteX4" fmla="*/ 0 w 2410691"/>
              <a:gd name="connsiteY4" fmla="*/ 873270 h 1649124"/>
              <a:gd name="connsiteX0" fmla="*/ 0 w 2410691"/>
              <a:gd name="connsiteY0" fmla="*/ 873270 h 1649124"/>
              <a:gd name="connsiteX1" fmla="*/ 2410691 w 2410691"/>
              <a:gd name="connsiteY1" fmla="*/ 1649124 h 1649124"/>
              <a:gd name="connsiteX2" fmla="*/ 2192050 w 2410691"/>
              <a:gd name="connsiteY2" fmla="*/ 641206 h 1649124"/>
              <a:gd name="connsiteX3" fmla="*/ 1695884 w 2410691"/>
              <a:gd name="connsiteY3" fmla="*/ 0 h 1649124"/>
              <a:gd name="connsiteX4" fmla="*/ 0 w 2410691"/>
              <a:gd name="connsiteY4" fmla="*/ 873270 h 1649124"/>
              <a:gd name="connsiteX0" fmla="*/ 0 w 2410691"/>
              <a:gd name="connsiteY0" fmla="*/ 873270 h 1649124"/>
              <a:gd name="connsiteX1" fmla="*/ 2410691 w 2410691"/>
              <a:gd name="connsiteY1" fmla="*/ 1649124 h 1649124"/>
              <a:gd name="connsiteX2" fmla="*/ 2192050 w 2410691"/>
              <a:gd name="connsiteY2" fmla="*/ 641206 h 1649124"/>
              <a:gd name="connsiteX3" fmla="*/ 1695884 w 2410691"/>
              <a:gd name="connsiteY3" fmla="*/ 0 h 1649124"/>
              <a:gd name="connsiteX4" fmla="*/ 0 w 2410691"/>
              <a:gd name="connsiteY4" fmla="*/ 873270 h 1649124"/>
              <a:gd name="connsiteX0" fmla="*/ 0 w 2410691"/>
              <a:gd name="connsiteY0" fmla="*/ 873270 h 1649124"/>
              <a:gd name="connsiteX1" fmla="*/ 2410691 w 2410691"/>
              <a:gd name="connsiteY1" fmla="*/ 1649124 h 1649124"/>
              <a:gd name="connsiteX2" fmla="*/ 2192050 w 2410691"/>
              <a:gd name="connsiteY2" fmla="*/ 641206 h 1649124"/>
              <a:gd name="connsiteX3" fmla="*/ 1695884 w 2410691"/>
              <a:gd name="connsiteY3" fmla="*/ 0 h 1649124"/>
              <a:gd name="connsiteX4" fmla="*/ 0 w 2410691"/>
              <a:gd name="connsiteY4" fmla="*/ 873270 h 1649124"/>
              <a:gd name="connsiteX0" fmla="*/ 0 w 2410691"/>
              <a:gd name="connsiteY0" fmla="*/ 873270 h 1649124"/>
              <a:gd name="connsiteX1" fmla="*/ 2410691 w 2410691"/>
              <a:gd name="connsiteY1" fmla="*/ 1649124 h 1649124"/>
              <a:gd name="connsiteX2" fmla="*/ 2192050 w 2410691"/>
              <a:gd name="connsiteY2" fmla="*/ 641206 h 1649124"/>
              <a:gd name="connsiteX3" fmla="*/ 1695884 w 2410691"/>
              <a:gd name="connsiteY3" fmla="*/ 0 h 1649124"/>
              <a:gd name="connsiteX4" fmla="*/ 0 w 2410691"/>
              <a:gd name="connsiteY4" fmla="*/ 873270 h 1649124"/>
              <a:gd name="connsiteX0" fmla="*/ 0 w 2410691"/>
              <a:gd name="connsiteY0" fmla="*/ 873270 h 1649124"/>
              <a:gd name="connsiteX1" fmla="*/ 2410691 w 2410691"/>
              <a:gd name="connsiteY1" fmla="*/ 1649124 h 1649124"/>
              <a:gd name="connsiteX2" fmla="*/ 2192050 w 2410691"/>
              <a:gd name="connsiteY2" fmla="*/ 641206 h 1649124"/>
              <a:gd name="connsiteX3" fmla="*/ 1695884 w 2410691"/>
              <a:gd name="connsiteY3" fmla="*/ 0 h 1649124"/>
              <a:gd name="connsiteX4" fmla="*/ 0 w 2410691"/>
              <a:gd name="connsiteY4" fmla="*/ 873270 h 1649124"/>
              <a:gd name="connsiteX0" fmla="*/ 0 w 2410691"/>
              <a:gd name="connsiteY0" fmla="*/ 873270 h 1649124"/>
              <a:gd name="connsiteX1" fmla="*/ 2410691 w 2410691"/>
              <a:gd name="connsiteY1" fmla="*/ 1649124 h 1649124"/>
              <a:gd name="connsiteX2" fmla="*/ 2192050 w 2410691"/>
              <a:gd name="connsiteY2" fmla="*/ 641206 h 1649124"/>
              <a:gd name="connsiteX3" fmla="*/ 1594791 w 2410691"/>
              <a:gd name="connsiteY3" fmla="*/ 0 h 1649124"/>
              <a:gd name="connsiteX4" fmla="*/ 0 w 2410691"/>
              <a:gd name="connsiteY4" fmla="*/ 873270 h 1649124"/>
              <a:gd name="connsiteX0" fmla="*/ 0 w 2410691"/>
              <a:gd name="connsiteY0" fmla="*/ 873270 h 1649124"/>
              <a:gd name="connsiteX1" fmla="*/ 2410691 w 2410691"/>
              <a:gd name="connsiteY1" fmla="*/ 1649124 h 1649124"/>
              <a:gd name="connsiteX2" fmla="*/ 2192050 w 2410691"/>
              <a:gd name="connsiteY2" fmla="*/ 641206 h 1649124"/>
              <a:gd name="connsiteX3" fmla="*/ 1594791 w 2410691"/>
              <a:gd name="connsiteY3" fmla="*/ 0 h 1649124"/>
              <a:gd name="connsiteX4" fmla="*/ 0 w 2410691"/>
              <a:gd name="connsiteY4" fmla="*/ 873270 h 1649124"/>
              <a:gd name="connsiteX0" fmla="*/ 0 w 2410691"/>
              <a:gd name="connsiteY0" fmla="*/ 873270 h 1649124"/>
              <a:gd name="connsiteX1" fmla="*/ 2410691 w 2410691"/>
              <a:gd name="connsiteY1" fmla="*/ 1649124 h 1649124"/>
              <a:gd name="connsiteX2" fmla="*/ 2192050 w 2410691"/>
              <a:gd name="connsiteY2" fmla="*/ 641206 h 1649124"/>
              <a:gd name="connsiteX3" fmla="*/ 1548133 w 2410691"/>
              <a:gd name="connsiteY3" fmla="*/ 0 h 1649124"/>
              <a:gd name="connsiteX4" fmla="*/ 0 w 2410691"/>
              <a:gd name="connsiteY4" fmla="*/ 873270 h 1649124"/>
              <a:gd name="connsiteX0" fmla="*/ 0 w 2410691"/>
              <a:gd name="connsiteY0" fmla="*/ 873270 h 1649124"/>
              <a:gd name="connsiteX1" fmla="*/ 2410691 w 2410691"/>
              <a:gd name="connsiteY1" fmla="*/ 1649124 h 1649124"/>
              <a:gd name="connsiteX2" fmla="*/ 2192050 w 2410691"/>
              <a:gd name="connsiteY2" fmla="*/ 641206 h 1649124"/>
              <a:gd name="connsiteX3" fmla="*/ 1548133 w 2410691"/>
              <a:gd name="connsiteY3" fmla="*/ 0 h 1649124"/>
              <a:gd name="connsiteX4" fmla="*/ 0 w 2410691"/>
              <a:gd name="connsiteY4" fmla="*/ 873270 h 1649124"/>
              <a:gd name="connsiteX0" fmla="*/ 0 w 2410691"/>
              <a:gd name="connsiteY0" fmla="*/ 873270 h 1649124"/>
              <a:gd name="connsiteX1" fmla="*/ 2410691 w 2410691"/>
              <a:gd name="connsiteY1" fmla="*/ 1649124 h 1649124"/>
              <a:gd name="connsiteX2" fmla="*/ 2192050 w 2410691"/>
              <a:gd name="connsiteY2" fmla="*/ 641206 h 1649124"/>
              <a:gd name="connsiteX3" fmla="*/ 1548133 w 2410691"/>
              <a:gd name="connsiteY3" fmla="*/ 0 h 1649124"/>
              <a:gd name="connsiteX4" fmla="*/ 0 w 2410691"/>
              <a:gd name="connsiteY4" fmla="*/ 873270 h 1649124"/>
              <a:gd name="connsiteX0" fmla="*/ 0 w 2410691"/>
              <a:gd name="connsiteY0" fmla="*/ 873270 h 1649124"/>
              <a:gd name="connsiteX1" fmla="*/ 2410691 w 2410691"/>
              <a:gd name="connsiteY1" fmla="*/ 1649124 h 1649124"/>
              <a:gd name="connsiteX2" fmla="*/ 2192050 w 2410691"/>
              <a:gd name="connsiteY2" fmla="*/ 641206 h 1649124"/>
              <a:gd name="connsiteX3" fmla="*/ 1548133 w 2410691"/>
              <a:gd name="connsiteY3" fmla="*/ 0 h 1649124"/>
              <a:gd name="connsiteX4" fmla="*/ 0 w 2410691"/>
              <a:gd name="connsiteY4" fmla="*/ 873270 h 1649124"/>
              <a:gd name="connsiteX0" fmla="*/ 0 w 2410691"/>
              <a:gd name="connsiteY0" fmla="*/ 873270 h 1649124"/>
              <a:gd name="connsiteX1" fmla="*/ 2410691 w 2410691"/>
              <a:gd name="connsiteY1" fmla="*/ 1649124 h 1649124"/>
              <a:gd name="connsiteX2" fmla="*/ 2192050 w 2410691"/>
              <a:gd name="connsiteY2" fmla="*/ 641206 h 1649124"/>
              <a:gd name="connsiteX3" fmla="*/ 1548133 w 2410691"/>
              <a:gd name="connsiteY3" fmla="*/ 0 h 1649124"/>
              <a:gd name="connsiteX4" fmla="*/ 0 w 2410691"/>
              <a:gd name="connsiteY4" fmla="*/ 873270 h 16491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10691" h="1649124">
                <a:moveTo>
                  <a:pt x="0" y="873270"/>
                </a:moveTo>
                <a:cubicBezTo>
                  <a:pt x="910244" y="895668"/>
                  <a:pt x="1812867" y="1238106"/>
                  <a:pt x="2410691" y="1649124"/>
                </a:cubicBezTo>
                <a:lnTo>
                  <a:pt x="2192050" y="641206"/>
                </a:lnTo>
                <a:cubicBezTo>
                  <a:pt x="2107623" y="436996"/>
                  <a:pt x="1951647" y="226118"/>
                  <a:pt x="1548133" y="0"/>
                </a:cubicBezTo>
                <a:cubicBezTo>
                  <a:pt x="1073296" y="254397"/>
                  <a:pt x="838819" y="413663"/>
                  <a:pt x="0" y="873270"/>
                </a:cubicBezTo>
                <a:close/>
              </a:path>
            </a:pathLst>
          </a:custGeom>
          <a:gradFill flip="none" rotWithShape="1">
            <a:gsLst>
              <a:gs pos="0">
                <a:schemeClr val="tx1">
                  <a:lumMod val="57000"/>
                </a:schemeClr>
              </a:gs>
              <a:gs pos="66000">
                <a:schemeClr val="bg1">
                  <a:shade val="67500"/>
                  <a:satMod val="115000"/>
                  <a:alpha val="10000"/>
                  <a:lumMod val="56000"/>
                  <a:lumOff val="44000"/>
                </a:schemeClr>
              </a:gs>
              <a:gs pos="100000">
                <a:schemeClr val="bg1">
                  <a:shade val="100000"/>
                  <a:satMod val="115000"/>
                  <a:alpha val="0"/>
                  <a:lumMod val="0"/>
                  <a:lumOff val="100000"/>
                </a:schemeClr>
              </a:gs>
            </a:gsLst>
            <a:lin ang="600000" scaled="0"/>
            <a:tileRect/>
          </a:gradFill>
          <a:ln w="3175"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1" name="Freeform 30"/>
          <p:cNvSpPr/>
          <p:nvPr/>
        </p:nvSpPr>
        <p:spPr>
          <a:xfrm rot="21250921" flipH="1">
            <a:off x="3216388" y="6406207"/>
            <a:ext cx="2254474" cy="1336570"/>
          </a:xfrm>
          <a:custGeom>
            <a:avLst/>
            <a:gdLst>
              <a:gd name="connsiteX0" fmla="*/ 0 w 2410691"/>
              <a:gd name="connsiteY0" fmla="*/ 706582 h 1482436"/>
              <a:gd name="connsiteX1" fmla="*/ 2410691 w 2410691"/>
              <a:gd name="connsiteY1" fmla="*/ 1482436 h 1482436"/>
              <a:gd name="connsiteX2" fmla="*/ 2092037 w 2410691"/>
              <a:gd name="connsiteY2" fmla="*/ 512618 h 1482436"/>
              <a:gd name="connsiteX3" fmla="*/ 1510146 w 2410691"/>
              <a:gd name="connsiteY3" fmla="*/ 0 h 1482436"/>
              <a:gd name="connsiteX4" fmla="*/ 0 w 2410691"/>
              <a:gd name="connsiteY4" fmla="*/ 706582 h 1482436"/>
              <a:gd name="connsiteX0" fmla="*/ 0 w 2410691"/>
              <a:gd name="connsiteY0" fmla="*/ 706582 h 1482436"/>
              <a:gd name="connsiteX1" fmla="*/ 2410691 w 2410691"/>
              <a:gd name="connsiteY1" fmla="*/ 1482436 h 1482436"/>
              <a:gd name="connsiteX2" fmla="*/ 2092037 w 2410691"/>
              <a:gd name="connsiteY2" fmla="*/ 512618 h 1482436"/>
              <a:gd name="connsiteX3" fmla="*/ 1510146 w 2410691"/>
              <a:gd name="connsiteY3" fmla="*/ 0 h 1482436"/>
              <a:gd name="connsiteX4" fmla="*/ 0 w 2410691"/>
              <a:gd name="connsiteY4" fmla="*/ 706582 h 1482436"/>
              <a:gd name="connsiteX0" fmla="*/ 0 w 2410691"/>
              <a:gd name="connsiteY0" fmla="*/ 706582 h 1482436"/>
              <a:gd name="connsiteX1" fmla="*/ 2410691 w 2410691"/>
              <a:gd name="connsiteY1" fmla="*/ 1482436 h 1482436"/>
              <a:gd name="connsiteX2" fmla="*/ 2092037 w 2410691"/>
              <a:gd name="connsiteY2" fmla="*/ 512618 h 1482436"/>
              <a:gd name="connsiteX3" fmla="*/ 1510146 w 2410691"/>
              <a:gd name="connsiteY3" fmla="*/ 0 h 1482436"/>
              <a:gd name="connsiteX4" fmla="*/ 0 w 2410691"/>
              <a:gd name="connsiteY4" fmla="*/ 706582 h 1482436"/>
              <a:gd name="connsiteX0" fmla="*/ 0 w 2410691"/>
              <a:gd name="connsiteY0" fmla="*/ 706582 h 1482436"/>
              <a:gd name="connsiteX1" fmla="*/ 2410691 w 2410691"/>
              <a:gd name="connsiteY1" fmla="*/ 1482436 h 1482436"/>
              <a:gd name="connsiteX2" fmla="*/ 2092037 w 2410691"/>
              <a:gd name="connsiteY2" fmla="*/ 512618 h 1482436"/>
              <a:gd name="connsiteX3" fmla="*/ 1510146 w 2410691"/>
              <a:gd name="connsiteY3" fmla="*/ 0 h 1482436"/>
              <a:gd name="connsiteX4" fmla="*/ 0 w 2410691"/>
              <a:gd name="connsiteY4" fmla="*/ 706582 h 1482436"/>
              <a:gd name="connsiteX0" fmla="*/ 0 w 2410691"/>
              <a:gd name="connsiteY0" fmla="*/ 873270 h 1649124"/>
              <a:gd name="connsiteX1" fmla="*/ 2410691 w 2410691"/>
              <a:gd name="connsiteY1" fmla="*/ 1649124 h 1649124"/>
              <a:gd name="connsiteX2" fmla="*/ 2092037 w 2410691"/>
              <a:gd name="connsiteY2" fmla="*/ 679306 h 1649124"/>
              <a:gd name="connsiteX3" fmla="*/ 1695884 w 2410691"/>
              <a:gd name="connsiteY3" fmla="*/ 0 h 1649124"/>
              <a:gd name="connsiteX4" fmla="*/ 0 w 2410691"/>
              <a:gd name="connsiteY4" fmla="*/ 873270 h 1649124"/>
              <a:gd name="connsiteX0" fmla="*/ 0 w 2410691"/>
              <a:gd name="connsiteY0" fmla="*/ 873270 h 1649124"/>
              <a:gd name="connsiteX1" fmla="*/ 2410691 w 2410691"/>
              <a:gd name="connsiteY1" fmla="*/ 1649124 h 1649124"/>
              <a:gd name="connsiteX2" fmla="*/ 2192050 w 2410691"/>
              <a:gd name="connsiteY2" fmla="*/ 641206 h 1649124"/>
              <a:gd name="connsiteX3" fmla="*/ 1695884 w 2410691"/>
              <a:gd name="connsiteY3" fmla="*/ 0 h 1649124"/>
              <a:gd name="connsiteX4" fmla="*/ 0 w 2410691"/>
              <a:gd name="connsiteY4" fmla="*/ 873270 h 1649124"/>
              <a:gd name="connsiteX0" fmla="*/ 0 w 2410691"/>
              <a:gd name="connsiteY0" fmla="*/ 873270 h 1649124"/>
              <a:gd name="connsiteX1" fmla="*/ 2410691 w 2410691"/>
              <a:gd name="connsiteY1" fmla="*/ 1649124 h 1649124"/>
              <a:gd name="connsiteX2" fmla="*/ 2192050 w 2410691"/>
              <a:gd name="connsiteY2" fmla="*/ 641206 h 1649124"/>
              <a:gd name="connsiteX3" fmla="*/ 1695884 w 2410691"/>
              <a:gd name="connsiteY3" fmla="*/ 0 h 1649124"/>
              <a:gd name="connsiteX4" fmla="*/ 0 w 2410691"/>
              <a:gd name="connsiteY4" fmla="*/ 873270 h 1649124"/>
              <a:gd name="connsiteX0" fmla="*/ 0 w 2410691"/>
              <a:gd name="connsiteY0" fmla="*/ 873270 h 1649124"/>
              <a:gd name="connsiteX1" fmla="*/ 2410691 w 2410691"/>
              <a:gd name="connsiteY1" fmla="*/ 1649124 h 1649124"/>
              <a:gd name="connsiteX2" fmla="*/ 2192050 w 2410691"/>
              <a:gd name="connsiteY2" fmla="*/ 641206 h 1649124"/>
              <a:gd name="connsiteX3" fmla="*/ 1695884 w 2410691"/>
              <a:gd name="connsiteY3" fmla="*/ 0 h 1649124"/>
              <a:gd name="connsiteX4" fmla="*/ 0 w 2410691"/>
              <a:gd name="connsiteY4" fmla="*/ 873270 h 1649124"/>
              <a:gd name="connsiteX0" fmla="*/ 0 w 2410691"/>
              <a:gd name="connsiteY0" fmla="*/ 873270 h 1649124"/>
              <a:gd name="connsiteX1" fmla="*/ 2410691 w 2410691"/>
              <a:gd name="connsiteY1" fmla="*/ 1649124 h 1649124"/>
              <a:gd name="connsiteX2" fmla="*/ 2192050 w 2410691"/>
              <a:gd name="connsiteY2" fmla="*/ 641206 h 1649124"/>
              <a:gd name="connsiteX3" fmla="*/ 1695884 w 2410691"/>
              <a:gd name="connsiteY3" fmla="*/ 0 h 1649124"/>
              <a:gd name="connsiteX4" fmla="*/ 0 w 2410691"/>
              <a:gd name="connsiteY4" fmla="*/ 873270 h 1649124"/>
              <a:gd name="connsiteX0" fmla="*/ 0 w 2410691"/>
              <a:gd name="connsiteY0" fmla="*/ 873270 h 1649124"/>
              <a:gd name="connsiteX1" fmla="*/ 2410691 w 2410691"/>
              <a:gd name="connsiteY1" fmla="*/ 1649124 h 1649124"/>
              <a:gd name="connsiteX2" fmla="*/ 2192050 w 2410691"/>
              <a:gd name="connsiteY2" fmla="*/ 641206 h 1649124"/>
              <a:gd name="connsiteX3" fmla="*/ 1695884 w 2410691"/>
              <a:gd name="connsiteY3" fmla="*/ 0 h 1649124"/>
              <a:gd name="connsiteX4" fmla="*/ 0 w 2410691"/>
              <a:gd name="connsiteY4" fmla="*/ 873270 h 1649124"/>
              <a:gd name="connsiteX0" fmla="*/ 0 w 2410691"/>
              <a:gd name="connsiteY0" fmla="*/ 873270 h 1649124"/>
              <a:gd name="connsiteX1" fmla="*/ 2410691 w 2410691"/>
              <a:gd name="connsiteY1" fmla="*/ 1649124 h 1649124"/>
              <a:gd name="connsiteX2" fmla="*/ 2192050 w 2410691"/>
              <a:gd name="connsiteY2" fmla="*/ 641206 h 1649124"/>
              <a:gd name="connsiteX3" fmla="*/ 1695884 w 2410691"/>
              <a:gd name="connsiteY3" fmla="*/ 0 h 1649124"/>
              <a:gd name="connsiteX4" fmla="*/ 0 w 2410691"/>
              <a:gd name="connsiteY4" fmla="*/ 873270 h 1649124"/>
              <a:gd name="connsiteX0" fmla="*/ 0 w 2410691"/>
              <a:gd name="connsiteY0" fmla="*/ 873270 h 1649124"/>
              <a:gd name="connsiteX1" fmla="*/ 2410691 w 2410691"/>
              <a:gd name="connsiteY1" fmla="*/ 1649124 h 1649124"/>
              <a:gd name="connsiteX2" fmla="*/ 2192050 w 2410691"/>
              <a:gd name="connsiteY2" fmla="*/ 641206 h 1649124"/>
              <a:gd name="connsiteX3" fmla="*/ 1695884 w 2410691"/>
              <a:gd name="connsiteY3" fmla="*/ 0 h 1649124"/>
              <a:gd name="connsiteX4" fmla="*/ 0 w 2410691"/>
              <a:gd name="connsiteY4" fmla="*/ 873270 h 1649124"/>
              <a:gd name="connsiteX0" fmla="*/ 0 w 2410691"/>
              <a:gd name="connsiteY0" fmla="*/ 873270 h 1649124"/>
              <a:gd name="connsiteX1" fmla="*/ 2410691 w 2410691"/>
              <a:gd name="connsiteY1" fmla="*/ 1649124 h 1649124"/>
              <a:gd name="connsiteX2" fmla="*/ 2192050 w 2410691"/>
              <a:gd name="connsiteY2" fmla="*/ 641206 h 1649124"/>
              <a:gd name="connsiteX3" fmla="*/ 1594791 w 2410691"/>
              <a:gd name="connsiteY3" fmla="*/ 0 h 1649124"/>
              <a:gd name="connsiteX4" fmla="*/ 0 w 2410691"/>
              <a:gd name="connsiteY4" fmla="*/ 873270 h 1649124"/>
              <a:gd name="connsiteX0" fmla="*/ 0 w 2410691"/>
              <a:gd name="connsiteY0" fmla="*/ 873270 h 1649124"/>
              <a:gd name="connsiteX1" fmla="*/ 2410691 w 2410691"/>
              <a:gd name="connsiteY1" fmla="*/ 1649124 h 1649124"/>
              <a:gd name="connsiteX2" fmla="*/ 2192050 w 2410691"/>
              <a:gd name="connsiteY2" fmla="*/ 641206 h 1649124"/>
              <a:gd name="connsiteX3" fmla="*/ 1594791 w 2410691"/>
              <a:gd name="connsiteY3" fmla="*/ 0 h 1649124"/>
              <a:gd name="connsiteX4" fmla="*/ 0 w 2410691"/>
              <a:gd name="connsiteY4" fmla="*/ 873270 h 1649124"/>
              <a:gd name="connsiteX0" fmla="*/ 0 w 2410691"/>
              <a:gd name="connsiteY0" fmla="*/ 873270 h 1649124"/>
              <a:gd name="connsiteX1" fmla="*/ 2410691 w 2410691"/>
              <a:gd name="connsiteY1" fmla="*/ 1649124 h 1649124"/>
              <a:gd name="connsiteX2" fmla="*/ 2192050 w 2410691"/>
              <a:gd name="connsiteY2" fmla="*/ 641206 h 1649124"/>
              <a:gd name="connsiteX3" fmla="*/ 1548133 w 2410691"/>
              <a:gd name="connsiteY3" fmla="*/ 0 h 1649124"/>
              <a:gd name="connsiteX4" fmla="*/ 0 w 2410691"/>
              <a:gd name="connsiteY4" fmla="*/ 873270 h 1649124"/>
              <a:gd name="connsiteX0" fmla="*/ 0 w 2410691"/>
              <a:gd name="connsiteY0" fmla="*/ 873270 h 1649124"/>
              <a:gd name="connsiteX1" fmla="*/ 2410691 w 2410691"/>
              <a:gd name="connsiteY1" fmla="*/ 1649124 h 1649124"/>
              <a:gd name="connsiteX2" fmla="*/ 2192050 w 2410691"/>
              <a:gd name="connsiteY2" fmla="*/ 641206 h 1649124"/>
              <a:gd name="connsiteX3" fmla="*/ 1548133 w 2410691"/>
              <a:gd name="connsiteY3" fmla="*/ 0 h 1649124"/>
              <a:gd name="connsiteX4" fmla="*/ 0 w 2410691"/>
              <a:gd name="connsiteY4" fmla="*/ 873270 h 1649124"/>
              <a:gd name="connsiteX0" fmla="*/ 0 w 2410691"/>
              <a:gd name="connsiteY0" fmla="*/ 873270 h 1649124"/>
              <a:gd name="connsiteX1" fmla="*/ 2410691 w 2410691"/>
              <a:gd name="connsiteY1" fmla="*/ 1649124 h 1649124"/>
              <a:gd name="connsiteX2" fmla="*/ 2192050 w 2410691"/>
              <a:gd name="connsiteY2" fmla="*/ 641206 h 1649124"/>
              <a:gd name="connsiteX3" fmla="*/ 1548133 w 2410691"/>
              <a:gd name="connsiteY3" fmla="*/ 0 h 1649124"/>
              <a:gd name="connsiteX4" fmla="*/ 0 w 2410691"/>
              <a:gd name="connsiteY4" fmla="*/ 873270 h 1649124"/>
              <a:gd name="connsiteX0" fmla="*/ 0 w 2410691"/>
              <a:gd name="connsiteY0" fmla="*/ 873270 h 1649124"/>
              <a:gd name="connsiteX1" fmla="*/ 2410691 w 2410691"/>
              <a:gd name="connsiteY1" fmla="*/ 1649124 h 1649124"/>
              <a:gd name="connsiteX2" fmla="*/ 2192050 w 2410691"/>
              <a:gd name="connsiteY2" fmla="*/ 641206 h 1649124"/>
              <a:gd name="connsiteX3" fmla="*/ 1548133 w 2410691"/>
              <a:gd name="connsiteY3" fmla="*/ 0 h 1649124"/>
              <a:gd name="connsiteX4" fmla="*/ 0 w 2410691"/>
              <a:gd name="connsiteY4" fmla="*/ 873270 h 1649124"/>
              <a:gd name="connsiteX0" fmla="*/ 0 w 2410691"/>
              <a:gd name="connsiteY0" fmla="*/ 873270 h 1649124"/>
              <a:gd name="connsiteX1" fmla="*/ 2410691 w 2410691"/>
              <a:gd name="connsiteY1" fmla="*/ 1649124 h 1649124"/>
              <a:gd name="connsiteX2" fmla="*/ 2192050 w 2410691"/>
              <a:gd name="connsiteY2" fmla="*/ 641206 h 1649124"/>
              <a:gd name="connsiteX3" fmla="*/ 1548133 w 2410691"/>
              <a:gd name="connsiteY3" fmla="*/ 0 h 1649124"/>
              <a:gd name="connsiteX4" fmla="*/ 0 w 2410691"/>
              <a:gd name="connsiteY4" fmla="*/ 873270 h 1649124"/>
              <a:gd name="connsiteX0" fmla="*/ 0 w 2410691"/>
              <a:gd name="connsiteY0" fmla="*/ 873270 h 1649124"/>
              <a:gd name="connsiteX1" fmla="*/ 2410691 w 2410691"/>
              <a:gd name="connsiteY1" fmla="*/ 1649124 h 1649124"/>
              <a:gd name="connsiteX2" fmla="*/ 2192050 w 2410691"/>
              <a:gd name="connsiteY2" fmla="*/ 641206 h 1649124"/>
              <a:gd name="connsiteX3" fmla="*/ 1548133 w 2410691"/>
              <a:gd name="connsiteY3" fmla="*/ 0 h 1649124"/>
              <a:gd name="connsiteX4" fmla="*/ 0 w 2410691"/>
              <a:gd name="connsiteY4" fmla="*/ 873270 h 1649124"/>
              <a:gd name="connsiteX0" fmla="*/ 0 w 2410691"/>
              <a:gd name="connsiteY0" fmla="*/ 873270 h 1649124"/>
              <a:gd name="connsiteX1" fmla="*/ 2410691 w 2410691"/>
              <a:gd name="connsiteY1" fmla="*/ 1649124 h 1649124"/>
              <a:gd name="connsiteX2" fmla="*/ 2192050 w 2410691"/>
              <a:gd name="connsiteY2" fmla="*/ 641206 h 1649124"/>
              <a:gd name="connsiteX3" fmla="*/ 1548133 w 2410691"/>
              <a:gd name="connsiteY3" fmla="*/ 0 h 1649124"/>
              <a:gd name="connsiteX4" fmla="*/ 0 w 2410691"/>
              <a:gd name="connsiteY4" fmla="*/ 873270 h 1649124"/>
              <a:gd name="connsiteX0" fmla="*/ 0 w 2410691"/>
              <a:gd name="connsiteY0" fmla="*/ 933284 h 1709138"/>
              <a:gd name="connsiteX1" fmla="*/ 2410691 w 2410691"/>
              <a:gd name="connsiteY1" fmla="*/ 1709138 h 1709138"/>
              <a:gd name="connsiteX2" fmla="*/ 2192050 w 2410691"/>
              <a:gd name="connsiteY2" fmla="*/ 701220 h 1709138"/>
              <a:gd name="connsiteX3" fmla="*/ 1548133 w 2410691"/>
              <a:gd name="connsiteY3" fmla="*/ 60014 h 1709138"/>
              <a:gd name="connsiteX4" fmla="*/ 0 w 2410691"/>
              <a:gd name="connsiteY4" fmla="*/ 933284 h 1709138"/>
              <a:gd name="connsiteX0" fmla="*/ 0 w 2410691"/>
              <a:gd name="connsiteY0" fmla="*/ 980088 h 1755942"/>
              <a:gd name="connsiteX1" fmla="*/ 2410691 w 2410691"/>
              <a:gd name="connsiteY1" fmla="*/ 1755942 h 1755942"/>
              <a:gd name="connsiteX2" fmla="*/ 2192050 w 2410691"/>
              <a:gd name="connsiteY2" fmla="*/ 748024 h 1755942"/>
              <a:gd name="connsiteX3" fmla="*/ 1543412 w 2410691"/>
              <a:gd name="connsiteY3" fmla="*/ 48049 h 1755942"/>
              <a:gd name="connsiteX4" fmla="*/ 0 w 2410691"/>
              <a:gd name="connsiteY4" fmla="*/ 980088 h 1755942"/>
              <a:gd name="connsiteX0" fmla="*/ 0 w 2410691"/>
              <a:gd name="connsiteY0" fmla="*/ 1037439 h 1813293"/>
              <a:gd name="connsiteX1" fmla="*/ 2410691 w 2410691"/>
              <a:gd name="connsiteY1" fmla="*/ 1813293 h 1813293"/>
              <a:gd name="connsiteX2" fmla="*/ 2192050 w 2410691"/>
              <a:gd name="connsiteY2" fmla="*/ 805375 h 1813293"/>
              <a:gd name="connsiteX3" fmla="*/ 1543412 w 2410691"/>
              <a:gd name="connsiteY3" fmla="*/ 105400 h 1813293"/>
              <a:gd name="connsiteX4" fmla="*/ 0 w 2410691"/>
              <a:gd name="connsiteY4" fmla="*/ 1037439 h 18132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10691" h="1813293">
                <a:moveTo>
                  <a:pt x="0" y="1037439"/>
                </a:moveTo>
                <a:cubicBezTo>
                  <a:pt x="910244" y="1059837"/>
                  <a:pt x="1812867" y="1402275"/>
                  <a:pt x="2410691" y="1813293"/>
                </a:cubicBezTo>
                <a:lnTo>
                  <a:pt x="2192050" y="805375"/>
                </a:lnTo>
                <a:cubicBezTo>
                  <a:pt x="2107623" y="601165"/>
                  <a:pt x="1946926" y="331518"/>
                  <a:pt x="1543412" y="105400"/>
                </a:cubicBezTo>
                <a:cubicBezTo>
                  <a:pt x="1061696" y="-114351"/>
                  <a:pt x="505833" y="-71881"/>
                  <a:pt x="0" y="1037439"/>
                </a:cubicBezTo>
                <a:close/>
              </a:path>
            </a:pathLst>
          </a:custGeom>
          <a:gradFill flip="none" rotWithShape="1">
            <a:gsLst>
              <a:gs pos="0">
                <a:schemeClr val="tx1">
                  <a:lumMod val="57000"/>
                </a:schemeClr>
              </a:gs>
              <a:gs pos="66000">
                <a:schemeClr val="bg1">
                  <a:shade val="67500"/>
                  <a:satMod val="115000"/>
                  <a:alpha val="10000"/>
                  <a:lumMod val="56000"/>
                  <a:lumOff val="44000"/>
                </a:schemeClr>
              </a:gs>
              <a:gs pos="100000">
                <a:schemeClr val="bg1">
                  <a:shade val="100000"/>
                  <a:satMod val="115000"/>
                  <a:alpha val="0"/>
                  <a:lumMod val="0"/>
                  <a:lumOff val="100000"/>
                </a:schemeClr>
              </a:gs>
            </a:gsLst>
            <a:lin ang="600000" scaled="0"/>
            <a:tileRect/>
          </a:gradFill>
          <a:ln w="3175"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2" name="Freeform 31"/>
          <p:cNvSpPr/>
          <p:nvPr/>
        </p:nvSpPr>
        <p:spPr>
          <a:xfrm>
            <a:off x="3250366" y="2460482"/>
            <a:ext cx="1044575" cy="1027113"/>
          </a:xfrm>
          <a:custGeom>
            <a:avLst/>
            <a:gdLst>
              <a:gd name="connsiteX0" fmla="*/ 0 w 1043940"/>
              <a:gd name="connsiteY0" fmla="*/ 0 h 1021080"/>
              <a:gd name="connsiteX1" fmla="*/ 1043940 w 1043940"/>
              <a:gd name="connsiteY1" fmla="*/ 0 h 1021080"/>
              <a:gd name="connsiteX2" fmla="*/ 1043940 w 1043940"/>
              <a:gd name="connsiteY2" fmla="*/ 1021080 h 1021080"/>
              <a:gd name="connsiteX3" fmla="*/ 7620 w 1043940"/>
              <a:gd name="connsiteY3" fmla="*/ 1021080 h 1021080"/>
              <a:gd name="connsiteX4" fmla="*/ 266700 w 1043940"/>
              <a:gd name="connsiteY4" fmla="*/ 510540 h 1021080"/>
              <a:gd name="connsiteX5" fmla="*/ 0 w 1043940"/>
              <a:gd name="connsiteY5" fmla="*/ 0 h 1021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43940" h="1021080">
                <a:moveTo>
                  <a:pt x="0" y="0"/>
                </a:moveTo>
                <a:lnTo>
                  <a:pt x="1043940" y="0"/>
                </a:lnTo>
                <a:lnTo>
                  <a:pt x="1043940" y="1021080"/>
                </a:lnTo>
                <a:lnTo>
                  <a:pt x="7620" y="1021080"/>
                </a:lnTo>
                <a:lnTo>
                  <a:pt x="266700" y="510540"/>
                </a:lnTo>
                <a:lnTo>
                  <a:pt x="0" y="0"/>
                </a:lnTo>
                <a:close/>
              </a:path>
            </a:pathLst>
          </a:custGeom>
          <a:solidFill>
            <a:srgbClr val="11AFEE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3" name="Freeform 32"/>
          <p:cNvSpPr/>
          <p:nvPr/>
        </p:nvSpPr>
        <p:spPr>
          <a:xfrm>
            <a:off x="3260442" y="3478069"/>
            <a:ext cx="1044575" cy="1027112"/>
          </a:xfrm>
          <a:custGeom>
            <a:avLst/>
            <a:gdLst>
              <a:gd name="connsiteX0" fmla="*/ 0 w 1043940"/>
              <a:gd name="connsiteY0" fmla="*/ 0 h 1021080"/>
              <a:gd name="connsiteX1" fmla="*/ 1043940 w 1043940"/>
              <a:gd name="connsiteY1" fmla="*/ 0 h 1021080"/>
              <a:gd name="connsiteX2" fmla="*/ 1043940 w 1043940"/>
              <a:gd name="connsiteY2" fmla="*/ 1021080 h 1021080"/>
              <a:gd name="connsiteX3" fmla="*/ 7620 w 1043940"/>
              <a:gd name="connsiteY3" fmla="*/ 1021080 h 1021080"/>
              <a:gd name="connsiteX4" fmla="*/ 266700 w 1043940"/>
              <a:gd name="connsiteY4" fmla="*/ 510540 h 1021080"/>
              <a:gd name="connsiteX5" fmla="*/ 0 w 1043940"/>
              <a:gd name="connsiteY5" fmla="*/ 0 h 1021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43940" h="1021080">
                <a:moveTo>
                  <a:pt x="0" y="0"/>
                </a:moveTo>
                <a:lnTo>
                  <a:pt x="1043940" y="0"/>
                </a:lnTo>
                <a:lnTo>
                  <a:pt x="1043940" y="1021080"/>
                </a:lnTo>
                <a:lnTo>
                  <a:pt x="7620" y="1021080"/>
                </a:lnTo>
                <a:lnTo>
                  <a:pt x="266700" y="510540"/>
                </a:lnTo>
                <a:lnTo>
                  <a:pt x="0" y="0"/>
                </a:lnTo>
                <a:close/>
              </a:path>
            </a:pathLst>
          </a:custGeom>
          <a:solidFill>
            <a:srgbClr val="50505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4" name="Freeform 33"/>
          <p:cNvSpPr/>
          <p:nvPr/>
        </p:nvSpPr>
        <p:spPr>
          <a:xfrm>
            <a:off x="3260442" y="4503594"/>
            <a:ext cx="1044575" cy="1027112"/>
          </a:xfrm>
          <a:custGeom>
            <a:avLst/>
            <a:gdLst>
              <a:gd name="connsiteX0" fmla="*/ 0 w 1043940"/>
              <a:gd name="connsiteY0" fmla="*/ 0 h 1021080"/>
              <a:gd name="connsiteX1" fmla="*/ 1043940 w 1043940"/>
              <a:gd name="connsiteY1" fmla="*/ 0 h 1021080"/>
              <a:gd name="connsiteX2" fmla="*/ 1043940 w 1043940"/>
              <a:gd name="connsiteY2" fmla="*/ 1021080 h 1021080"/>
              <a:gd name="connsiteX3" fmla="*/ 7620 w 1043940"/>
              <a:gd name="connsiteY3" fmla="*/ 1021080 h 1021080"/>
              <a:gd name="connsiteX4" fmla="*/ 266700 w 1043940"/>
              <a:gd name="connsiteY4" fmla="*/ 510540 h 1021080"/>
              <a:gd name="connsiteX5" fmla="*/ 0 w 1043940"/>
              <a:gd name="connsiteY5" fmla="*/ 0 h 1021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43940" h="1021080">
                <a:moveTo>
                  <a:pt x="0" y="0"/>
                </a:moveTo>
                <a:lnTo>
                  <a:pt x="1043940" y="0"/>
                </a:lnTo>
                <a:lnTo>
                  <a:pt x="1043940" y="1021080"/>
                </a:lnTo>
                <a:lnTo>
                  <a:pt x="7620" y="1021080"/>
                </a:lnTo>
                <a:lnTo>
                  <a:pt x="266700" y="510540"/>
                </a:lnTo>
                <a:lnTo>
                  <a:pt x="0" y="0"/>
                </a:lnTo>
                <a:close/>
              </a:path>
            </a:pathLst>
          </a:custGeom>
          <a:solidFill>
            <a:srgbClr val="FFB236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pSp>
        <p:nvGrpSpPr>
          <p:cNvPr id="35" name="Group 7"/>
          <p:cNvGrpSpPr>
            <a:grpSpLocks/>
          </p:cNvGrpSpPr>
          <p:nvPr/>
        </p:nvGrpSpPr>
        <p:grpSpPr bwMode="auto">
          <a:xfrm>
            <a:off x="4290730" y="2452544"/>
            <a:ext cx="554037" cy="4614862"/>
            <a:chOff x="3185160" y="1851503"/>
            <a:chExt cx="1027271" cy="4615972"/>
          </a:xfrm>
        </p:grpSpPr>
        <p:sp>
          <p:nvSpPr>
            <p:cNvPr id="36" name="Freeform 35"/>
            <p:cNvSpPr/>
            <p:nvPr/>
          </p:nvSpPr>
          <p:spPr>
            <a:xfrm>
              <a:off x="3185160" y="1851503"/>
              <a:ext cx="1024328" cy="1537070"/>
            </a:xfrm>
            <a:custGeom>
              <a:avLst/>
              <a:gdLst>
                <a:gd name="connsiteX0" fmla="*/ 7620 w 1013460"/>
                <a:gd name="connsiteY0" fmla="*/ 0 h 1539240"/>
                <a:gd name="connsiteX1" fmla="*/ 0 w 1013460"/>
                <a:gd name="connsiteY1" fmla="*/ 1036320 h 1539240"/>
                <a:gd name="connsiteX2" fmla="*/ 1013460 w 1013460"/>
                <a:gd name="connsiteY2" fmla="*/ 1539240 h 1539240"/>
                <a:gd name="connsiteX3" fmla="*/ 1013460 w 1013460"/>
                <a:gd name="connsiteY3" fmla="*/ 510540 h 1539240"/>
                <a:gd name="connsiteX4" fmla="*/ 7620 w 1013460"/>
                <a:gd name="connsiteY4" fmla="*/ 0 h 1539240"/>
                <a:gd name="connsiteX0" fmla="*/ 5265 w 1011105"/>
                <a:gd name="connsiteY0" fmla="*/ 0 h 1539240"/>
                <a:gd name="connsiteX1" fmla="*/ 0 w 1011105"/>
                <a:gd name="connsiteY1" fmla="*/ 1029176 h 1539240"/>
                <a:gd name="connsiteX2" fmla="*/ 1011105 w 1011105"/>
                <a:gd name="connsiteY2" fmla="*/ 1539240 h 1539240"/>
                <a:gd name="connsiteX3" fmla="*/ 1011105 w 1011105"/>
                <a:gd name="connsiteY3" fmla="*/ 510540 h 1539240"/>
                <a:gd name="connsiteX4" fmla="*/ 5265 w 1011105"/>
                <a:gd name="connsiteY4" fmla="*/ 0 h 1539240"/>
                <a:gd name="connsiteX0" fmla="*/ 0 w 1012905"/>
                <a:gd name="connsiteY0" fmla="*/ 0 h 1536858"/>
                <a:gd name="connsiteX1" fmla="*/ 1800 w 1012905"/>
                <a:gd name="connsiteY1" fmla="*/ 1026794 h 1536858"/>
                <a:gd name="connsiteX2" fmla="*/ 1012905 w 1012905"/>
                <a:gd name="connsiteY2" fmla="*/ 1536858 h 1536858"/>
                <a:gd name="connsiteX3" fmla="*/ 1012905 w 1012905"/>
                <a:gd name="connsiteY3" fmla="*/ 508158 h 1536858"/>
                <a:gd name="connsiteX4" fmla="*/ 0 w 1012905"/>
                <a:gd name="connsiteY4" fmla="*/ 0 h 1536858"/>
                <a:gd name="connsiteX0" fmla="*/ 0 w 1012905"/>
                <a:gd name="connsiteY0" fmla="*/ 0 h 1536858"/>
                <a:gd name="connsiteX1" fmla="*/ 1800 w 1012905"/>
                <a:gd name="connsiteY1" fmla="*/ 1026794 h 1536858"/>
                <a:gd name="connsiteX2" fmla="*/ 1012905 w 1012905"/>
                <a:gd name="connsiteY2" fmla="*/ 1536858 h 1536858"/>
                <a:gd name="connsiteX3" fmla="*/ 1012905 w 1012905"/>
                <a:gd name="connsiteY3" fmla="*/ 515301 h 1536858"/>
                <a:gd name="connsiteX4" fmla="*/ 0 w 1012905"/>
                <a:gd name="connsiteY4" fmla="*/ 0 h 1536858"/>
                <a:gd name="connsiteX0" fmla="*/ 555 w 1013460"/>
                <a:gd name="connsiteY0" fmla="*/ 0 h 1536858"/>
                <a:gd name="connsiteX1" fmla="*/ 0 w 1013460"/>
                <a:gd name="connsiteY1" fmla="*/ 1026794 h 1536858"/>
                <a:gd name="connsiteX2" fmla="*/ 1013460 w 1013460"/>
                <a:gd name="connsiteY2" fmla="*/ 1536858 h 1536858"/>
                <a:gd name="connsiteX3" fmla="*/ 1013460 w 1013460"/>
                <a:gd name="connsiteY3" fmla="*/ 515301 h 1536858"/>
                <a:gd name="connsiteX4" fmla="*/ 555 w 1013460"/>
                <a:gd name="connsiteY4" fmla="*/ 0 h 15368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13460" h="1536858">
                  <a:moveTo>
                    <a:pt x="555" y="0"/>
                  </a:moveTo>
                  <a:lnTo>
                    <a:pt x="0" y="1026794"/>
                  </a:lnTo>
                  <a:lnTo>
                    <a:pt x="1013460" y="1536858"/>
                  </a:lnTo>
                  <a:lnTo>
                    <a:pt x="1013460" y="515301"/>
                  </a:lnTo>
                  <a:lnTo>
                    <a:pt x="555" y="0"/>
                  </a:lnTo>
                  <a:close/>
                </a:path>
              </a:pathLst>
            </a:custGeom>
            <a:solidFill>
              <a:srgbClr val="0E90C4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7" name="Freeform 36"/>
            <p:cNvSpPr/>
            <p:nvPr/>
          </p:nvSpPr>
          <p:spPr>
            <a:xfrm>
              <a:off x="3185160" y="2880450"/>
              <a:ext cx="1027271" cy="1535481"/>
            </a:xfrm>
            <a:custGeom>
              <a:avLst/>
              <a:gdLst>
                <a:gd name="connsiteX0" fmla="*/ 7620 w 1013460"/>
                <a:gd name="connsiteY0" fmla="*/ 0 h 1539240"/>
                <a:gd name="connsiteX1" fmla="*/ 0 w 1013460"/>
                <a:gd name="connsiteY1" fmla="*/ 1036320 h 1539240"/>
                <a:gd name="connsiteX2" fmla="*/ 1013460 w 1013460"/>
                <a:gd name="connsiteY2" fmla="*/ 1539240 h 1539240"/>
                <a:gd name="connsiteX3" fmla="*/ 1013460 w 1013460"/>
                <a:gd name="connsiteY3" fmla="*/ 510540 h 1539240"/>
                <a:gd name="connsiteX4" fmla="*/ 7620 w 1013460"/>
                <a:gd name="connsiteY4" fmla="*/ 0 h 1539240"/>
                <a:gd name="connsiteX0" fmla="*/ 5265 w 1011105"/>
                <a:gd name="connsiteY0" fmla="*/ 0 h 1539240"/>
                <a:gd name="connsiteX1" fmla="*/ 0 w 1011105"/>
                <a:gd name="connsiteY1" fmla="*/ 1029176 h 1539240"/>
                <a:gd name="connsiteX2" fmla="*/ 1011105 w 1011105"/>
                <a:gd name="connsiteY2" fmla="*/ 1539240 h 1539240"/>
                <a:gd name="connsiteX3" fmla="*/ 1011105 w 1011105"/>
                <a:gd name="connsiteY3" fmla="*/ 510540 h 1539240"/>
                <a:gd name="connsiteX4" fmla="*/ 5265 w 1011105"/>
                <a:gd name="connsiteY4" fmla="*/ 0 h 1539240"/>
                <a:gd name="connsiteX0" fmla="*/ 0 w 1012905"/>
                <a:gd name="connsiteY0" fmla="*/ 0 h 1536858"/>
                <a:gd name="connsiteX1" fmla="*/ 1800 w 1012905"/>
                <a:gd name="connsiteY1" fmla="*/ 1026794 h 1536858"/>
                <a:gd name="connsiteX2" fmla="*/ 1012905 w 1012905"/>
                <a:gd name="connsiteY2" fmla="*/ 1536858 h 1536858"/>
                <a:gd name="connsiteX3" fmla="*/ 1012905 w 1012905"/>
                <a:gd name="connsiteY3" fmla="*/ 508158 h 1536858"/>
                <a:gd name="connsiteX4" fmla="*/ 0 w 1012905"/>
                <a:gd name="connsiteY4" fmla="*/ 0 h 1536858"/>
                <a:gd name="connsiteX0" fmla="*/ 0 w 1012905"/>
                <a:gd name="connsiteY0" fmla="*/ 0 h 1536858"/>
                <a:gd name="connsiteX1" fmla="*/ 1800 w 1012905"/>
                <a:gd name="connsiteY1" fmla="*/ 1026794 h 1536858"/>
                <a:gd name="connsiteX2" fmla="*/ 1012905 w 1012905"/>
                <a:gd name="connsiteY2" fmla="*/ 1536858 h 1536858"/>
                <a:gd name="connsiteX3" fmla="*/ 1012905 w 1012905"/>
                <a:gd name="connsiteY3" fmla="*/ 515301 h 1536858"/>
                <a:gd name="connsiteX4" fmla="*/ 0 w 1012905"/>
                <a:gd name="connsiteY4" fmla="*/ 0 h 1536858"/>
                <a:gd name="connsiteX0" fmla="*/ 0 w 1015259"/>
                <a:gd name="connsiteY0" fmla="*/ 0 h 1536858"/>
                <a:gd name="connsiteX1" fmla="*/ 1800 w 1015259"/>
                <a:gd name="connsiteY1" fmla="*/ 1026794 h 1536858"/>
                <a:gd name="connsiteX2" fmla="*/ 1012905 w 1015259"/>
                <a:gd name="connsiteY2" fmla="*/ 1536858 h 1536858"/>
                <a:gd name="connsiteX3" fmla="*/ 1015259 w 1015259"/>
                <a:gd name="connsiteY3" fmla="*/ 510536 h 1536858"/>
                <a:gd name="connsiteX4" fmla="*/ 0 w 1015259"/>
                <a:gd name="connsiteY4" fmla="*/ 0 h 15368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15259" h="1536858">
                  <a:moveTo>
                    <a:pt x="0" y="0"/>
                  </a:moveTo>
                  <a:lnTo>
                    <a:pt x="1800" y="1026794"/>
                  </a:lnTo>
                  <a:lnTo>
                    <a:pt x="1012905" y="1536858"/>
                  </a:lnTo>
                  <a:cubicBezTo>
                    <a:pt x="1013690" y="1194751"/>
                    <a:pt x="1014474" y="852643"/>
                    <a:pt x="1015259" y="510536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363636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8" name="Freeform 37"/>
            <p:cNvSpPr/>
            <p:nvPr/>
          </p:nvSpPr>
          <p:spPr>
            <a:xfrm>
              <a:off x="3185160" y="3904634"/>
              <a:ext cx="1027271" cy="1535482"/>
            </a:xfrm>
            <a:custGeom>
              <a:avLst/>
              <a:gdLst>
                <a:gd name="connsiteX0" fmla="*/ 7620 w 1013460"/>
                <a:gd name="connsiteY0" fmla="*/ 0 h 1539240"/>
                <a:gd name="connsiteX1" fmla="*/ 0 w 1013460"/>
                <a:gd name="connsiteY1" fmla="*/ 1036320 h 1539240"/>
                <a:gd name="connsiteX2" fmla="*/ 1013460 w 1013460"/>
                <a:gd name="connsiteY2" fmla="*/ 1539240 h 1539240"/>
                <a:gd name="connsiteX3" fmla="*/ 1013460 w 1013460"/>
                <a:gd name="connsiteY3" fmla="*/ 510540 h 1539240"/>
                <a:gd name="connsiteX4" fmla="*/ 7620 w 1013460"/>
                <a:gd name="connsiteY4" fmla="*/ 0 h 1539240"/>
                <a:gd name="connsiteX0" fmla="*/ 5265 w 1011105"/>
                <a:gd name="connsiteY0" fmla="*/ 0 h 1539240"/>
                <a:gd name="connsiteX1" fmla="*/ 0 w 1011105"/>
                <a:gd name="connsiteY1" fmla="*/ 1029176 h 1539240"/>
                <a:gd name="connsiteX2" fmla="*/ 1011105 w 1011105"/>
                <a:gd name="connsiteY2" fmla="*/ 1539240 h 1539240"/>
                <a:gd name="connsiteX3" fmla="*/ 1011105 w 1011105"/>
                <a:gd name="connsiteY3" fmla="*/ 510540 h 1539240"/>
                <a:gd name="connsiteX4" fmla="*/ 5265 w 1011105"/>
                <a:gd name="connsiteY4" fmla="*/ 0 h 1539240"/>
                <a:gd name="connsiteX0" fmla="*/ 0 w 1012905"/>
                <a:gd name="connsiteY0" fmla="*/ 0 h 1536858"/>
                <a:gd name="connsiteX1" fmla="*/ 1800 w 1012905"/>
                <a:gd name="connsiteY1" fmla="*/ 1026794 h 1536858"/>
                <a:gd name="connsiteX2" fmla="*/ 1012905 w 1012905"/>
                <a:gd name="connsiteY2" fmla="*/ 1536858 h 1536858"/>
                <a:gd name="connsiteX3" fmla="*/ 1012905 w 1012905"/>
                <a:gd name="connsiteY3" fmla="*/ 508158 h 1536858"/>
                <a:gd name="connsiteX4" fmla="*/ 0 w 1012905"/>
                <a:gd name="connsiteY4" fmla="*/ 0 h 1536858"/>
                <a:gd name="connsiteX0" fmla="*/ 0 w 1012905"/>
                <a:gd name="connsiteY0" fmla="*/ 0 h 1536858"/>
                <a:gd name="connsiteX1" fmla="*/ 1800 w 1012905"/>
                <a:gd name="connsiteY1" fmla="*/ 1026794 h 1536858"/>
                <a:gd name="connsiteX2" fmla="*/ 1012905 w 1012905"/>
                <a:gd name="connsiteY2" fmla="*/ 1536858 h 1536858"/>
                <a:gd name="connsiteX3" fmla="*/ 1012905 w 1012905"/>
                <a:gd name="connsiteY3" fmla="*/ 515301 h 1536858"/>
                <a:gd name="connsiteX4" fmla="*/ 0 w 1012905"/>
                <a:gd name="connsiteY4" fmla="*/ 0 h 1536858"/>
                <a:gd name="connsiteX0" fmla="*/ 0 w 1015259"/>
                <a:gd name="connsiteY0" fmla="*/ 0 h 1536858"/>
                <a:gd name="connsiteX1" fmla="*/ 1800 w 1015259"/>
                <a:gd name="connsiteY1" fmla="*/ 1026794 h 1536858"/>
                <a:gd name="connsiteX2" fmla="*/ 1012905 w 1015259"/>
                <a:gd name="connsiteY2" fmla="*/ 1536858 h 1536858"/>
                <a:gd name="connsiteX3" fmla="*/ 1015259 w 1015259"/>
                <a:gd name="connsiteY3" fmla="*/ 510536 h 1536858"/>
                <a:gd name="connsiteX4" fmla="*/ 0 w 1015259"/>
                <a:gd name="connsiteY4" fmla="*/ 0 h 15368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15259" h="1536858">
                  <a:moveTo>
                    <a:pt x="0" y="0"/>
                  </a:moveTo>
                  <a:lnTo>
                    <a:pt x="1800" y="1026794"/>
                  </a:lnTo>
                  <a:lnTo>
                    <a:pt x="1012905" y="1536858"/>
                  </a:lnTo>
                  <a:cubicBezTo>
                    <a:pt x="1013690" y="1194751"/>
                    <a:pt x="1014474" y="852643"/>
                    <a:pt x="1015259" y="510536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EA9100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9" name="Freeform 38"/>
            <p:cNvSpPr/>
            <p:nvPr/>
          </p:nvSpPr>
          <p:spPr>
            <a:xfrm>
              <a:off x="3185160" y="4931994"/>
              <a:ext cx="1027271" cy="1535481"/>
            </a:xfrm>
            <a:custGeom>
              <a:avLst/>
              <a:gdLst>
                <a:gd name="connsiteX0" fmla="*/ 7620 w 1013460"/>
                <a:gd name="connsiteY0" fmla="*/ 0 h 1539240"/>
                <a:gd name="connsiteX1" fmla="*/ 0 w 1013460"/>
                <a:gd name="connsiteY1" fmla="*/ 1036320 h 1539240"/>
                <a:gd name="connsiteX2" fmla="*/ 1013460 w 1013460"/>
                <a:gd name="connsiteY2" fmla="*/ 1539240 h 1539240"/>
                <a:gd name="connsiteX3" fmla="*/ 1013460 w 1013460"/>
                <a:gd name="connsiteY3" fmla="*/ 510540 h 1539240"/>
                <a:gd name="connsiteX4" fmla="*/ 7620 w 1013460"/>
                <a:gd name="connsiteY4" fmla="*/ 0 h 1539240"/>
                <a:gd name="connsiteX0" fmla="*/ 5265 w 1011105"/>
                <a:gd name="connsiteY0" fmla="*/ 0 h 1539240"/>
                <a:gd name="connsiteX1" fmla="*/ 0 w 1011105"/>
                <a:gd name="connsiteY1" fmla="*/ 1029176 h 1539240"/>
                <a:gd name="connsiteX2" fmla="*/ 1011105 w 1011105"/>
                <a:gd name="connsiteY2" fmla="*/ 1539240 h 1539240"/>
                <a:gd name="connsiteX3" fmla="*/ 1011105 w 1011105"/>
                <a:gd name="connsiteY3" fmla="*/ 510540 h 1539240"/>
                <a:gd name="connsiteX4" fmla="*/ 5265 w 1011105"/>
                <a:gd name="connsiteY4" fmla="*/ 0 h 1539240"/>
                <a:gd name="connsiteX0" fmla="*/ 0 w 1012905"/>
                <a:gd name="connsiteY0" fmla="*/ 0 h 1536858"/>
                <a:gd name="connsiteX1" fmla="*/ 1800 w 1012905"/>
                <a:gd name="connsiteY1" fmla="*/ 1026794 h 1536858"/>
                <a:gd name="connsiteX2" fmla="*/ 1012905 w 1012905"/>
                <a:gd name="connsiteY2" fmla="*/ 1536858 h 1536858"/>
                <a:gd name="connsiteX3" fmla="*/ 1012905 w 1012905"/>
                <a:gd name="connsiteY3" fmla="*/ 508158 h 1536858"/>
                <a:gd name="connsiteX4" fmla="*/ 0 w 1012905"/>
                <a:gd name="connsiteY4" fmla="*/ 0 h 1536858"/>
                <a:gd name="connsiteX0" fmla="*/ 0 w 1012905"/>
                <a:gd name="connsiteY0" fmla="*/ 0 h 1536858"/>
                <a:gd name="connsiteX1" fmla="*/ 1800 w 1012905"/>
                <a:gd name="connsiteY1" fmla="*/ 1026794 h 1536858"/>
                <a:gd name="connsiteX2" fmla="*/ 1012905 w 1012905"/>
                <a:gd name="connsiteY2" fmla="*/ 1536858 h 1536858"/>
                <a:gd name="connsiteX3" fmla="*/ 1012905 w 1012905"/>
                <a:gd name="connsiteY3" fmla="*/ 515301 h 1536858"/>
                <a:gd name="connsiteX4" fmla="*/ 0 w 1012905"/>
                <a:gd name="connsiteY4" fmla="*/ 0 h 1536858"/>
                <a:gd name="connsiteX0" fmla="*/ 0 w 1015259"/>
                <a:gd name="connsiteY0" fmla="*/ 0 h 1536858"/>
                <a:gd name="connsiteX1" fmla="*/ 1800 w 1015259"/>
                <a:gd name="connsiteY1" fmla="*/ 1026794 h 1536858"/>
                <a:gd name="connsiteX2" fmla="*/ 1012905 w 1015259"/>
                <a:gd name="connsiteY2" fmla="*/ 1536858 h 1536858"/>
                <a:gd name="connsiteX3" fmla="*/ 1015259 w 1015259"/>
                <a:gd name="connsiteY3" fmla="*/ 510536 h 1536858"/>
                <a:gd name="connsiteX4" fmla="*/ 0 w 1015259"/>
                <a:gd name="connsiteY4" fmla="*/ 0 h 15368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15259" h="1536858">
                  <a:moveTo>
                    <a:pt x="0" y="0"/>
                  </a:moveTo>
                  <a:lnTo>
                    <a:pt x="1800" y="1026794"/>
                  </a:lnTo>
                  <a:lnTo>
                    <a:pt x="1012905" y="1536858"/>
                  </a:lnTo>
                  <a:cubicBezTo>
                    <a:pt x="1013690" y="1194751"/>
                    <a:pt x="1014474" y="852643"/>
                    <a:pt x="1015259" y="510536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EA0032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sp>
        <p:nvSpPr>
          <p:cNvPr id="40" name="Freeform 39"/>
          <p:cNvSpPr/>
          <p:nvPr/>
        </p:nvSpPr>
        <p:spPr>
          <a:xfrm>
            <a:off x="3260442" y="5530707"/>
            <a:ext cx="1044575" cy="1027113"/>
          </a:xfrm>
          <a:custGeom>
            <a:avLst/>
            <a:gdLst>
              <a:gd name="connsiteX0" fmla="*/ 0 w 1043940"/>
              <a:gd name="connsiteY0" fmla="*/ 0 h 1021080"/>
              <a:gd name="connsiteX1" fmla="*/ 1043940 w 1043940"/>
              <a:gd name="connsiteY1" fmla="*/ 0 h 1021080"/>
              <a:gd name="connsiteX2" fmla="*/ 1043940 w 1043940"/>
              <a:gd name="connsiteY2" fmla="*/ 1021080 h 1021080"/>
              <a:gd name="connsiteX3" fmla="*/ 7620 w 1043940"/>
              <a:gd name="connsiteY3" fmla="*/ 1021080 h 1021080"/>
              <a:gd name="connsiteX4" fmla="*/ 266700 w 1043940"/>
              <a:gd name="connsiteY4" fmla="*/ 510540 h 1021080"/>
              <a:gd name="connsiteX5" fmla="*/ 0 w 1043940"/>
              <a:gd name="connsiteY5" fmla="*/ 0 h 1021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43940" h="1021080">
                <a:moveTo>
                  <a:pt x="0" y="0"/>
                </a:moveTo>
                <a:lnTo>
                  <a:pt x="1043940" y="0"/>
                </a:lnTo>
                <a:lnTo>
                  <a:pt x="1043940" y="1021080"/>
                </a:lnTo>
                <a:lnTo>
                  <a:pt x="7620" y="1021080"/>
                </a:lnTo>
                <a:lnTo>
                  <a:pt x="266700" y="510540"/>
                </a:lnTo>
                <a:lnTo>
                  <a:pt x="0" y="0"/>
                </a:lnTo>
                <a:close/>
              </a:path>
            </a:pathLst>
          </a:custGeom>
          <a:solidFill>
            <a:srgbClr val="FF2E5B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pSp>
        <p:nvGrpSpPr>
          <p:cNvPr id="41" name="Group 24"/>
          <p:cNvGrpSpPr>
            <a:grpSpLocks/>
          </p:cNvGrpSpPr>
          <p:nvPr/>
        </p:nvGrpSpPr>
        <p:grpSpPr bwMode="auto">
          <a:xfrm rot="177006">
            <a:off x="4761636" y="1918645"/>
            <a:ext cx="4127420" cy="5090699"/>
            <a:chOff x="4210049" y="838200"/>
            <a:chExt cx="3330576" cy="5630229"/>
          </a:xfrm>
        </p:grpSpPr>
        <p:sp>
          <p:nvSpPr>
            <p:cNvPr id="42" name="Freeform 41"/>
            <p:cNvSpPr/>
            <p:nvPr/>
          </p:nvSpPr>
          <p:spPr>
            <a:xfrm>
              <a:off x="4210049" y="838200"/>
              <a:ext cx="3330576" cy="2550826"/>
            </a:xfrm>
            <a:custGeom>
              <a:avLst/>
              <a:gdLst>
                <a:gd name="connsiteX0" fmla="*/ 0 w 3314700"/>
                <a:gd name="connsiteY0" fmla="*/ 1498600 h 2540000"/>
                <a:gd name="connsiteX1" fmla="*/ 0 w 3314700"/>
                <a:gd name="connsiteY1" fmla="*/ 2540000 h 2540000"/>
                <a:gd name="connsiteX2" fmla="*/ 3060700 w 3314700"/>
                <a:gd name="connsiteY2" fmla="*/ 1003300 h 2540000"/>
                <a:gd name="connsiteX3" fmla="*/ 3314700 w 3314700"/>
                <a:gd name="connsiteY3" fmla="*/ 342900 h 2540000"/>
                <a:gd name="connsiteX4" fmla="*/ 3022600 w 3314700"/>
                <a:gd name="connsiteY4" fmla="*/ 0 h 2540000"/>
                <a:gd name="connsiteX5" fmla="*/ 0 w 3314700"/>
                <a:gd name="connsiteY5" fmla="*/ 1498600 h 2540000"/>
                <a:gd name="connsiteX0" fmla="*/ 0 w 3314700"/>
                <a:gd name="connsiteY0" fmla="*/ 1498600 h 2525713"/>
                <a:gd name="connsiteX1" fmla="*/ 0 w 3314700"/>
                <a:gd name="connsiteY1" fmla="*/ 2525713 h 2525713"/>
                <a:gd name="connsiteX2" fmla="*/ 3060700 w 3314700"/>
                <a:gd name="connsiteY2" fmla="*/ 1003300 h 2525713"/>
                <a:gd name="connsiteX3" fmla="*/ 3314700 w 3314700"/>
                <a:gd name="connsiteY3" fmla="*/ 342900 h 2525713"/>
                <a:gd name="connsiteX4" fmla="*/ 3022600 w 3314700"/>
                <a:gd name="connsiteY4" fmla="*/ 0 h 2525713"/>
                <a:gd name="connsiteX5" fmla="*/ 0 w 3314700"/>
                <a:gd name="connsiteY5" fmla="*/ 1498600 h 2525713"/>
                <a:gd name="connsiteX0" fmla="*/ 0 w 3314700"/>
                <a:gd name="connsiteY0" fmla="*/ 1498600 h 2525713"/>
                <a:gd name="connsiteX1" fmla="*/ 0 w 3314700"/>
                <a:gd name="connsiteY1" fmla="*/ 2525713 h 2525713"/>
                <a:gd name="connsiteX2" fmla="*/ 3070225 w 3314700"/>
                <a:gd name="connsiteY2" fmla="*/ 993775 h 2525713"/>
                <a:gd name="connsiteX3" fmla="*/ 3314700 w 3314700"/>
                <a:gd name="connsiteY3" fmla="*/ 342900 h 2525713"/>
                <a:gd name="connsiteX4" fmla="*/ 3022600 w 3314700"/>
                <a:gd name="connsiteY4" fmla="*/ 0 h 2525713"/>
                <a:gd name="connsiteX5" fmla="*/ 0 w 3314700"/>
                <a:gd name="connsiteY5" fmla="*/ 1498600 h 2525713"/>
                <a:gd name="connsiteX0" fmla="*/ 0 w 3330575"/>
                <a:gd name="connsiteY0" fmla="*/ 1498600 h 2525713"/>
                <a:gd name="connsiteX1" fmla="*/ 0 w 3330575"/>
                <a:gd name="connsiteY1" fmla="*/ 2525713 h 2525713"/>
                <a:gd name="connsiteX2" fmla="*/ 3070225 w 3330575"/>
                <a:gd name="connsiteY2" fmla="*/ 993775 h 2525713"/>
                <a:gd name="connsiteX3" fmla="*/ 3330575 w 3330575"/>
                <a:gd name="connsiteY3" fmla="*/ 349250 h 2525713"/>
                <a:gd name="connsiteX4" fmla="*/ 3022600 w 3330575"/>
                <a:gd name="connsiteY4" fmla="*/ 0 h 2525713"/>
                <a:gd name="connsiteX5" fmla="*/ 0 w 3330575"/>
                <a:gd name="connsiteY5" fmla="*/ 1498600 h 2525713"/>
                <a:gd name="connsiteX0" fmla="*/ 0 w 3330575"/>
                <a:gd name="connsiteY0" fmla="*/ 1524000 h 2551113"/>
                <a:gd name="connsiteX1" fmla="*/ 0 w 3330575"/>
                <a:gd name="connsiteY1" fmla="*/ 2551113 h 2551113"/>
                <a:gd name="connsiteX2" fmla="*/ 3070225 w 3330575"/>
                <a:gd name="connsiteY2" fmla="*/ 1019175 h 2551113"/>
                <a:gd name="connsiteX3" fmla="*/ 3330575 w 3330575"/>
                <a:gd name="connsiteY3" fmla="*/ 374650 h 2551113"/>
                <a:gd name="connsiteX4" fmla="*/ 3070225 w 3330575"/>
                <a:gd name="connsiteY4" fmla="*/ 0 h 2551113"/>
                <a:gd name="connsiteX5" fmla="*/ 0 w 3330575"/>
                <a:gd name="connsiteY5" fmla="*/ 1524000 h 2551113"/>
                <a:gd name="connsiteX0" fmla="*/ 0 w 3330575"/>
                <a:gd name="connsiteY0" fmla="*/ 1524000 h 2551113"/>
                <a:gd name="connsiteX1" fmla="*/ 0 w 3330575"/>
                <a:gd name="connsiteY1" fmla="*/ 2551113 h 2551113"/>
                <a:gd name="connsiteX2" fmla="*/ 3070225 w 3330575"/>
                <a:gd name="connsiteY2" fmla="*/ 1028700 h 2551113"/>
                <a:gd name="connsiteX3" fmla="*/ 3330575 w 3330575"/>
                <a:gd name="connsiteY3" fmla="*/ 374650 h 2551113"/>
                <a:gd name="connsiteX4" fmla="*/ 3070225 w 3330575"/>
                <a:gd name="connsiteY4" fmla="*/ 0 h 2551113"/>
                <a:gd name="connsiteX5" fmla="*/ 0 w 3330575"/>
                <a:gd name="connsiteY5" fmla="*/ 1524000 h 25511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330575" h="2551113">
                  <a:moveTo>
                    <a:pt x="0" y="1524000"/>
                  </a:moveTo>
                  <a:lnTo>
                    <a:pt x="0" y="2551113"/>
                  </a:lnTo>
                  <a:lnTo>
                    <a:pt x="3070225" y="1028700"/>
                  </a:lnTo>
                  <a:lnTo>
                    <a:pt x="3330575" y="374650"/>
                  </a:lnTo>
                  <a:lnTo>
                    <a:pt x="3070225" y="0"/>
                  </a:lnTo>
                  <a:lnTo>
                    <a:pt x="0" y="1524000"/>
                  </a:lnTo>
                  <a:close/>
                </a:path>
              </a:pathLst>
            </a:custGeom>
            <a:solidFill>
              <a:srgbClr val="3DBEF1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43" name="Freeform 42"/>
            <p:cNvSpPr/>
            <p:nvPr/>
          </p:nvSpPr>
          <p:spPr>
            <a:xfrm>
              <a:off x="4210049" y="2112819"/>
              <a:ext cx="2801602" cy="2303203"/>
            </a:xfrm>
            <a:custGeom>
              <a:avLst/>
              <a:gdLst>
                <a:gd name="connsiteX0" fmla="*/ 0 w 3314700"/>
                <a:gd name="connsiteY0" fmla="*/ 1498600 h 2540000"/>
                <a:gd name="connsiteX1" fmla="*/ 0 w 3314700"/>
                <a:gd name="connsiteY1" fmla="*/ 2540000 h 2540000"/>
                <a:gd name="connsiteX2" fmla="*/ 3060700 w 3314700"/>
                <a:gd name="connsiteY2" fmla="*/ 1003300 h 2540000"/>
                <a:gd name="connsiteX3" fmla="*/ 3314700 w 3314700"/>
                <a:gd name="connsiteY3" fmla="*/ 342900 h 2540000"/>
                <a:gd name="connsiteX4" fmla="*/ 3022600 w 3314700"/>
                <a:gd name="connsiteY4" fmla="*/ 0 h 2540000"/>
                <a:gd name="connsiteX5" fmla="*/ 0 w 3314700"/>
                <a:gd name="connsiteY5" fmla="*/ 1498600 h 2540000"/>
                <a:gd name="connsiteX0" fmla="*/ 0 w 3314700"/>
                <a:gd name="connsiteY0" fmla="*/ 1498600 h 2525713"/>
                <a:gd name="connsiteX1" fmla="*/ 0 w 3314700"/>
                <a:gd name="connsiteY1" fmla="*/ 2525713 h 2525713"/>
                <a:gd name="connsiteX2" fmla="*/ 3060700 w 3314700"/>
                <a:gd name="connsiteY2" fmla="*/ 1003300 h 2525713"/>
                <a:gd name="connsiteX3" fmla="*/ 3314700 w 3314700"/>
                <a:gd name="connsiteY3" fmla="*/ 342900 h 2525713"/>
                <a:gd name="connsiteX4" fmla="*/ 3022600 w 3314700"/>
                <a:gd name="connsiteY4" fmla="*/ 0 h 2525713"/>
                <a:gd name="connsiteX5" fmla="*/ 0 w 3314700"/>
                <a:gd name="connsiteY5" fmla="*/ 1498600 h 2525713"/>
                <a:gd name="connsiteX0" fmla="*/ 0 w 3314700"/>
                <a:gd name="connsiteY0" fmla="*/ 1498600 h 2525713"/>
                <a:gd name="connsiteX1" fmla="*/ 0 w 3314700"/>
                <a:gd name="connsiteY1" fmla="*/ 2525713 h 2525713"/>
                <a:gd name="connsiteX2" fmla="*/ 3070225 w 3314700"/>
                <a:gd name="connsiteY2" fmla="*/ 993775 h 2525713"/>
                <a:gd name="connsiteX3" fmla="*/ 3314700 w 3314700"/>
                <a:gd name="connsiteY3" fmla="*/ 342900 h 2525713"/>
                <a:gd name="connsiteX4" fmla="*/ 3022600 w 3314700"/>
                <a:gd name="connsiteY4" fmla="*/ 0 h 2525713"/>
                <a:gd name="connsiteX5" fmla="*/ 0 w 3314700"/>
                <a:gd name="connsiteY5" fmla="*/ 1498600 h 2525713"/>
                <a:gd name="connsiteX0" fmla="*/ 0 w 3330575"/>
                <a:gd name="connsiteY0" fmla="*/ 1498600 h 2525713"/>
                <a:gd name="connsiteX1" fmla="*/ 0 w 3330575"/>
                <a:gd name="connsiteY1" fmla="*/ 2525713 h 2525713"/>
                <a:gd name="connsiteX2" fmla="*/ 3070225 w 3330575"/>
                <a:gd name="connsiteY2" fmla="*/ 993775 h 2525713"/>
                <a:gd name="connsiteX3" fmla="*/ 3330575 w 3330575"/>
                <a:gd name="connsiteY3" fmla="*/ 349250 h 2525713"/>
                <a:gd name="connsiteX4" fmla="*/ 3022600 w 3330575"/>
                <a:gd name="connsiteY4" fmla="*/ 0 h 2525713"/>
                <a:gd name="connsiteX5" fmla="*/ 0 w 3330575"/>
                <a:gd name="connsiteY5" fmla="*/ 1498600 h 2525713"/>
                <a:gd name="connsiteX0" fmla="*/ 0 w 3330575"/>
                <a:gd name="connsiteY0" fmla="*/ 1524000 h 2551113"/>
                <a:gd name="connsiteX1" fmla="*/ 0 w 3330575"/>
                <a:gd name="connsiteY1" fmla="*/ 2551113 h 2551113"/>
                <a:gd name="connsiteX2" fmla="*/ 3070225 w 3330575"/>
                <a:gd name="connsiteY2" fmla="*/ 1019175 h 2551113"/>
                <a:gd name="connsiteX3" fmla="*/ 3330575 w 3330575"/>
                <a:gd name="connsiteY3" fmla="*/ 374650 h 2551113"/>
                <a:gd name="connsiteX4" fmla="*/ 3070225 w 3330575"/>
                <a:gd name="connsiteY4" fmla="*/ 0 h 2551113"/>
                <a:gd name="connsiteX5" fmla="*/ 0 w 3330575"/>
                <a:gd name="connsiteY5" fmla="*/ 1524000 h 2551113"/>
                <a:gd name="connsiteX0" fmla="*/ 0 w 3330575"/>
                <a:gd name="connsiteY0" fmla="*/ 1276350 h 2303463"/>
                <a:gd name="connsiteX1" fmla="*/ 0 w 3330575"/>
                <a:gd name="connsiteY1" fmla="*/ 2303463 h 2303463"/>
                <a:gd name="connsiteX2" fmla="*/ 3070225 w 3330575"/>
                <a:gd name="connsiteY2" fmla="*/ 771525 h 2303463"/>
                <a:gd name="connsiteX3" fmla="*/ 3330575 w 3330575"/>
                <a:gd name="connsiteY3" fmla="*/ 127000 h 2303463"/>
                <a:gd name="connsiteX4" fmla="*/ 2574925 w 3330575"/>
                <a:gd name="connsiteY4" fmla="*/ 0 h 2303463"/>
                <a:gd name="connsiteX5" fmla="*/ 0 w 3330575"/>
                <a:gd name="connsiteY5" fmla="*/ 1276350 h 2303463"/>
                <a:gd name="connsiteX0" fmla="*/ 0 w 3070225"/>
                <a:gd name="connsiteY0" fmla="*/ 1276350 h 2303463"/>
                <a:gd name="connsiteX1" fmla="*/ 0 w 3070225"/>
                <a:gd name="connsiteY1" fmla="*/ 2303463 h 2303463"/>
                <a:gd name="connsiteX2" fmla="*/ 3070225 w 3070225"/>
                <a:gd name="connsiteY2" fmla="*/ 771525 h 2303463"/>
                <a:gd name="connsiteX3" fmla="*/ 2801938 w 3070225"/>
                <a:gd name="connsiteY3" fmla="*/ 369887 h 2303463"/>
                <a:gd name="connsiteX4" fmla="*/ 2574925 w 3070225"/>
                <a:gd name="connsiteY4" fmla="*/ 0 h 2303463"/>
                <a:gd name="connsiteX5" fmla="*/ 0 w 3070225"/>
                <a:gd name="connsiteY5" fmla="*/ 1276350 h 2303463"/>
                <a:gd name="connsiteX0" fmla="*/ 0 w 2801938"/>
                <a:gd name="connsiteY0" fmla="*/ 1276350 h 2303463"/>
                <a:gd name="connsiteX1" fmla="*/ 0 w 2801938"/>
                <a:gd name="connsiteY1" fmla="*/ 2303463 h 2303463"/>
                <a:gd name="connsiteX2" fmla="*/ 2565400 w 2801938"/>
                <a:gd name="connsiteY2" fmla="*/ 1023938 h 2303463"/>
                <a:gd name="connsiteX3" fmla="*/ 2801938 w 2801938"/>
                <a:gd name="connsiteY3" fmla="*/ 369887 h 2303463"/>
                <a:gd name="connsiteX4" fmla="*/ 2574925 w 2801938"/>
                <a:gd name="connsiteY4" fmla="*/ 0 h 2303463"/>
                <a:gd name="connsiteX5" fmla="*/ 0 w 2801938"/>
                <a:gd name="connsiteY5" fmla="*/ 1276350 h 23034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801938" h="2303463">
                  <a:moveTo>
                    <a:pt x="0" y="1276350"/>
                  </a:moveTo>
                  <a:lnTo>
                    <a:pt x="0" y="2303463"/>
                  </a:lnTo>
                  <a:lnTo>
                    <a:pt x="2565400" y="1023938"/>
                  </a:lnTo>
                  <a:lnTo>
                    <a:pt x="2801938" y="369887"/>
                  </a:lnTo>
                  <a:lnTo>
                    <a:pt x="2574925" y="0"/>
                  </a:lnTo>
                  <a:lnTo>
                    <a:pt x="0" y="1276350"/>
                  </a:lnTo>
                  <a:close/>
                </a:path>
              </a:pathLst>
            </a:custGeom>
            <a:solidFill>
              <a:srgbClr val="696969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44" name="Freeform 43"/>
            <p:cNvSpPr/>
            <p:nvPr/>
          </p:nvSpPr>
          <p:spPr>
            <a:xfrm>
              <a:off x="4210049" y="3395375"/>
              <a:ext cx="2292220" cy="2046057"/>
            </a:xfrm>
            <a:custGeom>
              <a:avLst/>
              <a:gdLst>
                <a:gd name="connsiteX0" fmla="*/ 0 w 3314700"/>
                <a:gd name="connsiteY0" fmla="*/ 1498600 h 2540000"/>
                <a:gd name="connsiteX1" fmla="*/ 0 w 3314700"/>
                <a:gd name="connsiteY1" fmla="*/ 2540000 h 2540000"/>
                <a:gd name="connsiteX2" fmla="*/ 3060700 w 3314700"/>
                <a:gd name="connsiteY2" fmla="*/ 1003300 h 2540000"/>
                <a:gd name="connsiteX3" fmla="*/ 3314700 w 3314700"/>
                <a:gd name="connsiteY3" fmla="*/ 342900 h 2540000"/>
                <a:gd name="connsiteX4" fmla="*/ 3022600 w 3314700"/>
                <a:gd name="connsiteY4" fmla="*/ 0 h 2540000"/>
                <a:gd name="connsiteX5" fmla="*/ 0 w 3314700"/>
                <a:gd name="connsiteY5" fmla="*/ 1498600 h 2540000"/>
                <a:gd name="connsiteX0" fmla="*/ 0 w 3314700"/>
                <a:gd name="connsiteY0" fmla="*/ 1498600 h 2525713"/>
                <a:gd name="connsiteX1" fmla="*/ 0 w 3314700"/>
                <a:gd name="connsiteY1" fmla="*/ 2525713 h 2525713"/>
                <a:gd name="connsiteX2" fmla="*/ 3060700 w 3314700"/>
                <a:gd name="connsiteY2" fmla="*/ 1003300 h 2525713"/>
                <a:gd name="connsiteX3" fmla="*/ 3314700 w 3314700"/>
                <a:gd name="connsiteY3" fmla="*/ 342900 h 2525713"/>
                <a:gd name="connsiteX4" fmla="*/ 3022600 w 3314700"/>
                <a:gd name="connsiteY4" fmla="*/ 0 h 2525713"/>
                <a:gd name="connsiteX5" fmla="*/ 0 w 3314700"/>
                <a:gd name="connsiteY5" fmla="*/ 1498600 h 2525713"/>
                <a:gd name="connsiteX0" fmla="*/ 0 w 3314700"/>
                <a:gd name="connsiteY0" fmla="*/ 1498600 h 2525713"/>
                <a:gd name="connsiteX1" fmla="*/ 0 w 3314700"/>
                <a:gd name="connsiteY1" fmla="*/ 2525713 h 2525713"/>
                <a:gd name="connsiteX2" fmla="*/ 3070225 w 3314700"/>
                <a:gd name="connsiteY2" fmla="*/ 993775 h 2525713"/>
                <a:gd name="connsiteX3" fmla="*/ 3314700 w 3314700"/>
                <a:gd name="connsiteY3" fmla="*/ 342900 h 2525713"/>
                <a:gd name="connsiteX4" fmla="*/ 3022600 w 3314700"/>
                <a:gd name="connsiteY4" fmla="*/ 0 h 2525713"/>
                <a:gd name="connsiteX5" fmla="*/ 0 w 3314700"/>
                <a:gd name="connsiteY5" fmla="*/ 1498600 h 2525713"/>
                <a:gd name="connsiteX0" fmla="*/ 0 w 3330575"/>
                <a:gd name="connsiteY0" fmla="*/ 1498600 h 2525713"/>
                <a:gd name="connsiteX1" fmla="*/ 0 w 3330575"/>
                <a:gd name="connsiteY1" fmla="*/ 2525713 h 2525713"/>
                <a:gd name="connsiteX2" fmla="*/ 3070225 w 3330575"/>
                <a:gd name="connsiteY2" fmla="*/ 993775 h 2525713"/>
                <a:gd name="connsiteX3" fmla="*/ 3330575 w 3330575"/>
                <a:gd name="connsiteY3" fmla="*/ 349250 h 2525713"/>
                <a:gd name="connsiteX4" fmla="*/ 3022600 w 3330575"/>
                <a:gd name="connsiteY4" fmla="*/ 0 h 2525713"/>
                <a:gd name="connsiteX5" fmla="*/ 0 w 3330575"/>
                <a:gd name="connsiteY5" fmla="*/ 1498600 h 2525713"/>
                <a:gd name="connsiteX0" fmla="*/ 0 w 3330575"/>
                <a:gd name="connsiteY0" fmla="*/ 1524000 h 2551113"/>
                <a:gd name="connsiteX1" fmla="*/ 0 w 3330575"/>
                <a:gd name="connsiteY1" fmla="*/ 2551113 h 2551113"/>
                <a:gd name="connsiteX2" fmla="*/ 3070225 w 3330575"/>
                <a:gd name="connsiteY2" fmla="*/ 1019175 h 2551113"/>
                <a:gd name="connsiteX3" fmla="*/ 3330575 w 3330575"/>
                <a:gd name="connsiteY3" fmla="*/ 374650 h 2551113"/>
                <a:gd name="connsiteX4" fmla="*/ 3070225 w 3330575"/>
                <a:gd name="connsiteY4" fmla="*/ 0 h 2551113"/>
                <a:gd name="connsiteX5" fmla="*/ 0 w 3330575"/>
                <a:gd name="connsiteY5" fmla="*/ 1524000 h 2551113"/>
                <a:gd name="connsiteX0" fmla="*/ 0 w 3330575"/>
                <a:gd name="connsiteY0" fmla="*/ 1276350 h 2303463"/>
                <a:gd name="connsiteX1" fmla="*/ 0 w 3330575"/>
                <a:gd name="connsiteY1" fmla="*/ 2303463 h 2303463"/>
                <a:gd name="connsiteX2" fmla="*/ 3070225 w 3330575"/>
                <a:gd name="connsiteY2" fmla="*/ 771525 h 2303463"/>
                <a:gd name="connsiteX3" fmla="*/ 3330575 w 3330575"/>
                <a:gd name="connsiteY3" fmla="*/ 127000 h 2303463"/>
                <a:gd name="connsiteX4" fmla="*/ 2574925 w 3330575"/>
                <a:gd name="connsiteY4" fmla="*/ 0 h 2303463"/>
                <a:gd name="connsiteX5" fmla="*/ 0 w 3330575"/>
                <a:gd name="connsiteY5" fmla="*/ 1276350 h 2303463"/>
                <a:gd name="connsiteX0" fmla="*/ 0 w 3070225"/>
                <a:gd name="connsiteY0" fmla="*/ 1276350 h 2303463"/>
                <a:gd name="connsiteX1" fmla="*/ 0 w 3070225"/>
                <a:gd name="connsiteY1" fmla="*/ 2303463 h 2303463"/>
                <a:gd name="connsiteX2" fmla="*/ 3070225 w 3070225"/>
                <a:gd name="connsiteY2" fmla="*/ 771525 h 2303463"/>
                <a:gd name="connsiteX3" fmla="*/ 2801938 w 3070225"/>
                <a:gd name="connsiteY3" fmla="*/ 369887 h 2303463"/>
                <a:gd name="connsiteX4" fmla="*/ 2574925 w 3070225"/>
                <a:gd name="connsiteY4" fmla="*/ 0 h 2303463"/>
                <a:gd name="connsiteX5" fmla="*/ 0 w 3070225"/>
                <a:gd name="connsiteY5" fmla="*/ 1276350 h 2303463"/>
                <a:gd name="connsiteX0" fmla="*/ 0 w 2801938"/>
                <a:gd name="connsiteY0" fmla="*/ 1276350 h 2303463"/>
                <a:gd name="connsiteX1" fmla="*/ 0 w 2801938"/>
                <a:gd name="connsiteY1" fmla="*/ 2303463 h 2303463"/>
                <a:gd name="connsiteX2" fmla="*/ 2565400 w 2801938"/>
                <a:gd name="connsiteY2" fmla="*/ 1023938 h 2303463"/>
                <a:gd name="connsiteX3" fmla="*/ 2801938 w 2801938"/>
                <a:gd name="connsiteY3" fmla="*/ 369887 h 2303463"/>
                <a:gd name="connsiteX4" fmla="*/ 2574925 w 2801938"/>
                <a:gd name="connsiteY4" fmla="*/ 0 h 2303463"/>
                <a:gd name="connsiteX5" fmla="*/ 0 w 2801938"/>
                <a:gd name="connsiteY5" fmla="*/ 1276350 h 2303463"/>
                <a:gd name="connsiteX0" fmla="*/ 0 w 2801938"/>
                <a:gd name="connsiteY0" fmla="*/ 1019175 h 2046288"/>
                <a:gd name="connsiteX1" fmla="*/ 0 w 2801938"/>
                <a:gd name="connsiteY1" fmla="*/ 2046288 h 2046288"/>
                <a:gd name="connsiteX2" fmla="*/ 2565400 w 2801938"/>
                <a:gd name="connsiteY2" fmla="*/ 766763 h 2046288"/>
                <a:gd name="connsiteX3" fmla="*/ 2801938 w 2801938"/>
                <a:gd name="connsiteY3" fmla="*/ 112712 h 2046288"/>
                <a:gd name="connsiteX4" fmla="*/ 2051050 w 2801938"/>
                <a:gd name="connsiteY4" fmla="*/ 0 h 2046288"/>
                <a:gd name="connsiteX5" fmla="*/ 0 w 2801938"/>
                <a:gd name="connsiteY5" fmla="*/ 1019175 h 2046288"/>
                <a:gd name="connsiteX0" fmla="*/ 0 w 2565400"/>
                <a:gd name="connsiteY0" fmla="*/ 1019175 h 2046288"/>
                <a:gd name="connsiteX1" fmla="*/ 0 w 2565400"/>
                <a:gd name="connsiteY1" fmla="*/ 2046288 h 2046288"/>
                <a:gd name="connsiteX2" fmla="*/ 2565400 w 2565400"/>
                <a:gd name="connsiteY2" fmla="*/ 766763 h 2046288"/>
                <a:gd name="connsiteX3" fmla="*/ 2292351 w 2565400"/>
                <a:gd name="connsiteY3" fmla="*/ 355599 h 2046288"/>
                <a:gd name="connsiteX4" fmla="*/ 2051050 w 2565400"/>
                <a:gd name="connsiteY4" fmla="*/ 0 h 2046288"/>
                <a:gd name="connsiteX5" fmla="*/ 0 w 2565400"/>
                <a:gd name="connsiteY5" fmla="*/ 1019175 h 2046288"/>
                <a:gd name="connsiteX0" fmla="*/ 0 w 2292351"/>
                <a:gd name="connsiteY0" fmla="*/ 1019175 h 2046288"/>
                <a:gd name="connsiteX1" fmla="*/ 0 w 2292351"/>
                <a:gd name="connsiteY1" fmla="*/ 2046288 h 2046288"/>
                <a:gd name="connsiteX2" fmla="*/ 2046287 w 2292351"/>
                <a:gd name="connsiteY2" fmla="*/ 1033463 h 2046288"/>
                <a:gd name="connsiteX3" fmla="*/ 2292351 w 2292351"/>
                <a:gd name="connsiteY3" fmla="*/ 355599 h 2046288"/>
                <a:gd name="connsiteX4" fmla="*/ 2051050 w 2292351"/>
                <a:gd name="connsiteY4" fmla="*/ 0 h 2046288"/>
                <a:gd name="connsiteX5" fmla="*/ 0 w 2292351"/>
                <a:gd name="connsiteY5" fmla="*/ 1019175 h 20462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292351" h="2046288">
                  <a:moveTo>
                    <a:pt x="0" y="1019175"/>
                  </a:moveTo>
                  <a:lnTo>
                    <a:pt x="0" y="2046288"/>
                  </a:lnTo>
                  <a:lnTo>
                    <a:pt x="2046287" y="1033463"/>
                  </a:lnTo>
                  <a:lnTo>
                    <a:pt x="2292351" y="355599"/>
                  </a:lnTo>
                  <a:lnTo>
                    <a:pt x="2051050" y="0"/>
                  </a:lnTo>
                  <a:lnTo>
                    <a:pt x="0" y="1019175"/>
                  </a:lnTo>
                  <a:close/>
                </a:path>
              </a:pathLst>
            </a:custGeom>
            <a:solidFill>
              <a:srgbClr val="FFB743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45" name="Freeform 44"/>
            <p:cNvSpPr/>
            <p:nvPr/>
          </p:nvSpPr>
          <p:spPr>
            <a:xfrm>
              <a:off x="4210049" y="4679517"/>
              <a:ext cx="1792633" cy="1788912"/>
            </a:xfrm>
            <a:custGeom>
              <a:avLst/>
              <a:gdLst>
                <a:gd name="connsiteX0" fmla="*/ 0 w 3314700"/>
                <a:gd name="connsiteY0" fmla="*/ 1498600 h 2540000"/>
                <a:gd name="connsiteX1" fmla="*/ 0 w 3314700"/>
                <a:gd name="connsiteY1" fmla="*/ 2540000 h 2540000"/>
                <a:gd name="connsiteX2" fmla="*/ 3060700 w 3314700"/>
                <a:gd name="connsiteY2" fmla="*/ 1003300 h 2540000"/>
                <a:gd name="connsiteX3" fmla="*/ 3314700 w 3314700"/>
                <a:gd name="connsiteY3" fmla="*/ 342900 h 2540000"/>
                <a:gd name="connsiteX4" fmla="*/ 3022600 w 3314700"/>
                <a:gd name="connsiteY4" fmla="*/ 0 h 2540000"/>
                <a:gd name="connsiteX5" fmla="*/ 0 w 3314700"/>
                <a:gd name="connsiteY5" fmla="*/ 1498600 h 2540000"/>
                <a:gd name="connsiteX0" fmla="*/ 0 w 3314700"/>
                <a:gd name="connsiteY0" fmla="*/ 1498600 h 2525713"/>
                <a:gd name="connsiteX1" fmla="*/ 0 w 3314700"/>
                <a:gd name="connsiteY1" fmla="*/ 2525713 h 2525713"/>
                <a:gd name="connsiteX2" fmla="*/ 3060700 w 3314700"/>
                <a:gd name="connsiteY2" fmla="*/ 1003300 h 2525713"/>
                <a:gd name="connsiteX3" fmla="*/ 3314700 w 3314700"/>
                <a:gd name="connsiteY3" fmla="*/ 342900 h 2525713"/>
                <a:gd name="connsiteX4" fmla="*/ 3022600 w 3314700"/>
                <a:gd name="connsiteY4" fmla="*/ 0 h 2525713"/>
                <a:gd name="connsiteX5" fmla="*/ 0 w 3314700"/>
                <a:gd name="connsiteY5" fmla="*/ 1498600 h 2525713"/>
                <a:gd name="connsiteX0" fmla="*/ 0 w 3314700"/>
                <a:gd name="connsiteY0" fmla="*/ 1498600 h 2525713"/>
                <a:gd name="connsiteX1" fmla="*/ 0 w 3314700"/>
                <a:gd name="connsiteY1" fmla="*/ 2525713 h 2525713"/>
                <a:gd name="connsiteX2" fmla="*/ 3070225 w 3314700"/>
                <a:gd name="connsiteY2" fmla="*/ 993775 h 2525713"/>
                <a:gd name="connsiteX3" fmla="*/ 3314700 w 3314700"/>
                <a:gd name="connsiteY3" fmla="*/ 342900 h 2525713"/>
                <a:gd name="connsiteX4" fmla="*/ 3022600 w 3314700"/>
                <a:gd name="connsiteY4" fmla="*/ 0 h 2525713"/>
                <a:gd name="connsiteX5" fmla="*/ 0 w 3314700"/>
                <a:gd name="connsiteY5" fmla="*/ 1498600 h 2525713"/>
                <a:gd name="connsiteX0" fmla="*/ 0 w 3330575"/>
                <a:gd name="connsiteY0" fmla="*/ 1498600 h 2525713"/>
                <a:gd name="connsiteX1" fmla="*/ 0 w 3330575"/>
                <a:gd name="connsiteY1" fmla="*/ 2525713 h 2525713"/>
                <a:gd name="connsiteX2" fmla="*/ 3070225 w 3330575"/>
                <a:gd name="connsiteY2" fmla="*/ 993775 h 2525713"/>
                <a:gd name="connsiteX3" fmla="*/ 3330575 w 3330575"/>
                <a:gd name="connsiteY3" fmla="*/ 349250 h 2525713"/>
                <a:gd name="connsiteX4" fmla="*/ 3022600 w 3330575"/>
                <a:gd name="connsiteY4" fmla="*/ 0 h 2525713"/>
                <a:gd name="connsiteX5" fmla="*/ 0 w 3330575"/>
                <a:gd name="connsiteY5" fmla="*/ 1498600 h 2525713"/>
                <a:gd name="connsiteX0" fmla="*/ 0 w 3330575"/>
                <a:gd name="connsiteY0" fmla="*/ 1524000 h 2551113"/>
                <a:gd name="connsiteX1" fmla="*/ 0 w 3330575"/>
                <a:gd name="connsiteY1" fmla="*/ 2551113 h 2551113"/>
                <a:gd name="connsiteX2" fmla="*/ 3070225 w 3330575"/>
                <a:gd name="connsiteY2" fmla="*/ 1019175 h 2551113"/>
                <a:gd name="connsiteX3" fmla="*/ 3330575 w 3330575"/>
                <a:gd name="connsiteY3" fmla="*/ 374650 h 2551113"/>
                <a:gd name="connsiteX4" fmla="*/ 3070225 w 3330575"/>
                <a:gd name="connsiteY4" fmla="*/ 0 h 2551113"/>
                <a:gd name="connsiteX5" fmla="*/ 0 w 3330575"/>
                <a:gd name="connsiteY5" fmla="*/ 1524000 h 2551113"/>
                <a:gd name="connsiteX0" fmla="*/ 0 w 3330575"/>
                <a:gd name="connsiteY0" fmla="*/ 1276350 h 2303463"/>
                <a:gd name="connsiteX1" fmla="*/ 0 w 3330575"/>
                <a:gd name="connsiteY1" fmla="*/ 2303463 h 2303463"/>
                <a:gd name="connsiteX2" fmla="*/ 3070225 w 3330575"/>
                <a:gd name="connsiteY2" fmla="*/ 771525 h 2303463"/>
                <a:gd name="connsiteX3" fmla="*/ 3330575 w 3330575"/>
                <a:gd name="connsiteY3" fmla="*/ 127000 h 2303463"/>
                <a:gd name="connsiteX4" fmla="*/ 2574925 w 3330575"/>
                <a:gd name="connsiteY4" fmla="*/ 0 h 2303463"/>
                <a:gd name="connsiteX5" fmla="*/ 0 w 3330575"/>
                <a:gd name="connsiteY5" fmla="*/ 1276350 h 2303463"/>
                <a:gd name="connsiteX0" fmla="*/ 0 w 3070225"/>
                <a:gd name="connsiteY0" fmla="*/ 1276350 h 2303463"/>
                <a:gd name="connsiteX1" fmla="*/ 0 w 3070225"/>
                <a:gd name="connsiteY1" fmla="*/ 2303463 h 2303463"/>
                <a:gd name="connsiteX2" fmla="*/ 3070225 w 3070225"/>
                <a:gd name="connsiteY2" fmla="*/ 771525 h 2303463"/>
                <a:gd name="connsiteX3" fmla="*/ 2801938 w 3070225"/>
                <a:gd name="connsiteY3" fmla="*/ 369887 h 2303463"/>
                <a:gd name="connsiteX4" fmla="*/ 2574925 w 3070225"/>
                <a:gd name="connsiteY4" fmla="*/ 0 h 2303463"/>
                <a:gd name="connsiteX5" fmla="*/ 0 w 3070225"/>
                <a:gd name="connsiteY5" fmla="*/ 1276350 h 2303463"/>
                <a:gd name="connsiteX0" fmla="*/ 0 w 2801938"/>
                <a:gd name="connsiteY0" fmla="*/ 1276350 h 2303463"/>
                <a:gd name="connsiteX1" fmla="*/ 0 w 2801938"/>
                <a:gd name="connsiteY1" fmla="*/ 2303463 h 2303463"/>
                <a:gd name="connsiteX2" fmla="*/ 2565400 w 2801938"/>
                <a:gd name="connsiteY2" fmla="*/ 1023938 h 2303463"/>
                <a:gd name="connsiteX3" fmla="*/ 2801938 w 2801938"/>
                <a:gd name="connsiteY3" fmla="*/ 369887 h 2303463"/>
                <a:gd name="connsiteX4" fmla="*/ 2574925 w 2801938"/>
                <a:gd name="connsiteY4" fmla="*/ 0 h 2303463"/>
                <a:gd name="connsiteX5" fmla="*/ 0 w 2801938"/>
                <a:gd name="connsiteY5" fmla="*/ 1276350 h 2303463"/>
                <a:gd name="connsiteX0" fmla="*/ 0 w 2801938"/>
                <a:gd name="connsiteY0" fmla="*/ 906463 h 1933576"/>
                <a:gd name="connsiteX1" fmla="*/ 0 w 2801938"/>
                <a:gd name="connsiteY1" fmla="*/ 1933576 h 1933576"/>
                <a:gd name="connsiteX2" fmla="*/ 2565400 w 2801938"/>
                <a:gd name="connsiteY2" fmla="*/ 654051 h 1933576"/>
                <a:gd name="connsiteX3" fmla="*/ 2801938 w 2801938"/>
                <a:gd name="connsiteY3" fmla="*/ 0 h 1933576"/>
                <a:gd name="connsiteX4" fmla="*/ 1541463 w 2801938"/>
                <a:gd name="connsiteY4" fmla="*/ 144463 h 1933576"/>
                <a:gd name="connsiteX5" fmla="*/ 0 w 2801938"/>
                <a:gd name="connsiteY5" fmla="*/ 906463 h 1933576"/>
                <a:gd name="connsiteX0" fmla="*/ 0 w 2565400"/>
                <a:gd name="connsiteY0" fmla="*/ 762000 h 1789113"/>
                <a:gd name="connsiteX1" fmla="*/ 0 w 2565400"/>
                <a:gd name="connsiteY1" fmla="*/ 1789113 h 1789113"/>
                <a:gd name="connsiteX2" fmla="*/ 2565400 w 2565400"/>
                <a:gd name="connsiteY2" fmla="*/ 509588 h 1789113"/>
                <a:gd name="connsiteX3" fmla="*/ 1792288 w 2565400"/>
                <a:gd name="connsiteY3" fmla="*/ 374649 h 1789113"/>
                <a:gd name="connsiteX4" fmla="*/ 1541463 w 2565400"/>
                <a:gd name="connsiteY4" fmla="*/ 0 h 1789113"/>
                <a:gd name="connsiteX5" fmla="*/ 0 w 2565400"/>
                <a:gd name="connsiteY5" fmla="*/ 762000 h 1789113"/>
                <a:gd name="connsiteX0" fmla="*/ 0 w 1792288"/>
                <a:gd name="connsiteY0" fmla="*/ 762000 h 1789113"/>
                <a:gd name="connsiteX1" fmla="*/ 0 w 1792288"/>
                <a:gd name="connsiteY1" fmla="*/ 1789113 h 1789113"/>
                <a:gd name="connsiteX2" fmla="*/ 1531938 w 1792288"/>
                <a:gd name="connsiteY2" fmla="*/ 1028701 h 1789113"/>
                <a:gd name="connsiteX3" fmla="*/ 1792288 w 1792288"/>
                <a:gd name="connsiteY3" fmla="*/ 374649 h 1789113"/>
                <a:gd name="connsiteX4" fmla="*/ 1541463 w 1792288"/>
                <a:gd name="connsiteY4" fmla="*/ 0 h 1789113"/>
                <a:gd name="connsiteX5" fmla="*/ 0 w 1792288"/>
                <a:gd name="connsiteY5" fmla="*/ 762000 h 17891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92288" h="1789113">
                  <a:moveTo>
                    <a:pt x="0" y="762000"/>
                  </a:moveTo>
                  <a:lnTo>
                    <a:pt x="0" y="1789113"/>
                  </a:lnTo>
                  <a:lnTo>
                    <a:pt x="1531938" y="1028701"/>
                  </a:lnTo>
                  <a:lnTo>
                    <a:pt x="1792288" y="374649"/>
                  </a:lnTo>
                  <a:lnTo>
                    <a:pt x="1541463" y="0"/>
                  </a:lnTo>
                  <a:lnTo>
                    <a:pt x="0" y="762000"/>
                  </a:lnTo>
                  <a:close/>
                </a:path>
              </a:pathLst>
            </a:custGeom>
            <a:solidFill>
              <a:srgbClr val="FF436B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sp>
        <p:nvSpPr>
          <p:cNvPr id="46" name="TextBox 20"/>
          <p:cNvSpPr txBox="1">
            <a:spLocks noChangeArrowheads="1"/>
          </p:cNvSpPr>
          <p:nvPr/>
        </p:nvSpPr>
        <p:spPr bwMode="auto">
          <a:xfrm>
            <a:off x="3566830" y="2568432"/>
            <a:ext cx="55015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2400">
                <a:solidFill>
                  <a:srgbClr val="7F7F7F"/>
                </a:solidFill>
                <a:latin typeface="Century Gothic" charset="0"/>
              </a:defRPr>
            </a:lvl1pPr>
            <a:lvl2pPr marL="742950" indent="-285750">
              <a:spcBef>
                <a:spcPct val="20000"/>
              </a:spcBef>
              <a:buFont typeface="Courier New" charset="0"/>
              <a:buChar char="o"/>
              <a:defRPr sz="1600">
                <a:solidFill>
                  <a:srgbClr val="7F7F7F"/>
                </a:solidFill>
                <a:latin typeface="Century Gothic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1600">
                <a:solidFill>
                  <a:srgbClr val="7F7F7F"/>
                </a:solidFill>
                <a:latin typeface="Century Gothic" charset="0"/>
              </a:defRPr>
            </a:lvl3pPr>
            <a:lvl4pPr marL="1600200" indent="-228600">
              <a:spcBef>
                <a:spcPct val="20000"/>
              </a:spcBef>
              <a:buFont typeface="Courier New" charset="0"/>
              <a:buChar char="o"/>
              <a:defRPr sz="1600">
                <a:solidFill>
                  <a:srgbClr val="7F7F7F"/>
                </a:solidFill>
                <a:latin typeface="Century Gothic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•"/>
              <a:defRPr sz="1600">
                <a:solidFill>
                  <a:srgbClr val="7F7F7F"/>
                </a:solidFill>
                <a:latin typeface="Century Gothic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rgbClr val="7F7F7F"/>
                </a:solidFill>
                <a:latin typeface="Century Gothic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rgbClr val="7F7F7F"/>
                </a:solidFill>
                <a:latin typeface="Century Gothic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rgbClr val="7F7F7F"/>
                </a:solidFill>
                <a:latin typeface="Century Gothic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rgbClr val="7F7F7F"/>
                </a:solidFill>
                <a:latin typeface="Century Gothic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 b="1" dirty="0" smtClean="0">
                <a:solidFill>
                  <a:schemeClr val="bg1"/>
                </a:solidFill>
                <a:latin typeface="Verdana" charset="0"/>
              </a:rPr>
              <a:t>3</a:t>
            </a:r>
            <a:endParaRPr lang="en-US" altLang="en-US" sz="4000" b="1" dirty="0">
              <a:solidFill>
                <a:schemeClr val="bg1"/>
              </a:solidFill>
              <a:latin typeface="Verdana" charset="0"/>
            </a:endParaRPr>
          </a:p>
        </p:txBody>
      </p:sp>
      <p:sp>
        <p:nvSpPr>
          <p:cNvPr id="47" name="TextBox 21"/>
          <p:cNvSpPr txBox="1">
            <a:spLocks noChangeArrowheads="1"/>
          </p:cNvSpPr>
          <p:nvPr/>
        </p:nvSpPr>
        <p:spPr bwMode="auto">
          <a:xfrm>
            <a:off x="3576355" y="3616182"/>
            <a:ext cx="55015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2400">
                <a:solidFill>
                  <a:srgbClr val="7F7F7F"/>
                </a:solidFill>
                <a:latin typeface="Century Gothic" charset="0"/>
              </a:defRPr>
            </a:lvl1pPr>
            <a:lvl2pPr marL="742950" indent="-285750">
              <a:spcBef>
                <a:spcPct val="20000"/>
              </a:spcBef>
              <a:buFont typeface="Courier New" charset="0"/>
              <a:buChar char="o"/>
              <a:defRPr sz="1600">
                <a:solidFill>
                  <a:srgbClr val="7F7F7F"/>
                </a:solidFill>
                <a:latin typeface="Century Gothic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1600">
                <a:solidFill>
                  <a:srgbClr val="7F7F7F"/>
                </a:solidFill>
                <a:latin typeface="Century Gothic" charset="0"/>
              </a:defRPr>
            </a:lvl3pPr>
            <a:lvl4pPr marL="1600200" indent="-228600">
              <a:spcBef>
                <a:spcPct val="20000"/>
              </a:spcBef>
              <a:buFont typeface="Courier New" charset="0"/>
              <a:buChar char="o"/>
              <a:defRPr sz="1600">
                <a:solidFill>
                  <a:srgbClr val="7F7F7F"/>
                </a:solidFill>
                <a:latin typeface="Century Gothic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•"/>
              <a:defRPr sz="1600">
                <a:solidFill>
                  <a:srgbClr val="7F7F7F"/>
                </a:solidFill>
                <a:latin typeface="Century Gothic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rgbClr val="7F7F7F"/>
                </a:solidFill>
                <a:latin typeface="Century Gothic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rgbClr val="7F7F7F"/>
                </a:solidFill>
                <a:latin typeface="Century Gothic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rgbClr val="7F7F7F"/>
                </a:solidFill>
                <a:latin typeface="Century Gothic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rgbClr val="7F7F7F"/>
                </a:solidFill>
                <a:latin typeface="Century Gothic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 b="1" dirty="0" smtClean="0">
                <a:solidFill>
                  <a:schemeClr val="bg1"/>
                </a:solidFill>
                <a:latin typeface="Verdana" charset="0"/>
              </a:rPr>
              <a:t>4</a:t>
            </a:r>
            <a:endParaRPr lang="en-US" altLang="en-US" sz="4000" b="1" dirty="0">
              <a:solidFill>
                <a:schemeClr val="bg1"/>
              </a:solidFill>
              <a:latin typeface="Verdana" charset="0"/>
            </a:endParaRPr>
          </a:p>
        </p:txBody>
      </p:sp>
      <p:sp>
        <p:nvSpPr>
          <p:cNvPr id="48" name="TextBox 22"/>
          <p:cNvSpPr txBox="1">
            <a:spLocks noChangeArrowheads="1"/>
          </p:cNvSpPr>
          <p:nvPr/>
        </p:nvSpPr>
        <p:spPr bwMode="auto">
          <a:xfrm>
            <a:off x="3576355" y="4662345"/>
            <a:ext cx="55015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2400">
                <a:solidFill>
                  <a:srgbClr val="7F7F7F"/>
                </a:solidFill>
                <a:latin typeface="Century Gothic" charset="0"/>
              </a:defRPr>
            </a:lvl1pPr>
            <a:lvl2pPr marL="742950" indent="-285750">
              <a:spcBef>
                <a:spcPct val="20000"/>
              </a:spcBef>
              <a:buFont typeface="Courier New" charset="0"/>
              <a:buChar char="o"/>
              <a:defRPr sz="1600">
                <a:solidFill>
                  <a:srgbClr val="7F7F7F"/>
                </a:solidFill>
                <a:latin typeface="Century Gothic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1600">
                <a:solidFill>
                  <a:srgbClr val="7F7F7F"/>
                </a:solidFill>
                <a:latin typeface="Century Gothic" charset="0"/>
              </a:defRPr>
            </a:lvl3pPr>
            <a:lvl4pPr marL="1600200" indent="-228600">
              <a:spcBef>
                <a:spcPct val="20000"/>
              </a:spcBef>
              <a:buFont typeface="Courier New" charset="0"/>
              <a:buChar char="o"/>
              <a:defRPr sz="1600">
                <a:solidFill>
                  <a:srgbClr val="7F7F7F"/>
                </a:solidFill>
                <a:latin typeface="Century Gothic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•"/>
              <a:defRPr sz="1600">
                <a:solidFill>
                  <a:srgbClr val="7F7F7F"/>
                </a:solidFill>
                <a:latin typeface="Century Gothic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rgbClr val="7F7F7F"/>
                </a:solidFill>
                <a:latin typeface="Century Gothic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rgbClr val="7F7F7F"/>
                </a:solidFill>
                <a:latin typeface="Century Gothic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rgbClr val="7F7F7F"/>
                </a:solidFill>
                <a:latin typeface="Century Gothic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rgbClr val="7F7F7F"/>
                </a:solidFill>
                <a:latin typeface="Century Gothic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 b="1" dirty="0" smtClean="0">
                <a:solidFill>
                  <a:schemeClr val="bg1"/>
                </a:solidFill>
                <a:latin typeface="Verdana" charset="0"/>
              </a:rPr>
              <a:t>5</a:t>
            </a:r>
            <a:endParaRPr lang="en-US" altLang="en-US" sz="4000" b="1" dirty="0">
              <a:solidFill>
                <a:schemeClr val="bg1"/>
              </a:solidFill>
              <a:latin typeface="Verdana" charset="0"/>
            </a:endParaRPr>
          </a:p>
        </p:txBody>
      </p:sp>
      <p:sp>
        <p:nvSpPr>
          <p:cNvPr id="49" name="TextBox 23"/>
          <p:cNvSpPr txBox="1">
            <a:spLocks noChangeArrowheads="1"/>
          </p:cNvSpPr>
          <p:nvPr/>
        </p:nvSpPr>
        <p:spPr bwMode="auto">
          <a:xfrm>
            <a:off x="3576355" y="5689457"/>
            <a:ext cx="55015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2400">
                <a:solidFill>
                  <a:srgbClr val="7F7F7F"/>
                </a:solidFill>
                <a:latin typeface="Century Gothic" charset="0"/>
              </a:defRPr>
            </a:lvl1pPr>
            <a:lvl2pPr marL="742950" indent="-285750">
              <a:spcBef>
                <a:spcPct val="20000"/>
              </a:spcBef>
              <a:buFont typeface="Courier New" charset="0"/>
              <a:buChar char="o"/>
              <a:defRPr sz="1600">
                <a:solidFill>
                  <a:srgbClr val="7F7F7F"/>
                </a:solidFill>
                <a:latin typeface="Century Gothic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1600">
                <a:solidFill>
                  <a:srgbClr val="7F7F7F"/>
                </a:solidFill>
                <a:latin typeface="Century Gothic" charset="0"/>
              </a:defRPr>
            </a:lvl3pPr>
            <a:lvl4pPr marL="1600200" indent="-228600">
              <a:spcBef>
                <a:spcPct val="20000"/>
              </a:spcBef>
              <a:buFont typeface="Courier New" charset="0"/>
              <a:buChar char="o"/>
              <a:defRPr sz="1600">
                <a:solidFill>
                  <a:srgbClr val="7F7F7F"/>
                </a:solidFill>
                <a:latin typeface="Century Gothic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•"/>
              <a:defRPr sz="1600">
                <a:solidFill>
                  <a:srgbClr val="7F7F7F"/>
                </a:solidFill>
                <a:latin typeface="Century Gothic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rgbClr val="7F7F7F"/>
                </a:solidFill>
                <a:latin typeface="Century Gothic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rgbClr val="7F7F7F"/>
                </a:solidFill>
                <a:latin typeface="Century Gothic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rgbClr val="7F7F7F"/>
                </a:solidFill>
                <a:latin typeface="Century Gothic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rgbClr val="7F7F7F"/>
                </a:solidFill>
                <a:latin typeface="Century Gothic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 b="1" dirty="0" smtClean="0">
                <a:solidFill>
                  <a:schemeClr val="bg1"/>
                </a:solidFill>
                <a:latin typeface="Verdana" charset="0"/>
              </a:rPr>
              <a:t>6</a:t>
            </a:r>
            <a:endParaRPr lang="en-US" altLang="en-US" sz="4000" b="1" dirty="0">
              <a:solidFill>
                <a:schemeClr val="bg1"/>
              </a:solidFill>
              <a:latin typeface="Verdana" charset="0"/>
            </a:endParaRPr>
          </a:p>
        </p:txBody>
      </p:sp>
      <p:sp>
        <p:nvSpPr>
          <p:cNvPr id="50" name="Rectangle 25"/>
          <p:cNvSpPr>
            <a:spLocks noChangeArrowheads="1"/>
          </p:cNvSpPr>
          <p:nvPr/>
        </p:nvSpPr>
        <p:spPr bwMode="auto">
          <a:xfrm rot="20579683">
            <a:off x="4722386" y="2730954"/>
            <a:ext cx="416815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2400">
                <a:solidFill>
                  <a:srgbClr val="7F7F7F"/>
                </a:solidFill>
                <a:latin typeface="Century Gothic" charset="0"/>
              </a:defRPr>
            </a:lvl1pPr>
            <a:lvl2pPr marL="742950" indent="-285750">
              <a:spcBef>
                <a:spcPct val="20000"/>
              </a:spcBef>
              <a:buFont typeface="Courier New" charset="0"/>
              <a:buChar char="o"/>
              <a:defRPr sz="1600">
                <a:solidFill>
                  <a:srgbClr val="7F7F7F"/>
                </a:solidFill>
                <a:latin typeface="Century Gothic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1600">
                <a:solidFill>
                  <a:srgbClr val="7F7F7F"/>
                </a:solidFill>
                <a:latin typeface="Century Gothic" charset="0"/>
              </a:defRPr>
            </a:lvl3pPr>
            <a:lvl4pPr marL="1600200" indent="-228600">
              <a:spcBef>
                <a:spcPct val="20000"/>
              </a:spcBef>
              <a:buFont typeface="Courier New" charset="0"/>
              <a:buChar char="o"/>
              <a:defRPr sz="1600">
                <a:solidFill>
                  <a:srgbClr val="7F7F7F"/>
                </a:solidFill>
                <a:latin typeface="Century Gothic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•"/>
              <a:defRPr sz="1600">
                <a:solidFill>
                  <a:srgbClr val="7F7F7F"/>
                </a:solidFill>
                <a:latin typeface="Century Gothic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rgbClr val="7F7F7F"/>
                </a:solidFill>
                <a:latin typeface="Century Gothic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rgbClr val="7F7F7F"/>
                </a:solidFill>
                <a:latin typeface="Century Gothic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rgbClr val="7F7F7F"/>
                </a:solidFill>
                <a:latin typeface="Century Gothic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rgbClr val="7F7F7F"/>
                </a:solidFill>
                <a:latin typeface="Century Gothic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vi-VN" altLang="en-US" sz="2800" b="1" dirty="0" smtClean="0">
                <a:solidFill>
                  <a:srgbClr val="FFFFFF"/>
                </a:solidFill>
                <a:latin typeface="Arial" charset="0"/>
              </a:rPr>
              <a:t>Năng lượng nước chảy</a:t>
            </a:r>
            <a:endParaRPr lang="en-US" altLang="en-US" sz="2800" b="1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51" name="Rectangle 28"/>
          <p:cNvSpPr>
            <a:spLocks noChangeArrowheads="1"/>
          </p:cNvSpPr>
          <p:nvPr/>
        </p:nvSpPr>
        <p:spPr bwMode="auto">
          <a:xfrm rot="20595626">
            <a:off x="4636313" y="3748530"/>
            <a:ext cx="37211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2400">
                <a:solidFill>
                  <a:srgbClr val="7F7F7F"/>
                </a:solidFill>
                <a:latin typeface="Century Gothic" charset="0"/>
              </a:defRPr>
            </a:lvl1pPr>
            <a:lvl2pPr marL="742950" indent="-285750">
              <a:spcBef>
                <a:spcPct val="20000"/>
              </a:spcBef>
              <a:buFont typeface="Courier New" charset="0"/>
              <a:buChar char="o"/>
              <a:defRPr sz="1600">
                <a:solidFill>
                  <a:srgbClr val="7F7F7F"/>
                </a:solidFill>
                <a:latin typeface="Century Gothic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1600">
                <a:solidFill>
                  <a:srgbClr val="7F7F7F"/>
                </a:solidFill>
                <a:latin typeface="Century Gothic" charset="0"/>
              </a:defRPr>
            </a:lvl3pPr>
            <a:lvl4pPr marL="1600200" indent="-228600">
              <a:spcBef>
                <a:spcPct val="20000"/>
              </a:spcBef>
              <a:buFont typeface="Courier New" charset="0"/>
              <a:buChar char="o"/>
              <a:defRPr sz="1600">
                <a:solidFill>
                  <a:srgbClr val="7F7F7F"/>
                </a:solidFill>
                <a:latin typeface="Century Gothic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•"/>
              <a:defRPr sz="1600">
                <a:solidFill>
                  <a:srgbClr val="7F7F7F"/>
                </a:solidFill>
                <a:latin typeface="Century Gothic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rgbClr val="7F7F7F"/>
                </a:solidFill>
                <a:latin typeface="Century Gothic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rgbClr val="7F7F7F"/>
                </a:solidFill>
                <a:latin typeface="Century Gothic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rgbClr val="7F7F7F"/>
                </a:solidFill>
                <a:latin typeface="Century Gothic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rgbClr val="7F7F7F"/>
                </a:solidFill>
                <a:latin typeface="Century Gothic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 dirty="0" smtClean="0">
                <a:solidFill>
                  <a:srgbClr val="FFFFFF"/>
                </a:solidFill>
                <a:latin typeface="Arial" charset="0"/>
              </a:rPr>
              <a:t>N</a:t>
            </a:r>
            <a:r>
              <a:rPr lang="vi-VN" altLang="en-US" b="1" dirty="0" smtClean="0">
                <a:solidFill>
                  <a:srgbClr val="FFFFFF"/>
                </a:solidFill>
                <a:latin typeface="Arial" charset="0"/>
              </a:rPr>
              <a:t>ăng lượng điện</a:t>
            </a:r>
            <a:endParaRPr lang="en-US" altLang="en-US" b="1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52" name="Rectangle 29"/>
          <p:cNvSpPr>
            <a:spLocks noChangeArrowheads="1"/>
          </p:cNvSpPr>
          <p:nvPr/>
        </p:nvSpPr>
        <p:spPr bwMode="auto">
          <a:xfrm rot="20608594">
            <a:off x="4624222" y="4776988"/>
            <a:ext cx="319863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2400">
                <a:solidFill>
                  <a:srgbClr val="7F7F7F"/>
                </a:solidFill>
                <a:latin typeface="Century Gothic" charset="0"/>
              </a:defRPr>
            </a:lvl1pPr>
            <a:lvl2pPr marL="742950" indent="-285750">
              <a:spcBef>
                <a:spcPct val="20000"/>
              </a:spcBef>
              <a:buFont typeface="Courier New" charset="0"/>
              <a:buChar char="o"/>
              <a:defRPr sz="1600">
                <a:solidFill>
                  <a:srgbClr val="7F7F7F"/>
                </a:solidFill>
                <a:latin typeface="Century Gothic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1600">
                <a:solidFill>
                  <a:srgbClr val="7F7F7F"/>
                </a:solidFill>
                <a:latin typeface="Century Gothic" charset="0"/>
              </a:defRPr>
            </a:lvl3pPr>
            <a:lvl4pPr marL="1600200" indent="-228600">
              <a:spcBef>
                <a:spcPct val="20000"/>
              </a:spcBef>
              <a:buFont typeface="Courier New" charset="0"/>
              <a:buChar char="o"/>
              <a:defRPr sz="1600">
                <a:solidFill>
                  <a:srgbClr val="7F7F7F"/>
                </a:solidFill>
                <a:latin typeface="Century Gothic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•"/>
              <a:defRPr sz="1600">
                <a:solidFill>
                  <a:srgbClr val="7F7F7F"/>
                </a:solidFill>
                <a:latin typeface="Century Gothic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rgbClr val="7F7F7F"/>
                </a:solidFill>
                <a:latin typeface="Century Gothic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rgbClr val="7F7F7F"/>
                </a:solidFill>
                <a:latin typeface="Century Gothic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rgbClr val="7F7F7F"/>
                </a:solidFill>
                <a:latin typeface="Century Gothic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rgbClr val="7F7F7F"/>
                </a:solidFill>
                <a:latin typeface="Century Gothic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 smtClean="0">
                <a:solidFill>
                  <a:srgbClr val="FFFFFF"/>
                </a:solidFill>
                <a:latin typeface="Arial" charset="0"/>
              </a:rPr>
              <a:t>N</a:t>
            </a:r>
            <a:r>
              <a:rPr lang="vi-VN" altLang="en-US" sz="2000" b="1" dirty="0" smtClean="0">
                <a:solidFill>
                  <a:srgbClr val="FFFFFF"/>
                </a:solidFill>
                <a:latin typeface="Arial" charset="0"/>
              </a:rPr>
              <a:t>ăng lượng chất đốt</a:t>
            </a:r>
            <a:endParaRPr lang="en-US" altLang="en-US" sz="2000" b="1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53" name="Rectangle 30"/>
          <p:cNvSpPr>
            <a:spLocks noChangeArrowheads="1"/>
          </p:cNvSpPr>
          <p:nvPr/>
        </p:nvSpPr>
        <p:spPr bwMode="auto">
          <a:xfrm rot="20538863">
            <a:off x="4644238" y="5638942"/>
            <a:ext cx="2191654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2400">
                <a:solidFill>
                  <a:srgbClr val="7F7F7F"/>
                </a:solidFill>
                <a:latin typeface="Century Gothic" charset="0"/>
              </a:defRPr>
            </a:lvl1pPr>
            <a:lvl2pPr marL="742950" indent="-285750">
              <a:spcBef>
                <a:spcPct val="20000"/>
              </a:spcBef>
              <a:buFont typeface="Courier New" charset="0"/>
              <a:buChar char="o"/>
              <a:defRPr sz="1600">
                <a:solidFill>
                  <a:srgbClr val="7F7F7F"/>
                </a:solidFill>
                <a:latin typeface="Century Gothic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1600">
                <a:solidFill>
                  <a:srgbClr val="7F7F7F"/>
                </a:solidFill>
                <a:latin typeface="Century Gothic" charset="0"/>
              </a:defRPr>
            </a:lvl3pPr>
            <a:lvl4pPr marL="1600200" indent="-228600">
              <a:spcBef>
                <a:spcPct val="20000"/>
              </a:spcBef>
              <a:buFont typeface="Courier New" charset="0"/>
              <a:buChar char="o"/>
              <a:defRPr sz="1600">
                <a:solidFill>
                  <a:srgbClr val="7F7F7F"/>
                </a:solidFill>
                <a:latin typeface="Century Gothic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•"/>
              <a:defRPr sz="1600">
                <a:solidFill>
                  <a:srgbClr val="7F7F7F"/>
                </a:solidFill>
                <a:latin typeface="Century Gothic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rgbClr val="7F7F7F"/>
                </a:solidFill>
                <a:latin typeface="Century Gothic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rgbClr val="7F7F7F"/>
                </a:solidFill>
                <a:latin typeface="Century Gothic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rgbClr val="7F7F7F"/>
                </a:solidFill>
                <a:latin typeface="Century Gothic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>
                <a:solidFill>
                  <a:srgbClr val="7F7F7F"/>
                </a:solidFill>
                <a:latin typeface="Century Gothic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vi-VN" altLang="en-US" sz="1800" b="1" dirty="0" smtClean="0">
                <a:solidFill>
                  <a:srgbClr val="FFFFFF"/>
                </a:solidFill>
                <a:latin typeface="Arial" charset="0"/>
              </a:rPr>
              <a:t>Năng lượng do ctay chân con người tác động</a:t>
            </a:r>
            <a:endParaRPr lang="en-US" altLang="en-US" sz="1800" b="1" dirty="0">
              <a:solidFill>
                <a:srgbClr val="FFFFFF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537317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1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1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63" grpId="0"/>
      <p:bldP spid="6164" grpId="0"/>
      <p:bldP spid="50" grpId="0"/>
      <p:bldP spid="51" grpId="0"/>
      <p:bldP spid="5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694" y="704055"/>
            <a:ext cx="2661644" cy="891500"/>
          </a:xfrm>
          <a:prstGeom prst="rect">
            <a:avLst/>
          </a:prstGeom>
        </p:spPr>
      </p:pic>
      <p:pic>
        <p:nvPicPr>
          <p:cNvPr id="81" name="图片 8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2" y="2438400"/>
            <a:ext cx="12191997" cy="4005651"/>
          </a:xfrm>
          <a:prstGeom prst="rect">
            <a:avLst/>
          </a:prstGeom>
        </p:spPr>
      </p:pic>
      <p:pic>
        <p:nvPicPr>
          <p:cNvPr id="82" name="图片 8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577330"/>
            <a:ext cx="12818077" cy="2010708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9429" y="428363"/>
            <a:ext cx="12331428" cy="10693183"/>
          </a:xfrm>
          <a:prstGeom prst="rect">
            <a:avLst/>
          </a:prstGeom>
        </p:spPr>
      </p:pic>
      <p:sp>
        <p:nvSpPr>
          <p:cNvPr id="26" name="任意多边形 25"/>
          <p:cNvSpPr/>
          <p:nvPr/>
        </p:nvSpPr>
        <p:spPr>
          <a:xfrm>
            <a:off x="1915887" y="1868278"/>
            <a:ext cx="8338236" cy="4592245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105" name="任意多边形 104"/>
          <p:cNvSpPr/>
          <p:nvPr/>
        </p:nvSpPr>
        <p:spPr>
          <a:xfrm>
            <a:off x="2390356" y="2056871"/>
            <a:ext cx="7408981" cy="4072083"/>
          </a:xfrm>
          <a:custGeom>
            <a:avLst/>
            <a:gdLst>
              <a:gd name="connsiteX0" fmla="*/ 0 w 4967417"/>
              <a:gd name="connsiteY0" fmla="*/ 2644346 h 2656703"/>
              <a:gd name="connsiteX1" fmla="*/ 2261287 w 4967417"/>
              <a:gd name="connsiteY1" fmla="*/ 0 h 2656703"/>
              <a:gd name="connsiteX2" fmla="*/ 2150076 w 4967417"/>
              <a:gd name="connsiteY2" fmla="*/ 2656703 h 2656703"/>
              <a:gd name="connsiteX3" fmla="*/ 4028303 w 4967417"/>
              <a:gd name="connsiteY3" fmla="*/ 444843 h 2656703"/>
              <a:gd name="connsiteX4" fmla="*/ 3917092 w 4967417"/>
              <a:gd name="connsiteY4" fmla="*/ 2619632 h 2656703"/>
              <a:gd name="connsiteX5" fmla="*/ 4967417 w 4967417"/>
              <a:gd name="connsiteY5" fmla="*/ 1779373 h 2656703"/>
              <a:gd name="connsiteX6" fmla="*/ 4905633 w 4967417"/>
              <a:gd name="connsiteY6" fmla="*/ 2607275 h 26567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67417" h="2656703">
                <a:moveTo>
                  <a:pt x="0" y="2644346"/>
                </a:moveTo>
                <a:lnTo>
                  <a:pt x="2261287" y="0"/>
                </a:lnTo>
                <a:lnTo>
                  <a:pt x="2150076" y="2656703"/>
                </a:lnTo>
                <a:lnTo>
                  <a:pt x="4028303" y="444843"/>
                </a:lnTo>
                <a:lnTo>
                  <a:pt x="3917092" y="2619632"/>
                </a:lnTo>
                <a:lnTo>
                  <a:pt x="4967417" y="1779373"/>
                </a:lnTo>
                <a:lnTo>
                  <a:pt x="4905633" y="2607275"/>
                </a:lnTo>
              </a:path>
            </a:pathLst>
          </a:custGeom>
          <a:noFill/>
          <a:ln w="19050">
            <a:solidFill>
              <a:srgbClr val="FFC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grpSp>
        <p:nvGrpSpPr>
          <p:cNvPr id="100" name="组合 99"/>
          <p:cNvGrpSpPr/>
          <p:nvPr/>
        </p:nvGrpSpPr>
        <p:grpSpPr>
          <a:xfrm>
            <a:off x="2839783" y="3725883"/>
            <a:ext cx="6546396" cy="929160"/>
            <a:chOff x="1512308" y="2828343"/>
            <a:chExt cx="4909797" cy="696870"/>
          </a:xfrm>
        </p:grpSpPr>
        <p:sp>
          <p:nvSpPr>
            <p:cNvPr id="93" name="文本框 92"/>
            <p:cNvSpPr txBox="1"/>
            <p:nvPr/>
          </p:nvSpPr>
          <p:spPr>
            <a:xfrm>
              <a:off x="1549304" y="2831582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vi-VN" altLang="zh-CN" sz="4800" smtClean="0">
                  <a:ln w="1016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cs typeface="+mn-ea"/>
                  <a:sym typeface="+mn-lt"/>
                </a:rPr>
                <a:t>ÔN TẬP VẬT CHẤT VÀ NĂNG LƯỢNG. </a:t>
              </a:r>
              <a:endParaRPr lang="zh-CN" altLang="en-US" sz="4800" dirty="0">
                <a:ln w="10160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cs typeface="+mn-ea"/>
                <a:sym typeface="+mn-lt"/>
              </a:endParaRPr>
            </a:p>
          </p:txBody>
        </p:sp>
        <p:sp>
          <p:nvSpPr>
            <p:cNvPr id="95" name="文本框 94"/>
            <p:cNvSpPr txBox="1"/>
            <p:nvPr/>
          </p:nvSpPr>
          <p:spPr>
            <a:xfrm>
              <a:off x="1549304" y="2828343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vi-VN" altLang="zh-CN" sz="4800" dirty="0" smtClean="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cs typeface="+mn-ea"/>
                  <a:sym typeface="+mn-lt"/>
                </a:rPr>
                <a:t>ÔN TẬP VẬT  CHẤT VÀ NĂNG LƯỢNG. </a:t>
              </a:r>
              <a:endParaRPr lang="zh-CN" altLang="en-US" sz="4800" dirty="0">
                <a:ln>
                  <a:solidFill>
                    <a:schemeClr val="accent2">
                      <a:lumMod val="75000"/>
                    </a:schemeClr>
                  </a:solidFill>
                </a:ln>
                <a:noFill/>
                <a:cs typeface="+mn-ea"/>
                <a:sym typeface="+mn-lt"/>
              </a:endParaRPr>
            </a:p>
          </p:txBody>
        </p:sp>
        <p:sp>
          <p:nvSpPr>
            <p:cNvPr id="96" name="文本框 95"/>
            <p:cNvSpPr txBox="1"/>
            <p:nvPr/>
          </p:nvSpPr>
          <p:spPr>
            <a:xfrm>
              <a:off x="1512308" y="2837874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vi-VN" altLang="zh-CN" sz="4800" dirty="0" smtClean="0">
                  <a:solidFill>
                    <a:srgbClr val="FF6600"/>
                  </a:solidFill>
                  <a:cs typeface="+mn-ea"/>
                  <a:sym typeface="+mn-lt"/>
                </a:rPr>
                <a:t>ÔN TẬP VẬT CHẤT VÀ NĂNG LƯỢNG </a:t>
              </a:r>
              <a:endParaRPr lang="zh-CN" altLang="en-US" sz="4800" dirty="0">
                <a:solidFill>
                  <a:srgbClr val="FF6600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99" name="组合 98"/>
          <p:cNvGrpSpPr/>
          <p:nvPr/>
        </p:nvGrpSpPr>
        <p:grpSpPr>
          <a:xfrm>
            <a:off x="3692042" y="2289983"/>
            <a:ext cx="5449536" cy="1207418"/>
            <a:chOff x="3284265" y="1811020"/>
            <a:chExt cx="4087152" cy="905564"/>
          </a:xfrm>
        </p:grpSpPr>
        <p:sp>
          <p:nvSpPr>
            <p:cNvPr id="94" name="矩形 93"/>
            <p:cNvSpPr/>
            <p:nvPr/>
          </p:nvSpPr>
          <p:spPr>
            <a:xfrm>
              <a:off x="3295926" y="1815065"/>
              <a:ext cx="4075491" cy="90024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altLang="zh-CN" sz="7200" b="1" dirty="0" smtClean="0">
                  <a:ln w="10795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cs typeface="+mn-ea"/>
                  <a:sym typeface="+mn-lt"/>
                </a:rPr>
                <a:t>KHOA HỌC </a:t>
              </a:r>
              <a:endParaRPr lang="zh-CN" altLang="en-US" sz="6400" b="1" dirty="0">
                <a:ln w="10795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cs typeface="+mn-ea"/>
                <a:sym typeface="+mn-lt"/>
              </a:endParaRPr>
            </a:p>
          </p:txBody>
        </p:sp>
        <p:sp>
          <p:nvSpPr>
            <p:cNvPr id="97" name="矩形 96"/>
            <p:cNvSpPr/>
            <p:nvPr/>
          </p:nvSpPr>
          <p:spPr>
            <a:xfrm>
              <a:off x="3284265" y="1811020"/>
              <a:ext cx="4075492" cy="90024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altLang="zh-CN" sz="7200" b="1" dirty="0" smtClean="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cs typeface="+mn-ea"/>
                  <a:sym typeface="+mn-lt"/>
                </a:rPr>
                <a:t>KHOA HỌC </a:t>
              </a:r>
              <a:endParaRPr lang="zh-CN" altLang="en-US" sz="6400" b="1" dirty="0">
                <a:ln>
                  <a:solidFill>
                    <a:schemeClr val="accent2">
                      <a:lumMod val="75000"/>
                    </a:schemeClr>
                  </a:solidFill>
                </a:ln>
                <a:noFill/>
                <a:cs typeface="+mn-ea"/>
                <a:sym typeface="+mn-lt"/>
              </a:endParaRPr>
            </a:p>
          </p:txBody>
        </p:sp>
        <p:sp>
          <p:nvSpPr>
            <p:cNvPr id="98" name="矩形 97"/>
            <p:cNvSpPr/>
            <p:nvPr/>
          </p:nvSpPr>
          <p:spPr>
            <a:xfrm>
              <a:off x="3308582" y="1816337"/>
              <a:ext cx="3883132" cy="90024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l"/>
              <a:r>
                <a:rPr lang="vi-VN" altLang="zh-CN" sz="7200" b="1" dirty="0" smtClean="0">
                  <a:solidFill>
                    <a:srgbClr val="FF6600"/>
                  </a:solidFill>
                  <a:cs typeface="+mn-ea"/>
                  <a:sym typeface="+mn-lt"/>
                </a:rPr>
                <a:t>KHOA HỌC</a:t>
              </a:r>
              <a:endParaRPr lang="zh-CN" altLang="en-US" sz="6400" b="1" dirty="0">
                <a:solidFill>
                  <a:srgbClr val="FF6600"/>
                </a:solidFill>
                <a:cs typeface="+mn-ea"/>
                <a:sym typeface="+mn-lt"/>
              </a:endParaRPr>
            </a:p>
          </p:txBody>
        </p:sp>
      </p:grpSp>
      <p:pic>
        <p:nvPicPr>
          <p:cNvPr id="89" name="图片 8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10" y="-32952"/>
            <a:ext cx="3393991" cy="3285056"/>
          </a:xfrm>
          <a:prstGeom prst="rect">
            <a:avLst/>
          </a:prstGeom>
        </p:spPr>
      </p:pic>
      <p:pic>
        <p:nvPicPr>
          <p:cNvPr id="80" name="图片 79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>
            <a:fillRect/>
          </a:stretch>
        </p:blipFill>
        <p:spPr>
          <a:xfrm>
            <a:off x="0" y="4840823"/>
            <a:ext cx="2751437" cy="1620820"/>
          </a:xfrm>
          <a:prstGeom prst="rect">
            <a:avLst/>
          </a:prstGeom>
        </p:spPr>
      </p:pic>
      <p:grpSp>
        <p:nvGrpSpPr>
          <p:cNvPr id="108" name="组合 107"/>
          <p:cNvGrpSpPr/>
          <p:nvPr/>
        </p:nvGrpSpPr>
        <p:grpSpPr>
          <a:xfrm>
            <a:off x="639707" y="3481240"/>
            <a:ext cx="1405279" cy="2687453"/>
            <a:chOff x="181346" y="1761375"/>
            <a:chExt cx="1517253" cy="2901593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86" name="图片 85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>
          <a:xfrm>
            <a:off x="9407611" y="4800725"/>
            <a:ext cx="2784389" cy="1620820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9670239" y="3330309"/>
            <a:ext cx="2176557" cy="3377231"/>
          </a:xfrm>
          <a:prstGeom prst="rect">
            <a:avLst/>
          </a:prstGeom>
        </p:spPr>
      </p:pic>
      <p:sp>
        <p:nvSpPr>
          <p:cNvPr id="92" name="任意多边形 91"/>
          <p:cNvSpPr/>
          <p:nvPr/>
        </p:nvSpPr>
        <p:spPr>
          <a:xfrm>
            <a:off x="-6577" y="6168693"/>
            <a:ext cx="12192000" cy="686217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111" name="任意多边形 110"/>
          <p:cNvSpPr/>
          <p:nvPr/>
        </p:nvSpPr>
        <p:spPr>
          <a:xfrm>
            <a:off x="-6577" y="6291730"/>
            <a:ext cx="12192000" cy="569031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112" name="任意多边形 111"/>
          <p:cNvSpPr/>
          <p:nvPr/>
        </p:nvSpPr>
        <p:spPr>
          <a:xfrm>
            <a:off x="-6577" y="6487466"/>
            <a:ext cx="12192000" cy="365639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1458" y="4840823"/>
            <a:ext cx="3121967" cy="1772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987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decel="50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8" dur="1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4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53" presetClass="entr" presetSubtype="52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8" decel="4100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4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4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6" presetClass="emph" presetSubtype="0" repeatCount="14000" autoRev="1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animScale>
                                      <p:cBhvr>
                                        <p:cTn id="67" dur="250" fill="hold"/>
                                        <p:tgtEl>
                                          <p:spTgt spid="28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</p:cTn>
                              </p:par>
                              <p:par>
                                <p:cTn id="68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4" presetClass="entr" presetSubtype="5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80" dur="1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4" presetClass="entr" presetSubtype="5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83" dur="1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7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75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75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675" decel="100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37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75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75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675" decel="100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105" grpId="0" animBg="1"/>
      <p:bldP spid="92" grpId="0" animBg="1"/>
      <p:bldP spid="111" grpId="0" animBg="1"/>
      <p:bldP spid="11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253</TotalTime>
  <Words>415</Words>
  <Application>Microsoft Macintosh PowerPoint</Application>
  <PresentationFormat>Widescreen</PresentationFormat>
  <Paragraphs>82</Paragraphs>
  <Slides>22</Slides>
  <Notes>10</Notes>
  <HiddenSlides>0</HiddenSlides>
  <MMClips>6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1" baseType="lpstr">
      <vt:lpstr>Calibri</vt:lpstr>
      <vt:lpstr>Calibri Light</vt:lpstr>
      <vt:lpstr>DengXian</vt:lpstr>
      <vt:lpstr>Times New Roman</vt:lpstr>
      <vt:lpstr>Verdana</vt:lpstr>
      <vt:lpstr>VNI-Times</vt:lpstr>
      <vt:lpstr>方正粗圆_GBK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15.0041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21</cp:revision>
  <dcterms:created xsi:type="dcterms:W3CDTF">2021-03-09T04:58:10Z</dcterms:created>
  <dcterms:modified xsi:type="dcterms:W3CDTF">2021-03-12T01:42:44Z</dcterms:modified>
</cp:coreProperties>
</file>