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av" ContentType="audio/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  <p:sldMasterId id="2147483698" r:id="rId4"/>
    <p:sldMasterId id="2147483716" r:id="rId5"/>
    <p:sldMasterId id="2147483730" r:id="rId6"/>
    <p:sldMasterId id="2147483743" r:id="rId7"/>
  </p:sldMasterIdLst>
  <p:notesMasterIdLst>
    <p:notesMasterId r:id="rId40"/>
  </p:notesMasterIdLst>
  <p:sldIdLst>
    <p:sldId id="288" r:id="rId8"/>
    <p:sldId id="290" r:id="rId9"/>
    <p:sldId id="258" r:id="rId10"/>
    <p:sldId id="259" r:id="rId11"/>
    <p:sldId id="256" r:id="rId12"/>
    <p:sldId id="260" r:id="rId13"/>
    <p:sldId id="262" r:id="rId14"/>
    <p:sldId id="265" r:id="rId15"/>
    <p:sldId id="264" r:id="rId16"/>
    <p:sldId id="263" r:id="rId17"/>
    <p:sldId id="266" r:id="rId18"/>
    <p:sldId id="268" r:id="rId19"/>
    <p:sldId id="267" r:id="rId20"/>
    <p:sldId id="293" r:id="rId21"/>
    <p:sldId id="269" r:id="rId22"/>
    <p:sldId id="270" r:id="rId23"/>
    <p:sldId id="271" r:id="rId24"/>
    <p:sldId id="272" r:id="rId25"/>
    <p:sldId id="273" r:id="rId26"/>
    <p:sldId id="28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4" r:id="rId37"/>
    <p:sldId id="285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0" autoAdjust="0"/>
    <p:restoredTop sz="92742"/>
  </p:normalViewPr>
  <p:slideViewPr>
    <p:cSldViewPr>
      <p:cViewPr>
        <p:scale>
          <a:sx n="88" d="100"/>
          <a:sy n="88" d="100"/>
        </p:scale>
        <p:origin x="14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B5C59-1373-43DB-A588-15CC310B7533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E4A08-4D2E-452D-A896-A5EFEB4F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7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74421-B558-CD44-A1B9-4C8E303729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8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4A08-4D2E-452D-A896-A5EFEB4F4F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4A08-4D2E-452D-A896-A5EFEB4F4F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7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3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6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4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3C062-266F-49F8-AA97-9F19B58C6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808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CD79-AF71-43CD-8CC8-93F4DBF07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773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6FD89-EB5D-45B5-97A3-7EB699A475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15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112AE-DD74-46DE-BCFB-A6FF1FD77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80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16658-46E2-4809-83C4-735DC7846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907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FC4F-D099-4021-9A82-107F0D083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122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A55DB-E1DE-4C7F-B017-3548CFE25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917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DE8C5-9AFC-4CC9-A417-338E1B907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85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59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19185-7250-4E41-9C73-3DFF3390AD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38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0B95F-0609-4475-B53C-EB1765919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524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15CB8-92F5-4FB0-8187-1B58A1448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627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6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131FBC-A116-4F85-AB30-9AAF09886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138045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B36EA-E6BF-4BBF-B67C-5BE41C3F47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060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72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3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85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63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9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79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27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27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83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30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49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05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06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97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56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6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14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17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95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93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16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32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5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08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3346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605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3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806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23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799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233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49DD-A4C0-4A53-B575-B93760346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8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3B6F-5F27-4277-858A-C38E344ABC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70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2C5B2-0034-4A9D-8AFC-6DF99B06D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04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C1353-CF1B-4A26-97FC-330D9AD852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40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9BA3C-1438-4B6D-A3CA-F6D7D0902E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505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0654-C1C8-4833-966E-5A0A4C6DAE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114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0ECD-0D73-4EFF-906D-A3707C59AF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5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99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320C2-5142-4F05-A74C-FCF777ECD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655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F7403-7754-4F2F-98C8-F6F2E76705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041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12392-55D5-4D39-8C44-58BFAAE744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321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6DF6A-56FE-4010-813D-37C9A64696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105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9D3B9-B4C0-4702-9108-12E38C47B2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468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2A6C-8600-4816-B5A9-1689A32BEC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043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ADBF-F8D0-4754-9DC9-8F2C9B6DD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763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E9DF0-61B4-401E-9847-5F08FEA38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1314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AA5FA-5E57-47FA-A792-AE70800E3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7247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53F1A-39E5-49D4-8B9C-A083CB971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8631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48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5F661-9B68-41E3-B152-A4F03CDD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783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EFCDC-D0FD-43CA-BC50-6BB75184F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9535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D71F0-C9A0-4569-9700-B56199AEE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45119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8BE5C-0A64-4393-8CDE-64D5A5B5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4388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E3A16-F087-40AD-B75C-7410B686E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7742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4DD7-60B2-4299-8CD8-3829223B7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628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3174-B8BE-4366-BB0B-2DE03C1C4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5134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FDF0-CA31-4AF1-9C68-2358E45EA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63469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7672-DD74-4516-8D92-15E2DADD16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038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4227-CE60-4F43-BF6F-0DECD0285E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9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234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1135-0300-4A7D-B361-8C494BB42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922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16F62-90EA-4529-97C2-AC3768982A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901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18BA-9391-429F-83FF-D5A1A06590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945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6A88-0354-453D-87C6-A373D7D270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594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D87C-D863-41FF-BE1A-9C7D530DF3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845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66E97-445D-4CCB-AAFB-6369DEC645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576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5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F76F9-BEDB-4326-8ABA-AD92F6B86E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819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5874-6F1D-4367-A6A4-C2F080FD2A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224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8CD3E-1597-45FD-83C9-0C6DFA4974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575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79D8-902F-404E-A6B5-5DDAA64039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20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0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0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4CFF-1276-4B7E-B222-AA4B3D5006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6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5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7.xml"/><Relationship Id="rId13" Type="http://schemas.openxmlformats.org/officeDocument/2006/relationships/theme" Target="../theme/theme6.xml"/><Relationship Id="rId14" Type="http://schemas.openxmlformats.org/officeDocument/2006/relationships/audio" Target="../media/audio1.wav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theme" Target="../theme/theme7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7B2F1-6848-4771-BEFD-BE65B14A37A7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D92FEF-6847-4D9D-B2C5-53777CA2AB29}" type="slidenum">
              <a:rPr lang="en-US" alt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3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F7B2F1-6848-4771-BEFD-BE65B14A37A7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03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4D191E-E2EA-4FD8-91E4-B4026BB50B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8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551F80-92B4-4AAA-BA59-87AB3480D7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3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12C1B0-FF2A-4E47-A00F-BFF23F723F7B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6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9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20.xml"/><Relationship Id="rId6" Type="http://schemas.openxmlformats.org/officeDocument/2006/relationships/image" Target="../media/image5.gif"/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Relationship Id="rId3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Relationship Id="rId3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Relationship Id="rId3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Relationship Id="rId3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audio" Target="../media/audio1.wav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1.jpeg"/><Relationship Id="rId3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2.jpeg"/><Relationship Id="rId3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4.jpeg"/><Relationship Id="rId3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5.jpeg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3.png"/><Relationship Id="rId3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0.png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19.png"/><Relationship Id="rId3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4" Type="http://schemas.openxmlformats.org/officeDocument/2006/relationships/image" Target="../media/image33.gif"/><Relationship Id="rId5" Type="http://schemas.openxmlformats.org/officeDocument/2006/relationships/image" Target="../media/image34.png"/><Relationship Id="rId1" Type="http://schemas.microsoft.com/office/2007/relationships/media" Target="Co%20gai%20mo%20duong.wav" TargetMode="External"/><Relationship Id="rId2" Type="http://schemas.openxmlformats.org/officeDocument/2006/relationships/audio" Target="Co%20gai%20mo%20duong.wa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slide" Target="slide11.xml"/><Relationship Id="rId5" Type="http://schemas.openxmlformats.org/officeDocument/2006/relationships/image" Target="../media/image12.png"/><Relationship Id="rId6" Type="http://schemas.openxmlformats.org/officeDocument/2006/relationships/slide" Target="slide8.xml"/><Relationship Id="rId7" Type="http://schemas.openxmlformats.org/officeDocument/2006/relationships/slide" Target="slide12.xml"/><Relationship Id="rId8" Type="http://schemas.openxmlformats.org/officeDocument/2006/relationships/slide" Target="slide9.xml"/><Relationship Id="rId9" Type="http://schemas.openxmlformats.org/officeDocument/2006/relationships/slide" Target="slide13.xml"/><Relationship Id="rId10" Type="http://schemas.openxmlformats.org/officeDocument/2006/relationships/slide" Target="slide10.xml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Relationship Id="rId3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Relationship Id="rId3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THANH AM</a:t>
            </a: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123728" y="1268760"/>
            <a:ext cx="5338192" cy="710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 học </a:t>
            </a: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</a:t>
            </a:r>
            <a:r>
              <a:rPr lang="vi-VN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2" name="WordArt 21"/>
          <p:cNvSpPr>
            <a:spLocks noChangeArrowheads="1" noChangeShapeType="1" noTextEdit="1"/>
          </p:cNvSpPr>
          <p:nvPr/>
        </p:nvSpPr>
        <p:spPr bwMode="auto">
          <a:xfrm>
            <a:off x="457200" y="1988840"/>
            <a:ext cx="8305800" cy="589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Ôn </a:t>
            </a:r>
            <a:r>
              <a:rPr lang="vi-VN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vi-VN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vi-VN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</a:t>
            </a:r>
            <a:r>
              <a:rPr lang="vi-VN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ật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chất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năng </a:t>
            </a:r>
            <a:r>
              <a:rPr lang="vi-VN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741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741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14" name="Picture 10" descr="cartoon1%20(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4" y="1268759"/>
            <a:ext cx="1600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1924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610815-90AC-4463-A02A-2631C4B67A8D}"/>
              </a:ext>
            </a:extLst>
          </p:cNvPr>
          <p:cNvSpPr/>
          <p:nvPr/>
        </p:nvSpPr>
        <p:spPr>
          <a:xfrm>
            <a:off x="5234940" y="6050280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984960"/>
            <a:ext cx="74888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vi-V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1200"/>
              </a:spcBef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234940" y="6046124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5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610815-90AC-4463-A02A-2631C4B67A8D}"/>
              </a:ext>
            </a:extLst>
          </p:cNvPr>
          <p:cNvSpPr/>
          <p:nvPr/>
        </p:nvSpPr>
        <p:spPr>
          <a:xfrm>
            <a:off x="5234940" y="6050280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556792"/>
            <a:ext cx="698477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vi-VN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ray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hoả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226021" y="6046124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22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610815-90AC-4463-A02A-2631C4B67A8D}"/>
              </a:ext>
            </a:extLst>
          </p:cNvPr>
          <p:cNvSpPr/>
          <p:nvPr/>
        </p:nvSpPr>
        <p:spPr>
          <a:xfrm>
            <a:off x="5234940" y="6050280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124744"/>
            <a:ext cx="712879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5: Sự biến đổi hoá học là gì?</a:t>
            </a:r>
          </a:p>
          <a:p>
            <a:pPr algn="just">
              <a:spcBef>
                <a:spcPts val="1800"/>
              </a:spcBef>
            </a:pP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Sự chuyển thể của một số chất lỏng sang thể khí và ngược lại.</a:t>
            </a:r>
          </a:p>
          <a:p>
            <a:pPr algn="just">
              <a:spcBef>
                <a:spcPts val="1800"/>
              </a:spcBef>
            </a:pP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Sự biến đổi 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 thành chất khác.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234940" y="5990705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24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610815-90AC-4463-A02A-2631C4B67A8D}"/>
              </a:ext>
            </a:extLst>
          </p:cNvPr>
          <p:cNvSpPr/>
          <p:nvPr/>
        </p:nvSpPr>
        <p:spPr>
          <a:xfrm>
            <a:off x="5234940" y="6050280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129079"/>
            <a:ext cx="756084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b="1" i="1" dirty="0">
                <a:solidFill>
                  <a:srgbClr val="FFFF00"/>
                </a:solidFill>
                <a:latin typeface="+mj-lt"/>
              </a:rPr>
              <a:t>Câu 6: Hỗn hợp nào dưới đây không phải là dung dịch?</a:t>
            </a:r>
          </a:p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bg1"/>
                </a:solidFill>
                <a:latin typeface="+mj-lt"/>
              </a:rPr>
              <a:t>a. Nước đường.</a:t>
            </a:r>
          </a:p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bg1"/>
                </a:solidFill>
                <a:latin typeface="+mj-lt"/>
              </a:rPr>
              <a:t>b. Nước chanh </a:t>
            </a:r>
            <a:r>
              <a:rPr lang="vi-VN" sz="3200" dirty="0" smtClean="0">
                <a:solidFill>
                  <a:schemeClr val="bg1"/>
                </a:solidFill>
                <a:latin typeface="+mj-lt"/>
              </a:rPr>
              <a:t>(đã 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lọc hết tép chanh và hạt) pha với nước đường và nước sôi để nguội.</a:t>
            </a:r>
          </a:p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bg1"/>
                </a:solidFill>
                <a:latin typeface="+mj-lt"/>
              </a:rPr>
              <a:t>c. Nước bột sắn </a:t>
            </a:r>
            <a:r>
              <a:rPr lang="vi-VN" sz="3200" dirty="0" smtClean="0">
                <a:solidFill>
                  <a:schemeClr val="bg1"/>
                </a:solidFill>
                <a:latin typeface="+mj-lt"/>
              </a:rPr>
              <a:t>(pha 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sống)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234940" y="5976851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4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9" name="Group 2169"/>
          <p:cNvGraphicFramePr>
            <a:graphicFrameLocks noGrp="1"/>
          </p:cNvGraphicFramePr>
          <p:nvPr/>
        </p:nvGraphicFramePr>
        <p:xfrm>
          <a:off x="1079500" y="225425"/>
          <a:ext cx="4930775" cy="6178558"/>
        </p:xfrm>
        <a:graphic>
          <a:graphicData uri="http://schemas.openxmlformats.org/drawingml/2006/table">
            <a:tbl>
              <a:tblPr/>
              <a:tblGrid>
                <a:gridCol w="379413"/>
                <a:gridCol w="379412"/>
                <a:gridCol w="379413"/>
                <a:gridCol w="379412"/>
                <a:gridCol w="379413"/>
                <a:gridCol w="379412"/>
                <a:gridCol w="379413"/>
                <a:gridCol w="377825"/>
                <a:gridCol w="387350"/>
                <a:gridCol w="358775"/>
                <a:gridCol w="392112"/>
                <a:gridCol w="379413"/>
                <a:gridCol w="379412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79" name="Rectangle 307"/>
          <p:cNvSpPr>
            <a:spLocks noChangeArrowheads="1"/>
          </p:cNvSpPr>
          <p:nvPr/>
        </p:nvSpPr>
        <p:spPr bwMode="auto">
          <a:xfrm>
            <a:off x="7153275" y="5483225"/>
            <a:ext cx="682625" cy="303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Đội A</a:t>
            </a:r>
          </a:p>
        </p:txBody>
      </p:sp>
      <p:sp>
        <p:nvSpPr>
          <p:cNvPr id="3380" name="Oval 308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30</a:t>
            </a:r>
          </a:p>
        </p:txBody>
      </p:sp>
      <p:sp>
        <p:nvSpPr>
          <p:cNvPr id="3381" name="Oval 309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29</a:t>
            </a:r>
          </a:p>
        </p:txBody>
      </p:sp>
      <p:sp>
        <p:nvSpPr>
          <p:cNvPr id="3382" name="Oval 310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28</a:t>
            </a:r>
          </a:p>
        </p:txBody>
      </p:sp>
      <p:sp>
        <p:nvSpPr>
          <p:cNvPr id="3383" name="Oval 311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27</a:t>
            </a:r>
          </a:p>
        </p:txBody>
      </p:sp>
      <p:sp>
        <p:nvSpPr>
          <p:cNvPr id="3384" name="Oval 312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26</a:t>
            </a:r>
          </a:p>
        </p:txBody>
      </p:sp>
      <p:sp>
        <p:nvSpPr>
          <p:cNvPr id="3385" name="Oval 313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25</a:t>
            </a:r>
          </a:p>
        </p:txBody>
      </p:sp>
      <p:sp>
        <p:nvSpPr>
          <p:cNvPr id="3386" name="Oval 314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24</a:t>
            </a:r>
          </a:p>
        </p:txBody>
      </p:sp>
      <p:sp>
        <p:nvSpPr>
          <p:cNvPr id="3387" name="Oval 315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23</a:t>
            </a:r>
          </a:p>
        </p:txBody>
      </p:sp>
      <p:sp>
        <p:nvSpPr>
          <p:cNvPr id="3388" name="Oval 316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22</a:t>
            </a:r>
          </a:p>
        </p:txBody>
      </p:sp>
      <p:sp>
        <p:nvSpPr>
          <p:cNvPr id="3389" name="Oval 317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21</a:t>
            </a:r>
          </a:p>
        </p:txBody>
      </p:sp>
      <p:sp>
        <p:nvSpPr>
          <p:cNvPr id="3390" name="Oval 318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20</a:t>
            </a:r>
          </a:p>
        </p:txBody>
      </p:sp>
      <p:sp>
        <p:nvSpPr>
          <p:cNvPr id="3391" name="Oval 319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19</a:t>
            </a:r>
          </a:p>
        </p:txBody>
      </p:sp>
      <p:sp>
        <p:nvSpPr>
          <p:cNvPr id="3392" name="Oval 320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18</a:t>
            </a:r>
          </a:p>
        </p:txBody>
      </p:sp>
      <p:sp>
        <p:nvSpPr>
          <p:cNvPr id="3393" name="Oval 321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17</a:t>
            </a:r>
          </a:p>
        </p:txBody>
      </p:sp>
      <p:sp>
        <p:nvSpPr>
          <p:cNvPr id="3394" name="Oval 322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16</a:t>
            </a:r>
          </a:p>
        </p:txBody>
      </p:sp>
      <p:sp>
        <p:nvSpPr>
          <p:cNvPr id="3395" name="Oval 323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15</a:t>
            </a:r>
          </a:p>
        </p:txBody>
      </p:sp>
      <p:sp>
        <p:nvSpPr>
          <p:cNvPr id="3396" name="Oval 324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14</a:t>
            </a:r>
          </a:p>
        </p:txBody>
      </p:sp>
      <p:sp>
        <p:nvSpPr>
          <p:cNvPr id="3397" name="Oval 325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13</a:t>
            </a:r>
          </a:p>
        </p:txBody>
      </p:sp>
      <p:sp>
        <p:nvSpPr>
          <p:cNvPr id="3398" name="Oval 326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12</a:t>
            </a:r>
          </a:p>
        </p:txBody>
      </p:sp>
      <p:sp>
        <p:nvSpPr>
          <p:cNvPr id="3399" name="Oval 327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11</a:t>
            </a:r>
          </a:p>
        </p:txBody>
      </p:sp>
      <p:sp>
        <p:nvSpPr>
          <p:cNvPr id="3400" name="Oval 328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10</a:t>
            </a:r>
          </a:p>
        </p:txBody>
      </p:sp>
      <p:sp>
        <p:nvSpPr>
          <p:cNvPr id="3401" name="Oval 329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9</a:t>
            </a:r>
          </a:p>
        </p:txBody>
      </p:sp>
      <p:sp>
        <p:nvSpPr>
          <p:cNvPr id="3402" name="Oval 330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8</a:t>
            </a:r>
          </a:p>
        </p:txBody>
      </p:sp>
      <p:sp>
        <p:nvSpPr>
          <p:cNvPr id="3403" name="Oval 331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7</a:t>
            </a:r>
          </a:p>
        </p:txBody>
      </p:sp>
      <p:sp>
        <p:nvSpPr>
          <p:cNvPr id="3404" name="Oval 332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6</a:t>
            </a:r>
          </a:p>
        </p:txBody>
      </p:sp>
      <p:sp>
        <p:nvSpPr>
          <p:cNvPr id="3405" name="Oval 333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5</a:t>
            </a:r>
          </a:p>
        </p:txBody>
      </p:sp>
      <p:sp>
        <p:nvSpPr>
          <p:cNvPr id="3406" name="Oval 334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4</a:t>
            </a:r>
          </a:p>
        </p:txBody>
      </p:sp>
      <p:sp>
        <p:nvSpPr>
          <p:cNvPr id="3407" name="Oval 335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3408" name="Oval 336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3409" name="Oval 337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</a:t>
            </a:r>
          </a:p>
        </p:txBody>
      </p:sp>
      <p:sp>
        <p:nvSpPr>
          <p:cNvPr id="3410" name="Oval 338"/>
          <p:cNvSpPr>
            <a:spLocks noChangeArrowheads="1"/>
          </p:cNvSpPr>
          <p:nvPr/>
        </p:nvSpPr>
        <p:spPr bwMode="auto">
          <a:xfrm>
            <a:off x="7304088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3413" name="Rectangle 341"/>
          <p:cNvSpPr>
            <a:spLocks noChangeArrowheads="1"/>
          </p:cNvSpPr>
          <p:nvPr/>
        </p:nvSpPr>
        <p:spPr bwMode="auto">
          <a:xfrm>
            <a:off x="360363" y="238125"/>
            <a:ext cx="457200" cy="325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1</a:t>
            </a:r>
          </a:p>
        </p:txBody>
      </p:sp>
      <p:pic>
        <p:nvPicPr>
          <p:cNvPr id="3414" name="Picture 342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8900" y="315913"/>
            <a:ext cx="36195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365" name="Group 1245"/>
          <p:cNvGraphicFramePr>
            <a:graphicFrameLocks noGrp="1"/>
          </p:cNvGraphicFramePr>
          <p:nvPr/>
        </p:nvGraphicFramePr>
        <p:xfrm>
          <a:off x="2208213" y="227013"/>
          <a:ext cx="1897062" cy="335280"/>
        </p:xfrm>
        <a:graphic>
          <a:graphicData uri="http://schemas.openxmlformats.org/drawingml/2006/table">
            <a:tbl>
              <a:tblPr/>
              <a:tblGrid>
                <a:gridCol w="379412"/>
                <a:gridCol w="379413"/>
                <a:gridCol w="379412"/>
                <a:gridCol w="379413"/>
                <a:gridCol w="379412"/>
              </a:tblGrid>
              <a:tr h="334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29" name="AutoShape 357"/>
          <p:cNvSpPr>
            <a:spLocks noChangeArrowheads="1"/>
          </p:cNvSpPr>
          <p:nvPr/>
        </p:nvSpPr>
        <p:spPr bwMode="auto">
          <a:xfrm>
            <a:off x="5780088" y="549275"/>
            <a:ext cx="3025775" cy="35448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just"/>
            <a:r>
              <a:rPr lang="en-US" sz="2400">
                <a:solidFill>
                  <a:srgbClr val="000099"/>
                </a:solidFill>
              </a:rPr>
              <a:t>Câu 1: 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Ô chữ có 5 chữ cái: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Đây là một trong những vật liệu dùng để sản xuất xi măng.</a:t>
            </a:r>
          </a:p>
        </p:txBody>
      </p:sp>
      <p:sp>
        <p:nvSpPr>
          <p:cNvPr id="3430" name="Rectangle 358"/>
          <p:cNvSpPr>
            <a:spLocks noChangeArrowheads="1"/>
          </p:cNvSpPr>
          <p:nvPr/>
        </p:nvSpPr>
        <p:spPr bwMode="auto">
          <a:xfrm>
            <a:off x="354013" y="617538"/>
            <a:ext cx="4572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2</a:t>
            </a:r>
          </a:p>
        </p:txBody>
      </p:sp>
      <p:pic>
        <p:nvPicPr>
          <p:cNvPr id="3431" name="Picture 359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0" y="655638"/>
            <a:ext cx="36195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371" name="Group 1251"/>
          <p:cNvGraphicFramePr>
            <a:graphicFrameLocks noGrp="1"/>
          </p:cNvGraphicFramePr>
          <p:nvPr/>
        </p:nvGraphicFramePr>
        <p:xfrm>
          <a:off x="2595563" y="563563"/>
          <a:ext cx="1139825" cy="335280"/>
        </p:xfrm>
        <a:graphic>
          <a:graphicData uri="http://schemas.openxmlformats.org/drawingml/2006/table">
            <a:tbl>
              <a:tblPr/>
              <a:tblGrid>
                <a:gridCol w="379412"/>
                <a:gridCol w="381000"/>
                <a:gridCol w="379413"/>
              </a:tblGrid>
              <a:tr h="334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42" name="AutoShape 370"/>
          <p:cNvSpPr>
            <a:spLocks noChangeArrowheads="1"/>
          </p:cNvSpPr>
          <p:nvPr/>
        </p:nvSpPr>
        <p:spPr bwMode="auto">
          <a:xfrm>
            <a:off x="5808663" y="549275"/>
            <a:ext cx="2997200" cy="35448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just"/>
            <a:r>
              <a:rPr lang="en-US" sz="2400">
                <a:solidFill>
                  <a:srgbClr val="000099"/>
                </a:solidFill>
              </a:rPr>
              <a:t>Câu 2: 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Ô chữ có 3 chữ cái: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Đây là vật liệu dùng để đan lát, làm đồ mĩ nghệ.</a:t>
            </a:r>
          </a:p>
        </p:txBody>
      </p:sp>
      <p:sp>
        <p:nvSpPr>
          <p:cNvPr id="3443" name="AutoShape 371"/>
          <p:cNvSpPr>
            <a:spLocks noChangeArrowheads="1"/>
          </p:cNvSpPr>
          <p:nvPr/>
        </p:nvSpPr>
        <p:spPr bwMode="auto">
          <a:xfrm>
            <a:off x="5773738" y="555625"/>
            <a:ext cx="3025775" cy="35385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just"/>
            <a:r>
              <a:rPr lang="en-US" sz="2400">
                <a:solidFill>
                  <a:srgbClr val="000099"/>
                </a:solidFill>
              </a:rPr>
              <a:t>Câu 3: 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Ô chữ có 4 chữ cái: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Đây là vật liệu dùng để xây nhà cửa cao tầng, làm cầu bắc qua sông, đường ray tàu hỏa, máy móc</a:t>
            </a:r>
          </a:p>
        </p:txBody>
      </p:sp>
      <p:graphicFrame>
        <p:nvGraphicFramePr>
          <p:cNvPr id="6378" name="Group 1258"/>
          <p:cNvGraphicFramePr>
            <a:graphicFrameLocks noGrp="1"/>
          </p:cNvGraphicFramePr>
          <p:nvPr/>
        </p:nvGraphicFramePr>
        <p:xfrm>
          <a:off x="2981325" y="906463"/>
          <a:ext cx="1519238" cy="335280"/>
        </p:xfrm>
        <a:graphic>
          <a:graphicData uri="http://schemas.openxmlformats.org/drawingml/2006/table">
            <a:tbl>
              <a:tblPr/>
              <a:tblGrid>
                <a:gridCol w="379413"/>
                <a:gridCol w="381000"/>
                <a:gridCol w="379412"/>
                <a:gridCol w="379413"/>
              </a:tblGrid>
              <a:tr h="334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56" name="Picture 384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0" y="987425"/>
            <a:ext cx="3619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7" name="Rectangle 385"/>
          <p:cNvSpPr>
            <a:spLocks noChangeArrowheads="1"/>
          </p:cNvSpPr>
          <p:nvPr/>
        </p:nvSpPr>
        <p:spPr bwMode="auto">
          <a:xfrm>
            <a:off x="360363" y="944563"/>
            <a:ext cx="457200" cy="3032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3</a:t>
            </a:r>
          </a:p>
        </p:txBody>
      </p:sp>
      <p:sp>
        <p:nvSpPr>
          <p:cNvPr id="3458" name="Rectangle 386"/>
          <p:cNvSpPr>
            <a:spLocks noChangeArrowheads="1"/>
          </p:cNvSpPr>
          <p:nvPr/>
        </p:nvSpPr>
        <p:spPr bwMode="auto">
          <a:xfrm>
            <a:off x="360363" y="1282700"/>
            <a:ext cx="457200" cy="3095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4</a:t>
            </a:r>
          </a:p>
        </p:txBody>
      </p:sp>
      <p:graphicFrame>
        <p:nvGraphicFramePr>
          <p:cNvPr id="6389" name="Group 1269"/>
          <p:cNvGraphicFramePr>
            <a:graphicFrameLocks noGrp="1"/>
          </p:cNvGraphicFramePr>
          <p:nvPr/>
        </p:nvGraphicFramePr>
        <p:xfrm>
          <a:off x="2973388" y="1250950"/>
          <a:ext cx="1898650" cy="335280"/>
        </p:xfrm>
        <a:graphic>
          <a:graphicData uri="http://schemas.openxmlformats.org/drawingml/2006/table">
            <a:tbl>
              <a:tblPr/>
              <a:tblGrid>
                <a:gridCol w="379412"/>
                <a:gridCol w="381000"/>
                <a:gridCol w="379413"/>
                <a:gridCol w="379412"/>
                <a:gridCol w="379413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73" name="Picture 401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0" y="1339850"/>
            <a:ext cx="3619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4" name="AutoShape 402"/>
          <p:cNvSpPr>
            <a:spLocks noChangeArrowheads="1"/>
          </p:cNvSpPr>
          <p:nvPr/>
        </p:nvSpPr>
        <p:spPr bwMode="auto">
          <a:xfrm>
            <a:off x="5773738" y="552450"/>
            <a:ext cx="3025775" cy="35417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just"/>
            <a:r>
              <a:rPr lang="en-US" sz="2400">
                <a:solidFill>
                  <a:srgbClr val="000099"/>
                </a:solidFill>
              </a:rPr>
              <a:t>Câu 4: 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Ô chữ có 5 chữ cái: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Đây là vật liệu dùng để làm săm lốp xe, làm các chi tiết một số đồ điện, máy móc và đồ dùng trong gia đình.</a:t>
            </a:r>
          </a:p>
        </p:txBody>
      </p:sp>
      <p:sp>
        <p:nvSpPr>
          <p:cNvPr id="3475" name="Rectangle 403"/>
          <p:cNvSpPr>
            <a:spLocks noChangeArrowheads="1"/>
          </p:cNvSpPr>
          <p:nvPr/>
        </p:nvSpPr>
        <p:spPr bwMode="auto">
          <a:xfrm>
            <a:off x="360363" y="1622425"/>
            <a:ext cx="457200" cy="3032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5</a:t>
            </a:r>
          </a:p>
        </p:txBody>
      </p:sp>
      <p:graphicFrame>
        <p:nvGraphicFramePr>
          <p:cNvPr id="6404" name="Group 1284"/>
          <p:cNvGraphicFramePr>
            <a:graphicFrameLocks noGrp="1"/>
          </p:cNvGraphicFramePr>
          <p:nvPr/>
        </p:nvGraphicFramePr>
        <p:xfrm>
          <a:off x="2598738" y="1592263"/>
          <a:ext cx="3036887" cy="335280"/>
        </p:xfrm>
        <a:graphic>
          <a:graphicData uri="http://schemas.openxmlformats.org/drawingml/2006/table">
            <a:tbl>
              <a:tblPr/>
              <a:tblGrid>
                <a:gridCol w="379412"/>
                <a:gridCol w="381000"/>
                <a:gridCol w="379413"/>
                <a:gridCol w="379412"/>
                <a:gridCol w="379413"/>
                <a:gridCol w="379412"/>
                <a:gridCol w="379413"/>
                <a:gridCol w="379412"/>
              </a:tblGrid>
              <a:tr h="334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96" name="Picture 424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0" y="1679575"/>
            <a:ext cx="3619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7" name="AutoShape 425"/>
          <p:cNvSpPr>
            <a:spLocks noChangeArrowheads="1"/>
          </p:cNvSpPr>
          <p:nvPr/>
        </p:nvSpPr>
        <p:spPr bwMode="auto">
          <a:xfrm>
            <a:off x="5773738" y="560388"/>
            <a:ext cx="3025775" cy="3533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just"/>
            <a:r>
              <a:rPr lang="en-US" sz="2400">
                <a:solidFill>
                  <a:srgbClr val="000099"/>
                </a:solidFill>
              </a:rPr>
              <a:t>Câu 5: 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Ô chữ có 8 chữ cái: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Đây là vật liệu trong suốt, không gỉ, được làm từ cát trắng và một số chất khác.</a:t>
            </a:r>
          </a:p>
        </p:txBody>
      </p:sp>
      <p:sp>
        <p:nvSpPr>
          <p:cNvPr id="3498" name="Rectangle 426"/>
          <p:cNvSpPr>
            <a:spLocks noChangeArrowheads="1"/>
          </p:cNvSpPr>
          <p:nvPr/>
        </p:nvSpPr>
        <p:spPr bwMode="auto">
          <a:xfrm>
            <a:off x="360363" y="1973263"/>
            <a:ext cx="457200" cy="3032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6</a:t>
            </a:r>
          </a:p>
        </p:txBody>
      </p:sp>
      <p:graphicFrame>
        <p:nvGraphicFramePr>
          <p:cNvPr id="6417" name="Group 1297"/>
          <p:cNvGraphicFramePr>
            <a:graphicFrameLocks noGrp="1"/>
          </p:cNvGraphicFramePr>
          <p:nvPr/>
        </p:nvGraphicFramePr>
        <p:xfrm>
          <a:off x="2222500" y="1927225"/>
          <a:ext cx="2657475" cy="354013"/>
        </p:xfrm>
        <a:graphic>
          <a:graphicData uri="http://schemas.openxmlformats.org/drawingml/2006/table">
            <a:tbl>
              <a:tblPr/>
              <a:tblGrid>
                <a:gridCol w="379413"/>
                <a:gridCol w="381000"/>
                <a:gridCol w="379412"/>
                <a:gridCol w="379413"/>
                <a:gridCol w="379412"/>
                <a:gridCol w="379413"/>
                <a:gridCol w="379412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17" name="Picture 445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8900" y="2024063"/>
            <a:ext cx="36195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8" name="AutoShape 446"/>
          <p:cNvSpPr>
            <a:spLocks noChangeArrowheads="1"/>
          </p:cNvSpPr>
          <p:nvPr/>
        </p:nvSpPr>
        <p:spPr bwMode="auto">
          <a:xfrm>
            <a:off x="5767388" y="549275"/>
            <a:ext cx="3025775" cy="35448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just"/>
            <a:r>
              <a:rPr lang="en-US" sz="2400">
                <a:solidFill>
                  <a:srgbClr val="000099"/>
                </a:solidFill>
              </a:rPr>
              <a:t>Câu 6: 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Ô chữ có 7 chữ cái: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Đây là vật liệu được sử dụng rộng rãi vì chúng bền, không đắt tiền và có màu sắc đẹp.</a:t>
            </a:r>
          </a:p>
        </p:txBody>
      </p:sp>
      <p:sp>
        <p:nvSpPr>
          <p:cNvPr id="3519" name="Rectangle 447"/>
          <p:cNvSpPr>
            <a:spLocks noChangeArrowheads="1"/>
          </p:cNvSpPr>
          <p:nvPr/>
        </p:nvSpPr>
        <p:spPr bwMode="auto">
          <a:xfrm>
            <a:off x="360363" y="2322513"/>
            <a:ext cx="4572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7</a:t>
            </a:r>
          </a:p>
        </p:txBody>
      </p:sp>
      <p:graphicFrame>
        <p:nvGraphicFramePr>
          <p:cNvPr id="6430" name="Group 1310"/>
          <p:cNvGraphicFramePr>
            <a:graphicFrameLocks noGrp="1"/>
          </p:cNvGraphicFramePr>
          <p:nvPr/>
        </p:nvGraphicFramePr>
        <p:xfrm>
          <a:off x="2976563" y="2274888"/>
          <a:ext cx="1898650" cy="341312"/>
        </p:xfrm>
        <a:graphic>
          <a:graphicData uri="http://schemas.openxmlformats.org/drawingml/2006/table">
            <a:tbl>
              <a:tblPr/>
              <a:tblGrid>
                <a:gridCol w="379412"/>
                <a:gridCol w="381000"/>
                <a:gridCol w="379413"/>
                <a:gridCol w="379412"/>
                <a:gridCol w="379413"/>
              </a:tblGrid>
              <a:tr h="341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34" name="Picture 462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0" y="2362200"/>
            <a:ext cx="3619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35" name="AutoShape 463"/>
          <p:cNvSpPr>
            <a:spLocks noChangeArrowheads="1"/>
          </p:cNvSpPr>
          <p:nvPr/>
        </p:nvSpPr>
        <p:spPr bwMode="auto">
          <a:xfrm>
            <a:off x="5759450" y="549275"/>
            <a:ext cx="3025775" cy="35448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just"/>
            <a:r>
              <a:rPr lang="en-US" sz="2400">
                <a:solidFill>
                  <a:srgbClr val="000099"/>
                </a:solidFill>
              </a:rPr>
              <a:t>Câu 7: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Ô chữ có 5 chữ cái: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Đây là nguyên liệu của ngành dệt may và một số ngành công nghiệp khác.</a:t>
            </a:r>
          </a:p>
        </p:txBody>
      </p:sp>
      <p:sp>
        <p:nvSpPr>
          <p:cNvPr id="3536" name="Rectangle 464"/>
          <p:cNvSpPr>
            <a:spLocks noChangeArrowheads="1"/>
          </p:cNvSpPr>
          <p:nvPr/>
        </p:nvSpPr>
        <p:spPr bwMode="auto">
          <a:xfrm>
            <a:off x="360363" y="2665413"/>
            <a:ext cx="457200" cy="3032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8</a:t>
            </a:r>
          </a:p>
        </p:txBody>
      </p:sp>
      <p:graphicFrame>
        <p:nvGraphicFramePr>
          <p:cNvPr id="7218" name="Group 2098"/>
          <p:cNvGraphicFramePr>
            <a:graphicFrameLocks noGrp="1"/>
          </p:cNvGraphicFramePr>
          <p:nvPr/>
        </p:nvGraphicFramePr>
        <p:xfrm>
          <a:off x="2976563" y="2616200"/>
          <a:ext cx="1149350" cy="341313"/>
        </p:xfrm>
        <a:graphic>
          <a:graphicData uri="http://schemas.openxmlformats.org/drawingml/2006/table">
            <a:tbl>
              <a:tblPr/>
              <a:tblGrid>
                <a:gridCol w="379412"/>
                <a:gridCol w="381000"/>
                <a:gridCol w="388938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47" name="Picture 475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8900" y="2708275"/>
            <a:ext cx="3619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8" name="AutoShape 476"/>
          <p:cNvSpPr>
            <a:spLocks noChangeArrowheads="1"/>
          </p:cNvSpPr>
          <p:nvPr/>
        </p:nvSpPr>
        <p:spPr bwMode="auto">
          <a:xfrm>
            <a:off x="5759450" y="558800"/>
            <a:ext cx="3030538" cy="3535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just"/>
            <a:r>
              <a:rPr lang="en-US" sz="2400">
                <a:solidFill>
                  <a:srgbClr val="000099"/>
                </a:solidFill>
              </a:rPr>
              <a:t>Câu 8: 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Ô chữ có 3 chữ cái: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Đây là vật liệu được sản xuất từ tơ sợi tự nhiên hoặc tơ sợi nhân tạo.</a:t>
            </a:r>
          </a:p>
        </p:txBody>
      </p:sp>
      <p:sp>
        <p:nvSpPr>
          <p:cNvPr id="3549" name="Rectangle 477"/>
          <p:cNvSpPr>
            <a:spLocks noChangeArrowheads="1"/>
          </p:cNvSpPr>
          <p:nvPr/>
        </p:nvSpPr>
        <p:spPr bwMode="auto">
          <a:xfrm>
            <a:off x="365125" y="2974975"/>
            <a:ext cx="457200" cy="3032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9</a:t>
            </a:r>
          </a:p>
        </p:txBody>
      </p:sp>
      <p:graphicFrame>
        <p:nvGraphicFramePr>
          <p:cNvPr id="6455" name="Group 1335"/>
          <p:cNvGraphicFramePr>
            <a:graphicFrameLocks noGrp="1"/>
          </p:cNvGraphicFramePr>
          <p:nvPr/>
        </p:nvGraphicFramePr>
        <p:xfrm>
          <a:off x="2206625" y="2957513"/>
          <a:ext cx="2286000" cy="34925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66" name="Picture 494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9350" y="3021013"/>
            <a:ext cx="36195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67" name="AutoShape 495"/>
          <p:cNvSpPr>
            <a:spLocks noChangeArrowheads="1"/>
          </p:cNvSpPr>
          <p:nvPr/>
        </p:nvSpPr>
        <p:spPr bwMode="auto">
          <a:xfrm>
            <a:off x="5767388" y="549275"/>
            <a:ext cx="3025775" cy="35448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r>
              <a:rPr lang="en-US" sz="2400">
                <a:solidFill>
                  <a:srgbClr val="000099"/>
                </a:solidFill>
              </a:rPr>
              <a:t>Câu 9: </a:t>
            </a:r>
          </a:p>
          <a:p>
            <a:r>
              <a:rPr lang="en-US" sz="2400">
                <a:solidFill>
                  <a:srgbClr val="000099"/>
                </a:solidFill>
              </a:rPr>
              <a:t>Ô chữ có 6 chữ cái:</a:t>
            </a:r>
          </a:p>
          <a:p>
            <a:r>
              <a:rPr lang="en-US" sz="2400">
                <a:solidFill>
                  <a:srgbClr val="000099"/>
                </a:solidFill>
              </a:rPr>
              <a:t>Đây là tên gọi của một sự biến đổi từ chất này thành chất khác.</a:t>
            </a:r>
          </a:p>
        </p:txBody>
      </p:sp>
      <p:sp>
        <p:nvSpPr>
          <p:cNvPr id="3568" name="Rectangle 496"/>
          <p:cNvSpPr>
            <a:spLocks noChangeArrowheads="1"/>
          </p:cNvSpPr>
          <p:nvPr/>
        </p:nvSpPr>
        <p:spPr bwMode="auto">
          <a:xfrm>
            <a:off x="354013" y="3333750"/>
            <a:ext cx="457200" cy="3032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10</a:t>
            </a:r>
          </a:p>
        </p:txBody>
      </p:sp>
      <p:graphicFrame>
        <p:nvGraphicFramePr>
          <p:cNvPr id="6462" name="Group 1342"/>
          <p:cNvGraphicFramePr>
            <a:graphicFrameLocks noGrp="1"/>
          </p:cNvGraphicFramePr>
          <p:nvPr/>
        </p:nvGraphicFramePr>
        <p:xfrm>
          <a:off x="2197100" y="3298825"/>
          <a:ext cx="1541463" cy="342900"/>
        </p:xfrm>
        <a:graphic>
          <a:graphicData uri="http://schemas.openxmlformats.org/drawingml/2006/table">
            <a:tbl>
              <a:tblPr/>
              <a:tblGrid>
                <a:gridCol w="385763"/>
                <a:gridCol w="385762"/>
                <a:gridCol w="384175"/>
                <a:gridCol w="385763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1" name="Picture 509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9350" y="3384550"/>
            <a:ext cx="3619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2" name="AutoShape 510"/>
          <p:cNvSpPr>
            <a:spLocks noChangeArrowheads="1"/>
          </p:cNvSpPr>
          <p:nvPr/>
        </p:nvSpPr>
        <p:spPr bwMode="auto">
          <a:xfrm>
            <a:off x="5767388" y="555625"/>
            <a:ext cx="3025775" cy="35385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just"/>
            <a:r>
              <a:rPr lang="en-US" sz="2400">
                <a:solidFill>
                  <a:srgbClr val="000099"/>
                </a:solidFill>
              </a:rPr>
              <a:t>Câu 10: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Ô chữ có 4 chữ cái: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Đây là vật liệu có màu đỏ nâu, có ánh kim, dễ dát mỏng, dễ kéo thành sợi, dẫn nhiệt và dẫn điện tốt.</a:t>
            </a:r>
          </a:p>
        </p:txBody>
      </p:sp>
      <p:sp>
        <p:nvSpPr>
          <p:cNvPr id="3583" name="Rectangle 511"/>
          <p:cNvSpPr>
            <a:spLocks noChangeArrowheads="1"/>
          </p:cNvSpPr>
          <p:nvPr/>
        </p:nvSpPr>
        <p:spPr bwMode="auto">
          <a:xfrm>
            <a:off x="360363" y="3686175"/>
            <a:ext cx="4572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11</a:t>
            </a:r>
          </a:p>
        </p:txBody>
      </p:sp>
      <p:graphicFrame>
        <p:nvGraphicFramePr>
          <p:cNvPr id="6482" name="Group 1362"/>
          <p:cNvGraphicFramePr>
            <a:graphicFrameLocks noGrp="1"/>
          </p:cNvGraphicFramePr>
          <p:nvPr/>
        </p:nvGraphicFramePr>
        <p:xfrm>
          <a:off x="2613025" y="3654425"/>
          <a:ext cx="2663825" cy="335280"/>
        </p:xfrm>
        <a:graphic>
          <a:graphicData uri="http://schemas.openxmlformats.org/drawingml/2006/table">
            <a:tbl>
              <a:tblPr/>
              <a:tblGrid>
                <a:gridCol w="381000"/>
                <a:gridCol w="379413"/>
                <a:gridCol w="381000"/>
                <a:gridCol w="381000"/>
                <a:gridCol w="381000"/>
                <a:gridCol w="379412"/>
                <a:gridCol w="3810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02" name="Picture 530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9350" y="3744913"/>
            <a:ext cx="36195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03" name="AutoShape 531"/>
          <p:cNvSpPr>
            <a:spLocks noChangeArrowheads="1"/>
          </p:cNvSpPr>
          <p:nvPr/>
        </p:nvSpPr>
        <p:spPr bwMode="auto">
          <a:xfrm>
            <a:off x="5767388" y="555625"/>
            <a:ext cx="3025775" cy="3532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just"/>
            <a:r>
              <a:rPr lang="en-US" sz="2400">
                <a:solidFill>
                  <a:srgbClr val="000099"/>
                </a:solidFill>
              </a:rPr>
              <a:t>Câu 11: </a:t>
            </a:r>
          </a:p>
          <a:p>
            <a:r>
              <a:rPr lang="en-US" sz="2400">
                <a:solidFill>
                  <a:srgbClr val="000099"/>
                </a:solidFill>
              </a:rPr>
              <a:t>Ô chữ có 7 chữ cái: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Đây là nguồn năng lượng được sử dụng chủ yếu trên trái đất.</a:t>
            </a:r>
          </a:p>
        </p:txBody>
      </p:sp>
      <p:sp>
        <p:nvSpPr>
          <p:cNvPr id="3604" name="Rectangle 532"/>
          <p:cNvSpPr>
            <a:spLocks noChangeArrowheads="1"/>
          </p:cNvSpPr>
          <p:nvPr/>
        </p:nvSpPr>
        <p:spPr bwMode="auto">
          <a:xfrm>
            <a:off x="358775" y="4025900"/>
            <a:ext cx="457200" cy="2952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12</a:t>
            </a:r>
          </a:p>
        </p:txBody>
      </p:sp>
      <p:graphicFrame>
        <p:nvGraphicFramePr>
          <p:cNvPr id="6491" name="Group 1371"/>
          <p:cNvGraphicFramePr>
            <a:graphicFrameLocks noGrp="1"/>
          </p:cNvGraphicFramePr>
          <p:nvPr/>
        </p:nvGraphicFramePr>
        <p:xfrm>
          <a:off x="2959100" y="3981450"/>
          <a:ext cx="1531938" cy="335280"/>
        </p:xfrm>
        <a:graphic>
          <a:graphicData uri="http://schemas.openxmlformats.org/drawingml/2006/table">
            <a:tbl>
              <a:tblPr/>
              <a:tblGrid>
                <a:gridCol w="382588"/>
                <a:gridCol w="384175"/>
                <a:gridCol w="382587"/>
                <a:gridCol w="382588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17" name="Picture 545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9350" y="4075113"/>
            <a:ext cx="36195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8" name="AutoShape 546"/>
          <p:cNvSpPr>
            <a:spLocks noChangeArrowheads="1"/>
          </p:cNvSpPr>
          <p:nvPr/>
        </p:nvSpPr>
        <p:spPr bwMode="auto">
          <a:xfrm>
            <a:off x="5781675" y="549275"/>
            <a:ext cx="3011488" cy="35385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just"/>
            <a:r>
              <a:rPr lang="en-US" sz="2400">
                <a:solidFill>
                  <a:srgbClr val="000099"/>
                </a:solidFill>
              </a:rPr>
              <a:t>Câu 12: </a:t>
            </a:r>
          </a:p>
          <a:p>
            <a:pPr algn="just"/>
            <a:r>
              <a:rPr lang="en-US" sz="2200">
                <a:solidFill>
                  <a:srgbClr val="000099"/>
                </a:solidFill>
              </a:rPr>
              <a:t>Ô chữ có </a:t>
            </a:r>
            <a:r>
              <a:rPr lang="en-US">
                <a:solidFill>
                  <a:srgbClr val="000099"/>
                </a:solidFill>
              </a:rPr>
              <a:t>4</a:t>
            </a:r>
            <a:r>
              <a:rPr lang="en-US" sz="2200">
                <a:solidFill>
                  <a:srgbClr val="000099"/>
                </a:solidFill>
              </a:rPr>
              <a:t> chữ cái: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Đây là vật liệu có màu trắng bạc, có ánh kim,có thể dát mỏng, kéo thành sợi, dẫn nhiệt và dẫn điện tốt.</a:t>
            </a:r>
          </a:p>
        </p:txBody>
      </p:sp>
      <p:sp>
        <p:nvSpPr>
          <p:cNvPr id="3619" name="Rectangle 547"/>
          <p:cNvSpPr>
            <a:spLocks noChangeArrowheads="1"/>
          </p:cNvSpPr>
          <p:nvPr/>
        </p:nvSpPr>
        <p:spPr bwMode="auto">
          <a:xfrm>
            <a:off x="384175" y="4689475"/>
            <a:ext cx="457200" cy="3032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14</a:t>
            </a:r>
          </a:p>
        </p:txBody>
      </p:sp>
      <p:graphicFrame>
        <p:nvGraphicFramePr>
          <p:cNvPr id="6511" name="Group 1391"/>
          <p:cNvGraphicFramePr>
            <a:graphicFrameLocks noGrp="1"/>
          </p:cNvGraphicFramePr>
          <p:nvPr/>
        </p:nvGraphicFramePr>
        <p:xfrm>
          <a:off x="2959100" y="4657725"/>
          <a:ext cx="1911350" cy="349250"/>
        </p:xfrm>
        <a:graphic>
          <a:graphicData uri="http://schemas.openxmlformats.org/drawingml/2006/table">
            <a:tbl>
              <a:tblPr/>
              <a:tblGrid>
                <a:gridCol w="382588"/>
                <a:gridCol w="382587"/>
                <a:gridCol w="381000"/>
                <a:gridCol w="382588"/>
                <a:gridCol w="382587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34" name="Picture 562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9350" y="4749800"/>
            <a:ext cx="3619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" name="AutoShape 563"/>
          <p:cNvSpPr>
            <a:spLocks noChangeArrowheads="1"/>
          </p:cNvSpPr>
          <p:nvPr/>
        </p:nvSpPr>
        <p:spPr bwMode="auto">
          <a:xfrm>
            <a:off x="5767388" y="549275"/>
            <a:ext cx="3025775" cy="35385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just"/>
            <a:r>
              <a:rPr lang="en-US" sz="2400">
                <a:solidFill>
                  <a:srgbClr val="000099"/>
                </a:solidFill>
              </a:rPr>
              <a:t>Câu 14: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Ô chữ có 5 chữ cái: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Đây là tên gọi của một sự biến đổi khi nhiệt độ thay đổi, một số chất có thể chuyển từ thể này sang thể khác.</a:t>
            </a:r>
          </a:p>
        </p:txBody>
      </p:sp>
      <p:sp>
        <p:nvSpPr>
          <p:cNvPr id="3636" name="Rectangle 564"/>
          <p:cNvSpPr>
            <a:spLocks noChangeArrowheads="1"/>
          </p:cNvSpPr>
          <p:nvPr/>
        </p:nvSpPr>
        <p:spPr bwMode="auto">
          <a:xfrm>
            <a:off x="373063" y="5037138"/>
            <a:ext cx="457200" cy="2952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15</a:t>
            </a:r>
          </a:p>
        </p:txBody>
      </p:sp>
      <p:graphicFrame>
        <p:nvGraphicFramePr>
          <p:cNvPr id="6530" name="Group 1410"/>
          <p:cNvGraphicFramePr>
            <a:graphicFrameLocks noGrp="1"/>
          </p:cNvGraphicFramePr>
          <p:nvPr/>
        </p:nvGraphicFramePr>
        <p:xfrm>
          <a:off x="2600325" y="5006975"/>
          <a:ext cx="3022600" cy="347663"/>
        </p:xfrm>
        <a:graphic>
          <a:graphicData uri="http://schemas.openxmlformats.org/drawingml/2006/table">
            <a:tbl>
              <a:tblPr/>
              <a:tblGrid>
                <a:gridCol w="377825"/>
                <a:gridCol w="377825"/>
                <a:gridCol w="377825"/>
                <a:gridCol w="377825"/>
                <a:gridCol w="377825"/>
                <a:gridCol w="377825"/>
                <a:gridCol w="377825"/>
                <a:gridCol w="377825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57" name="Picture 585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5094288"/>
            <a:ext cx="36195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58" name="AutoShape 586"/>
          <p:cNvSpPr>
            <a:spLocks noChangeArrowheads="1"/>
          </p:cNvSpPr>
          <p:nvPr/>
        </p:nvSpPr>
        <p:spPr bwMode="auto">
          <a:xfrm>
            <a:off x="5767388" y="549275"/>
            <a:ext cx="3025775" cy="35448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just"/>
            <a:r>
              <a:rPr lang="en-US" sz="2400">
                <a:solidFill>
                  <a:srgbClr val="000099"/>
                </a:solidFill>
              </a:rPr>
              <a:t>Câu 15: 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Ô chữ có 8 chữ cái: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Là một dạng năng lương dùng để làm quay tua bin phát điện ở nhà máy thủy điện.</a:t>
            </a:r>
          </a:p>
        </p:txBody>
      </p:sp>
      <p:sp>
        <p:nvSpPr>
          <p:cNvPr id="3659" name="Rectangle 587"/>
          <p:cNvSpPr>
            <a:spLocks noChangeArrowheads="1"/>
          </p:cNvSpPr>
          <p:nvPr/>
        </p:nvSpPr>
        <p:spPr bwMode="auto">
          <a:xfrm>
            <a:off x="373063" y="5375275"/>
            <a:ext cx="457200" cy="3032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16</a:t>
            </a:r>
          </a:p>
        </p:txBody>
      </p:sp>
      <p:graphicFrame>
        <p:nvGraphicFramePr>
          <p:cNvPr id="6543" name="Group 1423"/>
          <p:cNvGraphicFramePr>
            <a:graphicFrameLocks noGrp="1"/>
          </p:cNvGraphicFramePr>
          <p:nvPr/>
        </p:nvGraphicFramePr>
        <p:xfrm>
          <a:off x="1458913" y="5354638"/>
          <a:ext cx="2282825" cy="335280"/>
        </p:xfrm>
        <a:graphic>
          <a:graphicData uri="http://schemas.openxmlformats.org/drawingml/2006/table">
            <a:tbl>
              <a:tblPr/>
              <a:tblGrid>
                <a:gridCol w="381000"/>
                <a:gridCol w="379412"/>
                <a:gridCol w="381000"/>
                <a:gridCol w="381000"/>
                <a:gridCol w="379413"/>
                <a:gridCol w="381000"/>
              </a:tblGrid>
              <a:tr h="334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76" name="Picture 604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275" y="5440363"/>
            <a:ext cx="36195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7" name="AutoShape 605"/>
          <p:cNvSpPr>
            <a:spLocks noChangeArrowheads="1"/>
          </p:cNvSpPr>
          <p:nvPr/>
        </p:nvSpPr>
        <p:spPr bwMode="auto">
          <a:xfrm>
            <a:off x="5789613" y="549275"/>
            <a:ext cx="2997200" cy="35385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just"/>
            <a:r>
              <a:rPr lang="en-US" sz="2400">
                <a:solidFill>
                  <a:srgbClr val="000099"/>
                </a:solidFill>
              </a:rPr>
              <a:t>Câu 16: 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Ô chữ có 6 chữ cái: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Khi trộn lẫn hai hay nhiều chất với nhau tạo thành thứ này ?</a:t>
            </a:r>
          </a:p>
        </p:txBody>
      </p:sp>
      <p:sp>
        <p:nvSpPr>
          <p:cNvPr id="3678" name="Rectangle 606"/>
          <p:cNvSpPr>
            <a:spLocks noChangeArrowheads="1"/>
          </p:cNvSpPr>
          <p:nvPr/>
        </p:nvSpPr>
        <p:spPr bwMode="auto">
          <a:xfrm>
            <a:off x="384175" y="5732463"/>
            <a:ext cx="457200" cy="3032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17</a:t>
            </a:r>
          </a:p>
        </p:txBody>
      </p:sp>
      <p:graphicFrame>
        <p:nvGraphicFramePr>
          <p:cNvPr id="6553" name="Group 1433"/>
          <p:cNvGraphicFramePr>
            <a:graphicFrameLocks noGrp="1"/>
          </p:cNvGraphicFramePr>
          <p:nvPr/>
        </p:nvGraphicFramePr>
        <p:xfrm>
          <a:off x="1838325" y="5695950"/>
          <a:ext cx="1524000" cy="33528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  <a:gridCol w="3810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91" name="Picture 619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275" y="5778500"/>
            <a:ext cx="3619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2" name="AutoShape 620"/>
          <p:cNvSpPr>
            <a:spLocks noChangeArrowheads="1"/>
          </p:cNvSpPr>
          <p:nvPr/>
        </p:nvSpPr>
        <p:spPr bwMode="auto">
          <a:xfrm>
            <a:off x="5767388" y="549275"/>
            <a:ext cx="3025775" cy="35448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just"/>
            <a:r>
              <a:rPr lang="en-US" sz="2400">
                <a:solidFill>
                  <a:srgbClr val="000099"/>
                </a:solidFill>
              </a:rPr>
              <a:t>Câu 17: 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Ô chữ có 4 chữ cái: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Đây là một dạng năng lượng dùng để chiếu sáng, sưởi ấm, làm lạnh, truyền tin…</a:t>
            </a:r>
          </a:p>
        </p:txBody>
      </p:sp>
      <p:sp>
        <p:nvSpPr>
          <p:cNvPr id="3693" name="Rectangle 621"/>
          <p:cNvSpPr>
            <a:spLocks noChangeArrowheads="1"/>
          </p:cNvSpPr>
          <p:nvPr/>
        </p:nvSpPr>
        <p:spPr bwMode="auto">
          <a:xfrm>
            <a:off x="373063" y="6097588"/>
            <a:ext cx="457200" cy="3159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18</a:t>
            </a:r>
          </a:p>
        </p:txBody>
      </p:sp>
      <p:graphicFrame>
        <p:nvGraphicFramePr>
          <p:cNvPr id="6569" name="Group 1449"/>
          <p:cNvGraphicFramePr>
            <a:graphicFrameLocks noGrp="1"/>
          </p:cNvGraphicFramePr>
          <p:nvPr/>
        </p:nvGraphicFramePr>
        <p:xfrm>
          <a:off x="1838325" y="6032500"/>
          <a:ext cx="3028950" cy="335280"/>
        </p:xfrm>
        <a:graphic>
          <a:graphicData uri="http://schemas.openxmlformats.org/drawingml/2006/table">
            <a:tbl>
              <a:tblPr/>
              <a:tblGrid>
                <a:gridCol w="379413"/>
                <a:gridCol w="377825"/>
                <a:gridCol w="379412"/>
                <a:gridCol w="377825"/>
                <a:gridCol w="379413"/>
                <a:gridCol w="377825"/>
                <a:gridCol w="379412"/>
                <a:gridCol w="3778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14" name="Picture 642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5" y="6172200"/>
            <a:ext cx="3619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5" name="AutoShape 643"/>
          <p:cNvSpPr>
            <a:spLocks noChangeArrowheads="1"/>
          </p:cNvSpPr>
          <p:nvPr/>
        </p:nvSpPr>
        <p:spPr bwMode="auto">
          <a:xfrm>
            <a:off x="5767388" y="549275"/>
            <a:ext cx="3025775" cy="35385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just"/>
            <a:r>
              <a:rPr lang="en-US" sz="2400">
                <a:solidFill>
                  <a:srgbClr val="000099"/>
                </a:solidFill>
              </a:rPr>
              <a:t>Câu 18: 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Ô chữ có 8 chữ cái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Đây là hỗn hợp chất rắn bị hòa tan hoặc hỗn hợp chất lỏng với chất lỏng hòa tan vòa nhau</a:t>
            </a:r>
          </a:p>
        </p:txBody>
      </p:sp>
      <p:sp>
        <p:nvSpPr>
          <p:cNvPr id="3716" name="Rectangle 644"/>
          <p:cNvSpPr>
            <a:spLocks noChangeArrowheads="1"/>
          </p:cNvSpPr>
          <p:nvPr/>
        </p:nvSpPr>
        <p:spPr bwMode="auto">
          <a:xfrm>
            <a:off x="369888" y="4354513"/>
            <a:ext cx="4572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13</a:t>
            </a:r>
          </a:p>
        </p:txBody>
      </p:sp>
      <p:graphicFrame>
        <p:nvGraphicFramePr>
          <p:cNvPr id="6496" name="Group 1376"/>
          <p:cNvGraphicFramePr>
            <a:graphicFrameLocks noGrp="1"/>
          </p:cNvGraphicFramePr>
          <p:nvPr/>
        </p:nvGraphicFramePr>
        <p:xfrm>
          <a:off x="2957513" y="4325938"/>
          <a:ext cx="1155700" cy="335280"/>
        </p:xfrm>
        <a:graphic>
          <a:graphicData uri="http://schemas.openxmlformats.org/drawingml/2006/table">
            <a:tbl>
              <a:tblPr/>
              <a:tblGrid>
                <a:gridCol w="385762"/>
                <a:gridCol w="384175"/>
                <a:gridCol w="385763"/>
              </a:tblGrid>
              <a:tr h="334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27" name="Picture 655" descr="j_ticket_ani_le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9350" y="4405313"/>
            <a:ext cx="36195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8" name="AutoShape 656"/>
          <p:cNvSpPr>
            <a:spLocks noChangeArrowheads="1"/>
          </p:cNvSpPr>
          <p:nvPr/>
        </p:nvSpPr>
        <p:spPr bwMode="auto">
          <a:xfrm>
            <a:off x="5781675" y="549275"/>
            <a:ext cx="3006725" cy="35448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just"/>
            <a:r>
              <a:rPr lang="en-US" sz="2400">
                <a:solidFill>
                  <a:srgbClr val="000099"/>
                </a:solidFill>
              </a:rPr>
              <a:t>Câu 13: 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Ô chữ có 3 chữ cái</a:t>
            </a:r>
          </a:p>
          <a:p>
            <a:pPr algn="just"/>
            <a:r>
              <a:rPr lang="en-US" sz="2400">
                <a:solidFill>
                  <a:srgbClr val="000099"/>
                </a:solidFill>
              </a:rPr>
              <a:t>Đây là dạng năng lượng không gây ô nhiễm môi trường</a:t>
            </a:r>
          </a:p>
        </p:txBody>
      </p:sp>
      <p:sp>
        <p:nvSpPr>
          <p:cNvPr id="3731" name="AutoShape 659"/>
          <p:cNvSpPr>
            <a:spLocks noChangeArrowheads="1"/>
          </p:cNvSpPr>
          <p:nvPr/>
        </p:nvSpPr>
        <p:spPr bwMode="auto">
          <a:xfrm>
            <a:off x="5759450" y="549275"/>
            <a:ext cx="3025775" cy="35448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99"/>
              </a:solidFill>
            </a:endParaRPr>
          </a:p>
        </p:txBody>
      </p:sp>
      <p:sp>
        <p:nvSpPr>
          <p:cNvPr id="3732" name="Rectangle 660"/>
          <p:cNvSpPr>
            <a:spLocks noChangeArrowheads="1"/>
          </p:cNvSpPr>
          <p:nvPr/>
        </p:nvSpPr>
        <p:spPr bwMode="auto">
          <a:xfrm>
            <a:off x="5548313" y="6049963"/>
            <a:ext cx="922337" cy="381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33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T</a:t>
            </a:r>
            <a:r>
              <a:rPr lang="en-US" sz="1600" b="1"/>
              <a:t>ừ khoá</a:t>
            </a:r>
          </a:p>
        </p:txBody>
      </p:sp>
      <p:sp>
        <p:nvSpPr>
          <p:cNvPr id="3773" name="AutoShape 701"/>
          <p:cNvSpPr>
            <a:spLocks noChangeArrowheads="1"/>
          </p:cNvSpPr>
          <p:nvPr/>
        </p:nvSpPr>
        <p:spPr bwMode="auto">
          <a:xfrm>
            <a:off x="5773738" y="549275"/>
            <a:ext cx="3011487" cy="35385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54000" rIns="54000" anchor="ctr"/>
          <a:lstStyle/>
          <a:p>
            <a:pPr algn="ctr"/>
            <a:r>
              <a:rPr lang="en-US" sz="2800">
                <a:solidFill>
                  <a:srgbClr val="000099"/>
                </a:solidFill>
              </a:rPr>
              <a:t>VẬT CHẤT VÀ NĂNG LƯỢNG</a:t>
            </a:r>
          </a:p>
        </p:txBody>
      </p:sp>
      <p:graphicFrame>
        <p:nvGraphicFramePr>
          <p:cNvPr id="3774" name="Group 702"/>
          <p:cNvGraphicFramePr>
            <a:graphicFrameLocks noGrp="1"/>
          </p:cNvGraphicFramePr>
          <p:nvPr/>
        </p:nvGraphicFramePr>
        <p:xfrm>
          <a:off x="2220913" y="225425"/>
          <a:ext cx="1898650" cy="335280"/>
        </p:xfrm>
        <a:graphic>
          <a:graphicData uri="http://schemas.openxmlformats.org/drawingml/2006/table">
            <a:tbl>
              <a:tblPr/>
              <a:tblGrid>
                <a:gridCol w="379412"/>
                <a:gridCol w="381000"/>
                <a:gridCol w="379413"/>
                <a:gridCol w="379412"/>
                <a:gridCol w="379413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Ô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80" name="Group 1260"/>
          <p:cNvGraphicFramePr>
            <a:graphicFrameLocks noGrp="1"/>
          </p:cNvGraphicFramePr>
          <p:nvPr/>
        </p:nvGraphicFramePr>
        <p:xfrm>
          <a:off x="2600325" y="566738"/>
          <a:ext cx="1141413" cy="335280"/>
        </p:xfrm>
        <a:graphic>
          <a:graphicData uri="http://schemas.openxmlformats.org/drawingml/2006/table">
            <a:tbl>
              <a:tblPr/>
              <a:tblGrid>
                <a:gridCol w="381000"/>
                <a:gridCol w="379413"/>
                <a:gridCol w="381000"/>
              </a:tblGrid>
              <a:tr h="334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21" name="Group 1301"/>
          <p:cNvGraphicFramePr>
            <a:graphicFrameLocks noGrp="1"/>
          </p:cNvGraphicFramePr>
          <p:nvPr/>
        </p:nvGraphicFramePr>
        <p:xfrm>
          <a:off x="2979738" y="903288"/>
          <a:ext cx="1512887" cy="347662"/>
        </p:xfrm>
        <a:graphic>
          <a:graphicData uri="http://schemas.openxmlformats.org/drawingml/2006/table">
            <a:tbl>
              <a:tblPr/>
              <a:tblGrid>
                <a:gridCol w="377825"/>
                <a:gridCol w="379412"/>
                <a:gridCol w="377825"/>
                <a:gridCol w="377825"/>
              </a:tblGrid>
              <a:tr h="347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20" name="Group 1300"/>
          <p:cNvGraphicFramePr>
            <a:graphicFrameLocks noGrp="1"/>
          </p:cNvGraphicFramePr>
          <p:nvPr/>
        </p:nvGraphicFramePr>
        <p:xfrm>
          <a:off x="2979738" y="1250950"/>
          <a:ext cx="1890712" cy="335280"/>
        </p:xfrm>
        <a:graphic>
          <a:graphicData uri="http://schemas.openxmlformats.org/drawingml/2006/table">
            <a:tbl>
              <a:tblPr/>
              <a:tblGrid>
                <a:gridCol w="377825"/>
                <a:gridCol w="377825"/>
                <a:gridCol w="379412"/>
                <a:gridCol w="377825"/>
                <a:gridCol w="3778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13" name="Group 1793"/>
          <p:cNvGraphicFramePr>
            <a:graphicFrameLocks noGrp="1"/>
          </p:cNvGraphicFramePr>
          <p:nvPr/>
        </p:nvGraphicFramePr>
        <p:xfrm>
          <a:off x="2597150" y="1585913"/>
          <a:ext cx="3035300" cy="347662"/>
        </p:xfrm>
        <a:graphic>
          <a:graphicData uri="http://schemas.openxmlformats.org/drawingml/2006/table">
            <a:tbl>
              <a:tblPr/>
              <a:tblGrid>
                <a:gridCol w="379413"/>
                <a:gridCol w="379412"/>
                <a:gridCol w="379413"/>
                <a:gridCol w="379412"/>
                <a:gridCol w="379413"/>
                <a:gridCol w="379412"/>
                <a:gridCol w="379413"/>
                <a:gridCol w="379412"/>
              </a:tblGrid>
              <a:tr h="347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Ỷ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32" name="Group 1312"/>
          <p:cNvGraphicFramePr>
            <a:graphicFrameLocks noGrp="1"/>
          </p:cNvGraphicFramePr>
          <p:nvPr/>
        </p:nvGraphicFramePr>
        <p:xfrm>
          <a:off x="2219325" y="1933575"/>
          <a:ext cx="2647950" cy="341313"/>
        </p:xfrm>
        <a:graphic>
          <a:graphicData uri="http://schemas.openxmlformats.org/drawingml/2006/table">
            <a:tbl>
              <a:tblPr/>
              <a:tblGrid>
                <a:gridCol w="377825"/>
                <a:gridCol w="379413"/>
                <a:gridCol w="377825"/>
                <a:gridCol w="377825"/>
                <a:gridCol w="377825"/>
                <a:gridCol w="379412"/>
                <a:gridCol w="37782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Ẻ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62" name="Group 790"/>
          <p:cNvGraphicFramePr>
            <a:graphicFrameLocks noGrp="1"/>
          </p:cNvGraphicFramePr>
          <p:nvPr/>
        </p:nvGraphicFramePr>
        <p:xfrm>
          <a:off x="2978150" y="2274888"/>
          <a:ext cx="1889125" cy="341312"/>
        </p:xfrm>
        <a:graphic>
          <a:graphicData uri="http://schemas.openxmlformats.org/drawingml/2006/table">
            <a:tbl>
              <a:tblPr/>
              <a:tblGrid>
                <a:gridCol w="377825"/>
                <a:gridCol w="379413"/>
                <a:gridCol w="376237"/>
                <a:gridCol w="377825"/>
                <a:gridCol w="377825"/>
              </a:tblGrid>
              <a:tr h="341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Ơ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Ợ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19" name="Group 2099"/>
          <p:cNvGraphicFramePr>
            <a:graphicFrameLocks noGrp="1"/>
          </p:cNvGraphicFramePr>
          <p:nvPr/>
        </p:nvGraphicFramePr>
        <p:xfrm>
          <a:off x="2978150" y="2616200"/>
          <a:ext cx="1135063" cy="341313"/>
        </p:xfrm>
        <a:graphic>
          <a:graphicData uri="http://schemas.openxmlformats.org/drawingml/2006/table">
            <a:tbl>
              <a:tblPr/>
              <a:tblGrid>
                <a:gridCol w="376238"/>
                <a:gridCol w="377825"/>
                <a:gridCol w="381000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Ả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86" name="Group 814"/>
          <p:cNvGraphicFramePr>
            <a:graphicFrameLocks noGrp="1"/>
          </p:cNvGraphicFramePr>
          <p:nvPr/>
        </p:nvGraphicFramePr>
        <p:xfrm>
          <a:off x="2217738" y="2957513"/>
          <a:ext cx="2270125" cy="349250"/>
        </p:xfrm>
        <a:graphic>
          <a:graphicData uri="http://schemas.openxmlformats.org/drawingml/2006/table">
            <a:tbl>
              <a:tblPr/>
              <a:tblGrid>
                <a:gridCol w="377825"/>
                <a:gridCol w="379412"/>
                <a:gridCol w="377825"/>
                <a:gridCol w="377825"/>
                <a:gridCol w="379413"/>
                <a:gridCol w="377825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Ó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Ọ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02" name="Group 830"/>
          <p:cNvGraphicFramePr>
            <a:graphicFrameLocks noGrp="1"/>
          </p:cNvGraphicFramePr>
          <p:nvPr/>
        </p:nvGraphicFramePr>
        <p:xfrm>
          <a:off x="2208213" y="3300413"/>
          <a:ext cx="1524000" cy="341312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  <a:gridCol w="381000"/>
              </a:tblGrid>
              <a:tr h="341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Ồ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90" name="Group 1370"/>
          <p:cNvGraphicFramePr>
            <a:graphicFrameLocks noGrp="1"/>
          </p:cNvGraphicFramePr>
          <p:nvPr/>
        </p:nvGraphicFramePr>
        <p:xfrm>
          <a:off x="2601913" y="3641725"/>
          <a:ext cx="2655887" cy="335280"/>
        </p:xfrm>
        <a:graphic>
          <a:graphicData uri="http://schemas.openxmlformats.org/drawingml/2006/table">
            <a:tbl>
              <a:tblPr/>
              <a:tblGrid>
                <a:gridCol w="379412"/>
                <a:gridCol w="379413"/>
                <a:gridCol w="379412"/>
                <a:gridCol w="379413"/>
                <a:gridCol w="379412"/>
                <a:gridCol w="379413"/>
                <a:gridCol w="3794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Ă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Ờ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32" name="Group 860"/>
          <p:cNvGraphicFramePr>
            <a:graphicFrameLocks noGrp="1"/>
          </p:cNvGraphicFramePr>
          <p:nvPr/>
        </p:nvGraphicFramePr>
        <p:xfrm>
          <a:off x="2970213" y="3975100"/>
          <a:ext cx="1528762" cy="341313"/>
        </p:xfrm>
        <a:graphic>
          <a:graphicData uri="http://schemas.openxmlformats.org/drawingml/2006/table">
            <a:tbl>
              <a:tblPr/>
              <a:tblGrid>
                <a:gridCol w="382587"/>
                <a:gridCol w="382588"/>
                <a:gridCol w="381000"/>
                <a:gridCol w="382587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Ô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44" name="Group 872"/>
          <p:cNvGraphicFramePr>
            <a:graphicFrameLocks noGrp="1"/>
          </p:cNvGraphicFramePr>
          <p:nvPr/>
        </p:nvGraphicFramePr>
        <p:xfrm>
          <a:off x="2984500" y="4659313"/>
          <a:ext cx="1882775" cy="347662"/>
        </p:xfrm>
        <a:graphic>
          <a:graphicData uri="http://schemas.openxmlformats.org/drawingml/2006/table">
            <a:tbl>
              <a:tblPr/>
              <a:tblGrid>
                <a:gridCol w="376238"/>
                <a:gridCol w="376237"/>
                <a:gridCol w="377825"/>
                <a:gridCol w="376238"/>
                <a:gridCol w="376237"/>
              </a:tblGrid>
              <a:tr h="347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Í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Ọ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44" name="Group 1424"/>
          <p:cNvGraphicFramePr>
            <a:graphicFrameLocks noGrp="1"/>
          </p:cNvGraphicFramePr>
          <p:nvPr/>
        </p:nvGraphicFramePr>
        <p:xfrm>
          <a:off x="2598738" y="5011738"/>
          <a:ext cx="3035300" cy="335280"/>
        </p:xfrm>
        <a:graphic>
          <a:graphicData uri="http://schemas.openxmlformats.org/drawingml/2006/table">
            <a:tbl>
              <a:tblPr/>
              <a:tblGrid>
                <a:gridCol w="379412"/>
                <a:gridCol w="379413"/>
                <a:gridCol w="379412"/>
                <a:gridCol w="379413"/>
                <a:gridCol w="379412"/>
                <a:gridCol w="379413"/>
                <a:gridCol w="379412"/>
                <a:gridCol w="379413"/>
              </a:tblGrid>
              <a:tr h="334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Ư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Ớ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Ả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75" name="Group 1455"/>
          <p:cNvGraphicFramePr>
            <a:graphicFrameLocks noGrp="1"/>
          </p:cNvGraphicFramePr>
          <p:nvPr/>
        </p:nvGraphicFramePr>
        <p:xfrm>
          <a:off x="1458913" y="5346700"/>
          <a:ext cx="2273300" cy="355600"/>
        </p:xfrm>
        <a:graphic>
          <a:graphicData uri="http://schemas.openxmlformats.org/drawingml/2006/table">
            <a:tbl>
              <a:tblPr/>
              <a:tblGrid>
                <a:gridCol w="379412"/>
                <a:gridCol w="377825"/>
                <a:gridCol w="379413"/>
                <a:gridCol w="379412"/>
                <a:gridCol w="377825"/>
                <a:gridCol w="379413"/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Ỗ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Ợ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70" name="Group 1450"/>
          <p:cNvGraphicFramePr>
            <a:graphicFrameLocks noGrp="1"/>
          </p:cNvGraphicFramePr>
          <p:nvPr/>
        </p:nvGraphicFramePr>
        <p:xfrm>
          <a:off x="1836738" y="5702300"/>
          <a:ext cx="1511300" cy="354013"/>
        </p:xfrm>
        <a:graphic>
          <a:graphicData uri="http://schemas.openxmlformats.org/drawingml/2006/table">
            <a:tbl>
              <a:tblPr/>
              <a:tblGrid>
                <a:gridCol w="377825"/>
                <a:gridCol w="377825"/>
                <a:gridCol w="377825"/>
                <a:gridCol w="377825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Ệ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55" name="Group 2135"/>
          <p:cNvGraphicFramePr>
            <a:graphicFrameLocks noGrp="1"/>
          </p:cNvGraphicFramePr>
          <p:nvPr/>
        </p:nvGraphicFramePr>
        <p:xfrm>
          <a:off x="1836738" y="6061075"/>
          <a:ext cx="3035300" cy="355600"/>
        </p:xfrm>
        <a:graphic>
          <a:graphicData uri="http://schemas.openxmlformats.org/drawingml/2006/table">
            <a:tbl>
              <a:tblPr/>
              <a:tblGrid>
                <a:gridCol w="379412"/>
                <a:gridCol w="379413"/>
                <a:gridCol w="379412"/>
                <a:gridCol w="379413"/>
                <a:gridCol w="379412"/>
                <a:gridCol w="379413"/>
                <a:gridCol w="379412"/>
                <a:gridCol w="379413"/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Ị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72" name="Group 2052"/>
          <p:cNvGraphicFramePr>
            <a:graphicFrameLocks noGrp="1"/>
          </p:cNvGraphicFramePr>
          <p:nvPr/>
        </p:nvGraphicFramePr>
        <p:xfrm>
          <a:off x="2974975" y="4316413"/>
          <a:ext cx="1157288" cy="349250"/>
        </p:xfrm>
        <a:graphic>
          <a:graphicData uri="http://schemas.openxmlformats.org/drawingml/2006/table">
            <a:tbl>
              <a:tblPr/>
              <a:tblGrid>
                <a:gridCol w="385763"/>
                <a:gridCol w="371475"/>
                <a:gridCol w="400050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Ó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15" name="Group 2095"/>
          <p:cNvGraphicFramePr>
            <a:graphicFrameLocks noGrp="1"/>
          </p:cNvGraphicFramePr>
          <p:nvPr/>
        </p:nvGraphicFramePr>
        <p:xfrm>
          <a:off x="2949575" y="231775"/>
          <a:ext cx="406400" cy="6178556"/>
        </p:xfrm>
        <a:graphic>
          <a:graphicData uri="http://schemas.openxmlformats.org/drawingml/2006/table">
            <a:tbl>
              <a:tblPr/>
              <a:tblGrid>
                <a:gridCol w="406400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Â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Ấ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Ă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Ư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Ợ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7256" name="Rectangle 2136"/>
          <p:cNvSpPr>
            <a:spLocks noChangeArrowheads="1"/>
          </p:cNvSpPr>
          <p:nvPr/>
        </p:nvSpPr>
        <p:spPr bwMode="auto">
          <a:xfrm>
            <a:off x="8153400" y="5483225"/>
            <a:ext cx="682625" cy="303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Đội B</a:t>
            </a:r>
          </a:p>
        </p:txBody>
      </p:sp>
      <p:sp>
        <p:nvSpPr>
          <p:cNvPr id="7257" name="Oval 2137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30</a:t>
            </a:r>
          </a:p>
        </p:txBody>
      </p:sp>
      <p:sp>
        <p:nvSpPr>
          <p:cNvPr id="7258" name="Oval 2138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29</a:t>
            </a:r>
          </a:p>
        </p:txBody>
      </p:sp>
      <p:sp>
        <p:nvSpPr>
          <p:cNvPr id="7259" name="Oval 2139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28</a:t>
            </a:r>
          </a:p>
        </p:txBody>
      </p:sp>
      <p:sp>
        <p:nvSpPr>
          <p:cNvPr id="7260" name="Oval 2140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27</a:t>
            </a:r>
          </a:p>
        </p:txBody>
      </p:sp>
      <p:sp>
        <p:nvSpPr>
          <p:cNvPr id="7261" name="Oval 2141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26</a:t>
            </a:r>
          </a:p>
        </p:txBody>
      </p:sp>
      <p:sp>
        <p:nvSpPr>
          <p:cNvPr id="7262" name="Oval 2142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25</a:t>
            </a:r>
          </a:p>
        </p:txBody>
      </p:sp>
      <p:sp>
        <p:nvSpPr>
          <p:cNvPr id="7263" name="Oval 2143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24</a:t>
            </a:r>
          </a:p>
        </p:txBody>
      </p:sp>
      <p:sp>
        <p:nvSpPr>
          <p:cNvPr id="7264" name="Oval 2144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23</a:t>
            </a:r>
          </a:p>
        </p:txBody>
      </p:sp>
      <p:sp>
        <p:nvSpPr>
          <p:cNvPr id="7265" name="Oval 2145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22</a:t>
            </a:r>
          </a:p>
        </p:txBody>
      </p:sp>
      <p:sp>
        <p:nvSpPr>
          <p:cNvPr id="7266" name="Oval 2146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21</a:t>
            </a:r>
          </a:p>
        </p:txBody>
      </p:sp>
      <p:sp>
        <p:nvSpPr>
          <p:cNvPr id="7267" name="Oval 2147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20</a:t>
            </a:r>
          </a:p>
        </p:txBody>
      </p:sp>
      <p:sp>
        <p:nvSpPr>
          <p:cNvPr id="7268" name="Oval 2148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19</a:t>
            </a:r>
          </a:p>
        </p:txBody>
      </p:sp>
      <p:sp>
        <p:nvSpPr>
          <p:cNvPr id="7269" name="Oval 2149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18</a:t>
            </a:r>
          </a:p>
        </p:txBody>
      </p:sp>
      <p:sp>
        <p:nvSpPr>
          <p:cNvPr id="7270" name="Oval 2150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17</a:t>
            </a:r>
          </a:p>
        </p:txBody>
      </p:sp>
      <p:sp>
        <p:nvSpPr>
          <p:cNvPr id="7271" name="Oval 2151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16</a:t>
            </a:r>
          </a:p>
        </p:txBody>
      </p:sp>
      <p:sp>
        <p:nvSpPr>
          <p:cNvPr id="7272" name="Oval 2152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15</a:t>
            </a:r>
          </a:p>
        </p:txBody>
      </p:sp>
      <p:sp>
        <p:nvSpPr>
          <p:cNvPr id="7273" name="Oval 2153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14</a:t>
            </a:r>
          </a:p>
        </p:txBody>
      </p:sp>
      <p:sp>
        <p:nvSpPr>
          <p:cNvPr id="7274" name="Oval 2154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13</a:t>
            </a:r>
          </a:p>
        </p:txBody>
      </p:sp>
      <p:sp>
        <p:nvSpPr>
          <p:cNvPr id="7275" name="Oval 2155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12</a:t>
            </a:r>
          </a:p>
        </p:txBody>
      </p:sp>
      <p:sp>
        <p:nvSpPr>
          <p:cNvPr id="7276" name="Oval 2156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11</a:t>
            </a:r>
          </a:p>
        </p:txBody>
      </p:sp>
      <p:sp>
        <p:nvSpPr>
          <p:cNvPr id="7277" name="Oval 2157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10</a:t>
            </a:r>
          </a:p>
        </p:txBody>
      </p:sp>
      <p:sp>
        <p:nvSpPr>
          <p:cNvPr id="7278" name="Oval 2158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9</a:t>
            </a:r>
          </a:p>
        </p:txBody>
      </p:sp>
      <p:sp>
        <p:nvSpPr>
          <p:cNvPr id="7279" name="Oval 2159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8</a:t>
            </a:r>
          </a:p>
        </p:txBody>
      </p:sp>
      <p:sp>
        <p:nvSpPr>
          <p:cNvPr id="7280" name="Oval 2160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7</a:t>
            </a:r>
          </a:p>
        </p:txBody>
      </p:sp>
      <p:sp>
        <p:nvSpPr>
          <p:cNvPr id="7281" name="Oval 2161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6</a:t>
            </a:r>
          </a:p>
        </p:txBody>
      </p:sp>
      <p:sp>
        <p:nvSpPr>
          <p:cNvPr id="7282" name="Oval 2162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5</a:t>
            </a:r>
          </a:p>
        </p:txBody>
      </p:sp>
      <p:sp>
        <p:nvSpPr>
          <p:cNvPr id="7283" name="Oval 2163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4</a:t>
            </a:r>
          </a:p>
        </p:txBody>
      </p:sp>
      <p:sp>
        <p:nvSpPr>
          <p:cNvPr id="7284" name="Oval 2164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7285" name="Oval 2165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7286" name="Oval 2166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1</a:t>
            </a:r>
          </a:p>
        </p:txBody>
      </p:sp>
      <p:sp>
        <p:nvSpPr>
          <p:cNvPr id="7287" name="Oval 2167"/>
          <p:cNvSpPr>
            <a:spLocks noChangeArrowheads="1"/>
          </p:cNvSpPr>
          <p:nvPr/>
        </p:nvSpPr>
        <p:spPr bwMode="auto">
          <a:xfrm>
            <a:off x="8304213" y="6013450"/>
            <a:ext cx="455612" cy="455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3527085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3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 nodeType="clickPar">
                      <p:stCondLst>
                        <p:cond delay="0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 nodeType="clickPar">
                      <p:stCondLst>
                        <p:cond delay="indefinite"/>
                      </p:stCondLst>
                      <p:childTnLst>
                        <p:par>
                          <p:cTn id="3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Par">
                      <p:stCondLst>
                        <p:cond delay="indefinite"/>
                      </p:stCondLst>
                      <p:childTnLst>
                        <p:par>
                          <p:cTn id="3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 nodeType="clickPar">
                      <p:stCondLst>
                        <p:cond delay="indefinite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 nodeType="clickPar">
                      <p:stCondLst>
                        <p:cond delay="indefinite"/>
                      </p:stCondLst>
                      <p:childTnLst>
                        <p:par>
                          <p:cTn id="3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 nodeType="clickPar">
                      <p:stCondLst>
                        <p:cond delay="indefinite"/>
                      </p:stCondLst>
                      <p:childTnLst>
                        <p:par>
                          <p:cTn id="3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 nodeType="clickPar">
                      <p:stCondLst>
                        <p:cond delay="indefinite"/>
                      </p:stCondLst>
                      <p:childTnLst>
                        <p:par>
                          <p:cTn id="3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 nodeType="clickPar">
                      <p:stCondLst>
                        <p:cond delay="indefinite"/>
                      </p:stCondLst>
                      <p:childTnLst>
                        <p:par>
                          <p:cTn id="3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 nodeType="clickPar">
                      <p:stCondLst>
                        <p:cond delay="indefinite"/>
                      </p:stCondLst>
                      <p:childTnLst>
                        <p:par>
                          <p:cTn id="3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 nodeType="clickPar">
                      <p:stCondLst>
                        <p:cond delay="indefinite"/>
                      </p:stCondLst>
                      <p:childTnLst>
                        <p:par>
                          <p:cTn id="3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 nodeType="clickPar">
                      <p:stCondLst>
                        <p:cond delay="indefinite"/>
                      </p:stCondLst>
                      <p:childTnLst>
                        <p:par>
                          <p:cTn id="4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 nodeType="clickPar">
                      <p:stCondLst>
                        <p:cond delay="indefinite"/>
                      </p:stCondLst>
                      <p:childTnLst>
                        <p:par>
                          <p:cTn id="4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 nodeType="clickPar">
                      <p:stCondLst>
                        <p:cond delay="indefinite"/>
                      </p:stCondLst>
                      <p:childTnLst>
                        <p:par>
                          <p:cTn id="4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 nodeType="clickPar">
                      <p:stCondLst>
                        <p:cond delay="indefinite"/>
                      </p:stCondLst>
                      <p:childTnLst>
                        <p:par>
                          <p:cTn id="4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 nodeType="clickPar">
                      <p:stCondLst>
                        <p:cond delay="indefinite"/>
                      </p:stCondLst>
                      <p:childTnLst>
                        <p:par>
                          <p:cTn id="4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 nodeType="clickPar">
                      <p:stCondLst>
                        <p:cond delay="indefinite"/>
                      </p:stCondLst>
                      <p:childTnLst>
                        <p:par>
                          <p:cTn id="4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Par">
                      <p:stCondLst>
                        <p:cond delay="indefinite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 nodeType="clickPar">
                      <p:stCondLst>
                        <p:cond delay="indefinite"/>
                      </p:stCondLst>
                      <p:childTnLst>
                        <p:par>
                          <p:cTn id="4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 nodeType="clickPar">
                      <p:stCondLst>
                        <p:cond delay="indefinite"/>
                      </p:stCondLst>
                      <p:childTnLst>
                        <p:par>
                          <p:cTn id="4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 nodeType="clickPar">
                      <p:stCondLst>
                        <p:cond delay="indefinite"/>
                      </p:stCondLst>
                      <p:childTnLst>
                        <p:par>
                          <p:cTn id="4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 nodeType="clickPar">
                      <p:stCondLst>
                        <p:cond delay="indefinite"/>
                      </p:stCondLst>
                      <p:childTnLst>
                        <p:par>
                          <p:cTn id="4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 nodeType="clickPar">
                      <p:stCondLst>
                        <p:cond delay="indefinite"/>
                      </p:stCondLst>
                      <p:childTnLst>
                        <p:par>
                          <p:cTn id="4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 nodeType="clickPar">
                      <p:stCondLst>
                        <p:cond delay="indefinite"/>
                      </p:stCondLst>
                      <p:childTnLst>
                        <p:par>
                          <p:cTn id="4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 nodeType="clickPar">
                      <p:stCondLst>
                        <p:cond delay="indefinite"/>
                      </p:stCondLst>
                      <p:childTnLst>
                        <p:par>
                          <p:cTn id="4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 nodeType="clickPar">
                      <p:stCondLst>
                        <p:cond delay="indefinite"/>
                      </p:stCondLst>
                      <p:childTnLst>
                        <p:par>
                          <p:cTn id="4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 nodeType="clickPar">
                      <p:stCondLst>
                        <p:cond delay="indefinite"/>
                      </p:stCondLst>
                      <p:childTnLst>
                        <p:par>
                          <p:cTn id="4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3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 nodeType="clickPar">
                      <p:stCondLst>
                        <p:cond delay="0"/>
                      </p:stCondLst>
                      <p:childTnLst>
                        <p:par>
                          <p:cTn id="4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3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3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 nodeType="clickPar">
                      <p:stCondLst>
                        <p:cond delay="0"/>
                      </p:stCondLst>
                      <p:childTnLst>
                        <p:par>
                          <p:cTn id="5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0"/>
                  </p:tgtEl>
                </p:cond>
              </p:nextCondLst>
            </p:seq>
            <p:seq concurrent="1" nextAc="seek">
              <p:cTn id="696" restart="whenNotActive" fill="hold" evtFilter="cancelBubble" nodeType="interactiveSeq">
                <p:stCondLst>
                  <p:cond evt="onClick" delay="0">
                    <p:tgtEl>
                      <p:spTgt spid="3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7" fill="hold" nodeType="clickPar">
                      <p:stCondLst>
                        <p:cond delay="0"/>
                      </p:stCondLst>
                      <p:childTnLst>
                        <p:par>
                          <p:cTn id="6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7"/>
                  </p:tgtEl>
                </p:cond>
              </p:nextCondLst>
            </p:seq>
            <p:seq concurrent="1" nextAc="seek">
              <p:cTn id="807" restart="whenNotActive" fill="hold" evtFilter="cancelBubble" nodeType="interactiveSeq">
                <p:stCondLst>
                  <p:cond evt="onClick" delay="0">
                    <p:tgtEl>
                      <p:spTgt spid="3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8" fill="hold" nodeType="clickPar">
                      <p:stCondLst>
                        <p:cond delay="0"/>
                      </p:stCondLst>
                      <p:childTnLst>
                        <p:par>
                          <p:cTn id="8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8"/>
                  </p:tgtEl>
                </p:cond>
              </p:nextCondLst>
            </p:seq>
            <p:seq concurrent="1" nextAc="seek">
              <p:cTn id="916" restart="whenNotActive" fill="hold" evtFilter="cancelBubble" nodeType="interactiveSeq">
                <p:stCondLst>
                  <p:cond evt="onClick" delay="0">
                    <p:tgtEl>
                      <p:spTgt spid="3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7" fill="hold" nodeType="clickPar">
                      <p:stCondLst>
                        <p:cond delay="0"/>
                      </p:stCondLst>
                      <p:childTnLst>
                        <p:par>
                          <p:cTn id="9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5"/>
                  </p:tgtEl>
                </p:cond>
              </p:nextCondLst>
            </p:seq>
            <p:seq concurrent="1" nextAc="seek">
              <p:cTn id="1023" restart="whenNotActive" fill="hold" evtFilter="cancelBubble" nodeType="interactiveSeq">
                <p:stCondLst>
                  <p:cond evt="onClick" delay="0">
                    <p:tgtEl>
                      <p:spTgt spid="3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4" fill="hold" nodeType="clickPar">
                      <p:stCondLst>
                        <p:cond delay="0"/>
                      </p:stCondLst>
                      <p:childTnLst>
                        <p:par>
                          <p:cTn id="10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8"/>
                  </p:tgtEl>
                </p:cond>
              </p:nextCondLst>
            </p:seq>
            <p:seq concurrent="1" nextAc="seek">
              <p:cTn id="1134" restart="whenNotActive" fill="hold" evtFilter="cancelBubble" nodeType="interactiveSeq">
                <p:stCondLst>
                  <p:cond evt="onClick" delay="0">
                    <p:tgtEl>
                      <p:spTgt spid="3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5" fill="hold" nodeType="clickPar">
                      <p:stCondLst>
                        <p:cond delay="0"/>
                      </p:stCondLst>
                      <p:childTnLst>
                        <p:par>
                          <p:cTn id="1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9"/>
                  </p:tgtEl>
                </p:cond>
              </p:nextCondLst>
            </p:seq>
            <p:seq concurrent="1" nextAc="seek">
              <p:cTn id="1237" restart="whenNotActive" fill="hold" evtFilter="cancelBubble" nodeType="interactiveSeq">
                <p:stCondLst>
                  <p:cond evt="onClick" delay="0">
                    <p:tgtEl>
                      <p:spTgt spid="3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8" fill="hold" nodeType="clickPar">
                      <p:stCondLst>
                        <p:cond delay="0"/>
                      </p:stCondLst>
                      <p:childTnLst>
                        <p:par>
                          <p:cTn id="1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8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4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0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4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0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4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6"/>
                  </p:tgtEl>
                </p:cond>
              </p:nextCondLst>
            </p:seq>
            <p:seq concurrent="1" nextAc="seek">
              <p:cTn id="1338" restart="whenNotActive" fill="hold" evtFilter="cancelBubble" nodeType="interactiveSeq">
                <p:stCondLst>
                  <p:cond evt="onClick" delay="0">
                    <p:tgtEl>
                      <p:spTgt spid="3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9" fill="hold" nodeType="clickPar">
                      <p:stCondLst>
                        <p:cond delay="0"/>
                      </p:stCondLst>
                      <p:childTnLst>
                        <p:par>
                          <p:cTn id="1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7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3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9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3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9"/>
                  </p:tgtEl>
                </p:cond>
              </p:nextCondLst>
            </p:seq>
            <p:seq concurrent="1" nextAc="seek">
              <p:cTn id="1437" restart="whenNotActive" fill="hold" evtFilter="cancelBubble" nodeType="interactiveSeq">
                <p:stCondLst>
                  <p:cond evt="onClick" delay="0">
                    <p:tgtEl>
                      <p:spTgt spid="3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8" fill="hold" nodeType="clickPar">
                      <p:stCondLst>
                        <p:cond delay="0"/>
                      </p:stCondLst>
                      <p:childTnLst>
                        <p:par>
                          <p:cTn id="14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6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2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8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4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6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2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2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8"/>
                  </p:tgtEl>
                </p:cond>
              </p:nextCondLst>
            </p:seq>
            <p:seq concurrent="1" nextAc="seek">
              <p:cTn id="1534" restart="whenNotActive" fill="hold" evtFilter="cancelBubble" nodeType="interactiveSeq">
                <p:stCondLst>
                  <p:cond evt="onClick" delay="0">
                    <p:tgtEl>
                      <p:spTgt spid="3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5" fill="hold" nodeType="clickPar">
                      <p:stCondLst>
                        <p:cond delay="0"/>
                      </p:stCondLst>
                      <p:childTnLst>
                        <p:par>
                          <p:cTn id="15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7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3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9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5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1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7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3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9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1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3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3"/>
                  </p:tgtEl>
                </p:cond>
              </p:nextCondLst>
            </p:seq>
            <p:seq concurrent="1" nextAc="seek">
              <p:cTn id="1635" restart="whenNotActive" fill="hold" evtFilter="cancelBubble" nodeType="interactiveSeq">
                <p:stCondLst>
                  <p:cond evt="onClick" delay="0">
                    <p:tgtEl>
                      <p:spTgt spid="3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6" fill="hold" nodeType="clickPar">
                      <p:stCondLst>
                        <p:cond delay="0"/>
                      </p:stCondLst>
                      <p:childTnLst>
                        <p:par>
                          <p:cTn id="16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2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8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4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0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6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2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4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6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4"/>
                  </p:tgtEl>
                </p:cond>
              </p:nextCondLst>
            </p:seq>
            <p:seq concurrent="1" nextAc="seek">
              <p:cTn id="1728" restart="whenNotActive" fill="hold" evtFilter="cancelBubble" nodeType="interactiveSeq">
                <p:stCondLst>
                  <p:cond evt="onClick" delay="0">
                    <p:tgtEl>
                      <p:spTgt spid="3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9" fill="hold" nodeType="clickPar">
                      <p:stCondLst>
                        <p:cond delay="0"/>
                      </p:stCondLst>
                      <p:childTnLst>
                        <p:par>
                          <p:cTn id="17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9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5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1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7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3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5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7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9"/>
                  </p:tgtEl>
                </p:cond>
              </p:nextCondLst>
            </p:seq>
            <p:seq concurrent="1" nextAc="seek">
              <p:cTn id="1819" restart="whenNotActive" fill="hold" evtFilter="cancelBubble" nodeType="interactiveSeq">
                <p:stCondLst>
                  <p:cond evt="onClick" delay="0">
                    <p:tgtEl>
                      <p:spTgt spid="3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0" fill="hold" nodeType="clickPar">
                      <p:stCondLst>
                        <p:cond delay="0"/>
                      </p:stCondLst>
                      <p:childTnLst>
                        <p:par>
                          <p:cTn id="18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4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0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6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2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4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6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6"/>
                  </p:tgtEl>
                </p:cond>
              </p:nextCondLst>
            </p:seq>
            <p:seq concurrent="1" nextAc="seek">
              <p:cTn id="1908" restart="whenNotActive" fill="hold" evtFilter="cancelBubble" nodeType="interactiveSeq">
                <p:stCondLst>
                  <p:cond evt="onClick" delay="0">
                    <p:tgtEl>
                      <p:spTgt spid="3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9" fill="hold" nodeType="clickPar">
                      <p:stCondLst>
                        <p:cond delay="0"/>
                      </p:stCondLst>
                      <p:childTnLst>
                        <p:par>
                          <p:cTn id="19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7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3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9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1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3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9"/>
                  </p:tgtEl>
                </p:cond>
              </p:nextCondLst>
            </p:seq>
            <p:seq concurrent="1" nextAc="seek">
              <p:cTn id="1995" restart="whenNotActive" fill="hold" evtFilter="cancelBubble" nodeType="interactiveSeq">
                <p:stCondLst>
                  <p:cond evt="onClick" delay="0">
                    <p:tgtEl>
                      <p:spTgt spid="3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6" fill="hold" nodeType="clickPar">
                      <p:stCondLst>
                        <p:cond delay="0"/>
                      </p:stCondLst>
                      <p:childTnLst>
                        <p:par>
                          <p:cTn id="19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8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4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6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8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8"/>
                  </p:tgtEl>
                </p:cond>
              </p:nextCondLst>
            </p:seq>
            <p:seq concurrent="1" nextAc="seek">
              <p:cTn id="2080" restart="whenNotActive" fill="hold" evtFilter="cancelBubble" nodeType="interactiveSeq">
                <p:stCondLst>
                  <p:cond evt="onClick" delay="0">
                    <p:tgtEl>
                      <p:spTgt spid="3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1" fill="hold" nodeType="clickPar">
                      <p:stCondLst>
                        <p:cond delay="0"/>
                      </p:stCondLst>
                      <p:childTnLst>
                        <p:par>
                          <p:cTn id="20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7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9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1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3"/>
                  </p:tgtEl>
                </p:cond>
              </p:nextCondLst>
            </p:seq>
            <p:seq concurrent="1" nextAc="seek">
              <p:cTn id="2163" restart="whenNotActive" fill="hold" evtFilter="cancelBubble" nodeType="interactiveSeq">
                <p:stCondLst>
                  <p:cond evt="onClick" delay="0">
                    <p:tgtEl>
                      <p:spTgt spid="3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4" fill="hold" nodeType="clickPar">
                      <p:stCondLst>
                        <p:cond delay="0"/>
                      </p:stCondLst>
                      <p:childTnLst>
                        <p:par>
                          <p:cTn id="2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0" presetID="1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2" presetID="1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6"/>
                  </p:tgtEl>
                </p:cond>
              </p:nextCondLst>
            </p:seq>
            <p:seq concurrent="1" nextAc="seek">
              <p:cTn id="2244" restart="whenNotActive" fill="hold" evtFilter="cancelBubble" nodeType="interactiveSeq">
                <p:stCondLst>
                  <p:cond evt="onClick" delay="0">
                    <p:tgtEl>
                      <p:spTgt spid="3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5" fill="hold" nodeType="clickPar">
                      <p:stCondLst>
                        <p:cond delay="0"/>
                      </p:stCondLst>
                      <p:childTnLst>
                        <p:par>
                          <p:cTn id="2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2"/>
                  </p:tgtEl>
                </p:cond>
              </p:nextCondLst>
            </p:seq>
            <p:seq concurrent="1" nextAc="seek">
              <p:cTn id="2251" restart="whenNotActive" fill="hold" evtFilter="cancelBubble" nodeType="interactiveSeq">
                <p:stCondLst>
                  <p:cond evt="onClick" delay="0">
                    <p:tgtEl>
                      <p:spTgt spid="3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2" fill="hold" nodeType="clickPar">
                      <p:stCondLst>
                        <p:cond delay="0"/>
                      </p:stCondLst>
                      <p:childTnLst>
                        <p:par>
                          <p:cTn id="2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7" dur="500"/>
                                        <p:tgtEl>
                                          <p:spTgt spid="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4"/>
                  </p:tgtEl>
                </p:cond>
              </p:nextCondLst>
            </p:seq>
            <p:seq concurrent="1" nextAc="seek">
              <p:cTn id="2261" restart="whenNotActive" fill="hold" evtFilter="cancelBubble" nodeType="interactiveSeq">
                <p:stCondLst>
                  <p:cond evt="onClick" delay="0">
                    <p:tgtEl>
                      <p:spTgt spid="3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2" fill="hold" nodeType="clickPar">
                      <p:stCondLst>
                        <p:cond delay="0"/>
                      </p:stCondLst>
                      <p:childTnLst>
                        <p:par>
                          <p:cTn id="2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67" dur="500"/>
                                        <p:tgtEl>
                                          <p:spTgt spid="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70" dur="500"/>
                                        <p:tgtEl>
                                          <p:spTgt spid="3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1"/>
                  </p:tgtEl>
                </p:cond>
              </p:nextCondLst>
            </p:seq>
            <p:seq concurrent="1" nextAc="seek">
              <p:cTn id="2272" restart="whenNotActive" fill="hold" evtFilter="cancelBubble" nodeType="interactiveSeq">
                <p:stCondLst>
                  <p:cond evt="onClick" delay="0">
                    <p:tgtEl>
                      <p:spTgt spid="3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3" fill="hold" nodeType="clickPar">
                      <p:stCondLst>
                        <p:cond delay="0"/>
                      </p:stCondLst>
                      <p:childTnLst>
                        <p:par>
                          <p:cTn id="2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78" dur="500"/>
                                        <p:tgtEl>
                                          <p:spTgt spid="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1" dur="500"/>
                                        <p:tgtEl>
                                          <p:spTgt spid="3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6"/>
                  </p:tgtEl>
                </p:cond>
              </p:nextCondLst>
            </p:seq>
            <p:seq concurrent="1" nextAc="seek">
              <p:cTn id="2283" restart="whenNotActive" fill="hold" evtFilter="cancelBubble" nodeType="interactiveSeq">
                <p:stCondLst>
                  <p:cond evt="onClick" delay="0">
                    <p:tgtEl>
                      <p:spTgt spid="3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4" fill="hold" nodeType="clickPar">
                      <p:stCondLst>
                        <p:cond delay="0"/>
                      </p:stCondLst>
                      <p:childTnLst>
                        <p:par>
                          <p:cTn id="2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9" dur="5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92" dur="500"/>
                                        <p:tgtEl>
                                          <p:spTgt spid="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3"/>
                  </p:tgtEl>
                </p:cond>
              </p:nextCondLst>
            </p:seq>
            <p:seq concurrent="1" nextAc="seek">
              <p:cTn id="2294" restart="whenNotActive" fill="hold" evtFilter="cancelBubble" nodeType="interactiveSeq">
                <p:stCondLst>
                  <p:cond evt="onClick" delay="0">
                    <p:tgtEl>
                      <p:spTgt spid="3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5" fill="hold" nodeType="clickPar">
                      <p:stCondLst>
                        <p:cond delay="0"/>
                      </p:stCondLst>
                      <p:childTnLst>
                        <p:par>
                          <p:cTn id="2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0" dur="500"/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3" dur="500"/>
                                        <p:tgtEl>
                                          <p:spTgt spid="3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6"/>
                  </p:tgtEl>
                </p:cond>
              </p:nextCondLst>
            </p:seq>
            <p:seq concurrent="1" nextAc="seek">
              <p:cTn id="2305" restart="whenNotActive" fill="hold" evtFilter="cancelBubble" nodeType="interactiveSeq">
                <p:stCondLst>
                  <p:cond evt="onClick" delay="0">
                    <p:tgtEl>
                      <p:spTgt spid="3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6" fill="hold" nodeType="clickPar">
                      <p:stCondLst>
                        <p:cond delay="0"/>
                      </p:stCondLst>
                      <p:childTnLst>
                        <p:par>
                          <p:cTn id="2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11" dur="500"/>
                                        <p:tgtEl>
                                          <p:spTgt spid="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14" dur="500"/>
                                        <p:tgtEl>
                                          <p:spTgt spid="3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7"/>
                  </p:tgtEl>
                </p:cond>
              </p:nextCondLst>
            </p:seq>
            <p:seq concurrent="1" nextAc="seek">
              <p:cTn id="2316" restart="whenNotActive" fill="hold" evtFilter="cancelBubble" nodeType="interactiveSeq">
                <p:stCondLst>
                  <p:cond evt="onClick" delay="0">
                    <p:tgtEl>
                      <p:spTgt spid="3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7" fill="hold" nodeType="clickPar">
                      <p:stCondLst>
                        <p:cond delay="0"/>
                      </p:stCondLst>
                      <p:childTnLst>
                        <p:par>
                          <p:cTn id="2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22" dur="500"/>
                                        <p:tgtEl>
                                          <p:spTgt spid="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25" dur="500"/>
                                        <p:tgtEl>
                                          <p:spTgt spid="3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4"/>
                  </p:tgtEl>
                </p:cond>
              </p:nextCondLst>
            </p:seq>
            <p:seq concurrent="1" nextAc="seek">
              <p:cTn id="2327" restart="whenNotActive" fill="hold" evtFilter="cancelBubble" nodeType="interactiveSeq">
                <p:stCondLst>
                  <p:cond evt="onClick" delay="0">
                    <p:tgtEl>
                      <p:spTgt spid="3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8" fill="hold" nodeType="clickPar">
                      <p:stCondLst>
                        <p:cond delay="0"/>
                      </p:stCondLst>
                      <p:childTnLst>
                        <p:par>
                          <p:cTn id="2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33" dur="500"/>
                                        <p:tgtEl>
                                          <p:spTgt spid="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7"/>
                  </p:tgtEl>
                </p:cond>
              </p:nextCondLst>
            </p:seq>
            <p:seq concurrent="1" nextAc="seek">
              <p:cTn id="2337" restart="whenNotActive" fill="hold" evtFilter="cancelBubble" nodeType="interactiveSeq">
                <p:stCondLst>
                  <p:cond evt="onClick" delay="0">
                    <p:tgtEl>
                      <p:spTgt spid="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8" fill="hold" nodeType="clickPar">
                      <p:stCondLst>
                        <p:cond delay="0"/>
                      </p:stCondLst>
                      <p:childTnLst>
                        <p:par>
                          <p:cTn id="2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3" dur="500"/>
                                        <p:tgtEl>
                                          <p:spTgt spid="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6" dur="500"/>
                                        <p:tgtEl>
                                          <p:spTgt spid="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6"/>
                  </p:tgtEl>
                </p:cond>
              </p:nextCondLst>
            </p:seq>
            <p:seq concurrent="1" nextAc="seek">
              <p:cTn id="2348" restart="whenNotActive" fill="hold" evtFilter="cancelBubble" nodeType="interactiveSeq">
                <p:stCondLst>
                  <p:cond evt="onClick" delay="0">
                    <p:tgtEl>
                      <p:spTgt spid="3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9" fill="hold" nodeType="clickPar">
                      <p:stCondLst>
                        <p:cond delay="0"/>
                      </p:stCondLst>
                      <p:childTnLst>
                        <p:par>
                          <p:cTn id="2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54" dur="500"/>
                                        <p:tgtEl>
                                          <p:spTgt spid="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57" dur="500"/>
                                        <p:tgtEl>
                                          <p:spTgt spid="3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1"/>
                  </p:tgtEl>
                </p:cond>
              </p:nextCondLst>
            </p:seq>
            <p:seq concurrent="1" nextAc="seek">
              <p:cTn id="2359" restart="whenNotActive" fill="hold" evtFilter="cancelBubble" nodeType="interactiveSeq">
                <p:stCondLst>
                  <p:cond evt="onClick" delay="0">
                    <p:tgtEl>
                      <p:spTgt spid="3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0" fill="hold" nodeType="clickPar">
                      <p:stCondLst>
                        <p:cond delay="0"/>
                      </p:stCondLst>
                      <p:childTnLst>
                        <p:par>
                          <p:cTn id="2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65" dur="500"/>
                                        <p:tgtEl>
                                          <p:spTgt spid="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68" dur="500"/>
                                        <p:tgtEl>
                                          <p:spTgt spid="3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2"/>
                  </p:tgtEl>
                </p:cond>
              </p:nextCondLst>
            </p:seq>
            <p:seq concurrent="1" nextAc="seek">
              <p:cTn id="2370" restart="whenNotActive" fill="hold" evtFilter="cancelBubble" nodeType="interactiveSeq">
                <p:stCondLst>
                  <p:cond evt="onClick" delay="0">
                    <p:tgtEl>
                      <p:spTgt spid="3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1" fill="hold" nodeType="clickPar">
                      <p:stCondLst>
                        <p:cond delay="0"/>
                      </p:stCondLst>
                      <p:childTnLst>
                        <p:par>
                          <p:cTn id="2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76" dur="500"/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79" dur="500"/>
                                        <p:tgtEl>
                                          <p:spTgt spid="3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7"/>
                  </p:tgtEl>
                </p:cond>
              </p:nextCondLst>
            </p:seq>
            <p:seq concurrent="1" nextAc="seek">
              <p:cTn id="2381" restart="whenNotActive" fill="hold" evtFilter="cancelBubble" nodeType="interactiveSeq">
                <p:stCondLst>
                  <p:cond evt="onClick" delay="0">
                    <p:tgtEl>
                      <p:spTgt spid="3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2" fill="hold" nodeType="clickPar">
                      <p:stCondLst>
                        <p:cond delay="0"/>
                      </p:stCondLst>
                      <p:childTnLst>
                        <p:par>
                          <p:cTn id="2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87" dur="500"/>
                                        <p:tgtEl>
                                          <p:spTgt spid="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90" dur="5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4"/>
                  </p:tgtEl>
                </p:cond>
              </p:nextCondLst>
            </p:seq>
            <p:seq concurrent="1" nextAc="seek">
              <p:cTn id="2392" restart="whenNotActive" fill="hold" evtFilter="cancelBubble" nodeType="interactiveSeq">
                <p:stCondLst>
                  <p:cond evt="onClick" delay="0">
                    <p:tgtEl>
                      <p:spTgt spid="3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3" fill="hold" nodeType="clickPar">
                      <p:stCondLst>
                        <p:cond delay="0"/>
                      </p:stCondLst>
                      <p:childTnLst>
                        <p:par>
                          <p:cTn id="2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98" dur="500"/>
                                        <p:tgtEl>
                                          <p:spTgt spid="3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7"/>
                  </p:tgtEl>
                </p:cond>
              </p:nextCondLst>
            </p:seq>
            <p:seq concurrent="1" nextAc="seek">
              <p:cTn id="2402" restart="whenNotActive" fill="hold" evtFilter="cancelBubble" nodeType="interactiveSeq">
                <p:stCondLst>
                  <p:cond evt="onClick" delay="0">
                    <p:tgtEl>
                      <p:spTgt spid="3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3" fill="hold" nodeType="clickPar">
                      <p:stCondLst>
                        <p:cond delay="0"/>
                      </p:stCondLst>
                      <p:childTnLst>
                        <p:par>
                          <p:cTn id="24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08" dur="500"/>
                                        <p:tgtEl>
                                          <p:spTgt spid="3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6"/>
                  </p:tgtEl>
                </p:cond>
              </p:nextCondLst>
            </p:seq>
            <p:seq concurrent="1" nextAc="seek">
              <p:cTn id="2412" restart="whenNotActive" fill="hold" evtFilter="cancelBubble" nodeType="interactiveSeq">
                <p:stCondLst>
                  <p:cond evt="onClick" delay="0">
                    <p:tgtEl>
                      <p:spTgt spid="3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3" fill="hold" nodeType="clickPar">
                      <p:stCondLst>
                        <p:cond delay="0"/>
                      </p:stCondLst>
                      <p:childTnLst>
                        <p:par>
                          <p:cTn id="2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18" dur="500"/>
                                        <p:tgtEl>
                                          <p:spTgt spid="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1"/>
                  </p:tgtEl>
                </p:cond>
              </p:nextCondLst>
            </p:seq>
            <p:seq concurrent="1" nextAc="seek">
              <p:cTn id="2422" restart="whenNotActive" fill="hold" evtFilter="cancelBubble" nodeType="interactiveSeq">
                <p:stCondLst>
                  <p:cond evt="onClick" delay="0">
                    <p:tgtEl>
                      <p:spTgt spid="3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3" fill="hold" nodeType="clickPar">
                      <p:stCondLst>
                        <p:cond delay="0"/>
                      </p:stCondLst>
                      <p:childTnLst>
                        <p:par>
                          <p:cTn id="2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28" dur="500"/>
                                        <p:tgtEl>
                                          <p:spTgt spid="3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4"/>
                  </p:tgtEl>
                </p:cond>
              </p:nextCondLst>
            </p:seq>
            <p:seq concurrent="1" nextAc="seek">
              <p:cTn id="2432" restart="whenNotActive" fill="hold" evtFilter="cancelBubble" nodeType="interactiveSeq">
                <p:stCondLst>
                  <p:cond evt="onClick" delay="0">
                    <p:tgtEl>
                      <p:spTgt spid="3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3" fill="hold" nodeType="clickPar">
                      <p:stCondLst>
                        <p:cond delay="0"/>
                      </p:stCondLst>
                      <p:childTnLst>
                        <p:par>
                          <p:cTn id="24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38" dur="500"/>
                                        <p:tgtEl>
                                          <p:spTgt spid="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7"/>
                  </p:tgtEl>
                </p:cond>
              </p:nextCondLst>
            </p:seq>
            <p:seq concurrent="1" nextAc="seek">
              <p:cTn id="2442" restart="whenNotActive" fill="hold" evtFilter="cancelBubble" nodeType="interactiveSeq">
                <p:stCondLst>
                  <p:cond evt="onClick" delay="0">
                    <p:tgtEl>
                      <p:spTgt spid="7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3" fill="hold" nodeType="clickPar">
                      <p:stCondLst>
                        <p:cond delay="0"/>
                      </p:stCondLst>
                      <p:childTnLst>
                        <p:par>
                          <p:cTn id="24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7" fill="hold" nodeType="clickPar">
                      <p:stCondLst>
                        <p:cond delay="indefinite"/>
                      </p:stCondLst>
                      <p:childTnLst>
                        <p:par>
                          <p:cTn id="24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1" fill="hold" nodeType="clickPar">
                      <p:stCondLst>
                        <p:cond delay="indefinite"/>
                      </p:stCondLst>
                      <p:childTnLst>
                        <p:par>
                          <p:cTn id="24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5" fill="hold" nodeType="clickPar">
                      <p:stCondLst>
                        <p:cond delay="indefinite"/>
                      </p:stCondLst>
                      <p:childTnLst>
                        <p:par>
                          <p:cTn id="2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9" fill="hold" nodeType="clickPar">
                      <p:stCondLst>
                        <p:cond delay="indefinite"/>
                      </p:stCondLst>
                      <p:childTnLst>
                        <p:par>
                          <p:cTn id="24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3" fill="hold" nodeType="clickPar">
                      <p:stCondLst>
                        <p:cond delay="indefinite"/>
                      </p:stCondLst>
                      <p:childTnLst>
                        <p:par>
                          <p:cTn id="24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7" fill="hold" nodeType="clickPar">
                      <p:stCondLst>
                        <p:cond delay="indefinite"/>
                      </p:stCondLst>
                      <p:childTnLst>
                        <p:par>
                          <p:cTn id="24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1" fill="hold" nodeType="clickPar">
                      <p:stCondLst>
                        <p:cond delay="indefinite"/>
                      </p:stCondLst>
                      <p:childTnLst>
                        <p:par>
                          <p:cTn id="24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5" fill="hold" nodeType="clickPar">
                      <p:stCondLst>
                        <p:cond delay="indefinite"/>
                      </p:stCondLst>
                      <p:childTnLst>
                        <p:par>
                          <p:cTn id="24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9" fill="hold" nodeType="clickPar">
                      <p:stCondLst>
                        <p:cond delay="indefinite"/>
                      </p:stCondLst>
                      <p:childTnLst>
                        <p:par>
                          <p:cTn id="24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3" fill="hold" nodeType="clickPar">
                      <p:stCondLst>
                        <p:cond delay="indefinite"/>
                      </p:stCondLst>
                      <p:childTnLst>
                        <p:par>
                          <p:cTn id="2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7" fill="hold" nodeType="clickPar">
                      <p:stCondLst>
                        <p:cond delay="indefinite"/>
                      </p:stCondLst>
                      <p:childTnLst>
                        <p:par>
                          <p:cTn id="24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1" fill="hold" nodeType="clickPar">
                      <p:stCondLst>
                        <p:cond delay="indefinite"/>
                      </p:stCondLst>
                      <p:childTnLst>
                        <p:par>
                          <p:cTn id="24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5" fill="hold" nodeType="clickPar">
                      <p:stCondLst>
                        <p:cond delay="indefinite"/>
                      </p:stCondLst>
                      <p:childTnLst>
                        <p:par>
                          <p:cTn id="24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9" fill="hold" nodeType="clickPar">
                      <p:stCondLst>
                        <p:cond delay="indefinite"/>
                      </p:stCondLst>
                      <p:childTnLst>
                        <p:par>
                          <p:cTn id="25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3" fill="hold" nodeType="clickPar">
                      <p:stCondLst>
                        <p:cond delay="indefinite"/>
                      </p:stCondLst>
                      <p:childTnLst>
                        <p:par>
                          <p:cTn id="2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7" fill="hold" nodeType="clickPar">
                      <p:stCondLst>
                        <p:cond delay="indefinite"/>
                      </p:stCondLst>
                      <p:childTnLst>
                        <p:par>
                          <p:cTn id="25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1" fill="hold" nodeType="clickPar">
                      <p:stCondLst>
                        <p:cond delay="indefinite"/>
                      </p:stCondLst>
                      <p:childTnLst>
                        <p:par>
                          <p:cTn id="25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5" fill="hold" nodeType="clickPar">
                      <p:stCondLst>
                        <p:cond delay="indefinite"/>
                      </p:stCondLst>
                      <p:childTnLst>
                        <p:par>
                          <p:cTn id="25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9" fill="hold" nodeType="clickPar">
                      <p:stCondLst>
                        <p:cond delay="indefinite"/>
                      </p:stCondLst>
                      <p:childTnLst>
                        <p:par>
                          <p:cTn id="25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3" fill="hold" nodeType="clickPar">
                      <p:stCondLst>
                        <p:cond delay="indefinite"/>
                      </p:stCondLst>
                      <p:childTnLst>
                        <p:par>
                          <p:cTn id="25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7" fill="hold" nodeType="clickPar">
                      <p:stCondLst>
                        <p:cond delay="indefinite"/>
                      </p:stCondLst>
                      <p:childTnLst>
                        <p:par>
                          <p:cTn id="25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1" fill="hold" nodeType="clickPar">
                      <p:stCondLst>
                        <p:cond delay="indefinite"/>
                      </p:stCondLst>
                      <p:childTnLst>
                        <p:par>
                          <p:cTn id="25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5" fill="hold" nodeType="clickPar">
                      <p:stCondLst>
                        <p:cond delay="indefinite"/>
                      </p:stCondLst>
                      <p:childTnLst>
                        <p:par>
                          <p:cTn id="25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9" fill="hold" nodeType="clickPar">
                      <p:stCondLst>
                        <p:cond delay="indefinite"/>
                      </p:stCondLst>
                      <p:childTnLst>
                        <p:par>
                          <p:cTn id="25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3" fill="hold" nodeType="clickPar">
                      <p:stCondLst>
                        <p:cond delay="indefinite"/>
                      </p:stCondLst>
                      <p:childTnLst>
                        <p:par>
                          <p:cTn id="25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7" fill="hold" nodeType="clickPar">
                      <p:stCondLst>
                        <p:cond delay="indefinite"/>
                      </p:stCondLst>
                      <p:childTnLst>
                        <p:par>
                          <p:cTn id="25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1" fill="hold" nodeType="clickPar">
                      <p:stCondLst>
                        <p:cond delay="indefinite"/>
                      </p:stCondLst>
                      <p:childTnLst>
                        <p:par>
                          <p:cTn id="25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5" fill="hold" nodeType="clickPar">
                      <p:stCondLst>
                        <p:cond delay="indefinite"/>
                      </p:stCondLst>
                      <p:childTnLst>
                        <p:par>
                          <p:cTn id="25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9" fill="hold" nodeType="clickPar">
                      <p:stCondLst>
                        <p:cond delay="indefinite"/>
                      </p:stCondLst>
                      <p:childTnLst>
                        <p:par>
                          <p:cTn id="25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3" fill="hold" nodeType="clickPar">
                      <p:stCondLst>
                        <p:cond delay="indefinite"/>
                      </p:stCondLst>
                      <p:childTnLst>
                        <p:par>
                          <p:cTn id="25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56"/>
                  </p:tgtEl>
                </p:cond>
              </p:nextCondLst>
            </p:seq>
          </p:childTnLst>
        </p:cTn>
      </p:par>
    </p:tnLst>
    <p:bldLst>
      <p:bldP spid="3380" grpId="0" animBg="1"/>
      <p:bldP spid="3381" grpId="0" animBg="1"/>
      <p:bldP spid="3382" grpId="0" animBg="1"/>
      <p:bldP spid="3383" grpId="0" animBg="1"/>
      <p:bldP spid="3384" grpId="0" animBg="1"/>
      <p:bldP spid="3385" grpId="0" animBg="1"/>
      <p:bldP spid="3386" grpId="0" animBg="1"/>
      <p:bldP spid="3387" grpId="0" animBg="1"/>
      <p:bldP spid="3388" grpId="0" animBg="1"/>
      <p:bldP spid="3389" grpId="0" animBg="1"/>
      <p:bldP spid="3390" grpId="0" animBg="1"/>
      <p:bldP spid="3391" grpId="0" animBg="1"/>
      <p:bldP spid="3392" grpId="0" animBg="1"/>
      <p:bldP spid="3393" grpId="0" animBg="1"/>
      <p:bldP spid="3394" grpId="0" animBg="1"/>
      <p:bldP spid="3395" grpId="0" animBg="1"/>
      <p:bldP spid="3396" grpId="0" animBg="1"/>
      <p:bldP spid="3397" grpId="0" animBg="1"/>
      <p:bldP spid="3398" grpId="0" animBg="1"/>
      <p:bldP spid="3399" grpId="0" animBg="1"/>
      <p:bldP spid="3400" grpId="0" animBg="1"/>
      <p:bldP spid="3401" grpId="0" animBg="1"/>
      <p:bldP spid="3402" grpId="0" animBg="1"/>
      <p:bldP spid="3403" grpId="0" animBg="1"/>
      <p:bldP spid="3404" grpId="0" animBg="1"/>
      <p:bldP spid="3405" grpId="0" animBg="1"/>
      <p:bldP spid="3406" grpId="0" animBg="1"/>
      <p:bldP spid="3407" grpId="0" animBg="1"/>
      <p:bldP spid="3408" grpId="0" animBg="1"/>
      <p:bldP spid="3409" grpId="0" animBg="1"/>
      <p:bldP spid="3410" grpId="0" animBg="1"/>
      <p:bldP spid="3429" grpId="0" animBg="1"/>
      <p:bldP spid="3442" grpId="0" animBg="1"/>
      <p:bldP spid="3442" grpId="1" animBg="1"/>
      <p:bldP spid="3442" grpId="2" animBg="1"/>
      <p:bldP spid="3442" grpId="3" animBg="1"/>
      <p:bldP spid="3443" grpId="0" animBg="1"/>
      <p:bldP spid="3443" grpId="1" animBg="1"/>
      <p:bldP spid="3443" grpId="2" animBg="1"/>
      <p:bldP spid="3443" grpId="3" animBg="1"/>
      <p:bldP spid="3443" grpId="4" animBg="1"/>
      <p:bldP spid="3474" grpId="0" animBg="1"/>
      <p:bldP spid="3474" grpId="1" animBg="1"/>
      <p:bldP spid="3474" grpId="2" animBg="1"/>
      <p:bldP spid="3474" grpId="3" animBg="1"/>
      <p:bldP spid="3474" grpId="4" animBg="1"/>
      <p:bldP spid="3474" grpId="5" animBg="1"/>
      <p:bldP spid="3497" grpId="0" animBg="1"/>
      <p:bldP spid="3497" grpId="1" animBg="1"/>
      <p:bldP spid="3497" grpId="2" animBg="1"/>
      <p:bldP spid="3497" grpId="3" animBg="1"/>
      <p:bldP spid="3497" grpId="4" animBg="1"/>
      <p:bldP spid="3497" grpId="5" animBg="1"/>
      <p:bldP spid="3497" grpId="6" animBg="1"/>
      <p:bldP spid="3518" grpId="0" animBg="1"/>
      <p:bldP spid="3518" grpId="1" animBg="1"/>
      <p:bldP spid="3518" grpId="2" animBg="1"/>
      <p:bldP spid="3518" grpId="3" animBg="1"/>
      <p:bldP spid="3518" grpId="4" animBg="1"/>
      <p:bldP spid="3518" grpId="5" animBg="1"/>
      <p:bldP spid="3518" grpId="6" animBg="1"/>
      <p:bldP spid="3518" grpId="7" animBg="1"/>
      <p:bldP spid="3535" grpId="0" animBg="1"/>
      <p:bldP spid="3535" grpId="1" animBg="1"/>
      <p:bldP spid="3535" grpId="2" animBg="1"/>
      <p:bldP spid="3535" grpId="3" animBg="1"/>
      <p:bldP spid="3535" grpId="4" animBg="1"/>
      <p:bldP spid="3535" grpId="5" animBg="1"/>
      <p:bldP spid="3535" grpId="6" animBg="1"/>
      <p:bldP spid="3535" grpId="7" animBg="1"/>
      <p:bldP spid="3535" grpId="8" animBg="1"/>
      <p:bldP spid="3548" grpId="0" animBg="1"/>
      <p:bldP spid="3548" grpId="1" animBg="1"/>
      <p:bldP spid="3548" grpId="2" animBg="1"/>
      <p:bldP spid="3548" grpId="3" animBg="1"/>
      <p:bldP spid="3548" grpId="4" animBg="1"/>
      <p:bldP spid="3548" grpId="5" animBg="1"/>
      <p:bldP spid="3548" grpId="6" animBg="1"/>
      <p:bldP spid="3548" grpId="7" animBg="1"/>
      <p:bldP spid="3548" grpId="8" animBg="1"/>
      <p:bldP spid="3548" grpId="9" animBg="1"/>
      <p:bldP spid="3567" grpId="0" animBg="1"/>
      <p:bldP spid="3567" grpId="1" animBg="1"/>
      <p:bldP spid="3567" grpId="2" animBg="1"/>
      <p:bldP spid="3567" grpId="3" animBg="1"/>
      <p:bldP spid="3567" grpId="4" animBg="1"/>
      <p:bldP spid="3567" grpId="5" animBg="1"/>
      <p:bldP spid="3567" grpId="6" animBg="1"/>
      <p:bldP spid="3567" grpId="7" animBg="1"/>
      <p:bldP spid="3567" grpId="8" animBg="1"/>
      <p:bldP spid="3567" grpId="9" animBg="1"/>
      <p:bldP spid="3567" grpId="10" animBg="1"/>
      <p:bldP spid="3567" grpId="11" animBg="1"/>
      <p:bldP spid="3582" grpId="0" animBg="1"/>
      <p:bldP spid="3582" grpId="1" animBg="1"/>
      <p:bldP spid="3582" grpId="2" animBg="1"/>
      <p:bldP spid="3582" grpId="3" animBg="1"/>
      <p:bldP spid="3582" grpId="4" animBg="1"/>
      <p:bldP spid="3582" grpId="5" animBg="1"/>
      <p:bldP spid="3582" grpId="6" animBg="1"/>
      <p:bldP spid="3582" grpId="7" animBg="1"/>
      <p:bldP spid="3582" grpId="8" animBg="1"/>
      <p:bldP spid="3582" grpId="9" animBg="1"/>
      <p:bldP spid="3582" grpId="10" animBg="1"/>
      <p:bldP spid="3582" grpId="11" animBg="1"/>
      <p:bldP spid="3603" grpId="0" animBg="1"/>
      <p:bldP spid="3603" grpId="1" animBg="1"/>
      <p:bldP spid="3603" grpId="2" animBg="1"/>
      <p:bldP spid="3603" grpId="3" animBg="1"/>
      <p:bldP spid="3603" grpId="4" animBg="1"/>
      <p:bldP spid="3603" grpId="5" animBg="1"/>
      <p:bldP spid="3603" grpId="6" animBg="1"/>
      <p:bldP spid="3603" grpId="7" animBg="1"/>
      <p:bldP spid="3603" grpId="8" animBg="1"/>
      <p:bldP spid="3603" grpId="9" animBg="1"/>
      <p:bldP spid="3603" grpId="10" animBg="1"/>
      <p:bldP spid="3603" grpId="11" animBg="1"/>
      <p:bldP spid="3603" grpId="12" animBg="1"/>
      <p:bldP spid="3618" grpId="0" animBg="1"/>
      <p:bldP spid="3618" grpId="1" animBg="1"/>
      <p:bldP spid="3618" grpId="2" animBg="1"/>
      <p:bldP spid="3618" grpId="3" animBg="1"/>
      <p:bldP spid="3618" grpId="4" animBg="1"/>
      <p:bldP spid="3618" grpId="5" animBg="1"/>
      <p:bldP spid="3618" grpId="6" animBg="1"/>
      <p:bldP spid="3618" grpId="7" animBg="1"/>
      <p:bldP spid="3618" grpId="8" animBg="1"/>
      <p:bldP spid="3618" grpId="9" animBg="1"/>
      <p:bldP spid="3618" grpId="10" animBg="1"/>
      <p:bldP spid="3618" grpId="11" animBg="1"/>
      <p:bldP spid="3618" grpId="12" animBg="1"/>
      <p:bldP spid="3618" grpId="13" animBg="1"/>
      <p:bldP spid="3635" grpId="0" animBg="1"/>
      <p:bldP spid="3635" grpId="1" animBg="1"/>
      <p:bldP spid="3635" grpId="2" animBg="1"/>
      <p:bldP spid="3635" grpId="3" animBg="1"/>
      <p:bldP spid="3635" grpId="4" animBg="1"/>
      <p:bldP spid="3635" grpId="5" animBg="1"/>
      <p:bldP spid="3635" grpId="6" animBg="1"/>
      <p:bldP spid="3635" grpId="7" animBg="1"/>
      <p:bldP spid="3635" grpId="8" animBg="1"/>
      <p:bldP spid="3635" grpId="9" animBg="1"/>
      <p:bldP spid="3635" grpId="10" animBg="1"/>
      <p:bldP spid="3635" grpId="11" animBg="1"/>
      <p:bldP spid="3635" grpId="12" animBg="1"/>
      <p:bldP spid="3635" grpId="13" animBg="1"/>
      <p:bldP spid="3635" grpId="14" animBg="1"/>
      <p:bldP spid="3658" grpId="0" animBg="1"/>
      <p:bldP spid="3658" grpId="1" animBg="1"/>
      <p:bldP spid="3658" grpId="2" animBg="1"/>
      <p:bldP spid="3658" grpId="3" animBg="1"/>
      <p:bldP spid="3658" grpId="4" animBg="1"/>
      <p:bldP spid="3658" grpId="5" animBg="1"/>
      <p:bldP spid="3658" grpId="6" animBg="1"/>
      <p:bldP spid="3658" grpId="7" animBg="1"/>
      <p:bldP spid="3658" grpId="8" animBg="1"/>
      <p:bldP spid="3658" grpId="9" animBg="1"/>
      <p:bldP spid="3658" grpId="10" animBg="1"/>
      <p:bldP spid="3658" grpId="11" animBg="1"/>
      <p:bldP spid="3658" grpId="12" animBg="1"/>
      <p:bldP spid="3658" grpId="13" animBg="1"/>
      <p:bldP spid="3658" grpId="14" animBg="1"/>
      <p:bldP spid="3658" grpId="15" animBg="1"/>
      <p:bldP spid="3677" grpId="0" animBg="1"/>
      <p:bldP spid="3677" grpId="1" animBg="1"/>
      <p:bldP spid="3677" grpId="2" animBg="1"/>
      <p:bldP spid="3677" grpId="3" animBg="1"/>
      <p:bldP spid="3677" grpId="4" animBg="1"/>
      <p:bldP spid="3677" grpId="5" animBg="1"/>
      <p:bldP spid="3677" grpId="6" animBg="1"/>
      <p:bldP spid="3677" grpId="7" animBg="1"/>
      <p:bldP spid="3677" grpId="8" animBg="1"/>
      <p:bldP spid="3677" grpId="9" animBg="1"/>
      <p:bldP spid="3677" grpId="10" animBg="1"/>
      <p:bldP spid="3677" grpId="11" animBg="1"/>
      <p:bldP spid="3677" grpId="12" animBg="1"/>
      <p:bldP spid="3677" grpId="13" animBg="1"/>
      <p:bldP spid="3677" grpId="14" animBg="1"/>
      <p:bldP spid="3677" grpId="15" animBg="1"/>
      <p:bldP spid="3677" grpId="16" animBg="1"/>
      <p:bldP spid="3677" grpId="17" animBg="1"/>
      <p:bldP spid="3692" grpId="0" animBg="1"/>
      <p:bldP spid="3692" grpId="1" animBg="1"/>
      <p:bldP spid="3692" grpId="2" animBg="1"/>
      <p:bldP spid="3692" grpId="3" animBg="1"/>
      <p:bldP spid="3692" grpId="4" animBg="1"/>
      <p:bldP spid="3692" grpId="5" animBg="1"/>
      <p:bldP spid="3692" grpId="6" animBg="1"/>
      <p:bldP spid="3692" grpId="7" animBg="1"/>
      <p:bldP spid="3692" grpId="8" animBg="1"/>
      <p:bldP spid="3692" grpId="9" animBg="1"/>
      <p:bldP spid="3692" grpId="10" animBg="1"/>
      <p:bldP spid="3692" grpId="11" animBg="1"/>
      <p:bldP spid="3692" grpId="12" animBg="1"/>
      <p:bldP spid="3692" grpId="13" animBg="1"/>
      <p:bldP spid="3692" grpId="14" animBg="1"/>
      <p:bldP spid="3692" grpId="15" animBg="1"/>
      <p:bldP spid="3692" grpId="16" animBg="1"/>
      <p:bldP spid="3692" grpId="17" animBg="1"/>
      <p:bldP spid="3715" grpId="0" animBg="1"/>
      <p:bldP spid="3715" grpId="1" animBg="1"/>
      <p:bldP spid="3715" grpId="2" animBg="1"/>
      <p:bldP spid="3715" grpId="3" animBg="1"/>
      <p:bldP spid="3715" grpId="4" animBg="1"/>
      <p:bldP spid="3715" grpId="5" animBg="1"/>
      <p:bldP spid="3715" grpId="6" animBg="1"/>
      <p:bldP spid="3715" grpId="7" animBg="1"/>
      <p:bldP spid="3715" grpId="8" animBg="1"/>
      <p:bldP spid="3715" grpId="9" animBg="1"/>
      <p:bldP spid="3715" grpId="10" animBg="1"/>
      <p:bldP spid="3715" grpId="11" animBg="1"/>
      <p:bldP spid="3715" grpId="12" animBg="1"/>
      <p:bldP spid="3715" grpId="13" animBg="1"/>
      <p:bldP spid="3715" grpId="14" animBg="1"/>
      <p:bldP spid="3715" grpId="15" animBg="1"/>
      <p:bldP spid="3715" grpId="16" animBg="1"/>
      <p:bldP spid="3715" grpId="17" animBg="1"/>
      <p:bldP spid="3715" grpId="18" animBg="1"/>
      <p:bldP spid="3728" grpId="0" animBg="1"/>
      <p:bldP spid="3728" grpId="1" animBg="1"/>
      <p:bldP spid="3728" grpId="2" animBg="1"/>
      <p:bldP spid="3728" grpId="3" animBg="1"/>
      <p:bldP spid="3728" grpId="4" animBg="1"/>
      <p:bldP spid="3728" grpId="5" animBg="1"/>
      <p:bldP spid="3728" grpId="6" animBg="1"/>
      <p:bldP spid="3728" grpId="7" animBg="1"/>
      <p:bldP spid="3728" grpId="8" animBg="1"/>
      <p:bldP spid="3728" grpId="9" animBg="1"/>
      <p:bldP spid="3728" grpId="10" animBg="1"/>
      <p:bldP spid="3728" grpId="11" animBg="1"/>
      <p:bldP spid="3728" grpId="12" animBg="1"/>
      <p:bldP spid="3728" grpId="13" animBg="1"/>
      <p:bldP spid="3728" grpId="14" animBg="1"/>
      <p:bldP spid="3728" grpId="15" animBg="1"/>
      <p:bldP spid="3728" grpId="16" animBg="1"/>
      <p:bldP spid="3728" grpId="17" animBg="1"/>
      <p:bldP spid="3728" grpId="18" animBg="1"/>
      <p:bldP spid="3728" grpId="19" animBg="1"/>
      <p:bldP spid="3731" grpId="0" animBg="1"/>
      <p:bldP spid="3731" grpId="1" animBg="1"/>
      <p:bldP spid="3731" grpId="2" animBg="1"/>
      <p:bldP spid="3731" grpId="3" animBg="1"/>
      <p:bldP spid="3731" grpId="4" animBg="1"/>
      <p:bldP spid="3731" grpId="5" animBg="1"/>
      <p:bldP spid="3731" grpId="6" animBg="1"/>
      <p:bldP spid="3731" grpId="7" animBg="1"/>
      <p:bldP spid="3731" grpId="8" animBg="1"/>
      <p:bldP spid="3731" grpId="9" animBg="1"/>
      <p:bldP spid="3731" grpId="10" animBg="1"/>
      <p:bldP spid="3731" grpId="11" animBg="1"/>
      <p:bldP spid="3731" grpId="12" animBg="1"/>
      <p:bldP spid="3731" grpId="13" animBg="1"/>
      <p:bldP spid="3731" grpId="14" animBg="1"/>
      <p:bldP spid="3731" grpId="15" animBg="1"/>
      <p:bldP spid="3731" grpId="16" animBg="1"/>
      <p:bldP spid="3731" grpId="17" animBg="1"/>
      <p:bldP spid="3731" grpId="18" animBg="1"/>
      <p:bldP spid="3731" grpId="19" animBg="1"/>
      <p:bldP spid="3731" grpId="20" animBg="1"/>
      <p:bldP spid="3731" grpId="21" animBg="1"/>
      <p:bldP spid="3731" grpId="22" animBg="1"/>
      <p:bldP spid="3773" grpId="0" animBg="1"/>
      <p:bldP spid="3773" grpId="1" animBg="1"/>
      <p:bldP spid="3773" grpId="2" animBg="1"/>
      <p:bldP spid="3773" grpId="3" animBg="1"/>
      <p:bldP spid="3773" grpId="4" animBg="1"/>
      <p:bldP spid="3773" grpId="5" animBg="1"/>
      <p:bldP spid="3773" grpId="6" animBg="1"/>
      <p:bldP spid="3773" grpId="7" animBg="1"/>
      <p:bldP spid="3773" grpId="8" animBg="1"/>
      <p:bldP spid="3773" grpId="9" animBg="1"/>
      <p:bldP spid="3773" grpId="10" animBg="1"/>
      <p:bldP spid="3773" grpId="11" animBg="1"/>
      <p:bldP spid="3773" grpId="12" animBg="1"/>
      <p:bldP spid="3773" grpId="13" animBg="1"/>
      <p:bldP spid="3773" grpId="14" animBg="1"/>
      <p:bldP spid="3773" grpId="15" animBg="1"/>
      <p:bldP spid="3773" grpId="16" animBg="1"/>
      <p:bldP spid="3773" grpId="17" animBg="1"/>
      <p:bldP spid="3773" grpId="18" animBg="1"/>
      <p:bldP spid="3773" grpId="19" animBg="1"/>
      <p:bldP spid="3773" grpId="20" animBg="1"/>
      <p:bldP spid="3773" grpId="21" animBg="1"/>
      <p:bldP spid="3773" grpId="22" animBg="1"/>
      <p:bldP spid="3773" grpId="23" animBg="1"/>
      <p:bldP spid="7257" grpId="0" animBg="1"/>
      <p:bldP spid="7258" grpId="0" animBg="1"/>
      <p:bldP spid="7259" grpId="0" animBg="1"/>
      <p:bldP spid="7260" grpId="0" animBg="1"/>
      <p:bldP spid="7261" grpId="0" animBg="1"/>
      <p:bldP spid="7262" grpId="0" animBg="1"/>
      <p:bldP spid="7263" grpId="0" animBg="1"/>
      <p:bldP spid="7264" grpId="0" animBg="1"/>
      <p:bldP spid="7265" grpId="0" animBg="1"/>
      <p:bldP spid="7266" grpId="0" animBg="1"/>
      <p:bldP spid="7267" grpId="0" animBg="1"/>
      <p:bldP spid="7268" grpId="0" animBg="1"/>
      <p:bldP spid="7269" grpId="0" animBg="1"/>
      <p:bldP spid="7270" grpId="0" animBg="1"/>
      <p:bldP spid="7271" grpId="0" animBg="1"/>
      <p:bldP spid="7272" grpId="0" animBg="1"/>
      <p:bldP spid="7273" grpId="0" animBg="1"/>
      <p:bldP spid="7274" grpId="0" animBg="1"/>
      <p:bldP spid="7275" grpId="0" animBg="1"/>
      <p:bldP spid="7276" grpId="0" animBg="1"/>
      <p:bldP spid="7277" grpId="0" animBg="1"/>
      <p:bldP spid="7278" grpId="0" animBg="1"/>
      <p:bldP spid="7279" grpId="0" animBg="1"/>
      <p:bldP spid="7280" grpId="0" animBg="1"/>
      <p:bldP spid="7281" grpId="0" animBg="1"/>
      <p:bldP spid="7282" grpId="0" animBg="1"/>
      <p:bldP spid="7283" grpId="0" animBg="1"/>
      <p:bldP spid="7284" grpId="0" animBg="1"/>
      <p:bldP spid="7285" grpId="0" animBg="1"/>
      <p:bldP spid="7286" grpId="0" animBg="1"/>
      <p:bldP spid="72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8616" y="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383" y="665300"/>
            <a:ext cx="846340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Su_bien_doi_hoa_h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21" y="1628800"/>
            <a:ext cx="5895677" cy="512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7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opy of Su_bien_doi_hoa_ho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9"/>
          <a:stretch/>
        </p:blipFill>
        <p:spPr bwMode="auto">
          <a:xfrm>
            <a:off x="943563" y="260648"/>
            <a:ext cx="7228837" cy="42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05552" y="4538095"/>
            <a:ext cx="77048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1641" y="5661248"/>
            <a:ext cx="561268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opy (2) of Su_bien_doi_hoa_ho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5"/>
          <a:stretch/>
        </p:blipFill>
        <p:spPr bwMode="auto">
          <a:xfrm>
            <a:off x="1481582" y="0"/>
            <a:ext cx="6258769" cy="474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952713" y="4725144"/>
            <a:ext cx="73749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than.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2847" y="6073235"/>
            <a:ext cx="3856238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8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opy (3) of Su_bien_doi_hoa_ho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6" b="10499"/>
          <a:stretch/>
        </p:blipFill>
        <p:spPr bwMode="auto">
          <a:xfrm>
            <a:off x="1187623" y="116632"/>
            <a:ext cx="715818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4841" y="5661248"/>
            <a:ext cx="561268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5500" y="4461881"/>
            <a:ext cx="6694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alt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0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py (4) of Su_bien_doi_hoa_ho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1"/>
          <a:stretch/>
        </p:blipFill>
        <p:spPr bwMode="auto">
          <a:xfrm>
            <a:off x="1835696" y="220240"/>
            <a:ext cx="5688632" cy="41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1259632" y="4581128"/>
            <a:ext cx="70567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5866183"/>
            <a:ext cx="561268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5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Admin\Desktop\COVY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164900"/>
      </p:ext>
    </p:extLst>
  </p:cSld>
  <p:clrMapOvr>
    <a:masterClrMapping/>
  </p:clrMapOvr>
  <p:transition spd="slow" advTm="24000">
    <p:wheel spokes="8"/>
    <p:sndAc>
      <p:stSnd loop="1"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1520" y="192058"/>
            <a:ext cx="8610600" cy="6334366"/>
            <a:chOff x="253391" y="199806"/>
            <a:chExt cx="8610600" cy="6334366"/>
          </a:xfrm>
        </p:grpSpPr>
        <p:pic>
          <p:nvPicPr>
            <p:cNvPr id="2" name="Picture 2" descr="Su_bien_doi_hoa_ho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91" y="199806"/>
              <a:ext cx="8610600" cy="626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14"/>
            <p:cNvSpPr/>
            <p:nvPr/>
          </p:nvSpPr>
          <p:spPr>
            <a:xfrm>
              <a:off x="5328135" y="2868819"/>
              <a:ext cx="2514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2400" b="1" dirty="0" err="1">
                  <a:ln w="11430"/>
                  <a:solidFill>
                    <a:srgbClr val="FF0000"/>
                  </a:solidFill>
                </a:rPr>
                <a:t>Nhiệt</a:t>
              </a:r>
              <a:r>
                <a:rPr lang="en-US" sz="2400" b="1" dirty="0">
                  <a:ln w="11430"/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ln w="11430"/>
                  <a:solidFill>
                    <a:srgbClr val="FF0000"/>
                  </a:solidFill>
                </a:rPr>
                <a:t>độ</a:t>
              </a:r>
              <a:r>
                <a:rPr lang="en-US" sz="2400" b="1" dirty="0">
                  <a:ln w="11430"/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ln w="11430"/>
                  <a:solidFill>
                    <a:srgbClr val="FF0000"/>
                  </a:solidFill>
                </a:rPr>
                <a:t>cao</a:t>
              </a:r>
              <a:endParaRPr lang="en-US" sz="2400" b="1" dirty="0">
                <a:ln w="11430"/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4" name="Rectangle 14"/>
            <p:cNvSpPr/>
            <p:nvPr/>
          </p:nvSpPr>
          <p:spPr>
            <a:xfrm>
              <a:off x="613431" y="2930125"/>
              <a:ext cx="331236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2400" b="1" dirty="0" err="1">
                  <a:ln w="11430"/>
                  <a:solidFill>
                    <a:srgbClr val="FF0000"/>
                  </a:solidFill>
                </a:rPr>
                <a:t>Nhiệt</a:t>
              </a:r>
              <a:r>
                <a:rPr lang="en-US" sz="2400" b="1" dirty="0">
                  <a:ln w="11430"/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ln w="11430"/>
                  <a:solidFill>
                    <a:srgbClr val="FF0000"/>
                  </a:solidFill>
                </a:rPr>
                <a:t>độ</a:t>
              </a:r>
              <a:r>
                <a:rPr lang="en-US" sz="2400" b="1" dirty="0">
                  <a:ln w="11430"/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ln w="11430"/>
                  <a:solidFill>
                    <a:srgbClr val="FF0000"/>
                  </a:solidFill>
                </a:rPr>
                <a:t>bình</a:t>
              </a:r>
              <a:r>
                <a:rPr lang="en-US" sz="2400" b="1" dirty="0">
                  <a:ln w="11430"/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ln w="11430"/>
                  <a:solidFill>
                    <a:srgbClr val="FF0000"/>
                  </a:solidFill>
                </a:rPr>
                <a:t>thường</a:t>
              </a:r>
              <a:endParaRPr lang="en-US" sz="2400" b="1" dirty="0">
                <a:ln w="11430"/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5" name="Rectangle 14"/>
            <p:cNvSpPr/>
            <p:nvPr/>
          </p:nvSpPr>
          <p:spPr>
            <a:xfrm>
              <a:off x="647858" y="6072507"/>
              <a:ext cx="3352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2400" b="1" dirty="0" err="1">
                  <a:ln w="11430"/>
                  <a:solidFill>
                    <a:srgbClr val="FF0000"/>
                  </a:solidFill>
                </a:rPr>
                <a:t>Nhiệt</a:t>
              </a:r>
              <a:r>
                <a:rPr lang="en-US" sz="2400" b="1" dirty="0">
                  <a:ln w="11430"/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ln w="11430"/>
                  <a:solidFill>
                    <a:srgbClr val="FF0000"/>
                  </a:solidFill>
                </a:rPr>
                <a:t>độ</a:t>
              </a:r>
              <a:r>
                <a:rPr lang="en-US" sz="2400" b="1" dirty="0">
                  <a:ln w="11430"/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ln w="11430"/>
                  <a:solidFill>
                    <a:srgbClr val="FF0000"/>
                  </a:solidFill>
                </a:rPr>
                <a:t>bình</a:t>
              </a:r>
              <a:r>
                <a:rPr lang="en-US" sz="2400" b="1" dirty="0">
                  <a:ln w="11430"/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ln w="11430"/>
                  <a:solidFill>
                    <a:srgbClr val="FF0000"/>
                  </a:solidFill>
                </a:rPr>
                <a:t>thường</a:t>
              </a:r>
              <a:endParaRPr lang="en-US" sz="2400" b="1" dirty="0">
                <a:ln w="11430"/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6" name="Rectangle 14"/>
            <p:cNvSpPr/>
            <p:nvPr/>
          </p:nvSpPr>
          <p:spPr>
            <a:xfrm>
              <a:off x="5148064" y="6072507"/>
              <a:ext cx="3352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2400" b="1" dirty="0" err="1">
                  <a:ln w="11430"/>
                  <a:solidFill>
                    <a:srgbClr val="FF0000"/>
                  </a:solidFill>
                </a:rPr>
                <a:t>Nhiệt</a:t>
              </a:r>
              <a:r>
                <a:rPr lang="en-US" sz="2400" b="1" dirty="0">
                  <a:ln w="11430"/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ln w="11430"/>
                  <a:solidFill>
                    <a:srgbClr val="FF0000"/>
                  </a:solidFill>
                </a:rPr>
                <a:t>độ</a:t>
              </a:r>
              <a:r>
                <a:rPr lang="en-US" sz="2400" b="1" dirty="0">
                  <a:ln w="11430"/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ln w="11430"/>
                  <a:solidFill>
                    <a:srgbClr val="FF0000"/>
                  </a:solidFill>
                </a:rPr>
                <a:t>bình</a:t>
              </a:r>
              <a:r>
                <a:rPr lang="en-US" sz="2400" b="1" dirty="0">
                  <a:ln w="11430"/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ln w="11430"/>
                  <a:solidFill>
                    <a:srgbClr val="FF0000"/>
                  </a:solidFill>
                </a:rPr>
                <a:t>thường</a:t>
              </a:r>
              <a:endParaRPr lang="en-US" sz="2400" b="1" dirty="0">
                <a:ln w="11430"/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6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4"/>
          <a:stretch/>
        </p:blipFill>
        <p:spPr bwMode="auto">
          <a:xfrm>
            <a:off x="1729809" y="4690948"/>
            <a:ext cx="3816424" cy="20806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73" y="2924943"/>
            <a:ext cx="2609548" cy="15893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Ago-Xgame-20462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9782"/>
            <a:ext cx="2575825" cy="15563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may-bay-con-dao-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20" y="1299782"/>
            <a:ext cx="2619725" cy="15561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7"/>
          <p:cNvSpPr txBox="1"/>
          <p:nvPr/>
        </p:nvSpPr>
        <p:spPr>
          <a:xfrm>
            <a:off x="266718" y="188640"/>
            <a:ext cx="8763000" cy="86177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Quan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sát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tranh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và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trả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lời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câu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hỏi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: </a:t>
            </a:r>
            <a:r>
              <a:rPr kumimoji="0" lang="en-US" sz="2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Các</a:t>
            </a:r>
            <a:r>
              <a:rPr kumimoji="0" lang="en-US" sz="25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phương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tiện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,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máy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móc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trong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các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hình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dưới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đây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lấy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năng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lượng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từ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đâu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để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hoạt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động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19" y="2924943"/>
            <a:ext cx="2619726" cy="15893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9" descr="E:\Festival-Thuyen-buom-quoc-te-Mui-Ne-Binh-Thuan_Tin180.com_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73" y="1282442"/>
            <a:ext cx="2609548" cy="15734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6" descr="E:\137387659855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925142"/>
            <a:ext cx="2575825" cy="161692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95" y="5140152"/>
            <a:ext cx="2101026" cy="14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987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5536" y="2348880"/>
            <a:ext cx="6768752" cy="4089789"/>
            <a:chOff x="395536" y="2348880"/>
            <a:chExt cx="6768752" cy="4089789"/>
          </a:xfrm>
        </p:grpSpPr>
        <p:pic>
          <p:nvPicPr>
            <p:cNvPr id="2" name="Picture 17" descr="Ago-Xgame-204620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348880"/>
              <a:ext cx="6768752" cy="4089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24209" y="2492896"/>
              <a:ext cx="1656184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đạp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Cloud Callout 3"/>
          <p:cNvSpPr/>
          <p:nvPr/>
        </p:nvSpPr>
        <p:spPr>
          <a:xfrm>
            <a:off x="5076056" y="260648"/>
            <a:ext cx="3962400" cy="1905000"/>
          </a:xfrm>
          <a:prstGeom prst="cloudCallout">
            <a:avLst>
              <a:gd name="adj1" fmla="val -32859"/>
              <a:gd name="adj2" fmla="val 8883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00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1520" y="2492896"/>
            <a:ext cx="6909684" cy="4104456"/>
            <a:chOff x="251520" y="2492896"/>
            <a:chExt cx="6909684" cy="4104456"/>
          </a:xfrm>
        </p:grpSpPr>
        <p:pic>
          <p:nvPicPr>
            <p:cNvPr id="2" name="Picture 22" descr="may-bay-con-dao-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492896"/>
              <a:ext cx="6909684" cy="41044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12566" y="5838622"/>
              <a:ext cx="1656184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bay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Cloud Callout 3"/>
          <p:cNvSpPr/>
          <p:nvPr/>
        </p:nvSpPr>
        <p:spPr>
          <a:xfrm>
            <a:off x="4572000" y="133236"/>
            <a:ext cx="4392488" cy="2143635"/>
          </a:xfrm>
          <a:prstGeom prst="cloudCallout">
            <a:avLst>
              <a:gd name="adj1" fmla="val -53825"/>
              <a:gd name="adj2" fmla="val 9475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8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 descr="E:\Festival-Thuyen-buom-quoc-te-Mui-Ne-Binh-Thuan_Tin180.com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20" y="2564904"/>
            <a:ext cx="6568151" cy="39604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75101" y="2804801"/>
            <a:ext cx="2304256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5137" y="35884"/>
            <a:ext cx="3886200" cy="1944216"/>
          </a:xfrm>
          <a:prstGeom prst="cloudCallout">
            <a:avLst>
              <a:gd name="adj1" fmla="val 47094"/>
              <a:gd name="adj2" fmla="val 72562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6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E:\1373876598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95914"/>
            <a:ext cx="6433001" cy="403820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9792" y="2685758"/>
            <a:ext cx="1924891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44205" y="116632"/>
            <a:ext cx="4392488" cy="2143635"/>
          </a:xfrm>
          <a:prstGeom prst="cloudCallout">
            <a:avLst>
              <a:gd name="adj1" fmla="val 73287"/>
              <a:gd name="adj2" fmla="val 88939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2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54396"/>
            <a:ext cx="7138308" cy="44029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8766" y="2224500"/>
            <a:ext cx="2304256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07504" y="116632"/>
            <a:ext cx="3810000" cy="1656184"/>
          </a:xfrm>
          <a:prstGeom prst="cloudCallout">
            <a:avLst>
              <a:gd name="adj1" fmla="val 74869"/>
              <a:gd name="adj2" fmla="val 84790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6408712" cy="41044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047" y="2622669"/>
            <a:ext cx="1440160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067944" y="116632"/>
            <a:ext cx="4754488" cy="2106782"/>
          </a:xfrm>
          <a:prstGeom prst="cloudCallout">
            <a:avLst>
              <a:gd name="adj1" fmla="val -39514"/>
              <a:gd name="adj2" fmla="val 9691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dầu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4"/>
          <a:stretch/>
        </p:blipFill>
        <p:spPr bwMode="auto">
          <a:xfrm>
            <a:off x="251519" y="2132856"/>
            <a:ext cx="7056785" cy="44644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63888" y="2372753"/>
            <a:ext cx="3581075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5156674" y="0"/>
            <a:ext cx="3962400" cy="1905000"/>
          </a:xfrm>
          <a:prstGeom prst="cloudCallout">
            <a:avLst>
              <a:gd name="adj1" fmla="val -63196"/>
              <a:gd name="adj2" fmla="val 70233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 lượng mặt trời</a:t>
            </a:r>
          </a:p>
          <a:p>
            <a:pPr algn="ctr">
              <a:defRPr/>
            </a:pPr>
            <a:endParaRPr lang="en-US" sz="28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3 cách tiết kiệm năng lượng hiệu quả trong nhà của bạn – Mẹo ha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62751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0921" y="482289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?/ </a:t>
            </a:r>
            <a:r>
              <a:rPr lang="en-US" sz="3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3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75856" y="0"/>
            <a:ext cx="5302744" cy="2856358"/>
            <a:chOff x="2195736" y="116632"/>
            <a:chExt cx="6264696" cy="2708920"/>
          </a:xfrm>
        </p:grpSpPr>
        <p:sp>
          <p:nvSpPr>
            <p:cNvPr id="2" name="Cloud Callout 1"/>
            <p:cNvSpPr/>
            <p:nvPr/>
          </p:nvSpPr>
          <p:spPr>
            <a:xfrm rot="228288">
              <a:off x="2195736" y="116632"/>
              <a:ext cx="6264696" cy="2708920"/>
            </a:xfrm>
            <a:prstGeom prst="cloudCallout">
              <a:avLst>
                <a:gd name="adj1" fmla="val -69297"/>
                <a:gd name="adj2" fmla="val 628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52762" y="677779"/>
              <a:ext cx="4750645" cy="1488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?/ Em hãy nêu một số biện pháp để phòng tránh bị điện giật</a:t>
              </a:r>
              <a:r>
                <a:rPr lang="en-US" sz="32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15817" y="3140968"/>
            <a:ext cx="5328592" cy="2710052"/>
            <a:chOff x="2195736" y="116632"/>
            <a:chExt cx="6264696" cy="2708920"/>
          </a:xfrm>
        </p:grpSpPr>
        <p:sp>
          <p:nvSpPr>
            <p:cNvPr id="7" name="Cloud Callout 6"/>
            <p:cNvSpPr/>
            <p:nvPr/>
          </p:nvSpPr>
          <p:spPr>
            <a:xfrm rot="228288">
              <a:off x="2195736" y="116632"/>
              <a:ext cx="6264696" cy="2708920"/>
            </a:xfrm>
            <a:prstGeom prst="cloudCallout">
              <a:avLst>
                <a:gd name="adj1" fmla="val 58404"/>
                <a:gd name="adj2" fmla="val 6505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8146" y="913396"/>
              <a:ext cx="56100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?/ Để tránh lãng phí điện chúng ta cần làm gì? </a:t>
              </a:r>
              <a:endPara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3134424"/>
            <a:ext cx="2376264" cy="3457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4766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ÔN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CŨ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58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ác giải pháp tiết kiệm năng lượng cần thiết tại hộ gia đình qua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67944" y="2708920"/>
            <a:ext cx="113997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7" y="160338"/>
            <a:ext cx="3671126" cy="334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36096" y="4434861"/>
            <a:ext cx="2987824" cy="152387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r="12659"/>
          <a:stretch/>
        </p:blipFill>
        <p:spPr bwMode="auto">
          <a:xfrm>
            <a:off x="4589780" y="160338"/>
            <a:ext cx="4144935" cy="334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6" b="54647"/>
          <a:stretch/>
        </p:blipFill>
        <p:spPr bwMode="auto">
          <a:xfrm>
            <a:off x="838040" y="3823121"/>
            <a:ext cx="4176464" cy="286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38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5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3" descr="1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2"/>
            <a:ext cx="1428750" cy="141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6" descr="1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2"/>
            <a:ext cx="1428750" cy="141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67000" y="381000"/>
            <a:ext cx="5334000" cy="2971800"/>
            <a:chOff x="1680" y="240"/>
            <a:chExt cx="3360" cy="1872"/>
          </a:xfrm>
        </p:grpSpPr>
        <p:sp>
          <p:nvSpPr>
            <p:cNvPr id="99338" name="AutoShape 11"/>
            <p:cNvSpPr>
              <a:spLocks noChangeArrowheads="1"/>
            </p:cNvSpPr>
            <p:nvPr/>
          </p:nvSpPr>
          <p:spPr bwMode="ltGray">
            <a:xfrm>
              <a:off x="1968" y="24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9339" name="AutoShape 12"/>
            <p:cNvSpPr>
              <a:spLocks noChangeArrowheads="1"/>
            </p:cNvSpPr>
            <p:nvPr/>
          </p:nvSpPr>
          <p:spPr bwMode="ltGray">
            <a:xfrm>
              <a:off x="1968" y="1200"/>
              <a:ext cx="144" cy="48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9340" name="AutoShape 14"/>
            <p:cNvSpPr>
              <a:spLocks noChangeArrowheads="1"/>
            </p:cNvSpPr>
            <p:nvPr/>
          </p:nvSpPr>
          <p:spPr bwMode="ltGray">
            <a:xfrm>
              <a:off x="2928" y="672"/>
              <a:ext cx="144" cy="288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9341" name="AutoShape 15"/>
            <p:cNvSpPr>
              <a:spLocks noChangeArrowheads="1"/>
            </p:cNvSpPr>
            <p:nvPr/>
          </p:nvSpPr>
          <p:spPr bwMode="ltGray">
            <a:xfrm>
              <a:off x="4800" y="1296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9342" name="AutoShape 16"/>
            <p:cNvSpPr>
              <a:spLocks noChangeArrowheads="1"/>
            </p:cNvSpPr>
            <p:nvPr/>
          </p:nvSpPr>
          <p:spPr bwMode="ltGray">
            <a:xfrm>
              <a:off x="1680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9343" name="AutoShape 17"/>
            <p:cNvSpPr>
              <a:spLocks noChangeArrowheads="1"/>
            </p:cNvSpPr>
            <p:nvPr/>
          </p:nvSpPr>
          <p:spPr bwMode="ltGray">
            <a:xfrm>
              <a:off x="3552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9333" name="Picture 18" descr="1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2"/>
            <a:ext cx="1428750" cy="141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21" descr="1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2"/>
            <a:ext cx="1428750" cy="141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Co gai mo duo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6" name="WordArt 36"/>
          <p:cNvSpPr>
            <a:spLocks noChangeArrowheads="1" noChangeShapeType="1" noTextEdit="1"/>
          </p:cNvSpPr>
          <p:nvPr/>
        </p:nvSpPr>
        <p:spPr bwMode="auto">
          <a:xfrm>
            <a:off x="457200" y="2057402"/>
            <a:ext cx="8153400" cy="20383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 tập tốt!</a:t>
            </a:r>
          </a:p>
        </p:txBody>
      </p:sp>
      <p:sp>
        <p:nvSpPr>
          <p:cNvPr id="99337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6" rIns="91431" bIns="45716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5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48871" fill="hold"/>
                                        <p:tgtEl>
                                          <p:spTgt spid="143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3511550" y="1358906"/>
            <a:ext cx="236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Khoa</a:t>
            </a:r>
            <a:r>
              <a:rPr lang="en-US" altLang="en-US" sz="2800" u="sng" dirty="0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800" u="sng" dirty="0" err="1" smtClean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học</a:t>
            </a:r>
            <a:endParaRPr lang="en-US" altLang="en-US" sz="2800" u="sng" dirty="0">
              <a:solidFill>
                <a:srgbClr val="FFFFFF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3562" y="2132862"/>
            <a:ext cx="6701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50" dirty="0" err="1" smtClean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Ôn</a:t>
            </a:r>
            <a:r>
              <a:rPr lang="en-US" sz="3600" b="1" spc="50" dirty="0" smtClean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600" b="1" spc="50" dirty="0" err="1" smtClean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tập</a:t>
            </a:r>
            <a:r>
              <a:rPr lang="en-US" sz="36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600" b="1" spc="50" dirty="0" err="1" smtClean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vật</a:t>
            </a:r>
            <a:r>
              <a:rPr lang="en-US" sz="3600" b="1" spc="50" dirty="0" smtClean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600" b="1" spc="50" dirty="0" err="1" smtClean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chất</a:t>
            </a:r>
            <a:r>
              <a:rPr lang="en-US" sz="3600" b="1" spc="50" dirty="0" smtClean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600" b="1" spc="50" dirty="0" err="1" smtClean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và</a:t>
            </a:r>
            <a:r>
              <a:rPr lang="en-US" sz="3600" b="1" spc="50" dirty="0" smtClean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600" b="1" spc="50" dirty="0" err="1" smtClean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năng</a:t>
            </a:r>
            <a:r>
              <a:rPr lang="en-US" sz="3600" b="1" spc="50" dirty="0" smtClean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600" b="1" spc="50" dirty="0" err="1" smtClean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lượng</a:t>
            </a:r>
            <a:endParaRPr lang="en-US" sz="3200" b="1" spc="5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 Light" panose="020F0302020204030204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01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3714750" cy="27241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483769" y="260648"/>
            <a:ext cx="6192688" cy="2577868"/>
          </a:xfrm>
          <a:prstGeom prst="wedgeRoundRectCallout">
            <a:avLst>
              <a:gd name="adj1" fmla="val -36747"/>
              <a:gd name="adj2" fmla="val 70422"/>
              <a:gd name="adj3" fmla="val 16667"/>
            </a:avLst>
          </a:prstGeom>
          <a:solidFill>
            <a:srgbClr val="296D3E"/>
          </a:solidFill>
          <a:ln>
            <a:solidFill>
              <a:srgbClr val="296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i="1" dirty="0" err="1">
                <a:latin typeface="Cambria Math" pitchFamily="18" charset="0"/>
                <a:ea typeface="Cambria Math" pitchFamily="18" charset="0"/>
              </a:rPr>
              <a:t>Trong</a:t>
            </a:r>
            <a:r>
              <a:rPr lang="en-US" sz="32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>
                <a:latin typeface="Cambria Math" pitchFamily="18" charset="0"/>
                <a:ea typeface="Cambria Math" pitchFamily="18" charset="0"/>
              </a:rPr>
              <a:t>phần</a:t>
            </a:r>
            <a:r>
              <a:rPr lang="en-US" sz="32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>
                <a:latin typeface="Cambria Math" pitchFamily="18" charset="0"/>
                <a:ea typeface="Cambria Math" pitchFamily="18" charset="0"/>
              </a:rPr>
              <a:t>vật</a:t>
            </a:r>
            <a:r>
              <a:rPr lang="en-US" sz="32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>
                <a:latin typeface="Cambria Math" pitchFamily="18" charset="0"/>
                <a:ea typeface="Cambria Math" pitchFamily="18" charset="0"/>
              </a:rPr>
              <a:t>chất</a:t>
            </a:r>
            <a:r>
              <a:rPr lang="en-US" sz="32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>
                <a:latin typeface="Cambria Math" pitchFamily="18" charset="0"/>
                <a:ea typeface="Cambria Math" pitchFamily="18" charset="0"/>
              </a:rPr>
              <a:t>và</a:t>
            </a:r>
            <a:r>
              <a:rPr lang="en-US" sz="32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>
                <a:latin typeface="Cambria Math" pitchFamily="18" charset="0"/>
                <a:ea typeface="Cambria Math" pitchFamily="18" charset="0"/>
              </a:rPr>
              <a:t>năng</a:t>
            </a:r>
            <a:r>
              <a:rPr lang="en-US" sz="32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 smtClean="0">
                <a:latin typeface="Cambria Math" pitchFamily="18" charset="0"/>
                <a:ea typeface="Cambria Math" pitchFamily="18" charset="0"/>
              </a:rPr>
              <a:t>lượng</a:t>
            </a:r>
            <a:r>
              <a:rPr lang="en-US" sz="3200" b="1" i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3200" b="1" i="1" dirty="0" err="1">
                <a:latin typeface="Cambria Math" pitchFamily="18" charset="0"/>
                <a:ea typeface="Cambria Math" pitchFamily="18" charset="0"/>
              </a:rPr>
              <a:t>em</a:t>
            </a:r>
            <a:r>
              <a:rPr lang="en-US" sz="32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>
                <a:latin typeface="Cambria Math" pitchFamily="18" charset="0"/>
                <a:ea typeface="Cambria Math" pitchFamily="18" charset="0"/>
              </a:rPr>
              <a:t>được</a:t>
            </a:r>
            <a:r>
              <a:rPr lang="en-US" sz="32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>
                <a:latin typeface="Cambria Math" pitchFamily="18" charset="0"/>
                <a:ea typeface="Cambria Math" pitchFamily="18" charset="0"/>
              </a:rPr>
              <a:t>học</a:t>
            </a:r>
            <a:r>
              <a:rPr lang="en-US" sz="32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>
                <a:latin typeface="Cambria Math" pitchFamily="18" charset="0"/>
                <a:ea typeface="Cambria Math" pitchFamily="18" charset="0"/>
              </a:rPr>
              <a:t>các</a:t>
            </a:r>
            <a:r>
              <a:rPr lang="en-US" sz="32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>
                <a:latin typeface="Cambria Math" pitchFamily="18" charset="0"/>
                <a:ea typeface="Cambria Math" pitchFamily="18" charset="0"/>
              </a:rPr>
              <a:t>loại</a:t>
            </a:r>
            <a:r>
              <a:rPr lang="en-US" sz="32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>
                <a:latin typeface="Cambria Math" pitchFamily="18" charset="0"/>
                <a:ea typeface="Cambria Math" pitchFamily="18" charset="0"/>
              </a:rPr>
              <a:t>vật</a:t>
            </a:r>
            <a:r>
              <a:rPr lang="en-US" sz="32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>
                <a:latin typeface="Cambria Math" pitchFamily="18" charset="0"/>
                <a:ea typeface="Cambria Math" pitchFamily="18" charset="0"/>
              </a:rPr>
              <a:t>liệu</a:t>
            </a:r>
            <a:r>
              <a:rPr lang="en-US" sz="32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 smtClean="0">
                <a:latin typeface="Cambria Math" pitchFamily="18" charset="0"/>
                <a:ea typeface="Cambria Math" pitchFamily="18" charset="0"/>
              </a:rPr>
              <a:t>nào</a:t>
            </a:r>
            <a:r>
              <a:rPr lang="en-US" sz="3200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 smtClean="0">
                <a:latin typeface="Cambria Math" pitchFamily="18" charset="0"/>
                <a:ea typeface="Cambria Math" pitchFamily="18" charset="0"/>
              </a:rPr>
              <a:t>và</a:t>
            </a:r>
            <a:r>
              <a:rPr lang="en-US" sz="3200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 smtClean="0">
                <a:latin typeface="Cambria Math" pitchFamily="18" charset="0"/>
                <a:ea typeface="Cambria Math" pitchFamily="18" charset="0"/>
              </a:rPr>
              <a:t>tìm</a:t>
            </a:r>
            <a:r>
              <a:rPr lang="en-US" sz="3200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 smtClean="0">
                <a:latin typeface="Cambria Math" pitchFamily="18" charset="0"/>
                <a:ea typeface="Cambria Math" pitchFamily="18" charset="0"/>
              </a:rPr>
              <a:t>hiểu</a:t>
            </a:r>
            <a:r>
              <a:rPr lang="en-US" sz="3200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 smtClean="0">
                <a:latin typeface="Cambria Math" pitchFamily="18" charset="0"/>
                <a:ea typeface="Cambria Math" pitchFamily="18" charset="0"/>
              </a:rPr>
              <a:t>về</a:t>
            </a:r>
            <a:r>
              <a:rPr lang="en-US" sz="3200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 smtClean="0">
                <a:latin typeface="Cambria Math" pitchFamily="18" charset="0"/>
                <a:ea typeface="Cambria Math" pitchFamily="18" charset="0"/>
              </a:rPr>
              <a:t>những</a:t>
            </a:r>
            <a:r>
              <a:rPr lang="en-US" sz="3200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 smtClean="0">
                <a:latin typeface="Cambria Math" pitchFamily="18" charset="0"/>
                <a:ea typeface="Cambria Math" pitchFamily="18" charset="0"/>
              </a:rPr>
              <a:t>loại</a:t>
            </a:r>
            <a:r>
              <a:rPr lang="en-US" sz="3200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 smtClean="0">
                <a:latin typeface="Cambria Math" pitchFamily="18" charset="0"/>
                <a:ea typeface="Cambria Math" pitchFamily="18" charset="0"/>
              </a:rPr>
              <a:t>năng</a:t>
            </a:r>
            <a:r>
              <a:rPr lang="en-US" sz="3200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 smtClean="0">
                <a:latin typeface="Cambria Math" pitchFamily="18" charset="0"/>
                <a:ea typeface="Cambria Math" pitchFamily="18" charset="0"/>
              </a:rPr>
              <a:t>lượng</a:t>
            </a:r>
            <a:r>
              <a:rPr lang="en-US" sz="3200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err="1" smtClean="0">
                <a:latin typeface="Cambria Math" pitchFamily="18" charset="0"/>
                <a:ea typeface="Cambria Math" pitchFamily="18" charset="0"/>
              </a:rPr>
              <a:t>nào</a:t>
            </a:r>
            <a:r>
              <a:rPr lang="en-US" sz="3200" b="1" i="1" dirty="0" smtClean="0">
                <a:latin typeface="Cambria Math" pitchFamily="18" charset="0"/>
                <a:ea typeface="Cambria Math" pitchFamily="18" charset="0"/>
              </a:rPr>
              <a:t>?</a:t>
            </a:r>
            <a:endParaRPr lang="en-US" sz="3200" b="1" i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7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42112" y="539119"/>
            <a:ext cx="4209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451485" y="553183"/>
            <a:ext cx="48702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563755" y="1137958"/>
            <a:ext cx="4105275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0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4382778" y="357690"/>
            <a:ext cx="0" cy="402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961" y="1137964"/>
            <a:ext cx="434679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song</a:t>
            </a:r>
          </a:p>
          <a:p>
            <a:pPr>
              <a:spcBef>
                <a:spcPts val="600"/>
              </a:spcBef>
            </a:pP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gang,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endParaRPr lang="en-US" altLang="en-US" sz="30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altLang="en-US" sz="3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315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610815-90AC-4463-A02A-2631C4B67A8D}"/>
              </a:ext>
            </a:extLst>
          </p:cNvPr>
          <p:cNvSpPr/>
          <p:nvPr/>
        </p:nvSpPr>
        <p:spPr>
          <a:xfrm>
            <a:off x="5234940" y="6050280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7144" y="836712"/>
            <a:ext cx="7008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may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mắn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4293096"/>
            <a:ext cx="1298260" cy="2367416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5" r="84122" b="49747"/>
          <a:stretch/>
        </p:blipFill>
        <p:spPr>
          <a:xfrm rot="246567">
            <a:off x="1772231" y="1643227"/>
            <a:ext cx="1341211" cy="1970970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6" t="17483" r="68315" b="48294"/>
          <a:stretch/>
        </p:blipFill>
        <p:spPr>
          <a:xfrm>
            <a:off x="3750930" y="1619274"/>
            <a:ext cx="1484010" cy="2029004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7401" r="50225" b="50758"/>
          <a:stretch/>
        </p:blipFill>
        <p:spPr>
          <a:xfrm>
            <a:off x="5868144" y="1619274"/>
            <a:ext cx="1517125" cy="1881734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5" t="17835" r="30909" b="48565"/>
          <a:stretch/>
        </p:blipFill>
        <p:spPr>
          <a:xfrm>
            <a:off x="1725454" y="3789040"/>
            <a:ext cx="1461322" cy="1778182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5" t="17184" r="11901" b="48874"/>
          <a:stretch/>
        </p:blipFill>
        <p:spPr>
          <a:xfrm>
            <a:off x="3774479" y="3648279"/>
            <a:ext cx="1585299" cy="1918944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53429" r="79394" b="12635"/>
          <a:stretch/>
        </p:blipFill>
        <p:spPr>
          <a:xfrm>
            <a:off x="5814919" y="3605603"/>
            <a:ext cx="1623574" cy="200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610815-90AC-4463-A02A-2631C4B67A8D}"/>
              </a:ext>
            </a:extLst>
          </p:cNvPr>
          <p:cNvSpPr/>
          <p:nvPr/>
        </p:nvSpPr>
        <p:spPr>
          <a:xfrm>
            <a:off x="5234940" y="6050280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908720"/>
            <a:ext cx="74888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234940" y="6050280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03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610815-90AC-4463-A02A-2631C4B67A8D}"/>
              </a:ext>
            </a:extLst>
          </p:cNvPr>
          <p:cNvSpPr/>
          <p:nvPr/>
        </p:nvSpPr>
        <p:spPr>
          <a:xfrm>
            <a:off x="5234940" y="6050280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6249" y="944604"/>
            <a:ext cx="75608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2800" b="1" i="1" u="sng" dirty="0">
                <a:solidFill>
                  <a:srgbClr val="FFFF00"/>
                </a:solidFill>
                <a:latin typeface="+mj-lt"/>
              </a:rPr>
              <a:t>Câu 2</a:t>
            </a:r>
            <a:r>
              <a:rPr lang="vi-VN" sz="2800" b="1" i="1" dirty="0">
                <a:solidFill>
                  <a:srgbClr val="FFFF00"/>
                </a:solidFill>
                <a:latin typeface="+mj-lt"/>
              </a:rPr>
              <a:t>: Thuỷ tinh có tính chất gì?</a:t>
            </a:r>
          </a:p>
          <a:p>
            <a:pPr algn="just">
              <a:spcBef>
                <a:spcPts val="1200"/>
              </a:spcBef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a. Cứng, có tính đàn hồi, chịu được áp lực và lực căng lớn.</a:t>
            </a:r>
          </a:p>
          <a:p>
            <a:pPr algn="just">
              <a:spcBef>
                <a:spcPts val="1200"/>
              </a:spcBef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b. Trong suốt, không gỉ, cứng nhưng dễ vỡ.</a:t>
            </a:r>
          </a:p>
          <a:p>
            <a:pPr algn="just">
              <a:spcBef>
                <a:spcPts val="1200"/>
              </a:spcBef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c. Màu trắng bạc, có ánh kim, có thể kéo thành sợi và dát mỏng nhẹ, dẫn nhiệt và dẫn điện tốt, không bị gỉ, tuy có thể bị một số a-xít ăn mòn.</a:t>
            </a:r>
          </a:p>
          <a:p>
            <a:pPr algn="just">
              <a:spcBef>
                <a:spcPts val="1200"/>
              </a:spcBef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d. Có màu đỏ nâu, có ánh kim, dễ dát mỏng và kéo sợi, dẫn nhiệt và dẫn điện tốt.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234940" y="6004560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8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1742</Words>
  <Application>Microsoft Macintosh PowerPoint</Application>
  <PresentationFormat>On-screen Show (4:3)</PresentationFormat>
  <Paragraphs>436</Paragraphs>
  <Slides>32</Slides>
  <Notes>3</Notes>
  <HiddenSlides>6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Century Gothic</vt:lpstr>
      <vt:lpstr>Comic Sans MS</vt:lpstr>
      <vt:lpstr>Times New Roman</vt:lpstr>
      <vt:lpstr>Wingdings</vt:lpstr>
      <vt:lpstr>Wingdings 3</vt:lpstr>
      <vt:lpstr>Office Theme</vt:lpstr>
      <vt:lpstr>2_Office Theme</vt:lpstr>
      <vt:lpstr>3_Office Theme</vt:lpstr>
      <vt:lpstr>Ion</vt:lpstr>
      <vt:lpstr>Default Design</vt:lpstr>
      <vt:lpstr>1_Default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Office User</cp:lastModifiedBy>
  <cp:revision>35</cp:revision>
  <dcterms:created xsi:type="dcterms:W3CDTF">2020-04-19T17:35:24Z</dcterms:created>
  <dcterms:modified xsi:type="dcterms:W3CDTF">2020-05-11T07:44:06Z</dcterms:modified>
</cp:coreProperties>
</file>