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wav" ContentType="audio/x-wav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9" r:id="rId2"/>
    <p:sldId id="282" r:id="rId3"/>
    <p:sldId id="314" r:id="rId4"/>
    <p:sldId id="302" r:id="rId5"/>
    <p:sldId id="307" r:id="rId6"/>
    <p:sldId id="291" r:id="rId7"/>
    <p:sldId id="315" r:id="rId8"/>
    <p:sldId id="317" r:id="rId9"/>
    <p:sldId id="283" r:id="rId10"/>
    <p:sldId id="319" r:id="rId11"/>
    <p:sldId id="321" r:id="rId12"/>
    <p:sldId id="267" r:id="rId13"/>
    <p:sldId id="269" r:id="rId14"/>
    <p:sldId id="298" r:id="rId15"/>
    <p:sldId id="276" r:id="rId16"/>
    <p:sldId id="277" r:id="rId17"/>
    <p:sldId id="278" r:id="rId18"/>
    <p:sldId id="279" r:id="rId19"/>
    <p:sldId id="280" r:id="rId20"/>
    <p:sldId id="281" r:id="rId21"/>
    <p:sldId id="289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00"/>
    <a:srgbClr val="9BFFD7"/>
    <a:srgbClr val="FF0066"/>
    <a:srgbClr val="FFCCFF"/>
    <a:srgbClr val="A5FDBC"/>
    <a:srgbClr val="0099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72" autoAdjust="0"/>
    <p:restoredTop sz="93836" autoAdjust="0"/>
  </p:normalViewPr>
  <p:slideViewPr>
    <p:cSldViewPr>
      <p:cViewPr varScale="1">
        <p:scale>
          <a:sx n="68" d="100"/>
          <a:sy n="68" d="100"/>
        </p:scale>
        <p:origin x="888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9F799-06B2-4D4E-8EDE-12B365292E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E1305F-B9D6-486D-902A-4B36BAE06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AD3871-8826-4455-A522-C8543944FC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8E2E2-BD65-4124-BC90-96E089A648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A33A4-30E0-439B-BDCA-6E5B8CAE4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AC353-CFEB-4FE8-89E3-C68C8C1D91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B94EF-9564-4F67-9B80-F1B6D57572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7BCE2-D7E4-428A-9A3C-B2048F7535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B46D4-2904-4DE2-A8C5-B14EB42171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B101F-2217-43C9-9ACB-19207CFE86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883E1-E655-459D-A92A-1A3A8D4F99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526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26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26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7D278F3F-7543-4231-8749-41C0D6D9D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1" Type="http://schemas.openxmlformats.org/officeDocument/2006/relationships/image" Target="../media/image8.gif"/><Relationship Id="rId12" Type="http://schemas.openxmlformats.org/officeDocument/2006/relationships/image" Target="../media/image9.gif"/><Relationship Id="rId13" Type="http://schemas.openxmlformats.org/officeDocument/2006/relationships/image" Target="../media/image10.png"/><Relationship Id="rId14" Type="http://schemas.openxmlformats.org/officeDocument/2006/relationships/image" Target="../media/image11.png"/><Relationship Id="rId1" Type="http://schemas.microsoft.com/office/2007/relationships/media" Target="../media/media1.wav"/><Relationship Id="rId2" Type="http://schemas.openxmlformats.org/officeDocument/2006/relationships/audio" Target="../media/media1.wav"/><Relationship Id="rId3" Type="http://schemas.openxmlformats.org/officeDocument/2006/relationships/slideLayout" Target="../slideLayouts/slideLayout2.xml"/><Relationship Id="rId4" Type="http://schemas.openxmlformats.org/officeDocument/2006/relationships/slide" Target="slide16.xml"/><Relationship Id="rId5" Type="http://schemas.openxmlformats.org/officeDocument/2006/relationships/slide" Target="slide15.xml"/><Relationship Id="rId6" Type="http://schemas.openxmlformats.org/officeDocument/2006/relationships/slide" Target="slide17.xml"/><Relationship Id="rId7" Type="http://schemas.openxmlformats.org/officeDocument/2006/relationships/slide" Target="slide18.xml"/><Relationship Id="rId8" Type="http://schemas.openxmlformats.org/officeDocument/2006/relationships/slide" Target="slide19.xml"/><Relationship Id="rId9" Type="http://schemas.openxmlformats.org/officeDocument/2006/relationships/slide" Target="slide20.xml"/><Relationship Id="rId10" Type="http://schemas.openxmlformats.org/officeDocument/2006/relationships/image" Target="../media/image7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slide" Target="slide14.xml"/><Relationship Id="rId5" Type="http://schemas.openxmlformats.org/officeDocument/2006/relationships/image" Target="../media/image12.gif"/><Relationship Id="rId6" Type="http://schemas.openxmlformats.org/officeDocument/2006/relationships/image" Target="../media/image13.png"/><Relationship Id="rId1" Type="http://schemas.microsoft.com/office/2007/relationships/media" Target="file://localhost/C:/WINDOWS/clock.avi" TargetMode="External"/><Relationship Id="rId2" Type="http://schemas.openxmlformats.org/officeDocument/2006/relationships/video" Target="file://localhost/C:/WINDOWS/clock.avi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13.png"/><Relationship Id="rId5" Type="http://schemas.openxmlformats.org/officeDocument/2006/relationships/slide" Target="slide14.xml"/><Relationship Id="rId6" Type="http://schemas.openxmlformats.org/officeDocument/2006/relationships/image" Target="../media/image12.gif"/><Relationship Id="rId1" Type="http://schemas.microsoft.com/office/2007/relationships/media" Target="file://localhost/C:/WINDOWS/clock.avi" TargetMode="External"/><Relationship Id="rId2" Type="http://schemas.openxmlformats.org/officeDocument/2006/relationships/video" Target="file://localhost/C:/WINDOWS/clock.avi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13.png"/><Relationship Id="rId5" Type="http://schemas.openxmlformats.org/officeDocument/2006/relationships/slide" Target="slide14.xml"/><Relationship Id="rId6" Type="http://schemas.openxmlformats.org/officeDocument/2006/relationships/image" Target="../media/image12.gif"/><Relationship Id="rId1" Type="http://schemas.microsoft.com/office/2007/relationships/media" Target="file://localhost/C:/WINDOWS/clock.avi" TargetMode="External"/><Relationship Id="rId2" Type="http://schemas.openxmlformats.org/officeDocument/2006/relationships/video" Target="file://localhost/C:/WINDOWS/clock.avi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13.png"/><Relationship Id="rId5" Type="http://schemas.openxmlformats.org/officeDocument/2006/relationships/slide" Target="slide14.xml"/><Relationship Id="rId6" Type="http://schemas.openxmlformats.org/officeDocument/2006/relationships/image" Target="../media/image12.gif"/><Relationship Id="rId1" Type="http://schemas.microsoft.com/office/2007/relationships/media" Target="file://localhost/C:/WINDOWS/clock.avi" TargetMode="External"/><Relationship Id="rId2" Type="http://schemas.openxmlformats.org/officeDocument/2006/relationships/video" Target="file://localhost/C:/WINDOWS/clock.avi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13.png"/><Relationship Id="rId5" Type="http://schemas.openxmlformats.org/officeDocument/2006/relationships/slide" Target="slide14.xml"/><Relationship Id="rId6" Type="http://schemas.openxmlformats.org/officeDocument/2006/relationships/image" Target="../media/image12.gif"/><Relationship Id="rId1" Type="http://schemas.microsoft.com/office/2007/relationships/media" Target="file://localhost/C:/WINDOWS/clock.avi" TargetMode="External"/><Relationship Id="rId2" Type="http://schemas.openxmlformats.org/officeDocument/2006/relationships/video" Target="file://localhost/C:/WINDOWS/clock.av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13.png"/><Relationship Id="rId5" Type="http://schemas.openxmlformats.org/officeDocument/2006/relationships/slide" Target="slide14.xml"/><Relationship Id="rId6" Type="http://schemas.openxmlformats.org/officeDocument/2006/relationships/image" Target="../media/image12.gif"/><Relationship Id="rId1" Type="http://schemas.microsoft.com/office/2007/relationships/media" Target="file://localhost/C:/WINDOWS/clock.avi" TargetMode="External"/><Relationship Id="rId2" Type="http://schemas.openxmlformats.org/officeDocument/2006/relationships/video" Target="file://localhost/C:/WINDOWS/clock.avi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4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95600" y="1600200"/>
            <a:ext cx="3810000" cy="457200"/>
          </a:xfrm>
        </p:spPr>
        <p:txBody>
          <a:bodyPr/>
          <a:lstStyle/>
          <a:p>
            <a:pPr eaLnBrk="1" hangingPunct="1"/>
            <a:r>
              <a:rPr lang="vi-VN" sz="3200" b="1" u="sng" dirty="0" smtClean="0">
                <a:solidFill>
                  <a:srgbClr val="FF0000"/>
                </a:solidFill>
              </a:rPr>
              <a:t>Ôn </a:t>
            </a:r>
            <a:r>
              <a:rPr lang="en-US" sz="3200" b="1" u="sng" dirty="0" err="1" smtClean="0">
                <a:solidFill>
                  <a:srgbClr val="FF0000"/>
                </a:solidFill>
              </a:rPr>
              <a:t>bài</a:t>
            </a:r>
            <a:r>
              <a:rPr lang="en-US" sz="3200" b="1" u="sng" dirty="0" smtClean="0">
                <a:solidFill>
                  <a:srgbClr val="FF0000"/>
                </a:solidFill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</a:rPr>
              <a:t>cũ</a:t>
            </a:r>
            <a:r>
              <a:rPr lang="en-US" sz="3200" b="1" dirty="0" smtClean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3505200" y="83820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u="sng">
                <a:solidFill>
                  <a:srgbClr val="0000CC"/>
                </a:solidFill>
              </a:rPr>
              <a:t>Lịch sử :</a:t>
            </a:r>
          </a:p>
        </p:txBody>
      </p:sp>
      <p:sp>
        <p:nvSpPr>
          <p:cNvPr id="337928" name="AutoShape 8"/>
          <p:cNvSpPr>
            <a:spLocks noChangeArrowheads="1"/>
          </p:cNvSpPr>
          <p:nvPr/>
        </p:nvSpPr>
        <p:spPr bwMode="auto">
          <a:xfrm>
            <a:off x="2514600" y="3048000"/>
            <a:ext cx="4648200" cy="1905000"/>
          </a:xfrm>
          <a:prstGeom prst="cloudCallout">
            <a:avLst>
              <a:gd name="adj1" fmla="val -64551"/>
              <a:gd name="adj2" fmla="val 103583"/>
            </a:avLst>
          </a:prstGeom>
          <a:solidFill>
            <a:srgbClr val="FF0000"/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2800" b="1">
                <a:solidFill>
                  <a:schemeClr val="bg1"/>
                </a:solidFill>
              </a:rPr>
              <a:t>Tại sao Mĩ ném bom hòng hủy diệt Hà Nội ?</a:t>
            </a:r>
          </a:p>
        </p:txBody>
      </p:sp>
      <p:sp>
        <p:nvSpPr>
          <p:cNvPr id="337929" name="AutoShape 9"/>
          <p:cNvSpPr>
            <a:spLocks noChangeArrowheads="1"/>
          </p:cNvSpPr>
          <p:nvPr/>
        </p:nvSpPr>
        <p:spPr bwMode="auto">
          <a:xfrm>
            <a:off x="1828800" y="1905000"/>
            <a:ext cx="6553200" cy="4876800"/>
          </a:xfrm>
          <a:prstGeom prst="irregularSeal2">
            <a:avLst/>
          </a:prstGeom>
          <a:solidFill>
            <a:srgbClr val="0000CC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>
                <a:solidFill>
                  <a:schemeClr val="bg1"/>
                </a:solidFill>
              </a:rPr>
              <a:t>Tại sao ngày</a:t>
            </a:r>
          </a:p>
          <a:p>
            <a:pPr algn="ctr" eaLnBrk="0" hangingPunct="0"/>
            <a:r>
              <a:rPr lang="en-US" sz="2800" b="1">
                <a:solidFill>
                  <a:schemeClr val="bg1"/>
                </a:solidFill>
              </a:rPr>
              <a:t> 30 -12- 1972 Tổng</a:t>
            </a:r>
          </a:p>
          <a:p>
            <a:pPr algn="ctr" eaLnBrk="0" hangingPunct="0"/>
            <a:r>
              <a:rPr lang="en-US" sz="2800" b="1">
                <a:solidFill>
                  <a:schemeClr val="bg1"/>
                </a:solidFill>
              </a:rPr>
              <a:t>thống Mĩ buộc phải </a:t>
            </a:r>
          </a:p>
          <a:p>
            <a:pPr algn="ctr" eaLnBrk="0" hangingPunct="0"/>
            <a:r>
              <a:rPr lang="en-US" sz="2800" b="1">
                <a:solidFill>
                  <a:schemeClr val="bg1"/>
                </a:solidFill>
              </a:rPr>
              <a:t>tuyên bố ngừng ném </a:t>
            </a:r>
          </a:p>
          <a:p>
            <a:pPr algn="ctr" eaLnBrk="0" hangingPunct="0"/>
            <a:r>
              <a:rPr lang="en-US" sz="2800" b="1">
                <a:solidFill>
                  <a:schemeClr val="bg1"/>
                </a:solidFill>
              </a:rPr>
              <a:t>bom miền Bắc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79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79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3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7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3379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37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3379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3379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2" grpId="0"/>
      <p:bldP spid="337922" grpId="1"/>
      <p:bldP spid="337928" grpId="0" animBg="1"/>
      <p:bldP spid="337928" grpId="1" animBg="1"/>
      <p:bldP spid="337929" grpId="0" animBg="1"/>
      <p:bldP spid="337929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203" name="AutoShape 19"/>
          <p:cNvSpPr>
            <a:spLocks noChangeArrowheads="1"/>
          </p:cNvSpPr>
          <p:nvPr/>
        </p:nvSpPr>
        <p:spPr bwMode="auto">
          <a:xfrm>
            <a:off x="685800" y="2590800"/>
            <a:ext cx="8077200" cy="3276600"/>
          </a:xfrm>
          <a:prstGeom prst="flowChartAlternateProcess">
            <a:avLst/>
          </a:prstGeom>
          <a:solidFill>
            <a:srgbClr val="FFCCFF"/>
          </a:solidFill>
          <a:ln w="38100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1600">
              <a:solidFill>
                <a:srgbClr val="FF0066"/>
              </a:solidFill>
            </a:endParaRP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4953000" y="304800"/>
            <a:ext cx="3886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/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1981200" y="533400"/>
            <a:ext cx="464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n-US" sz="2000" b="1">
              <a:solidFill>
                <a:srgbClr val="FFFF00"/>
              </a:solidFill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33400" y="547688"/>
            <a:ext cx="868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LỄ KÍ HIỆP ĐỊNH PA-RI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81000" y="4724400"/>
            <a:ext cx="876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 b="1">
              <a:solidFill>
                <a:srgbClr val="FFFF00"/>
              </a:solidFill>
            </a:endParaRPr>
          </a:p>
        </p:txBody>
      </p:sp>
      <p:sp>
        <p:nvSpPr>
          <p:cNvPr id="11271" name="Text Box 9"/>
          <p:cNvSpPr txBox="1">
            <a:spLocks noChangeArrowheads="1"/>
          </p:cNvSpPr>
          <p:nvPr/>
        </p:nvSpPr>
        <p:spPr bwMode="auto">
          <a:xfrm>
            <a:off x="762000" y="547688"/>
            <a:ext cx="2209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u="sng">
                <a:solidFill>
                  <a:srgbClr val="0000CC"/>
                </a:solidFill>
              </a:rPr>
              <a:t>Lịch sử:</a:t>
            </a:r>
          </a:p>
        </p:txBody>
      </p:sp>
      <p:sp>
        <p:nvSpPr>
          <p:cNvPr id="11272" name="Rectangle 11"/>
          <p:cNvSpPr>
            <a:spLocks noChangeArrowheads="1"/>
          </p:cNvSpPr>
          <p:nvPr/>
        </p:nvSpPr>
        <p:spPr bwMode="auto">
          <a:xfrm>
            <a:off x="1100138" y="928688"/>
            <a:ext cx="26606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400" b="1">
                <a:solidFill>
                  <a:srgbClr val="008000"/>
                </a:solidFill>
              </a:rPr>
              <a:t>1/ </a:t>
            </a:r>
            <a:r>
              <a:rPr lang="en-US" sz="2400" b="1" u="sng">
                <a:solidFill>
                  <a:srgbClr val="008000"/>
                </a:solidFill>
              </a:rPr>
              <a:t>Nguyên nhân :</a:t>
            </a:r>
          </a:p>
        </p:txBody>
      </p:sp>
      <p:sp>
        <p:nvSpPr>
          <p:cNvPr id="11273" name="Rectangle 12"/>
          <p:cNvSpPr>
            <a:spLocks noChangeArrowheads="1"/>
          </p:cNvSpPr>
          <p:nvPr/>
        </p:nvSpPr>
        <p:spPr bwMode="auto">
          <a:xfrm>
            <a:off x="1066800" y="1385888"/>
            <a:ext cx="2133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400" b="1" u="sng">
                <a:solidFill>
                  <a:srgbClr val="008000"/>
                </a:solidFill>
              </a:rPr>
              <a:t>2/ Diễn biến</a:t>
            </a:r>
            <a:r>
              <a:rPr lang="en-US" sz="2400" b="1">
                <a:solidFill>
                  <a:srgbClr val="008000"/>
                </a:solidFill>
              </a:rPr>
              <a:t>:</a:t>
            </a:r>
            <a:r>
              <a:rPr lang="en-US" sz="2000" b="1" u="sng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1274" name="Text Box 15"/>
          <p:cNvSpPr txBox="1">
            <a:spLocks noChangeArrowheads="1"/>
          </p:cNvSpPr>
          <p:nvPr/>
        </p:nvSpPr>
        <p:spPr bwMode="auto">
          <a:xfrm>
            <a:off x="990600" y="1981200"/>
            <a:ext cx="3505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1275" name="Text Box 16"/>
          <p:cNvSpPr txBox="1">
            <a:spLocks noChangeArrowheads="1"/>
          </p:cNvSpPr>
          <p:nvPr/>
        </p:nvSpPr>
        <p:spPr bwMode="auto">
          <a:xfrm>
            <a:off x="1066800" y="18288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u="sng">
                <a:solidFill>
                  <a:srgbClr val="008000"/>
                </a:solidFill>
              </a:rPr>
              <a:t>3/ Nội dung cơ bản :</a:t>
            </a:r>
          </a:p>
        </p:txBody>
      </p:sp>
      <p:sp>
        <p:nvSpPr>
          <p:cNvPr id="477201" name="Rectangle 17"/>
          <p:cNvSpPr>
            <a:spLocks noChangeArrowheads="1"/>
          </p:cNvSpPr>
          <p:nvPr/>
        </p:nvSpPr>
        <p:spPr bwMode="auto">
          <a:xfrm>
            <a:off x="838200" y="2709863"/>
            <a:ext cx="7696200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rgbClr val="0000CC"/>
                </a:solidFill>
              </a:rPr>
              <a:t>- Mĩ và các nước khác phải tôn trọng độc lập, chủ quyền và toàn vẹn lãnh thổ của Việt Nam.</a:t>
            </a:r>
          </a:p>
          <a:p>
            <a:pPr eaLnBrk="0" hangingPunct="0">
              <a:buFontTx/>
              <a:buChar char="-"/>
            </a:pPr>
            <a:r>
              <a:rPr lang="en-US" sz="2400" b="1">
                <a:solidFill>
                  <a:srgbClr val="0000CC"/>
                </a:solidFill>
              </a:rPr>
              <a:t>Mĩ phải rút hết toàn bộ quân Mĩ và quân đồng minh của Mĩ ra khỏi Việt Nam.</a:t>
            </a:r>
          </a:p>
          <a:p>
            <a:pPr eaLnBrk="0" hangingPunct="0">
              <a:buFontTx/>
              <a:buChar char="-"/>
            </a:pPr>
            <a:r>
              <a:rPr lang="en-US" sz="2400" b="1">
                <a:solidFill>
                  <a:srgbClr val="0000CC"/>
                </a:solidFill>
              </a:rPr>
              <a:t>Mĩ phải chấm dứt dính líu quân sự ở Việt Nam.</a:t>
            </a:r>
          </a:p>
          <a:p>
            <a:pPr eaLnBrk="0" hangingPunct="0"/>
            <a:r>
              <a:rPr lang="en-US" sz="2400" b="1">
                <a:solidFill>
                  <a:srgbClr val="0000CC"/>
                </a:solidFill>
              </a:rPr>
              <a:t>- Mĩ phải có trách nhiệm trong việc hàn gắn vết thương chiến tranh ở Việt Nam.</a:t>
            </a:r>
          </a:p>
        </p:txBody>
      </p:sp>
      <p:sp>
        <p:nvSpPr>
          <p:cNvPr id="477202" name="AutoShape 18"/>
          <p:cNvSpPr>
            <a:spLocks noChangeArrowheads="1"/>
          </p:cNvSpPr>
          <p:nvPr/>
        </p:nvSpPr>
        <p:spPr bwMode="auto">
          <a:xfrm>
            <a:off x="2286000" y="2514600"/>
            <a:ext cx="4800600" cy="1676400"/>
          </a:xfrm>
          <a:prstGeom prst="horizontalScroll">
            <a:avLst>
              <a:gd name="adj" fmla="val 12500"/>
            </a:avLst>
          </a:prstGeom>
          <a:solidFill>
            <a:srgbClr val="A5FDBC"/>
          </a:solidFill>
          <a:ln w="38100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FF0000"/>
                </a:solidFill>
              </a:rPr>
              <a:t>Trình bày nôi dung chủ yếu</a:t>
            </a:r>
          </a:p>
          <a:p>
            <a:pPr algn="ctr" eaLnBrk="0" hangingPunct="0"/>
            <a:r>
              <a:rPr lang="en-US" sz="2400" b="1">
                <a:solidFill>
                  <a:srgbClr val="FF0000"/>
                </a:solidFill>
              </a:rPr>
              <a:t> nhất của Hiệp định Pa- ri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7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477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772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77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77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47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7203" grpId="0" animBg="1"/>
      <p:bldP spid="477201" grpId="0"/>
      <p:bldP spid="477202" grpId="0" animBg="1"/>
      <p:bldP spid="47720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51" name="AutoShape 19"/>
          <p:cNvSpPr>
            <a:spLocks noChangeArrowheads="1"/>
          </p:cNvSpPr>
          <p:nvPr/>
        </p:nvSpPr>
        <p:spPr bwMode="auto">
          <a:xfrm>
            <a:off x="1143000" y="2743200"/>
            <a:ext cx="7315200" cy="2133600"/>
          </a:xfrm>
          <a:prstGeom prst="flowChartAlternateProcess">
            <a:avLst/>
          </a:prstGeom>
          <a:solidFill>
            <a:srgbClr val="9BFFD7"/>
          </a:solidFill>
          <a:ln w="57150" cmpd="thickThin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1600" b="1">
              <a:solidFill>
                <a:srgbClr val="FFFF00"/>
              </a:solidFill>
            </a:endParaRPr>
          </a:p>
          <a:p>
            <a:pPr algn="ctr" eaLnBrk="0" hangingPunct="0"/>
            <a:endParaRPr lang="en-US" sz="1600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953000" y="304800"/>
            <a:ext cx="3886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981200" y="533400"/>
            <a:ext cx="464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n-US" sz="2000" b="1">
              <a:solidFill>
                <a:srgbClr val="FFFF00"/>
              </a:solidFill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33400" y="547688"/>
            <a:ext cx="868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LỄ KÍ HIỆP ĐỊNH PA-RI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81000" y="4724400"/>
            <a:ext cx="876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 b="1">
              <a:solidFill>
                <a:srgbClr val="FFFF00"/>
              </a:solidFill>
            </a:endParaRPr>
          </a:p>
        </p:txBody>
      </p:sp>
      <p:sp>
        <p:nvSpPr>
          <p:cNvPr id="12295" name="Text Box 8"/>
          <p:cNvSpPr txBox="1">
            <a:spLocks noChangeArrowheads="1"/>
          </p:cNvSpPr>
          <p:nvPr/>
        </p:nvSpPr>
        <p:spPr bwMode="auto">
          <a:xfrm>
            <a:off x="762000" y="547688"/>
            <a:ext cx="2209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u="sng">
                <a:solidFill>
                  <a:srgbClr val="0000CC"/>
                </a:solidFill>
              </a:rPr>
              <a:t>Lịch sử:</a:t>
            </a:r>
          </a:p>
        </p:txBody>
      </p:sp>
      <p:sp>
        <p:nvSpPr>
          <p:cNvPr id="12296" name="Rectangle 9"/>
          <p:cNvSpPr>
            <a:spLocks noChangeArrowheads="1"/>
          </p:cNvSpPr>
          <p:nvPr/>
        </p:nvSpPr>
        <p:spPr bwMode="auto">
          <a:xfrm>
            <a:off x="1100138" y="928688"/>
            <a:ext cx="26606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400" b="1">
                <a:solidFill>
                  <a:srgbClr val="008000"/>
                </a:solidFill>
              </a:rPr>
              <a:t>1/ </a:t>
            </a:r>
            <a:r>
              <a:rPr lang="en-US" sz="2400" b="1" u="sng">
                <a:solidFill>
                  <a:srgbClr val="008000"/>
                </a:solidFill>
              </a:rPr>
              <a:t>Nguyên nhân :</a:t>
            </a:r>
          </a:p>
        </p:txBody>
      </p:sp>
      <p:sp>
        <p:nvSpPr>
          <p:cNvPr id="12297" name="Rectangle 10"/>
          <p:cNvSpPr>
            <a:spLocks noChangeArrowheads="1"/>
          </p:cNvSpPr>
          <p:nvPr/>
        </p:nvSpPr>
        <p:spPr bwMode="auto">
          <a:xfrm>
            <a:off x="1066800" y="1385888"/>
            <a:ext cx="2133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400" b="1" u="sng">
                <a:solidFill>
                  <a:srgbClr val="008000"/>
                </a:solidFill>
              </a:rPr>
              <a:t>2/ Diễn biến</a:t>
            </a:r>
            <a:r>
              <a:rPr lang="en-US" sz="2400" b="1">
                <a:solidFill>
                  <a:srgbClr val="008000"/>
                </a:solidFill>
              </a:rPr>
              <a:t>:</a:t>
            </a:r>
            <a:r>
              <a:rPr lang="en-US" sz="2000" b="1" u="sng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2298" name="Text Box 11"/>
          <p:cNvSpPr txBox="1">
            <a:spLocks noChangeArrowheads="1"/>
          </p:cNvSpPr>
          <p:nvPr/>
        </p:nvSpPr>
        <p:spPr bwMode="auto">
          <a:xfrm>
            <a:off x="990600" y="1981200"/>
            <a:ext cx="3505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2299" name="Text Box 12"/>
          <p:cNvSpPr txBox="1">
            <a:spLocks noChangeArrowheads="1"/>
          </p:cNvSpPr>
          <p:nvPr/>
        </p:nvSpPr>
        <p:spPr bwMode="auto">
          <a:xfrm>
            <a:off x="1066800" y="18288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u="sng">
                <a:solidFill>
                  <a:srgbClr val="008000"/>
                </a:solidFill>
              </a:rPr>
              <a:t>3/ Nội dung cơ bản :</a:t>
            </a:r>
          </a:p>
        </p:txBody>
      </p:sp>
      <p:sp>
        <p:nvSpPr>
          <p:cNvPr id="479247" name="Text Box 15"/>
          <p:cNvSpPr txBox="1">
            <a:spLocks noChangeArrowheads="1"/>
          </p:cNvSpPr>
          <p:nvPr/>
        </p:nvSpPr>
        <p:spPr bwMode="auto">
          <a:xfrm>
            <a:off x="1066800" y="2209800"/>
            <a:ext cx="304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u="sng">
                <a:solidFill>
                  <a:srgbClr val="008000"/>
                </a:solidFill>
              </a:rPr>
              <a:t>4/ Ý nghĩa</a:t>
            </a:r>
            <a:r>
              <a:rPr lang="en-US" sz="1600" u="sng"/>
              <a:t> </a:t>
            </a:r>
            <a:r>
              <a:rPr lang="en-US" sz="2400" b="1" u="sng"/>
              <a:t>:</a:t>
            </a:r>
          </a:p>
        </p:txBody>
      </p:sp>
      <p:sp>
        <p:nvSpPr>
          <p:cNvPr id="479248" name="AutoShape 16"/>
          <p:cNvSpPr>
            <a:spLocks noChangeArrowheads="1"/>
          </p:cNvSpPr>
          <p:nvPr/>
        </p:nvSpPr>
        <p:spPr bwMode="auto">
          <a:xfrm>
            <a:off x="2133600" y="2895600"/>
            <a:ext cx="5105400" cy="2667000"/>
          </a:xfrm>
          <a:prstGeom prst="cloudCallout">
            <a:avLst>
              <a:gd name="adj1" fmla="val -38403"/>
              <a:gd name="adj2" fmla="val 85537"/>
            </a:avLst>
          </a:prstGeom>
          <a:solidFill>
            <a:srgbClr val="0000CC"/>
          </a:solidFill>
          <a:ln w="38100">
            <a:solidFill>
              <a:srgbClr val="00FF99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Hiệp định Pa-ri có </a:t>
            </a:r>
          </a:p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ý nghĩa thế nào đối </a:t>
            </a:r>
          </a:p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với lịch sử dân tộc ta?</a:t>
            </a:r>
          </a:p>
          <a:p>
            <a:pPr algn="ctr" eaLnBrk="0" hangingPunct="0"/>
            <a:endParaRPr lang="en-US" sz="1600">
              <a:solidFill>
                <a:schemeClr val="bg1"/>
              </a:solidFill>
            </a:endParaRPr>
          </a:p>
        </p:txBody>
      </p:sp>
      <p:sp>
        <p:nvSpPr>
          <p:cNvPr id="12302" name="Text Box 17"/>
          <p:cNvSpPr txBox="1">
            <a:spLocks noChangeArrowheads="1"/>
          </p:cNvSpPr>
          <p:nvPr/>
        </p:nvSpPr>
        <p:spPr bwMode="auto">
          <a:xfrm>
            <a:off x="1219200" y="3124200"/>
            <a:ext cx="6781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479250" name="Text Box 18"/>
          <p:cNvSpPr txBox="1">
            <a:spLocks noChangeArrowheads="1"/>
          </p:cNvSpPr>
          <p:nvPr/>
        </p:nvSpPr>
        <p:spPr bwMode="auto">
          <a:xfrm>
            <a:off x="1219200" y="3124200"/>
            <a:ext cx="7315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  </a:t>
            </a:r>
            <a:r>
              <a:rPr lang="en-US" sz="2400" b="1">
                <a:solidFill>
                  <a:srgbClr val="0000CC"/>
                </a:solidFill>
              </a:rPr>
              <a:t>-Đế quốc Mĩ buộc phải rút khỏi Việt Nam , tạo điều kiện thuận lợi để nhân dân ta tiến tới giành thắng lợi hoàn toàn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792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792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792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47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479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4792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479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479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47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9251" grpId="0" animBg="1"/>
      <p:bldP spid="479247" grpId="0"/>
      <p:bldP spid="479248" grpId="0" animBg="1"/>
      <p:bldP spid="479248" grpId="1" animBg="1"/>
      <p:bldP spid="4792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ChangeArrowheads="1"/>
          </p:cNvSpPr>
          <p:nvPr/>
        </p:nvSpPr>
        <p:spPr bwMode="auto">
          <a:xfrm>
            <a:off x="990600" y="2057400"/>
            <a:ext cx="2971800" cy="1524000"/>
          </a:xfrm>
          <a:prstGeom prst="rect">
            <a:avLst/>
          </a:prstGeom>
          <a:solidFill>
            <a:srgbClr val="333399"/>
          </a:solidFill>
          <a:ln w="38100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000" b="1">
              <a:solidFill>
                <a:srgbClr val="0000FF"/>
              </a:solidFill>
            </a:endParaRPr>
          </a:p>
          <a:p>
            <a:pPr algn="ctr" eaLnBrk="0" hangingPunct="0"/>
            <a:r>
              <a:rPr lang="en-US" sz="2000" b="1">
                <a:solidFill>
                  <a:schemeClr val="bg1"/>
                </a:solidFill>
              </a:rPr>
              <a:t>Mĩ thất bại nặng nề </a:t>
            </a:r>
          </a:p>
          <a:p>
            <a:pPr algn="ctr" eaLnBrk="0" hangingPunct="0"/>
            <a:r>
              <a:rPr lang="en-US" sz="2000" b="1">
                <a:solidFill>
                  <a:schemeClr val="bg1"/>
                </a:solidFill>
              </a:rPr>
              <a:t>trên chiến trường  </a:t>
            </a:r>
          </a:p>
          <a:p>
            <a:pPr algn="ctr" eaLnBrk="0" hangingPunct="0"/>
            <a:r>
              <a:rPr lang="en-US" sz="2000" b="1">
                <a:solidFill>
                  <a:schemeClr val="bg1"/>
                </a:solidFill>
              </a:rPr>
              <a:t>hai miền Nam, Bắc</a:t>
            </a:r>
          </a:p>
          <a:p>
            <a:pPr algn="ctr" eaLnBrk="0" hangingPunct="0"/>
            <a:endParaRPr lang="en-US" sz="2000" b="1">
              <a:solidFill>
                <a:srgbClr val="0000FF"/>
              </a:solidFill>
            </a:endParaRPr>
          </a:p>
        </p:txBody>
      </p:sp>
      <p:sp>
        <p:nvSpPr>
          <p:cNvPr id="346115" name="Line 3"/>
          <p:cNvSpPr>
            <a:spLocks noChangeShapeType="1"/>
          </p:cNvSpPr>
          <p:nvPr/>
        </p:nvSpPr>
        <p:spPr bwMode="auto">
          <a:xfrm>
            <a:off x="4038600" y="2819400"/>
            <a:ext cx="1066800" cy="0"/>
          </a:xfrm>
          <a:prstGeom prst="line">
            <a:avLst/>
          </a:prstGeom>
          <a:noFill/>
          <a:ln w="177800">
            <a:solidFill>
              <a:srgbClr val="00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6116" name="Rectangle 4"/>
          <p:cNvSpPr>
            <a:spLocks noChangeArrowheads="1"/>
          </p:cNvSpPr>
          <p:nvPr/>
        </p:nvSpPr>
        <p:spPr bwMode="auto">
          <a:xfrm>
            <a:off x="5181600" y="2057400"/>
            <a:ext cx="2819400" cy="1485900"/>
          </a:xfrm>
          <a:prstGeom prst="rect">
            <a:avLst/>
          </a:prstGeom>
          <a:solidFill>
            <a:schemeClr val="hlink"/>
          </a:solidFill>
          <a:ln w="38100">
            <a:solidFill>
              <a:srgbClr val="A5FDB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000" b="1">
              <a:solidFill>
                <a:srgbClr val="009900"/>
              </a:solidFill>
            </a:endParaRPr>
          </a:p>
          <a:p>
            <a:pPr algn="ctr" eaLnBrk="0" hangingPunct="0"/>
            <a:endParaRPr lang="en-US" sz="2000" b="1">
              <a:solidFill>
                <a:srgbClr val="FFFF00"/>
              </a:solidFill>
            </a:endParaRPr>
          </a:p>
          <a:p>
            <a:pPr algn="ctr" eaLnBrk="0" hangingPunct="0"/>
            <a:r>
              <a:rPr lang="en-US" sz="2000" b="1">
                <a:solidFill>
                  <a:schemeClr val="bg1"/>
                </a:solidFill>
              </a:rPr>
              <a:t>Mĩ phải chấp nhận kí </a:t>
            </a:r>
          </a:p>
          <a:p>
            <a:pPr algn="ctr" eaLnBrk="0" hangingPunct="0"/>
            <a:r>
              <a:rPr lang="en-US" sz="2000" b="1">
                <a:solidFill>
                  <a:schemeClr val="bg1"/>
                </a:solidFill>
              </a:rPr>
              <a:t>Hiệp định Pa-ri</a:t>
            </a:r>
          </a:p>
          <a:p>
            <a:pPr algn="ctr" eaLnBrk="0" hangingPunct="0"/>
            <a:endParaRPr lang="en-US" sz="2000" b="1">
              <a:solidFill>
                <a:srgbClr val="FF0000"/>
              </a:solidFill>
            </a:endParaRPr>
          </a:p>
          <a:p>
            <a:pPr algn="ctr" eaLnBrk="0" hangingPunct="0"/>
            <a:endParaRPr lang="en-US" sz="2000" b="1">
              <a:solidFill>
                <a:srgbClr val="008000"/>
              </a:solidFill>
            </a:endParaRPr>
          </a:p>
        </p:txBody>
      </p:sp>
      <p:sp>
        <p:nvSpPr>
          <p:cNvPr id="346117" name="Rectangle 5"/>
          <p:cNvSpPr>
            <a:spLocks noChangeArrowheads="1"/>
          </p:cNvSpPr>
          <p:nvPr/>
        </p:nvSpPr>
        <p:spPr bwMode="auto">
          <a:xfrm>
            <a:off x="1600200" y="4876800"/>
            <a:ext cx="6172200" cy="1847850"/>
          </a:xfrm>
          <a:prstGeom prst="rect">
            <a:avLst/>
          </a:prstGeom>
          <a:solidFill>
            <a:schemeClr val="folHlink"/>
          </a:solidFill>
          <a:ln w="38100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solidFill>
                  <a:schemeClr val="bg1"/>
                </a:solidFill>
              </a:rPr>
              <a:t>Tạo thời cơ thuận lợi để nhân dân ta tiến lên</a:t>
            </a:r>
          </a:p>
          <a:p>
            <a:pPr algn="ctr" eaLnBrk="0" hangingPunct="0"/>
            <a:r>
              <a:rPr lang="en-US" sz="2000" b="1">
                <a:solidFill>
                  <a:schemeClr val="bg1"/>
                </a:solidFill>
              </a:rPr>
              <a:t> giải phóng hoàn toàn miền Nam, </a:t>
            </a:r>
          </a:p>
          <a:p>
            <a:pPr algn="ctr" eaLnBrk="0" hangingPunct="0"/>
            <a:r>
              <a:rPr lang="en-US" sz="2000" b="1">
                <a:solidFill>
                  <a:schemeClr val="bg1"/>
                </a:solidFill>
              </a:rPr>
              <a:t>thống nhất đất nước.</a:t>
            </a:r>
          </a:p>
        </p:txBody>
      </p:sp>
      <p:sp>
        <p:nvSpPr>
          <p:cNvPr id="346118" name="Line 6"/>
          <p:cNvSpPr>
            <a:spLocks noChangeShapeType="1"/>
          </p:cNvSpPr>
          <p:nvPr/>
        </p:nvSpPr>
        <p:spPr bwMode="auto">
          <a:xfrm>
            <a:off x="3276600" y="3657600"/>
            <a:ext cx="1143000" cy="1219200"/>
          </a:xfrm>
          <a:prstGeom prst="line">
            <a:avLst/>
          </a:prstGeom>
          <a:noFill/>
          <a:ln w="101600">
            <a:solidFill>
              <a:srgbClr val="FF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6119" name="Line 7"/>
          <p:cNvSpPr>
            <a:spLocks noChangeShapeType="1"/>
          </p:cNvSpPr>
          <p:nvPr/>
        </p:nvSpPr>
        <p:spPr bwMode="auto">
          <a:xfrm flipH="1">
            <a:off x="4495800" y="3657600"/>
            <a:ext cx="1181100" cy="1219200"/>
          </a:xfrm>
          <a:prstGeom prst="line">
            <a:avLst/>
          </a:prstGeom>
          <a:noFill/>
          <a:ln w="101600">
            <a:solidFill>
              <a:srgbClr val="FF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81000" y="76200"/>
            <a:ext cx="8686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/>
          </a:p>
        </p:txBody>
      </p:sp>
      <p:sp>
        <p:nvSpPr>
          <p:cNvPr id="13321" name="Text Box 12"/>
          <p:cNvSpPr txBox="1">
            <a:spLocks noChangeArrowheads="1"/>
          </p:cNvSpPr>
          <p:nvPr/>
        </p:nvSpPr>
        <p:spPr bwMode="auto">
          <a:xfrm>
            <a:off x="381000" y="319088"/>
            <a:ext cx="868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0000"/>
                </a:solidFill>
              </a:rPr>
              <a:t>LỄ KÍ HIỆP ĐỊNH PA-RI</a:t>
            </a:r>
            <a:endParaRPr lang="en-US" sz="1600" u="sng">
              <a:solidFill>
                <a:srgbClr val="FF0000"/>
              </a:solidFill>
            </a:endParaRPr>
          </a:p>
        </p:txBody>
      </p:sp>
      <p:sp>
        <p:nvSpPr>
          <p:cNvPr id="13322" name="Text Box 13"/>
          <p:cNvSpPr txBox="1">
            <a:spLocks noChangeArrowheads="1"/>
          </p:cNvSpPr>
          <p:nvPr/>
        </p:nvSpPr>
        <p:spPr bwMode="auto">
          <a:xfrm>
            <a:off x="685800" y="319088"/>
            <a:ext cx="2209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u="sng">
                <a:solidFill>
                  <a:srgbClr val="0000CC"/>
                </a:solidFill>
              </a:rPr>
              <a:t>Lịch sử:</a:t>
            </a:r>
            <a:endParaRPr lang="en-US" sz="1600" u="sng">
              <a:solidFill>
                <a:srgbClr val="0000CC"/>
              </a:solidFill>
            </a:endParaRPr>
          </a:p>
        </p:txBody>
      </p:sp>
      <p:sp>
        <p:nvSpPr>
          <p:cNvPr id="13323" name="Rectangle 14"/>
          <p:cNvSpPr>
            <a:spLocks noChangeArrowheads="1"/>
          </p:cNvSpPr>
          <p:nvPr/>
        </p:nvSpPr>
        <p:spPr bwMode="auto">
          <a:xfrm>
            <a:off x="990600" y="685800"/>
            <a:ext cx="2251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000" b="1">
                <a:solidFill>
                  <a:srgbClr val="008000"/>
                </a:solidFill>
              </a:rPr>
              <a:t>1/ </a:t>
            </a:r>
            <a:r>
              <a:rPr lang="en-US" sz="2000" b="1" u="sng">
                <a:solidFill>
                  <a:srgbClr val="008000"/>
                </a:solidFill>
              </a:rPr>
              <a:t>Nguyên nhân :</a:t>
            </a:r>
          </a:p>
        </p:txBody>
      </p:sp>
      <p:sp>
        <p:nvSpPr>
          <p:cNvPr id="13324" name="Rectangle 15"/>
          <p:cNvSpPr>
            <a:spLocks noChangeArrowheads="1"/>
          </p:cNvSpPr>
          <p:nvPr/>
        </p:nvSpPr>
        <p:spPr bwMode="auto">
          <a:xfrm>
            <a:off x="990600" y="990600"/>
            <a:ext cx="1708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000" b="1">
                <a:solidFill>
                  <a:srgbClr val="008000"/>
                </a:solidFill>
              </a:rPr>
              <a:t>2/</a:t>
            </a:r>
            <a:r>
              <a:rPr lang="en-US" sz="2000" b="1" u="sng">
                <a:solidFill>
                  <a:srgbClr val="008000"/>
                </a:solidFill>
              </a:rPr>
              <a:t>Diễn biến:</a:t>
            </a:r>
            <a:r>
              <a:rPr lang="en-US" sz="2000" b="1" u="sng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3325" name="Text Box 16"/>
          <p:cNvSpPr txBox="1">
            <a:spLocks noChangeArrowheads="1"/>
          </p:cNvSpPr>
          <p:nvPr/>
        </p:nvSpPr>
        <p:spPr bwMode="auto">
          <a:xfrm>
            <a:off x="990600" y="1295400"/>
            <a:ext cx="289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8000"/>
                </a:solidFill>
              </a:rPr>
              <a:t>3/</a:t>
            </a:r>
            <a:r>
              <a:rPr lang="en-US" sz="2000" b="1" u="sng">
                <a:solidFill>
                  <a:srgbClr val="008000"/>
                </a:solidFill>
              </a:rPr>
              <a:t>Nội dungcơ bản</a:t>
            </a:r>
            <a:r>
              <a:rPr lang="en-US" sz="2000" b="1">
                <a:solidFill>
                  <a:srgbClr val="008000"/>
                </a:solidFill>
              </a:rPr>
              <a:t> :</a:t>
            </a:r>
          </a:p>
        </p:txBody>
      </p:sp>
      <p:sp>
        <p:nvSpPr>
          <p:cNvPr id="13326" name="Text Box 17"/>
          <p:cNvSpPr txBox="1">
            <a:spLocks noChangeArrowheads="1"/>
          </p:cNvSpPr>
          <p:nvPr/>
        </p:nvSpPr>
        <p:spPr bwMode="auto">
          <a:xfrm>
            <a:off x="990600" y="1600200"/>
            <a:ext cx="3352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8000"/>
                </a:solidFill>
              </a:rPr>
              <a:t>4</a:t>
            </a:r>
            <a:r>
              <a:rPr lang="en-US" sz="2000" b="1" u="sng">
                <a:solidFill>
                  <a:srgbClr val="008000"/>
                </a:solidFill>
              </a:rPr>
              <a:t> </a:t>
            </a:r>
            <a:r>
              <a:rPr lang="en-US" sz="1600" b="1" u="sng">
                <a:solidFill>
                  <a:srgbClr val="008000"/>
                </a:solidFill>
              </a:rPr>
              <a:t>Ý </a:t>
            </a:r>
            <a:r>
              <a:rPr lang="en-US" sz="2000" b="1" u="sng">
                <a:solidFill>
                  <a:srgbClr val="008000"/>
                </a:solidFill>
              </a:rPr>
              <a:t>nghĩa</a:t>
            </a:r>
            <a:r>
              <a:rPr lang="en-US" sz="2000" b="1">
                <a:solidFill>
                  <a:srgbClr val="008000"/>
                </a:solidFill>
              </a:rPr>
              <a:t> :</a:t>
            </a:r>
          </a:p>
        </p:txBody>
      </p:sp>
      <p:pic>
        <p:nvPicPr>
          <p:cNvPr id="346131" name="Picture 19" descr="CoTQ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4019550"/>
            <a:ext cx="12573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46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346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346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34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346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6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46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46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46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346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46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14" grpId="0" animBg="1"/>
      <p:bldP spid="346115" grpId="0" animBg="1"/>
      <p:bldP spid="346116" grpId="0" animBg="1"/>
      <p:bldP spid="346117" grpId="0" animBg="1"/>
      <p:bldP spid="346118" grpId="0" animBg="1"/>
      <p:bldP spid="3461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2" name="AutoShape 12"/>
          <p:cNvSpPr>
            <a:spLocks noChangeArrowheads="1"/>
          </p:cNvSpPr>
          <p:nvPr/>
        </p:nvSpPr>
        <p:spPr bwMode="auto">
          <a:xfrm>
            <a:off x="533400" y="3276600"/>
            <a:ext cx="8001000" cy="2667000"/>
          </a:xfrm>
          <a:prstGeom prst="flowChartAlternateProcess">
            <a:avLst/>
          </a:prstGeom>
          <a:solidFill>
            <a:srgbClr val="9BFFD7"/>
          </a:solidFill>
          <a:ln w="5715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00400" y="2590800"/>
            <a:ext cx="2667000" cy="762000"/>
          </a:xfrm>
        </p:spPr>
        <p:txBody>
          <a:bodyPr/>
          <a:lstStyle/>
          <a:p>
            <a:pPr eaLnBrk="1" hangingPunct="1"/>
            <a:r>
              <a:rPr lang="en-US" sz="2000" b="1" u="sng" smtClean="0">
                <a:solidFill>
                  <a:srgbClr val="FF0000"/>
                </a:solidFill>
              </a:rPr>
              <a:t>BÀI HỌC: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505200"/>
            <a:ext cx="8001000" cy="22860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smtClean="0">
                <a:solidFill>
                  <a:srgbClr val="FF0000"/>
                </a:solidFill>
              </a:rPr>
              <a:t>       </a:t>
            </a:r>
            <a:r>
              <a:rPr lang="en-US" sz="2400" b="1" smtClean="0">
                <a:solidFill>
                  <a:srgbClr val="FF0000"/>
                </a:solidFill>
              </a:rPr>
              <a:t>Ngày 27 tháng 01 năm 1973, tại Pa-ri đã diễn ra lễ kí Hiệp định về chấm dứt chiến tranh, lập lại hoà bình ở Việt Nam. Đế quốc Mĩ buộc phải rút quân khỏi Việt Nam</a:t>
            </a:r>
            <a:r>
              <a:rPr lang="en-US" sz="2400" smtClean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590800" y="-381000"/>
            <a:ext cx="533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n-US" sz="2000" b="1">
              <a:solidFill>
                <a:srgbClr val="FF0000"/>
              </a:solidFill>
            </a:endParaRPr>
          </a:p>
          <a:p>
            <a:pPr algn="ctr" eaLnBrk="0" hangingPunct="0"/>
            <a:endParaRPr lang="en-US" sz="2000" b="1">
              <a:solidFill>
                <a:srgbClr val="FF0000"/>
              </a:solidFill>
            </a:endParaRPr>
          </a:p>
          <a:p>
            <a:pPr algn="ctr" eaLnBrk="0" hangingPunct="0"/>
            <a:r>
              <a:rPr lang="en-US" sz="2000" b="1">
                <a:solidFill>
                  <a:srgbClr val="FF0000"/>
                </a:solidFill>
              </a:rPr>
              <a:t>LỄ KÍ HIỆP ĐỊNH PA-RI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914400" y="457200"/>
            <a:ext cx="266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u="sng">
                <a:solidFill>
                  <a:srgbClr val="0000CC"/>
                </a:solidFill>
              </a:rPr>
              <a:t>Lịch sử:</a:t>
            </a:r>
            <a:endParaRPr lang="en-US" sz="1400" u="sng">
              <a:solidFill>
                <a:srgbClr val="0000CC"/>
              </a:solidFill>
            </a:endParaRP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1066800" y="928688"/>
            <a:ext cx="2251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000" b="1">
                <a:solidFill>
                  <a:srgbClr val="008000"/>
                </a:solidFill>
              </a:rPr>
              <a:t>1/ </a:t>
            </a:r>
            <a:r>
              <a:rPr lang="en-US" sz="2000" b="1" u="sng">
                <a:solidFill>
                  <a:srgbClr val="008000"/>
                </a:solidFill>
              </a:rPr>
              <a:t>Nguyên nhân :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1066800" y="1385888"/>
            <a:ext cx="1708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000" b="1">
                <a:solidFill>
                  <a:srgbClr val="008000"/>
                </a:solidFill>
              </a:rPr>
              <a:t>2/</a:t>
            </a:r>
            <a:r>
              <a:rPr lang="en-US" sz="2000" b="1" u="sng">
                <a:solidFill>
                  <a:srgbClr val="008000"/>
                </a:solidFill>
              </a:rPr>
              <a:t>Diễn biến:</a:t>
            </a:r>
            <a:r>
              <a:rPr lang="en-US" b="1" u="sng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1066800" y="1766888"/>
            <a:ext cx="358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8000"/>
                </a:solidFill>
              </a:rPr>
              <a:t>3/ </a:t>
            </a:r>
            <a:r>
              <a:rPr lang="en-US" sz="2000" b="1" u="sng">
                <a:solidFill>
                  <a:srgbClr val="008000"/>
                </a:solidFill>
              </a:rPr>
              <a:t>Nội dungcơ bản</a:t>
            </a:r>
            <a:r>
              <a:rPr lang="en-US" sz="2000" b="1">
                <a:solidFill>
                  <a:srgbClr val="008000"/>
                </a:solidFill>
              </a:rPr>
              <a:t> :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1066800" y="2224088"/>
            <a:ext cx="3352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8000"/>
                </a:solidFill>
              </a:rPr>
              <a:t>4/ </a:t>
            </a:r>
            <a:r>
              <a:rPr lang="en-US" sz="2000" b="1" u="sng">
                <a:solidFill>
                  <a:srgbClr val="008000"/>
                </a:solidFill>
              </a:rPr>
              <a:t>ý nghĩa</a:t>
            </a:r>
            <a:r>
              <a:rPr lang="en-US" sz="2000" b="1">
                <a:solidFill>
                  <a:srgbClr val="008000"/>
                </a:solidFill>
              </a:rPr>
              <a:t>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48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48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48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48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72" grpId="0" animBg="1"/>
      <p:bldP spid="348162" grpId="0"/>
      <p:bldP spid="34816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/>
          <p:cNvSpPr>
            <a:spLocks noChangeArrowheads="1"/>
          </p:cNvSpPr>
          <p:nvPr/>
        </p:nvSpPr>
        <p:spPr bwMode="auto">
          <a:xfrm>
            <a:off x="15240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55" name="Rectangle 3"/>
          <p:cNvSpPr>
            <a:spLocks noChangeArrowheads="1"/>
          </p:cNvSpPr>
          <p:nvPr/>
        </p:nvSpPr>
        <p:spPr bwMode="auto">
          <a:xfrm>
            <a:off x="9144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56" name="Rectangle 4"/>
          <p:cNvSpPr>
            <a:spLocks noChangeArrowheads="1"/>
          </p:cNvSpPr>
          <p:nvPr/>
        </p:nvSpPr>
        <p:spPr bwMode="auto">
          <a:xfrm>
            <a:off x="21336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57" name="Rectangle 5"/>
          <p:cNvSpPr>
            <a:spLocks noChangeArrowheads="1"/>
          </p:cNvSpPr>
          <p:nvPr/>
        </p:nvSpPr>
        <p:spPr bwMode="auto">
          <a:xfrm>
            <a:off x="27432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58" name="Rectangle 6"/>
          <p:cNvSpPr>
            <a:spLocks noChangeArrowheads="1"/>
          </p:cNvSpPr>
          <p:nvPr/>
        </p:nvSpPr>
        <p:spPr bwMode="auto">
          <a:xfrm>
            <a:off x="33528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59" name="Rectangle 7"/>
          <p:cNvSpPr>
            <a:spLocks noChangeArrowheads="1"/>
          </p:cNvSpPr>
          <p:nvPr/>
        </p:nvSpPr>
        <p:spPr bwMode="auto">
          <a:xfrm>
            <a:off x="39624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60" name="Rectangle 8"/>
          <p:cNvSpPr>
            <a:spLocks noChangeArrowheads="1"/>
          </p:cNvSpPr>
          <p:nvPr/>
        </p:nvSpPr>
        <p:spPr bwMode="auto">
          <a:xfrm>
            <a:off x="45720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61" name="Rectangle 9"/>
          <p:cNvSpPr>
            <a:spLocks noChangeArrowheads="1"/>
          </p:cNvSpPr>
          <p:nvPr/>
        </p:nvSpPr>
        <p:spPr bwMode="auto">
          <a:xfrm>
            <a:off x="51816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62" name="Rectangle 10"/>
          <p:cNvSpPr>
            <a:spLocks noChangeArrowheads="1"/>
          </p:cNvSpPr>
          <p:nvPr/>
        </p:nvSpPr>
        <p:spPr bwMode="auto">
          <a:xfrm>
            <a:off x="57912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63" name="Rectangle 11"/>
          <p:cNvSpPr>
            <a:spLocks noChangeArrowheads="1"/>
          </p:cNvSpPr>
          <p:nvPr/>
        </p:nvSpPr>
        <p:spPr bwMode="auto">
          <a:xfrm>
            <a:off x="64008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64" name="Rectangle 12"/>
          <p:cNvSpPr>
            <a:spLocks noChangeArrowheads="1"/>
          </p:cNvSpPr>
          <p:nvPr/>
        </p:nvSpPr>
        <p:spPr bwMode="auto">
          <a:xfrm>
            <a:off x="70104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65" name="Rectangle 1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6200" y="1905000"/>
            <a:ext cx="533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6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07566" name="Rectangle 14"/>
          <p:cNvSpPr>
            <a:spLocks noChangeArrowheads="1"/>
          </p:cNvSpPr>
          <p:nvPr/>
        </p:nvSpPr>
        <p:spPr bwMode="auto">
          <a:xfrm>
            <a:off x="76200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67" name="Rectangle 15"/>
          <p:cNvSpPr>
            <a:spLocks noChangeArrowheads="1"/>
          </p:cNvSpPr>
          <p:nvPr/>
        </p:nvSpPr>
        <p:spPr bwMode="auto">
          <a:xfrm>
            <a:off x="3352800" y="1905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68" name="Rectangle 16"/>
          <p:cNvSpPr>
            <a:spLocks noChangeArrowheads="1"/>
          </p:cNvSpPr>
          <p:nvPr/>
        </p:nvSpPr>
        <p:spPr bwMode="auto">
          <a:xfrm>
            <a:off x="4572000" y="1905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69" name="Rectangle 17"/>
          <p:cNvSpPr>
            <a:spLocks noChangeArrowheads="1"/>
          </p:cNvSpPr>
          <p:nvPr/>
        </p:nvSpPr>
        <p:spPr bwMode="auto">
          <a:xfrm>
            <a:off x="3962400" y="1905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70" name="Rectangle 18"/>
          <p:cNvSpPr>
            <a:spLocks noChangeArrowheads="1"/>
          </p:cNvSpPr>
          <p:nvPr/>
        </p:nvSpPr>
        <p:spPr bwMode="auto">
          <a:xfrm>
            <a:off x="5181600" y="1905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71" name="Rectangle 19"/>
          <p:cNvSpPr>
            <a:spLocks noChangeArrowheads="1"/>
          </p:cNvSpPr>
          <p:nvPr/>
        </p:nvSpPr>
        <p:spPr bwMode="auto">
          <a:xfrm>
            <a:off x="5791200" y="1905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72" name="Rectangle 20"/>
          <p:cNvSpPr>
            <a:spLocks noChangeArrowheads="1"/>
          </p:cNvSpPr>
          <p:nvPr/>
        </p:nvSpPr>
        <p:spPr bwMode="auto">
          <a:xfrm>
            <a:off x="3352800" y="2514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73" name="Rectangle 21"/>
          <p:cNvSpPr>
            <a:spLocks noChangeArrowheads="1"/>
          </p:cNvSpPr>
          <p:nvPr/>
        </p:nvSpPr>
        <p:spPr bwMode="auto">
          <a:xfrm>
            <a:off x="2743200" y="2514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74" name="Rectangle 22"/>
          <p:cNvSpPr>
            <a:spLocks noChangeArrowheads="1"/>
          </p:cNvSpPr>
          <p:nvPr/>
        </p:nvSpPr>
        <p:spPr bwMode="auto">
          <a:xfrm>
            <a:off x="3962400" y="2514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75" name="Rectangle 23"/>
          <p:cNvSpPr>
            <a:spLocks noChangeArrowheads="1"/>
          </p:cNvSpPr>
          <p:nvPr/>
        </p:nvSpPr>
        <p:spPr bwMode="auto">
          <a:xfrm>
            <a:off x="4572000" y="2514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76" name="Rectangle 24"/>
          <p:cNvSpPr>
            <a:spLocks noChangeArrowheads="1"/>
          </p:cNvSpPr>
          <p:nvPr/>
        </p:nvSpPr>
        <p:spPr bwMode="auto">
          <a:xfrm>
            <a:off x="5181600" y="2514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77" name="Rectangle 25"/>
          <p:cNvSpPr>
            <a:spLocks noChangeArrowheads="1"/>
          </p:cNvSpPr>
          <p:nvPr/>
        </p:nvSpPr>
        <p:spPr bwMode="auto">
          <a:xfrm>
            <a:off x="1524000" y="3124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78" name="Rectangle 26"/>
          <p:cNvSpPr>
            <a:spLocks noChangeArrowheads="1"/>
          </p:cNvSpPr>
          <p:nvPr/>
        </p:nvSpPr>
        <p:spPr bwMode="auto">
          <a:xfrm>
            <a:off x="2133600" y="2514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79" name="Rectangle 27"/>
          <p:cNvSpPr>
            <a:spLocks noChangeArrowheads="1"/>
          </p:cNvSpPr>
          <p:nvPr/>
        </p:nvSpPr>
        <p:spPr bwMode="auto">
          <a:xfrm>
            <a:off x="2133600" y="3124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80" name="Rectangle 28"/>
          <p:cNvSpPr>
            <a:spLocks noChangeArrowheads="1"/>
          </p:cNvSpPr>
          <p:nvPr/>
        </p:nvSpPr>
        <p:spPr bwMode="auto">
          <a:xfrm>
            <a:off x="3352800" y="3124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81" name="Rectangle 29"/>
          <p:cNvSpPr>
            <a:spLocks noChangeArrowheads="1"/>
          </p:cNvSpPr>
          <p:nvPr/>
        </p:nvSpPr>
        <p:spPr bwMode="auto">
          <a:xfrm>
            <a:off x="2743200" y="3124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82" name="Rectangle 30"/>
          <p:cNvSpPr>
            <a:spLocks noChangeArrowheads="1"/>
          </p:cNvSpPr>
          <p:nvPr/>
        </p:nvSpPr>
        <p:spPr bwMode="auto">
          <a:xfrm>
            <a:off x="3962400" y="3124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83" name="Rectangle 31"/>
          <p:cNvSpPr>
            <a:spLocks noChangeArrowheads="1"/>
          </p:cNvSpPr>
          <p:nvPr/>
        </p:nvSpPr>
        <p:spPr bwMode="auto">
          <a:xfrm>
            <a:off x="4572000" y="3124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84" name="Rectangle 32"/>
          <p:cNvSpPr>
            <a:spLocks noChangeArrowheads="1"/>
          </p:cNvSpPr>
          <p:nvPr/>
        </p:nvSpPr>
        <p:spPr bwMode="auto">
          <a:xfrm>
            <a:off x="5181600" y="3124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85" name="Rectangle 33"/>
          <p:cNvSpPr>
            <a:spLocks noChangeArrowheads="1"/>
          </p:cNvSpPr>
          <p:nvPr/>
        </p:nvSpPr>
        <p:spPr bwMode="auto">
          <a:xfrm>
            <a:off x="5791200" y="3124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86" name="Rectangle 34"/>
          <p:cNvSpPr>
            <a:spLocks noChangeArrowheads="1"/>
          </p:cNvSpPr>
          <p:nvPr/>
        </p:nvSpPr>
        <p:spPr bwMode="auto">
          <a:xfrm>
            <a:off x="57912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87" name="Rectangle 35"/>
          <p:cNvSpPr>
            <a:spLocks noChangeArrowheads="1"/>
          </p:cNvSpPr>
          <p:nvPr/>
        </p:nvSpPr>
        <p:spPr bwMode="auto">
          <a:xfrm>
            <a:off x="2743200" y="3733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88" name="Rectangle 36"/>
          <p:cNvSpPr>
            <a:spLocks noChangeArrowheads="1"/>
          </p:cNvSpPr>
          <p:nvPr/>
        </p:nvSpPr>
        <p:spPr bwMode="auto">
          <a:xfrm>
            <a:off x="3962400" y="3733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89" name="Rectangle 37"/>
          <p:cNvSpPr>
            <a:spLocks noChangeArrowheads="1"/>
          </p:cNvSpPr>
          <p:nvPr/>
        </p:nvSpPr>
        <p:spPr bwMode="auto">
          <a:xfrm>
            <a:off x="3352800" y="3733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90" name="Rectangle 38"/>
          <p:cNvSpPr>
            <a:spLocks noChangeArrowheads="1"/>
          </p:cNvSpPr>
          <p:nvPr/>
        </p:nvSpPr>
        <p:spPr bwMode="auto">
          <a:xfrm>
            <a:off x="4572000" y="3733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91" name="Rectangle 39"/>
          <p:cNvSpPr>
            <a:spLocks noChangeArrowheads="1"/>
          </p:cNvSpPr>
          <p:nvPr/>
        </p:nvSpPr>
        <p:spPr bwMode="auto">
          <a:xfrm>
            <a:off x="33528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92" name="Rectangle 40"/>
          <p:cNvSpPr>
            <a:spLocks noChangeArrowheads="1"/>
          </p:cNvSpPr>
          <p:nvPr/>
        </p:nvSpPr>
        <p:spPr bwMode="auto">
          <a:xfrm>
            <a:off x="27432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93" name="Rectangle 41"/>
          <p:cNvSpPr>
            <a:spLocks noChangeArrowheads="1"/>
          </p:cNvSpPr>
          <p:nvPr/>
        </p:nvSpPr>
        <p:spPr bwMode="auto">
          <a:xfrm>
            <a:off x="39624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94" name="Rectangle 42"/>
          <p:cNvSpPr>
            <a:spLocks noChangeArrowheads="1"/>
          </p:cNvSpPr>
          <p:nvPr/>
        </p:nvSpPr>
        <p:spPr bwMode="auto">
          <a:xfrm>
            <a:off x="51816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95" name="Rectangle 43"/>
          <p:cNvSpPr>
            <a:spLocks noChangeArrowheads="1"/>
          </p:cNvSpPr>
          <p:nvPr/>
        </p:nvSpPr>
        <p:spPr bwMode="auto">
          <a:xfrm>
            <a:off x="45720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5404" name="Rectangle 44"/>
          <p:cNvSpPr>
            <a:spLocks noChangeArrowheads="1"/>
          </p:cNvSpPr>
          <p:nvPr/>
        </p:nvSpPr>
        <p:spPr bwMode="auto">
          <a:xfrm>
            <a:off x="5410200" y="5410200"/>
            <a:ext cx="533400" cy="5334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97" name="Rectangle 45"/>
          <p:cNvSpPr>
            <a:spLocks noChangeArrowheads="1"/>
          </p:cNvSpPr>
          <p:nvPr/>
        </p:nvSpPr>
        <p:spPr bwMode="auto">
          <a:xfrm>
            <a:off x="21336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598" name="Rectangle 46"/>
          <p:cNvSpPr>
            <a:spLocks noChangeArrowheads="1"/>
          </p:cNvSpPr>
          <p:nvPr/>
        </p:nvSpPr>
        <p:spPr bwMode="auto">
          <a:xfrm>
            <a:off x="6400800" y="3124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5407" name="Rectangle 47"/>
          <p:cNvSpPr>
            <a:spLocks noChangeArrowheads="1"/>
          </p:cNvSpPr>
          <p:nvPr/>
        </p:nvSpPr>
        <p:spPr bwMode="auto">
          <a:xfrm>
            <a:off x="2971800" y="5410200"/>
            <a:ext cx="533400" cy="5334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5408" name="Rectangle 48"/>
          <p:cNvSpPr>
            <a:spLocks noChangeArrowheads="1"/>
          </p:cNvSpPr>
          <p:nvPr/>
        </p:nvSpPr>
        <p:spPr bwMode="auto">
          <a:xfrm>
            <a:off x="4191000" y="5410200"/>
            <a:ext cx="533400" cy="5334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5409" name="Rectangle 49"/>
          <p:cNvSpPr>
            <a:spLocks noChangeArrowheads="1"/>
          </p:cNvSpPr>
          <p:nvPr/>
        </p:nvSpPr>
        <p:spPr bwMode="auto">
          <a:xfrm>
            <a:off x="3581400" y="5410200"/>
            <a:ext cx="533400" cy="5334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5410" name="Rectangle 50"/>
          <p:cNvSpPr>
            <a:spLocks noChangeArrowheads="1"/>
          </p:cNvSpPr>
          <p:nvPr/>
        </p:nvSpPr>
        <p:spPr bwMode="auto">
          <a:xfrm>
            <a:off x="4800600" y="5410200"/>
            <a:ext cx="533400" cy="5334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5411" name="Rectangle 51"/>
          <p:cNvSpPr>
            <a:spLocks noChangeArrowheads="1"/>
          </p:cNvSpPr>
          <p:nvPr/>
        </p:nvSpPr>
        <p:spPr bwMode="auto">
          <a:xfrm>
            <a:off x="2362200" y="5410200"/>
            <a:ext cx="533400" cy="5334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604" name="Rectangle 52"/>
          <p:cNvSpPr>
            <a:spLocks noChangeArrowheads="1"/>
          </p:cNvSpPr>
          <p:nvPr/>
        </p:nvSpPr>
        <p:spPr bwMode="auto">
          <a:xfrm>
            <a:off x="8229600" y="1295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5413" name="Rectangle 53"/>
          <p:cNvSpPr>
            <a:spLocks noChangeArrowheads="1"/>
          </p:cNvSpPr>
          <p:nvPr/>
        </p:nvSpPr>
        <p:spPr bwMode="auto">
          <a:xfrm>
            <a:off x="1752600" y="5410200"/>
            <a:ext cx="533400" cy="5334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7606" name="Rectangle 54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6200" y="1295400"/>
            <a:ext cx="533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6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07607" name="Rectangle 55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76200" y="2514600"/>
            <a:ext cx="533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6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407608" name="Rectangle 5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76200" y="3124200"/>
            <a:ext cx="533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6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07609" name="Rectangle 57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76200" y="3733800"/>
            <a:ext cx="533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6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07610" name="Rectangle 58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76200" y="4343400"/>
            <a:ext cx="533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6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407611" name="Text Box 59"/>
          <p:cNvSpPr txBox="1">
            <a:spLocks noChangeArrowheads="1"/>
          </p:cNvSpPr>
          <p:nvPr/>
        </p:nvSpPr>
        <p:spPr bwMode="auto">
          <a:xfrm>
            <a:off x="838200" y="1295400"/>
            <a:ext cx="792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 N     G       U      Y       Ễ     N       T     </a:t>
            </a:r>
            <a:r>
              <a:rPr lang="en-US" sz="2000" b="1">
                <a:solidFill>
                  <a:srgbClr val="FF0000"/>
                </a:solidFill>
              </a:rPr>
              <a:t>H </a:t>
            </a:r>
            <a:r>
              <a:rPr lang="en-US" sz="2000" b="1">
                <a:solidFill>
                  <a:srgbClr val="0000FF"/>
                </a:solidFill>
              </a:rPr>
              <a:t>     Ị        B       Ì        N      H</a:t>
            </a:r>
          </a:p>
        </p:txBody>
      </p:sp>
      <p:sp>
        <p:nvSpPr>
          <p:cNvPr id="407612" name="Text Box 60"/>
          <p:cNvSpPr txBox="1">
            <a:spLocks noChangeArrowheads="1"/>
          </p:cNvSpPr>
          <p:nvPr/>
        </p:nvSpPr>
        <p:spPr bwMode="auto">
          <a:xfrm>
            <a:off x="3352800" y="19050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C     L       Ê        </a:t>
            </a:r>
            <a:r>
              <a:rPr lang="en-US" sz="2000" b="1">
                <a:solidFill>
                  <a:srgbClr val="FF0000"/>
                </a:solidFill>
              </a:rPr>
              <a:t>B</a:t>
            </a:r>
            <a:r>
              <a:rPr lang="en-US" sz="2000" b="1">
                <a:solidFill>
                  <a:srgbClr val="0000FF"/>
                </a:solidFill>
              </a:rPr>
              <a:t>     E</a:t>
            </a:r>
          </a:p>
        </p:txBody>
      </p:sp>
      <p:sp>
        <p:nvSpPr>
          <p:cNvPr id="407613" name="Text Box 61"/>
          <p:cNvSpPr txBox="1">
            <a:spLocks noChangeArrowheads="1"/>
          </p:cNvSpPr>
          <p:nvPr/>
        </p:nvSpPr>
        <p:spPr bwMode="auto">
          <a:xfrm>
            <a:off x="1981200" y="25146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  </a:t>
            </a:r>
            <a:r>
              <a:rPr lang="en-US" sz="2000" b="1">
                <a:solidFill>
                  <a:srgbClr val="FF0000"/>
                </a:solidFill>
              </a:rPr>
              <a:t>H  </a:t>
            </a:r>
            <a:r>
              <a:rPr lang="en-US" sz="2000" b="1">
                <a:solidFill>
                  <a:srgbClr val="0000FF"/>
                </a:solidFill>
              </a:rPr>
              <a:t>   À       N        G    Ắ     N</a:t>
            </a:r>
          </a:p>
        </p:txBody>
      </p:sp>
      <p:sp>
        <p:nvSpPr>
          <p:cNvPr id="407614" name="Text Box 62"/>
          <p:cNvSpPr txBox="1">
            <a:spLocks noChangeArrowheads="1"/>
          </p:cNvSpPr>
          <p:nvPr/>
        </p:nvSpPr>
        <p:spPr bwMode="auto">
          <a:xfrm>
            <a:off x="1371600" y="3124200"/>
            <a:ext cx="571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  </a:t>
            </a:r>
            <a:r>
              <a:rPr lang="en-US" sz="2000" b="1">
                <a:solidFill>
                  <a:srgbClr val="FF0000"/>
                </a:solidFill>
              </a:rPr>
              <a:t>N</a:t>
            </a:r>
            <a:r>
              <a:rPr lang="en-US" sz="2000" b="1">
                <a:solidFill>
                  <a:srgbClr val="0000FF"/>
                </a:solidFill>
              </a:rPr>
              <a:t>      G     O       Ạ      I        G     I         A     </a:t>
            </a:r>
            <a:r>
              <a:rPr lang="en-US" sz="2000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407615" name="Text Box 63"/>
          <p:cNvSpPr txBox="1">
            <a:spLocks noChangeArrowheads="1"/>
          </p:cNvSpPr>
          <p:nvPr/>
        </p:nvSpPr>
        <p:spPr bwMode="auto">
          <a:xfrm>
            <a:off x="2667000" y="373380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  P     A        R        </a:t>
            </a:r>
            <a:r>
              <a:rPr lang="en-US" sz="2000" b="1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407616" name="Text Box 64"/>
          <p:cNvSpPr txBox="1">
            <a:spLocks noChangeArrowheads="1"/>
          </p:cNvSpPr>
          <p:nvPr/>
        </p:nvSpPr>
        <p:spPr bwMode="auto">
          <a:xfrm>
            <a:off x="1981200" y="43434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   Đ    </a:t>
            </a:r>
            <a:r>
              <a:rPr lang="en-US" sz="2000" b="1">
                <a:solidFill>
                  <a:srgbClr val="FF0000"/>
                </a:solidFill>
              </a:rPr>
              <a:t>À</a:t>
            </a:r>
            <a:r>
              <a:rPr lang="en-US" sz="2000" b="1">
                <a:solidFill>
                  <a:srgbClr val="0000FF"/>
                </a:solidFill>
              </a:rPr>
              <a:t>       M     P        H       Á     N</a:t>
            </a:r>
          </a:p>
        </p:txBody>
      </p:sp>
      <p:sp>
        <p:nvSpPr>
          <p:cNvPr id="407617" name="Text Box 65"/>
          <p:cNvSpPr txBox="1">
            <a:spLocks noChangeArrowheads="1"/>
          </p:cNvSpPr>
          <p:nvPr/>
        </p:nvSpPr>
        <p:spPr bwMode="auto">
          <a:xfrm>
            <a:off x="1676400" y="5410200"/>
            <a:ext cx="434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  H       Ò     A      B       Ì      N       H</a:t>
            </a:r>
          </a:p>
        </p:txBody>
      </p:sp>
      <p:sp>
        <p:nvSpPr>
          <p:cNvPr id="4" name="Rectangle 3"/>
          <p:cNvSpPr/>
          <p:nvPr/>
        </p:nvSpPr>
        <p:spPr>
          <a:xfrm>
            <a:off x="2202904" y="176213"/>
            <a:ext cx="4528483" cy="83099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 w="24500" cmpd="dbl">
                  <a:solidFill>
                    <a:srgbClr val="FF000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  <a:cs typeface="Times New Roman" pitchFamily="18" charset="0"/>
              </a:rPr>
              <a:t>Trò chơi ô chữ</a:t>
            </a:r>
            <a:endParaRPr lang="en-US" sz="4800" b="1" dirty="0">
              <a:ln w="24500" cmpd="dbl">
                <a:solidFill>
                  <a:srgbClr val="FF000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"/>
            </a:endParaRPr>
          </a:p>
        </p:txBody>
      </p:sp>
      <p:pic>
        <p:nvPicPr>
          <p:cNvPr id="15427" name="Picture 2" descr="E:\Công tác chuyên môn\Anh\Cheetah-02-june.gif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066800" y="457200"/>
            <a:ext cx="1219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28" name="Picture 3" descr="E:\Công tác chuyên môn\Anh\blumen-pflanzen051.gif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0" y="0"/>
            <a:ext cx="1485900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29" name="Picture 3" descr="E:\Công tác chuyên môn\Anh\blumen-pflanzen051.gif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924800" y="381000"/>
            <a:ext cx="838200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30" name="Picture 3" descr="E:\Công tác chuyên môn\Anh\blumen-pflanzen051.gif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772400" y="457200"/>
            <a:ext cx="838200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72" name="Picture 211" descr="Earth-14-june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686800" y="4419600"/>
            <a:ext cx="423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11" descr="Earth-14-june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763000" y="1258888"/>
            <a:ext cx="4572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11" descr="Earth-14-june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686800" y="1905000"/>
            <a:ext cx="4572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1" descr="Earth-14-june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686800" y="2590800"/>
            <a:ext cx="4572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11" descr="Earth-14-june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686800" y="3124200"/>
            <a:ext cx="4572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11" descr="Earth-14-june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686800" y="3733800"/>
            <a:ext cx="4572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69" name="Picture 263" descr="sun14[1]"/>
          <p:cNvPicPr>
            <a:picLocks noChangeAspect="1" noChangeArrowheads="1" noCrop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848600" y="5486400"/>
            <a:ext cx="7905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7630" name="j0213483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4"/>
          <a:srcRect/>
          <a:stretch>
            <a:fillRect/>
          </a:stretch>
        </p:blipFill>
        <p:spPr bwMode="auto">
          <a:xfrm>
            <a:off x="69342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7631" name="j0213484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4"/>
          <a:srcRect/>
          <a:stretch>
            <a:fillRect/>
          </a:stretch>
        </p:blipFill>
        <p:spPr bwMode="auto">
          <a:xfrm>
            <a:off x="7315200" y="6248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7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07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07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07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07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07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407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6" dur="4745" fill="hold"/>
                                        <p:tgtEl>
                                          <p:spTgt spid="40763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6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4076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4075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4075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4075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4075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4075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4075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000" fill="hold"/>
                                        <p:tgtEl>
                                          <p:spTgt spid="4075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4075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4075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2000" fill="hold"/>
                                        <p:tgtEl>
                                          <p:spTgt spid="4075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4075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4075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2000" fill="hold"/>
                                        <p:tgtEl>
                                          <p:spTgt spid="4075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4075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4075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2000" fill="hold"/>
                                        <p:tgtEl>
                                          <p:spTgt spid="4075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2" dur="2000" fill="hold"/>
                                        <p:tgtEl>
                                          <p:spTgt spid="4075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4075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" dur="2000" fill="hold"/>
                                        <p:tgtEl>
                                          <p:spTgt spid="4075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6" dur="2000" fill="hold"/>
                                        <p:tgtEl>
                                          <p:spTgt spid="4075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4075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000" fill="hold"/>
                                        <p:tgtEl>
                                          <p:spTgt spid="4075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4075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4075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2000" fill="hold"/>
                                        <p:tgtEl>
                                          <p:spTgt spid="4075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4075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4075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2000" fill="hold"/>
                                        <p:tgtEl>
                                          <p:spTgt spid="4075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4075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4075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4075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4075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4075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5" dur="2000" fill="hold"/>
                                        <p:tgtEl>
                                          <p:spTgt spid="4075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6" dur="2000" fill="hold"/>
                                        <p:tgtEl>
                                          <p:spTgt spid="4075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4075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9" dur="2000" fill="hold"/>
                                        <p:tgtEl>
                                          <p:spTgt spid="4076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0" dur="2000" fill="hold"/>
                                        <p:tgtEl>
                                          <p:spTgt spid="4076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4076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7606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4075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 nodeType="clickPar">
                      <p:stCondLst>
                        <p:cond delay="0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6" dur="2000" fill="hold"/>
                                        <p:tgtEl>
                                          <p:spTgt spid="4075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7" dur="2000" fill="hold"/>
                                        <p:tgtEl>
                                          <p:spTgt spid="4075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2000" fill="hold"/>
                                        <p:tgtEl>
                                          <p:spTgt spid="4075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0" dur="2000" fill="hold"/>
                                        <p:tgtEl>
                                          <p:spTgt spid="4075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1" dur="2000" fill="hold"/>
                                        <p:tgtEl>
                                          <p:spTgt spid="4075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4075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2000" fill="hold"/>
                                        <p:tgtEl>
                                          <p:spTgt spid="4075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5" dur="2000" fill="hold"/>
                                        <p:tgtEl>
                                          <p:spTgt spid="4075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000" fill="hold"/>
                                        <p:tgtEl>
                                          <p:spTgt spid="4075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2000" fill="hold"/>
                                        <p:tgtEl>
                                          <p:spTgt spid="4075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9" dur="2000" fill="hold"/>
                                        <p:tgtEl>
                                          <p:spTgt spid="4075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000" fill="hold"/>
                                        <p:tgtEl>
                                          <p:spTgt spid="4075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2" dur="2000" fill="hold"/>
                                        <p:tgtEl>
                                          <p:spTgt spid="4075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23" dur="2000" fill="hold"/>
                                        <p:tgtEl>
                                          <p:spTgt spid="4075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2000" fill="hold"/>
                                        <p:tgtEl>
                                          <p:spTgt spid="4075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7565"/>
                  </p:tgtEl>
                </p:cond>
              </p:nextCondLst>
            </p:seq>
            <p:seq concurrent="1" nextAc="seek">
              <p:cTn id="125" restart="whenNotActive" fill="hold" evtFilter="cancelBubble" nodeType="interactiveSeq">
                <p:stCondLst>
                  <p:cond evt="onClick" delay="0">
                    <p:tgtEl>
                      <p:spTgt spid="4076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" fill="hold" nodeType="clickPar">
                      <p:stCondLst>
                        <p:cond delay="0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9" dur="2000" fill="hold"/>
                                        <p:tgtEl>
                                          <p:spTgt spid="4075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0" dur="2000" fill="hold"/>
                                        <p:tgtEl>
                                          <p:spTgt spid="4075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1" dur="2000" fill="hold"/>
                                        <p:tgtEl>
                                          <p:spTgt spid="4075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3" dur="2000" fill="hold"/>
                                        <p:tgtEl>
                                          <p:spTgt spid="4075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4" dur="2000" fill="hold"/>
                                        <p:tgtEl>
                                          <p:spTgt spid="4075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5" dur="2000" fill="hold"/>
                                        <p:tgtEl>
                                          <p:spTgt spid="4075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7" dur="2000" fill="hold"/>
                                        <p:tgtEl>
                                          <p:spTgt spid="4075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8" dur="2000" fill="hold"/>
                                        <p:tgtEl>
                                          <p:spTgt spid="4075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9" dur="2000" fill="hold"/>
                                        <p:tgtEl>
                                          <p:spTgt spid="4075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1" dur="2000" fill="hold"/>
                                        <p:tgtEl>
                                          <p:spTgt spid="4075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42" dur="2000" fill="hold"/>
                                        <p:tgtEl>
                                          <p:spTgt spid="4075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3" dur="2000" fill="hold"/>
                                        <p:tgtEl>
                                          <p:spTgt spid="4075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5" dur="2000" fill="hold"/>
                                        <p:tgtEl>
                                          <p:spTgt spid="4075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46" dur="2000" fill="hold"/>
                                        <p:tgtEl>
                                          <p:spTgt spid="4075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7" dur="2000" fill="hold"/>
                                        <p:tgtEl>
                                          <p:spTgt spid="4075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9" dur="2000" fill="hold"/>
                                        <p:tgtEl>
                                          <p:spTgt spid="4075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50" dur="2000" fill="hold"/>
                                        <p:tgtEl>
                                          <p:spTgt spid="4075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1" dur="2000" fill="hold"/>
                                        <p:tgtEl>
                                          <p:spTgt spid="4075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7607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4076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 nodeType="clickPar">
                      <p:stCondLst>
                        <p:cond delay="0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6" dur="2000" fill="hold"/>
                                        <p:tgtEl>
                                          <p:spTgt spid="4075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57" dur="2000" fill="hold"/>
                                        <p:tgtEl>
                                          <p:spTgt spid="4075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8" dur="2000" fill="hold"/>
                                        <p:tgtEl>
                                          <p:spTgt spid="4075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0" dur="2000" fill="hold"/>
                                        <p:tgtEl>
                                          <p:spTgt spid="4075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61" dur="2000" fill="hold"/>
                                        <p:tgtEl>
                                          <p:spTgt spid="4075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2000" fill="hold"/>
                                        <p:tgtEl>
                                          <p:spTgt spid="4075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4" dur="2000" fill="hold"/>
                                        <p:tgtEl>
                                          <p:spTgt spid="4075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65" dur="2000" fill="hold"/>
                                        <p:tgtEl>
                                          <p:spTgt spid="4075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6" dur="2000" fill="hold"/>
                                        <p:tgtEl>
                                          <p:spTgt spid="4075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8" dur="2000" fill="hold"/>
                                        <p:tgtEl>
                                          <p:spTgt spid="4075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69" dur="2000" fill="hold"/>
                                        <p:tgtEl>
                                          <p:spTgt spid="4075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0" dur="2000" fill="hold"/>
                                        <p:tgtEl>
                                          <p:spTgt spid="4075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2" dur="2000" fill="hold"/>
                                        <p:tgtEl>
                                          <p:spTgt spid="4075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73" dur="2000" fill="hold"/>
                                        <p:tgtEl>
                                          <p:spTgt spid="4075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2000" fill="hold"/>
                                        <p:tgtEl>
                                          <p:spTgt spid="4075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6" dur="2000" fill="hold"/>
                                        <p:tgtEl>
                                          <p:spTgt spid="4075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77" dur="2000" fill="hold"/>
                                        <p:tgtEl>
                                          <p:spTgt spid="4075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8" dur="2000" fill="hold"/>
                                        <p:tgtEl>
                                          <p:spTgt spid="4075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0" dur="2000" fill="hold"/>
                                        <p:tgtEl>
                                          <p:spTgt spid="4075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81" dur="2000" fill="hold"/>
                                        <p:tgtEl>
                                          <p:spTgt spid="4075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2" dur="2000" fill="hold"/>
                                        <p:tgtEl>
                                          <p:spTgt spid="4075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4" dur="2000" fill="hold"/>
                                        <p:tgtEl>
                                          <p:spTgt spid="4075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85" dur="2000" fill="hold"/>
                                        <p:tgtEl>
                                          <p:spTgt spid="4075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2000" fill="hold"/>
                                        <p:tgtEl>
                                          <p:spTgt spid="4075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8" dur="2000" fill="hold"/>
                                        <p:tgtEl>
                                          <p:spTgt spid="4075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89" dur="2000" fill="hold"/>
                                        <p:tgtEl>
                                          <p:spTgt spid="4075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2000" fill="hold"/>
                                        <p:tgtEl>
                                          <p:spTgt spid="4075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7608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4076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 nodeType="clickPar">
                      <p:stCondLst>
                        <p:cond delay="0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5" dur="2000" fill="hold"/>
                                        <p:tgtEl>
                                          <p:spTgt spid="4075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96" dur="2000" fill="hold"/>
                                        <p:tgtEl>
                                          <p:spTgt spid="4075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2000" fill="hold"/>
                                        <p:tgtEl>
                                          <p:spTgt spid="4075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9" dur="2000" fill="hold"/>
                                        <p:tgtEl>
                                          <p:spTgt spid="4075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0" dur="2000" fill="hold"/>
                                        <p:tgtEl>
                                          <p:spTgt spid="4075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1" dur="2000" fill="hold"/>
                                        <p:tgtEl>
                                          <p:spTgt spid="4075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3" dur="2000" fill="hold"/>
                                        <p:tgtEl>
                                          <p:spTgt spid="4075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4" dur="2000" fill="hold"/>
                                        <p:tgtEl>
                                          <p:spTgt spid="4075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5" dur="2000" fill="hold"/>
                                        <p:tgtEl>
                                          <p:spTgt spid="4075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7" dur="2000" fill="hold"/>
                                        <p:tgtEl>
                                          <p:spTgt spid="4075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8" dur="2000" fill="hold"/>
                                        <p:tgtEl>
                                          <p:spTgt spid="4075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9" dur="2000" fill="hold"/>
                                        <p:tgtEl>
                                          <p:spTgt spid="4075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7609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4076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 nodeType="clickPar">
                      <p:stCondLst>
                        <p:cond delay="0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4" dur="2000" fill="hold"/>
                                        <p:tgtEl>
                                          <p:spTgt spid="4075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15" dur="2000" fill="hold"/>
                                        <p:tgtEl>
                                          <p:spTgt spid="4075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6" dur="2000" fill="hold"/>
                                        <p:tgtEl>
                                          <p:spTgt spid="4075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8" dur="2000" fill="hold"/>
                                        <p:tgtEl>
                                          <p:spTgt spid="4075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19" dur="2000" fill="hold"/>
                                        <p:tgtEl>
                                          <p:spTgt spid="4075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0" dur="2000" fill="hold"/>
                                        <p:tgtEl>
                                          <p:spTgt spid="4075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2" dur="2000" fill="hold"/>
                                        <p:tgtEl>
                                          <p:spTgt spid="4075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23" dur="2000" fill="hold"/>
                                        <p:tgtEl>
                                          <p:spTgt spid="4075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4" dur="2000" fill="hold"/>
                                        <p:tgtEl>
                                          <p:spTgt spid="4075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6" dur="2000" fill="hold"/>
                                        <p:tgtEl>
                                          <p:spTgt spid="4075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27" dur="2000" fill="hold"/>
                                        <p:tgtEl>
                                          <p:spTgt spid="4075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8" dur="2000" fill="hold"/>
                                        <p:tgtEl>
                                          <p:spTgt spid="4075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2000" fill="hold"/>
                                        <p:tgtEl>
                                          <p:spTgt spid="4075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31" dur="2000" fill="hold"/>
                                        <p:tgtEl>
                                          <p:spTgt spid="4075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2000" fill="hold"/>
                                        <p:tgtEl>
                                          <p:spTgt spid="4075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4" dur="2000" fill="hold"/>
                                        <p:tgtEl>
                                          <p:spTgt spid="4075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35" dur="2000" fill="hold"/>
                                        <p:tgtEl>
                                          <p:spTgt spid="4075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6" dur="2000" fill="hold"/>
                                        <p:tgtEl>
                                          <p:spTgt spid="4075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8" dur="2000" fill="hold"/>
                                        <p:tgtEl>
                                          <p:spTgt spid="4075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39" dur="2000" fill="hold"/>
                                        <p:tgtEl>
                                          <p:spTgt spid="4075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0" dur="2000" fill="hold"/>
                                        <p:tgtEl>
                                          <p:spTgt spid="4075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7610"/>
                  </p:tgtEl>
                </p:cond>
              </p:nextCondLst>
            </p:seq>
            <p:audio>
              <p:cMediaNode>
                <p:cTn id="24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07630"/>
                </p:tgtEl>
              </p:cMediaNode>
            </p:audio>
            <p:audio>
              <p:cMediaNode>
                <p:cTn id="24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07631"/>
                </p:tgtEl>
              </p:cMediaNode>
            </p:audio>
          </p:childTnLst>
        </p:cTn>
      </p:par>
    </p:tnLst>
    <p:bldLst>
      <p:bldP spid="407611" grpId="0"/>
      <p:bldP spid="407612" grpId="0"/>
      <p:bldP spid="407613" grpId="0"/>
      <p:bldP spid="407614" grpId="0"/>
      <p:bldP spid="407615" grpId="0"/>
      <p:bldP spid="4076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eaLnBrk="1" hangingPunct="1"/>
            <a:r>
              <a:rPr lang="en-US" b="1" u="sng" smtClean="0">
                <a:solidFill>
                  <a:srgbClr val="00FF00"/>
                </a:solidFill>
              </a:rPr>
              <a:t>Hàng ngang số 1</a:t>
            </a:r>
            <a:r>
              <a:rPr lang="en-US" b="1" smtClean="0"/>
              <a:t>: gồm 13 ô chữ </a:t>
            </a:r>
          </a:p>
          <a:p>
            <a:pPr eaLnBrk="1" hangingPunct="1"/>
            <a:r>
              <a:rPr lang="en-US" b="1" smtClean="0"/>
              <a:t>Ai  là trưởng đoàn ngoại giao của chính phủ Cách mạng lâm thời Cộng hoà miền Nam tham gia kí kết Hiệp định Pa-ri ?</a:t>
            </a:r>
          </a:p>
        </p:txBody>
      </p:sp>
      <p:pic>
        <p:nvPicPr>
          <p:cNvPr id="16387" name="Picture 4" descr="Star-05-june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43800" y="0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7381" name="clock.avi">
            <a:hlinkClick r:id="" action="ppaction://media"/>
          </p:cNvPr>
          <p:cNvPicPr>
            <a:picLocks noGrp="1" noRot="1" noChangeAspect="1" noChangeArrowheads="1"/>
          </p:cNvPicPr>
          <p:nvPr>
            <p:ph type="title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/>
          <a:srcRect/>
          <a:stretch>
            <a:fillRect/>
          </a:stretch>
        </p:blipFill>
        <p:spPr>
          <a:xfrm>
            <a:off x="7543800" y="4953000"/>
            <a:ext cx="1143000" cy="1143000"/>
          </a:xfrm>
        </p:spPr>
      </p:pic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Rectangle 7"/>
          <p:cNvSpPr>
            <a:spLocks noChangeArrowheads="1"/>
          </p:cNvSpPr>
          <p:nvPr/>
        </p:nvSpPr>
        <p:spPr bwMode="auto">
          <a:xfrm>
            <a:off x="6096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8"/>
          <p:cNvSpPr>
            <a:spLocks noChangeArrowheads="1"/>
          </p:cNvSpPr>
          <p:nvPr/>
        </p:nvSpPr>
        <p:spPr bwMode="auto">
          <a:xfrm>
            <a:off x="12192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Rectangle 9"/>
          <p:cNvSpPr>
            <a:spLocks noChangeArrowheads="1"/>
          </p:cNvSpPr>
          <p:nvPr/>
        </p:nvSpPr>
        <p:spPr bwMode="auto">
          <a:xfrm>
            <a:off x="18288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Rectangle 10"/>
          <p:cNvSpPr>
            <a:spLocks noChangeArrowheads="1"/>
          </p:cNvSpPr>
          <p:nvPr/>
        </p:nvSpPr>
        <p:spPr bwMode="auto">
          <a:xfrm>
            <a:off x="24384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Rectangle 11"/>
          <p:cNvSpPr>
            <a:spLocks noChangeArrowheads="1"/>
          </p:cNvSpPr>
          <p:nvPr/>
        </p:nvSpPr>
        <p:spPr bwMode="auto">
          <a:xfrm>
            <a:off x="30480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Rectangle 12"/>
          <p:cNvSpPr>
            <a:spLocks noChangeArrowheads="1"/>
          </p:cNvSpPr>
          <p:nvPr/>
        </p:nvSpPr>
        <p:spPr bwMode="auto">
          <a:xfrm>
            <a:off x="36576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Rectangle 13"/>
          <p:cNvSpPr>
            <a:spLocks noChangeArrowheads="1"/>
          </p:cNvSpPr>
          <p:nvPr/>
        </p:nvSpPr>
        <p:spPr bwMode="auto">
          <a:xfrm>
            <a:off x="42672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Rectangle 14"/>
          <p:cNvSpPr>
            <a:spLocks noChangeArrowheads="1"/>
          </p:cNvSpPr>
          <p:nvPr/>
        </p:nvSpPr>
        <p:spPr bwMode="auto">
          <a:xfrm>
            <a:off x="48768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Rectangle 15"/>
          <p:cNvSpPr>
            <a:spLocks noChangeArrowheads="1"/>
          </p:cNvSpPr>
          <p:nvPr/>
        </p:nvSpPr>
        <p:spPr bwMode="auto">
          <a:xfrm>
            <a:off x="54864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Rectangle 16"/>
          <p:cNvSpPr>
            <a:spLocks noChangeArrowheads="1"/>
          </p:cNvSpPr>
          <p:nvPr/>
        </p:nvSpPr>
        <p:spPr bwMode="auto">
          <a:xfrm>
            <a:off x="60960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Rectangle 17"/>
          <p:cNvSpPr>
            <a:spLocks noChangeArrowheads="1"/>
          </p:cNvSpPr>
          <p:nvPr/>
        </p:nvSpPr>
        <p:spPr bwMode="auto">
          <a:xfrm>
            <a:off x="67056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Rectangle 18"/>
          <p:cNvSpPr>
            <a:spLocks noChangeArrowheads="1"/>
          </p:cNvSpPr>
          <p:nvPr/>
        </p:nvSpPr>
        <p:spPr bwMode="auto">
          <a:xfrm>
            <a:off x="7315200" y="3810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vide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57381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2362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u="sng" smtClean="0">
                <a:solidFill>
                  <a:srgbClr val="00FF00"/>
                </a:solidFill>
              </a:rPr>
              <a:t>Hàng ngang số 2</a:t>
            </a:r>
            <a:r>
              <a:rPr lang="en-US" sz="2800" b="1" smtClean="0"/>
              <a:t>: gồm 5 ô chữ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/>
              <a:t>  * Đây là tên một đường phố ở Pa-ri, nơi có toà nhà Trung tâm các hội nghị quốc tế .</a:t>
            </a:r>
            <a:endParaRPr 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smtClean="0"/>
          </a:p>
        </p:txBody>
      </p:sp>
      <p:pic>
        <p:nvPicPr>
          <p:cNvPr id="358407" name="clock.avi">
            <a:hlinkClick r:id="" action="ppaction://media"/>
          </p:cNvPr>
          <p:cNvPicPr>
            <a:picLocks noGrp="1" noRot="1" noChangeAspect="1" noChangeArrowheads="1"/>
          </p:cNvPicPr>
          <p:nvPr>
            <p:ph type="title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/>
          <a:srcRect/>
          <a:stretch>
            <a:fillRect/>
          </a:stretch>
        </p:blipFill>
        <p:spPr>
          <a:xfrm>
            <a:off x="7543800" y="4953000"/>
            <a:ext cx="1143000" cy="1143000"/>
          </a:xfrm>
        </p:spPr>
      </p:pic>
      <p:sp>
        <p:nvSpPr>
          <p:cNvPr id="17412" name="Rectangle 8"/>
          <p:cNvSpPr>
            <a:spLocks noChangeArrowheads="1"/>
          </p:cNvSpPr>
          <p:nvPr/>
        </p:nvSpPr>
        <p:spPr bwMode="auto">
          <a:xfrm>
            <a:off x="28956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Rectangle 9"/>
          <p:cNvSpPr>
            <a:spLocks noChangeArrowheads="1"/>
          </p:cNvSpPr>
          <p:nvPr/>
        </p:nvSpPr>
        <p:spPr bwMode="auto">
          <a:xfrm>
            <a:off x="35052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Rectangle 10"/>
          <p:cNvSpPr>
            <a:spLocks noChangeArrowheads="1"/>
          </p:cNvSpPr>
          <p:nvPr/>
        </p:nvSpPr>
        <p:spPr bwMode="auto">
          <a:xfrm>
            <a:off x="41148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11"/>
          <p:cNvSpPr>
            <a:spLocks noChangeArrowheads="1"/>
          </p:cNvSpPr>
          <p:nvPr/>
        </p:nvSpPr>
        <p:spPr bwMode="auto">
          <a:xfrm>
            <a:off x="47244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Rectangle 12"/>
          <p:cNvSpPr>
            <a:spLocks noChangeArrowheads="1"/>
          </p:cNvSpPr>
          <p:nvPr/>
        </p:nvSpPr>
        <p:spPr bwMode="auto">
          <a:xfrm>
            <a:off x="53340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7417" name="Picture 13" descr="Star-05-june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43800" y="0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vide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58407"/>
                </p:tgtEl>
              </p:cMediaNode>
            </p:vide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096000"/>
          </a:xfrm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b="1" u="sng" smtClean="0">
              <a:solidFill>
                <a:srgbClr val="00FF00"/>
              </a:solidFill>
            </a:endParaRPr>
          </a:p>
          <a:p>
            <a:pPr eaLnBrk="1" hangingPunct="1"/>
            <a:r>
              <a:rPr lang="en-US" b="1" u="sng" smtClean="0">
                <a:solidFill>
                  <a:srgbClr val="00FF00"/>
                </a:solidFill>
              </a:rPr>
              <a:t>Hàng ngang số 3</a:t>
            </a:r>
            <a:r>
              <a:rPr lang="en-US" b="1" smtClean="0"/>
              <a:t>: gồm 6 ô chữ </a:t>
            </a:r>
          </a:p>
          <a:p>
            <a:pPr eaLnBrk="1" hangingPunct="1"/>
            <a:r>
              <a:rPr lang="en-US" b="1" smtClean="0"/>
              <a:t>Hiệp định Pa-ri quy định: Mĩ phải có trách nhiệm trong việc ... vết thương chiến tranh ở Việt Nam .</a:t>
            </a: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</p:txBody>
      </p:sp>
      <p:pic>
        <p:nvPicPr>
          <p:cNvPr id="359430" name="clock.avi">
            <a:hlinkClick r:id="" action="ppaction://media"/>
          </p:cNvPr>
          <p:cNvPicPr>
            <a:picLocks noGrp="1" noRot="1" noChangeAspect="1" noChangeArrowheads="1"/>
          </p:cNvPicPr>
          <p:nvPr>
            <p:ph type="title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/>
          <a:srcRect/>
          <a:stretch>
            <a:fillRect/>
          </a:stretch>
        </p:blipFill>
        <p:spPr>
          <a:xfrm>
            <a:off x="7543800" y="4953000"/>
            <a:ext cx="1143000" cy="1143000"/>
          </a:xfrm>
        </p:spPr>
      </p:pic>
      <p:sp>
        <p:nvSpPr>
          <p:cNvPr id="18436" name="Rectangle 7"/>
          <p:cNvSpPr>
            <a:spLocks noChangeArrowheads="1"/>
          </p:cNvSpPr>
          <p:nvPr/>
        </p:nvSpPr>
        <p:spPr bwMode="auto">
          <a:xfrm>
            <a:off x="24384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Rectangle 8"/>
          <p:cNvSpPr>
            <a:spLocks noChangeArrowheads="1"/>
          </p:cNvSpPr>
          <p:nvPr/>
        </p:nvSpPr>
        <p:spPr bwMode="auto">
          <a:xfrm>
            <a:off x="30480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9"/>
          <p:cNvSpPr>
            <a:spLocks noChangeArrowheads="1"/>
          </p:cNvSpPr>
          <p:nvPr/>
        </p:nvSpPr>
        <p:spPr bwMode="auto">
          <a:xfrm>
            <a:off x="36576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Rectangle 10"/>
          <p:cNvSpPr>
            <a:spLocks noChangeArrowheads="1"/>
          </p:cNvSpPr>
          <p:nvPr/>
        </p:nvSpPr>
        <p:spPr bwMode="auto">
          <a:xfrm>
            <a:off x="42672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Rectangle 11"/>
          <p:cNvSpPr>
            <a:spLocks noChangeArrowheads="1"/>
          </p:cNvSpPr>
          <p:nvPr/>
        </p:nvSpPr>
        <p:spPr bwMode="auto">
          <a:xfrm>
            <a:off x="48768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Rectangle 12"/>
          <p:cNvSpPr>
            <a:spLocks noChangeArrowheads="1"/>
          </p:cNvSpPr>
          <p:nvPr/>
        </p:nvSpPr>
        <p:spPr bwMode="auto">
          <a:xfrm>
            <a:off x="5486400" y="304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8442" name="Picture 13" descr="Star-05-june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43800" y="0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vide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59430"/>
                </p:tgtEl>
              </p:cMediaNode>
            </p:vide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3200" b="1" u="sng" smtClean="0">
                <a:solidFill>
                  <a:srgbClr val="00FF00"/>
                </a:solidFill>
              </a:rPr>
              <a:t> Hàng ngang số 4</a:t>
            </a:r>
            <a:r>
              <a:rPr lang="en-US" sz="3200" b="1" smtClean="0"/>
              <a:t>: gồm 9 ô chữ </a:t>
            </a:r>
            <a:br>
              <a:rPr lang="en-US" sz="3200" b="1" smtClean="0"/>
            </a:br>
            <a:r>
              <a:rPr lang="en-US" sz="3200" b="1" smtClean="0"/>
              <a:t>  *Hiệp định Pa-ri là thắng lợi của ta trên mặt trận...</a:t>
            </a:r>
          </a:p>
        </p:txBody>
      </p:sp>
      <p:pic>
        <p:nvPicPr>
          <p:cNvPr id="363528" name="clock.avi">
            <a:hlinkClick r:id="" action="ppaction://media"/>
          </p:cNvPr>
          <p:cNvPicPr>
            <a:picLocks noGrp="1" noRot="1" noChangeAspect="1" noChangeArrowheads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/>
          <a:srcRect/>
          <a:stretch>
            <a:fillRect/>
          </a:stretch>
        </p:blipFill>
        <p:spPr>
          <a:xfrm>
            <a:off x="7467600" y="5051425"/>
            <a:ext cx="1071563" cy="1079500"/>
          </a:xfrm>
        </p:spPr>
      </p:pic>
      <p:sp>
        <p:nvSpPr>
          <p:cNvPr id="19460" name="Rectangle 10"/>
          <p:cNvSpPr>
            <a:spLocks noChangeArrowheads="1"/>
          </p:cNvSpPr>
          <p:nvPr/>
        </p:nvSpPr>
        <p:spPr bwMode="auto">
          <a:xfrm>
            <a:off x="1524000" y="16002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11"/>
          <p:cNvSpPr>
            <a:spLocks noChangeArrowheads="1"/>
          </p:cNvSpPr>
          <p:nvPr/>
        </p:nvSpPr>
        <p:spPr bwMode="auto">
          <a:xfrm>
            <a:off x="2133600" y="16002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Rectangle 12"/>
          <p:cNvSpPr>
            <a:spLocks noChangeArrowheads="1"/>
          </p:cNvSpPr>
          <p:nvPr/>
        </p:nvSpPr>
        <p:spPr bwMode="auto">
          <a:xfrm>
            <a:off x="2743200" y="16002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13"/>
          <p:cNvSpPr>
            <a:spLocks noChangeArrowheads="1"/>
          </p:cNvSpPr>
          <p:nvPr/>
        </p:nvSpPr>
        <p:spPr bwMode="auto">
          <a:xfrm>
            <a:off x="3352800" y="16002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Rectangle 14"/>
          <p:cNvSpPr>
            <a:spLocks noChangeArrowheads="1"/>
          </p:cNvSpPr>
          <p:nvPr/>
        </p:nvSpPr>
        <p:spPr bwMode="auto">
          <a:xfrm>
            <a:off x="3962400" y="16002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15"/>
          <p:cNvSpPr>
            <a:spLocks noChangeArrowheads="1"/>
          </p:cNvSpPr>
          <p:nvPr/>
        </p:nvSpPr>
        <p:spPr bwMode="auto">
          <a:xfrm>
            <a:off x="4572000" y="16002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16"/>
          <p:cNvSpPr>
            <a:spLocks noChangeArrowheads="1"/>
          </p:cNvSpPr>
          <p:nvPr/>
        </p:nvSpPr>
        <p:spPr bwMode="auto">
          <a:xfrm>
            <a:off x="5181600" y="16002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Rectangle 17"/>
          <p:cNvSpPr>
            <a:spLocks noChangeArrowheads="1"/>
          </p:cNvSpPr>
          <p:nvPr/>
        </p:nvSpPr>
        <p:spPr bwMode="auto">
          <a:xfrm>
            <a:off x="5791200" y="16002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Rectangle 18"/>
          <p:cNvSpPr>
            <a:spLocks noChangeArrowheads="1"/>
          </p:cNvSpPr>
          <p:nvPr/>
        </p:nvSpPr>
        <p:spPr bwMode="auto">
          <a:xfrm>
            <a:off x="6400800" y="16002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9469" name="Picture 19" descr="Star-05-june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43800" y="0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vide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63528"/>
                </p:tgtEl>
              </p:cMediaNode>
            </p:vide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4384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3200" b="1" u="sng" smtClean="0">
                <a:solidFill>
                  <a:srgbClr val="00FF00"/>
                </a:solidFill>
              </a:rPr>
              <a:t>Hàng ngang số 5</a:t>
            </a:r>
            <a:r>
              <a:rPr lang="en-US" sz="3200" b="1" smtClean="0"/>
              <a:t>: gồm 4 ô chữ </a:t>
            </a:r>
            <a:br>
              <a:rPr lang="en-US" sz="3200" b="1" smtClean="0"/>
            </a:br>
            <a:r>
              <a:rPr lang="en-US" sz="3200" b="1" smtClean="0"/>
              <a:t>  * Tên Thủ đô của nước Pháp ?</a:t>
            </a:r>
          </a:p>
        </p:txBody>
      </p:sp>
      <p:pic>
        <p:nvPicPr>
          <p:cNvPr id="364552" name="clock.avi">
            <a:hlinkClick r:id="" action="ppaction://media"/>
          </p:cNvPr>
          <p:cNvPicPr>
            <a:picLocks noGrp="1" noRot="1" noChangeAspect="1" noChangeArrowheads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/>
          <a:srcRect/>
          <a:stretch>
            <a:fillRect/>
          </a:stretch>
        </p:blipFill>
        <p:spPr>
          <a:xfrm>
            <a:off x="7162800" y="4822825"/>
            <a:ext cx="1143000" cy="1149350"/>
          </a:xfrm>
        </p:spPr>
      </p:pic>
      <p:sp>
        <p:nvSpPr>
          <p:cNvPr id="20484" name="Rectangle 10"/>
          <p:cNvSpPr>
            <a:spLocks noChangeArrowheads="1"/>
          </p:cNvSpPr>
          <p:nvPr/>
        </p:nvSpPr>
        <p:spPr bwMode="auto">
          <a:xfrm>
            <a:off x="2895600" y="1447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Rectangle 11"/>
          <p:cNvSpPr>
            <a:spLocks noChangeArrowheads="1"/>
          </p:cNvSpPr>
          <p:nvPr/>
        </p:nvSpPr>
        <p:spPr bwMode="auto">
          <a:xfrm>
            <a:off x="3505200" y="1447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Rectangle 12"/>
          <p:cNvSpPr>
            <a:spLocks noChangeArrowheads="1"/>
          </p:cNvSpPr>
          <p:nvPr/>
        </p:nvSpPr>
        <p:spPr bwMode="auto">
          <a:xfrm>
            <a:off x="4114800" y="1447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13"/>
          <p:cNvSpPr>
            <a:spLocks noChangeArrowheads="1"/>
          </p:cNvSpPr>
          <p:nvPr/>
        </p:nvSpPr>
        <p:spPr bwMode="auto">
          <a:xfrm>
            <a:off x="4724400" y="14478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488" name="Picture 14" descr="Star-05-june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43800" y="0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vide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64552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7620" name="Picture 4" descr="thu do pari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990600"/>
            <a:ext cx="7772400" cy="541020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1066800" y="304800"/>
            <a:ext cx="167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</a:rPr>
              <a:t> </a:t>
            </a:r>
            <a:r>
              <a:rPr lang="en-US" sz="2800" u="sng">
                <a:solidFill>
                  <a:srgbClr val="0000CC"/>
                </a:solidFill>
              </a:rPr>
              <a:t>Lịch sử:</a:t>
            </a:r>
          </a:p>
        </p:txBody>
      </p:sp>
      <p:sp>
        <p:nvSpPr>
          <p:cNvPr id="3076" name="Rectangle 11"/>
          <p:cNvSpPr>
            <a:spLocks noChangeArrowheads="1"/>
          </p:cNvSpPr>
          <p:nvPr/>
        </p:nvSpPr>
        <p:spPr bwMode="auto">
          <a:xfrm>
            <a:off x="2895600" y="457200"/>
            <a:ext cx="4213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FF0000"/>
                </a:solidFill>
              </a:rPr>
              <a:t>LỄ KÍ HIỆP ĐỊNH PA-RI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67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3200" b="1" u="sng" smtClean="0">
                <a:solidFill>
                  <a:srgbClr val="00FF00"/>
                </a:solidFill>
              </a:rPr>
              <a:t>Hàng ngang số 6</a:t>
            </a:r>
            <a:r>
              <a:rPr lang="en-US" sz="3200" b="1" smtClean="0"/>
              <a:t>: gồm 7 ô chữ </a:t>
            </a:r>
            <a:br>
              <a:rPr lang="en-US" sz="3200" b="1" smtClean="0"/>
            </a:br>
            <a:r>
              <a:rPr lang="en-US" sz="3200" b="1" smtClean="0"/>
              <a:t> </a:t>
            </a:r>
            <a:r>
              <a:rPr lang="en-US" sz="2800" b="1" smtClean="0"/>
              <a:t>Đây là việc làm kéo dài nhiều năm của các đoàn ngoại giao trước khi kí Hiệp định Pa-ri.</a:t>
            </a:r>
          </a:p>
        </p:txBody>
      </p:sp>
      <p:pic>
        <p:nvPicPr>
          <p:cNvPr id="365573" name="clock.avi">
            <a:hlinkClick r:id="" action="ppaction://media"/>
          </p:cNvPr>
          <p:cNvPicPr>
            <a:picLocks noGrp="1" noRot="1" noChangeAspect="1" noChangeArrowheads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/>
          <a:srcRect/>
          <a:stretch>
            <a:fillRect/>
          </a:stretch>
        </p:blipFill>
        <p:spPr>
          <a:xfrm>
            <a:off x="7010400" y="4822825"/>
            <a:ext cx="1223963" cy="1227138"/>
          </a:xfrm>
        </p:spPr>
      </p:pic>
      <p:sp>
        <p:nvSpPr>
          <p:cNvPr id="21508" name="Rectangle 7"/>
          <p:cNvSpPr>
            <a:spLocks noChangeArrowheads="1"/>
          </p:cNvSpPr>
          <p:nvPr/>
        </p:nvSpPr>
        <p:spPr bwMode="auto">
          <a:xfrm>
            <a:off x="2590800" y="17526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Rectangle 8"/>
          <p:cNvSpPr>
            <a:spLocks noChangeArrowheads="1"/>
          </p:cNvSpPr>
          <p:nvPr/>
        </p:nvSpPr>
        <p:spPr bwMode="auto">
          <a:xfrm>
            <a:off x="3200400" y="17526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Rectangle 9"/>
          <p:cNvSpPr>
            <a:spLocks noChangeArrowheads="1"/>
          </p:cNvSpPr>
          <p:nvPr/>
        </p:nvSpPr>
        <p:spPr bwMode="auto">
          <a:xfrm>
            <a:off x="3810000" y="17526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10"/>
          <p:cNvSpPr>
            <a:spLocks noChangeArrowheads="1"/>
          </p:cNvSpPr>
          <p:nvPr/>
        </p:nvSpPr>
        <p:spPr bwMode="auto">
          <a:xfrm>
            <a:off x="4419600" y="17526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2" name="Rectangle 11"/>
          <p:cNvSpPr>
            <a:spLocks noChangeArrowheads="1"/>
          </p:cNvSpPr>
          <p:nvPr/>
        </p:nvSpPr>
        <p:spPr bwMode="auto">
          <a:xfrm>
            <a:off x="5029200" y="17526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Rectangle 12"/>
          <p:cNvSpPr>
            <a:spLocks noChangeArrowheads="1"/>
          </p:cNvSpPr>
          <p:nvPr/>
        </p:nvSpPr>
        <p:spPr bwMode="auto">
          <a:xfrm>
            <a:off x="5638800" y="17526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Rectangle 13"/>
          <p:cNvSpPr>
            <a:spLocks noChangeArrowheads="1"/>
          </p:cNvSpPr>
          <p:nvPr/>
        </p:nvSpPr>
        <p:spPr bwMode="auto">
          <a:xfrm>
            <a:off x="6248400" y="1752600"/>
            <a:ext cx="533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1515" name="Picture 14" descr="Star-05-june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43800" y="0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vide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65573"/>
                </p:tgtEl>
              </p:cMediaNode>
            </p:vide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Text Box 2"/>
          <p:cNvSpPr txBox="1">
            <a:spLocks noChangeArrowheads="1"/>
          </p:cNvSpPr>
          <p:nvPr/>
        </p:nvSpPr>
        <p:spPr bwMode="auto">
          <a:xfrm>
            <a:off x="2057400" y="2743200"/>
            <a:ext cx="6523038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*Học bài và làm bài ở Vở BT lịch sử .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*Chuẩn bị cho tiết học sau: Sưu tầm tranh ảnh,thông tin tư liệu,truyện kể về cuộc tấn công vào Dinh Độc Lập ngày 30/4/1975 và gương chiến đấu anh dũng trong cuộc Tổng tiến công và nổi dậy mùa xuân 1975.</a:t>
            </a:r>
          </a:p>
          <a:p>
            <a:pPr>
              <a:spcBef>
                <a:spcPct val="50000"/>
              </a:spcBef>
            </a:pPr>
            <a:endParaRPr lang="en-US" sz="2800" b="1"/>
          </a:p>
        </p:txBody>
      </p:sp>
      <p:sp>
        <p:nvSpPr>
          <p:cNvPr id="22531" name="Freeform 3"/>
          <p:cNvSpPr>
            <a:spLocks/>
          </p:cNvSpPr>
          <p:nvPr/>
        </p:nvSpPr>
        <p:spPr bwMode="auto">
          <a:xfrm>
            <a:off x="304800" y="4267200"/>
            <a:ext cx="409575" cy="895350"/>
          </a:xfrm>
          <a:custGeom>
            <a:avLst/>
            <a:gdLst>
              <a:gd name="T0" fmla="*/ 2147483647 w 258"/>
              <a:gd name="T1" fmla="*/ 2147483647 h 564"/>
              <a:gd name="T2" fmla="*/ 2147483647 w 258"/>
              <a:gd name="T3" fmla="*/ 2147483647 h 564"/>
              <a:gd name="T4" fmla="*/ 2147483647 w 258"/>
              <a:gd name="T5" fmla="*/ 2147483647 h 564"/>
              <a:gd name="T6" fmla="*/ 2147483647 w 258"/>
              <a:gd name="T7" fmla="*/ 2147483647 h 564"/>
              <a:gd name="T8" fmla="*/ 2147483647 w 258"/>
              <a:gd name="T9" fmla="*/ 2147483647 h 564"/>
              <a:gd name="T10" fmla="*/ 2147483647 w 258"/>
              <a:gd name="T11" fmla="*/ 2147483647 h 564"/>
              <a:gd name="T12" fmla="*/ 2147483647 w 258"/>
              <a:gd name="T13" fmla="*/ 2147483647 h 564"/>
              <a:gd name="T14" fmla="*/ 2147483647 w 258"/>
              <a:gd name="T15" fmla="*/ 2147483647 h 564"/>
              <a:gd name="T16" fmla="*/ 0 w 258"/>
              <a:gd name="T17" fmla="*/ 2147483647 h 564"/>
              <a:gd name="T18" fmla="*/ 2147483647 w 258"/>
              <a:gd name="T19" fmla="*/ 2147483647 h 564"/>
              <a:gd name="T20" fmla="*/ 2147483647 w 258"/>
              <a:gd name="T21" fmla="*/ 2147483647 h 564"/>
              <a:gd name="T22" fmla="*/ 2147483647 w 258"/>
              <a:gd name="T23" fmla="*/ 2147483647 h 564"/>
              <a:gd name="T24" fmla="*/ 2147483647 w 258"/>
              <a:gd name="T25" fmla="*/ 2147483647 h 564"/>
              <a:gd name="T26" fmla="*/ 2147483647 w 258"/>
              <a:gd name="T27" fmla="*/ 2147483647 h 564"/>
              <a:gd name="T28" fmla="*/ 2147483647 w 258"/>
              <a:gd name="T29" fmla="*/ 2147483647 h 564"/>
              <a:gd name="T30" fmla="*/ 2147483647 w 258"/>
              <a:gd name="T31" fmla="*/ 2147483647 h 564"/>
              <a:gd name="T32" fmla="*/ 2147483647 w 258"/>
              <a:gd name="T33" fmla="*/ 0 h 564"/>
              <a:gd name="T34" fmla="*/ 2147483647 w 258"/>
              <a:gd name="T35" fmla="*/ 2147483647 h 564"/>
              <a:gd name="T36" fmla="*/ 2147483647 w 258"/>
              <a:gd name="T37" fmla="*/ 2147483647 h 564"/>
              <a:gd name="T38" fmla="*/ 2147483647 w 258"/>
              <a:gd name="T39" fmla="*/ 2147483647 h 56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58"/>
              <a:gd name="T61" fmla="*/ 0 h 564"/>
              <a:gd name="T62" fmla="*/ 258 w 258"/>
              <a:gd name="T63" fmla="*/ 564 h 56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58" h="564">
                <a:moveTo>
                  <a:pt x="258" y="79"/>
                </a:moveTo>
                <a:lnTo>
                  <a:pt x="244" y="378"/>
                </a:lnTo>
                <a:lnTo>
                  <a:pt x="223" y="477"/>
                </a:lnTo>
                <a:lnTo>
                  <a:pt x="211" y="517"/>
                </a:lnTo>
                <a:lnTo>
                  <a:pt x="183" y="543"/>
                </a:lnTo>
                <a:lnTo>
                  <a:pt x="146" y="560"/>
                </a:lnTo>
                <a:lnTo>
                  <a:pt x="107" y="564"/>
                </a:lnTo>
                <a:lnTo>
                  <a:pt x="31" y="538"/>
                </a:lnTo>
                <a:lnTo>
                  <a:pt x="0" y="468"/>
                </a:lnTo>
                <a:lnTo>
                  <a:pt x="12" y="357"/>
                </a:lnTo>
                <a:lnTo>
                  <a:pt x="24" y="280"/>
                </a:lnTo>
                <a:lnTo>
                  <a:pt x="42" y="214"/>
                </a:lnTo>
                <a:lnTo>
                  <a:pt x="75" y="70"/>
                </a:lnTo>
                <a:lnTo>
                  <a:pt x="84" y="38"/>
                </a:lnTo>
                <a:lnTo>
                  <a:pt x="107" y="15"/>
                </a:lnTo>
                <a:lnTo>
                  <a:pt x="137" y="4"/>
                </a:lnTo>
                <a:lnTo>
                  <a:pt x="170" y="0"/>
                </a:lnTo>
                <a:lnTo>
                  <a:pt x="232" y="23"/>
                </a:lnTo>
                <a:lnTo>
                  <a:pt x="258" y="79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2" name="Freeform 4"/>
          <p:cNvSpPr>
            <a:spLocks/>
          </p:cNvSpPr>
          <p:nvPr/>
        </p:nvSpPr>
        <p:spPr bwMode="auto">
          <a:xfrm>
            <a:off x="1752600" y="6589713"/>
            <a:ext cx="1354138" cy="268287"/>
          </a:xfrm>
          <a:custGeom>
            <a:avLst/>
            <a:gdLst>
              <a:gd name="T0" fmla="*/ 2147483647 w 853"/>
              <a:gd name="T1" fmla="*/ 2147483647 h 169"/>
              <a:gd name="T2" fmla="*/ 2147483647 w 853"/>
              <a:gd name="T3" fmla="*/ 2147483647 h 169"/>
              <a:gd name="T4" fmla="*/ 2147483647 w 853"/>
              <a:gd name="T5" fmla="*/ 2147483647 h 169"/>
              <a:gd name="T6" fmla="*/ 2147483647 w 853"/>
              <a:gd name="T7" fmla="*/ 2147483647 h 169"/>
              <a:gd name="T8" fmla="*/ 2147483647 w 853"/>
              <a:gd name="T9" fmla="*/ 0 h 169"/>
              <a:gd name="T10" fmla="*/ 2147483647 w 853"/>
              <a:gd name="T11" fmla="*/ 2147483647 h 169"/>
              <a:gd name="T12" fmla="*/ 2147483647 w 853"/>
              <a:gd name="T13" fmla="*/ 2147483647 h 169"/>
              <a:gd name="T14" fmla="*/ 2147483647 w 853"/>
              <a:gd name="T15" fmla="*/ 2147483647 h 169"/>
              <a:gd name="T16" fmla="*/ 2147483647 w 853"/>
              <a:gd name="T17" fmla="*/ 2147483647 h 169"/>
              <a:gd name="T18" fmla="*/ 2147483647 w 853"/>
              <a:gd name="T19" fmla="*/ 2147483647 h 169"/>
              <a:gd name="T20" fmla="*/ 2147483647 w 853"/>
              <a:gd name="T21" fmla="*/ 2147483647 h 169"/>
              <a:gd name="T22" fmla="*/ 2147483647 w 853"/>
              <a:gd name="T23" fmla="*/ 2147483647 h 169"/>
              <a:gd name="T24" fmla="*/ 2147483647 w 853"/>
              <a:gd name="T25" fmla="*/ 2147483647 h 169"/>
              <a:gd name="T26" fmla="*/ 2147483647 w 853"/>
              <a:gd name="T27" fmla="*/ 2147483647 h 169"/>
              <a:gd name="T28" fmla="*/ 2147483647 w 853"/>
              <a:gd name="T29" fmla="*/ 2147483647 h 169"/>
              <a:gd name="T30" fmla="*/ 0 w 853"/>
              <a:gd name="T31" fmla="*/ 2147483647 h 169"/>
              <a:gd name="T32" fmla="*/ 2147483647 w 853"/>
              <a:gd name="T33" fmla="*/ 2147483647 h 169"/>
              <a:gd name="T34" fmla="*/ 2147483647 w 853"/>
              <a:gd name="T35" fmla="*/ 2147483647 h 169"/>
              <a:gd name="T36" fmla="*/ 2147483647 w 853"/>
              <a:gd name="T37" fmla="*/ 2147483647 h 169"/>
              <a:gd name="T38" fmla="*/ 2147483647 w 853"/>
              <a:gd name="T39" fmla="*/ 2147483647 h 16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853"/>
              <a:gd name="T61" fmla="*/ 0 h 169"/>
              <a:gd name="T62" fmla="*/ 853 w 853"/>
              <a:gd name="T63" fmla="*/ 169 h 16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853" h="169">
                <a:moveTo>
                  <a:pt x="72" y="34"/>
                </a:moveTo>
                <a:lnTo>
                  <a:pt x="252" y="42"/>
                </a:lnTo>
                <a:lnTo>
                  <a:pt x="410" y="29"/>
                </a:lnTo>
                <a:lnTo>
                  <a:pt x="568" y="10"/>
                </a:lnTo>
                <a:lnTo>
                  <a:pt x="748" y="0"/>
                </a:lnTo>
                <a:lnTo>
                  <a:pt x="795" y="8"/>
                </a:lnTo>
                <a:lnTo>
                  <a:pt x="827" y="27"/>
                </a:lnTo>
                <a:lnTo>
                  <a:pt x="853" y="85"/>
                </a:lnTo>
                <a:lnTo>
                  <a:pt x="846" y="115"/>
                </a:lnTo>
                <a:lnTo>
                  <a:pt x="827" y="143"/>
                </a:lnTo>
                <a:lnTo>
                  <a:pt x="795" y="162"/>
                </a:lnTo>
                <a:lnTo>
                  <a:pt x="748" y="169"/>
                </a:lnTo>
                <a:lnTo>
                  <a:pt x="401" y="164"/>
                </a:lnTo>
                <a:lnTo>
                  <a:pt x="53" y="136"/>
                </a:lnTo>
                <a:lnTo>
                  <a:pt x="12" y="113"/>
                </a:lnTo>
                <a:lnTo>
                  <a:pt x="0" y="77"/>
                </a:lnTo>
                <a:lnTo>
                  <a:pt x="7" y="59"/>
                </a:lnTo>
                <a:lnTo>
                  <a:pt x="23" y="45"/>
                </a:lnTo>
                <a:lnTo>
                  <a:pt x="72" y="34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3" name="Freeform 5"/>
          <p:cNvSpPr>
            <a:spLocks/>
          </p:cNvSpPr>
          <p:nvPr/>
        </p:nvSpPr>
        <p:spPr bwMode="auto">
          <a:xfrm>
            <a:off x="3505200" y="6538913"/>
            <a:ext cx="1465263" cy="319087"/>
          </a:xfrm>
          <a:custGeom>
            <a:avLst/>
            <a:gdLst>
              <a:gd name="T0" fmla="*/ 2147483647 w 923"/>
              <a:gd name="T1" fmla="*/ 0 h 201"/>
              <a:gd name="T2" fmla="*/ 2147483647 w 923"/>
              <a:gd name="T3" fmla="*/ 2147483647 h 201"/>
              <a:gd name="T4" fmla="*/ 2147483647 w 923"/>
              <a:gd name="T5" fmla="*/ 2147483647 h 201"/>
              <a:gd name="T6" fmla="*/ 2147483647 w 923"/>
              <a:gd name="T7" fmla="*/ 2147483647 h 201"/>
              <a:gd name="T8" fmla="*/ 2147483647 w 923"/>
              <a:gd name="T9" fmla="*/ 2147483647 h 201"/>
              <a:gd name="T10" fmla="*/ 2147483647 w 923"/>
              <a:gd name="T11" fmla="*/ 2147483647 h 201"/>
              <a:gd name="T12" fmla="*/ 2147483647 w 923"/>
              <a:gd name="T13" fmla="*/ 2147483647 h 201"/>
              <a:gd name="T14" fmla="*/ 2147483647 w 923"/>
              <a:gd name="T15" fmla="*/ 2147483647 h 201"/>
              <a:gd name="T16" fmla="*/ 2147483647 w 923"/>
              <a:gd name="T17" fmla="*/ 2147483647 h 201"/>
              <a:gd name="T18" fmla="*/ 2147483647 w 923"/>
              <a:gd name="T19" fmla="*/ 2147483647 h 201"/>
              <a:gd name="T20" fmla="*/ 2147483647 w 923"/>
              <a:gd name="T21" fmla="*/ 2147483647 h 201"/>
              <a:gd name="T22" fmla="*/ 2147483647 w 923"/>
              <a:gd name="T23" fmla="*/ 2147483647 h 201"/>
              <a:gd name="T24" fmla="*/ 2147483647 w 923"/>
              <a:gd name="T25" fmla="*/ 2147483647 h 201"/>
              <a:gd name="T26" fmla="*/ 2147483647 w 923"/>
              <a:gd name="T27" fmla="*/ 2147483647 h 201"/>
              <a:gd name="T28" fmla="*/ 2147483647 w 923"/>
              <a:gd name="T29" fmla="*/ 2147483647 h 201"/>
              <a:gd name="T30" fmla="*/ 2147483647 w 923"/>
              <a:gd name="T31" fmla="*/ 2147483647 h 201"/>
              <a:gd name="T32" fmla="*/ 0 w 923"/>
              <a:gd name="T33" fmla="*/ 2147483647 h 201"/>
              <a:gd name="T34" fmla="*/ 2147483647 w 923"/>
              <a:gd name="T35" fmla="*/ 2147483647 h 201"/>
              <a:gd name="T36" fmla="*/ 2147483647 w 923"/>
              <a:gd name="T37" fmla="*/ 2147483647 h 201"/>
              <a:gd name="T38" fmla="*/ 2147483647 w 923"/>
              <a:gd name="T39" fmla="*/ 2147483647 h 201"/>
              <a:gd name="T40" fmla="*/ 2147483647 w 923"/>
              <a:gd name="T41" fmla="*/ 0 h 201"/>
              <a:gd name="T42" fmla="*/ 2147483647 w 923"/>
              <a:gd name="T43" fmla="*/ 0 h 201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923"/>
              <a:gd name="T67" fmla="*/ 0 h 201"/>
              <a:gd name="T68" fmla="*/ 923 w 923"/>
              <a:gd name="T69" fmla="*/ 201 h 201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923" h="201">
                <a:moveTo>
                  <a:pt x="114" y="0"/>
                </a:moveTo>
                <a:lnTo>
                  <a:pt x="369" y="23"/>
                </a:lnTo>
                <a:lnTo>
                  <a:pt x="621" y="32"/>
                </a:lnTo>
                <a:lnTo>
                  <a:pt x="818" y="32"/>
                </a:lnTo>
                <a:lnTo>
                  <a:pt x="865" y="40"/>
                </a:lnTo>
                <a:lnTo>
                  <a:pt x="897" y="59"/>
                </a:lnTo>
                <a:lnTo>
                  <a:pt x="923" y="117"/>
                </a:lnTo>
                <a:lnTo>
                  <a:pt x="916" y="149"/>
                </a:lnTo>
                <a:lnTo>
                  <a:pt x="897" y="175"/>
                </a:lnTo>
                <a:lnTo>
                  <a:pt x="865" y="194"/>
                </a:lnTo>
                <a:lnTo>
                  <a:pt x="818" y="201"/>
                </a:lnTo>
                <a:lnTo>
                  <a:pt x="621" y="201"/>
                </a:lnTo>
                <a:lnTo>
                  <a:pt x="357" y="192"/>
                </a:lnTo>
                <a:lnTo>
                  <a:pt x="93" y="168"/>
                </a:lnTo>
                <a:lnTo>
                  <a:pt x="49" y="158"/>
                </a:lnTo>
                <a:lnTo>
                  <a:pt x="19" y="136"/>
                </a:lnTo>
                <a:lnTo>
                  <a:pt x="0" y="76"/>
                </a:lnTo>
                <a:lnTo>
                  <a:pt x="10" y="45"/>
                </a:lnTo>
                <a:lnTo>
                  <a:pt x="33" y="19"/>
                </a:lnTo>
                <a:lnTo>
                  <a:pt x="68" y="4"/>
                </a:lnTo>
                <a:lnTo>
                  <a:pt x="114" y="0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4" name="Freeform 6"/>
          <p:cNvSpPr>
            <a:spLocks/>
          </p:cNvSpPr>
          <p:nvPr/>
        </p:nvSpPr>
        <p:spPr bwMode="auto">
          <a:xfrm>
            <a:off x="5715000" y="6559550"/>
            <a:ext cx="1304925" cy="298450"/>
          </a:xfrm>
          <a:custGeom>
            <a:avLst/>
            <a:gdLst>
              <a:gd name="T0" fmla="*/ 2147483647 w 822"/>
              <a:gd name="T1" fmla="*/ 2147483647 h 188"/>
              <a:gd name="T2" fmla="*/ 2147483647 w 822"/>
              <a:gd name="T3" fmla="*/ 2147483647 h 188"/>
              <a:gd name="T4" fmla="*/ 2147483647 w 822"/>
              <a:gd name="T5" fmla="*/ 2147483647 h 188"/>
              <a:gd name="T6" fmla="*/ 2147483647 w 822"/>
              <a:gd name="T7" fmla="*/ 0 h 188"/>
              <a:gd name="T8" fmla="*/ 2147483647 w 822"/>
              <a:gd name="T9" fmla="*/ 2147483647 h 188"/>
              <a:gd name="T10" fmla="*/ 2147483647 w 822"/>
              <a:gd name="T11" fmla="*/ 2147483647 h 188"/>
              <a:gd name="T12" fmla="*/ 2147483647 w 822"/>
              <a:gd name="T13" fmla="*/ 2147483647 h 188"/>
              <a:gd name="T14" fmla="*/ 2147483647 w 822"/>
              <a:gd name="T15" fmla="*/ 2147483647 h 188"/>
              <a:gd name="T16" fmla="*/ 2147483647 w 822"/>
              <a:gd name="T17" fmla="*/ 2147483647 h 188"/>
              <a:gd name="T18" fmla="*/ 2147483647 w 822"/>
              <a:gd name="T19" fmla="*/ 2147483647 h 188"/>
              <a:gd name="T20" fmla="*/ 2147483647 w 822"/>
              <a:gd name="T21" fmla="*/ 2147483647 h 188"/>
              <a:gd name="T22" fmla="*/ 2147483647 w 822"/>
              <a:gd name="T23" fmla="*/ 2147483647 h 188"/>
              <a:gd name="T24" fmla="*/ 2147483647 w 822"/>
              <a:gd name="T25" fmla="*/ 2147483647 h 188"/>
              <a:gd name="T26" fmla="*/ 2147483647 w 822"/>
              <a:gd name="T27" fmla="*/ 2147483647 h 188"/>
              <a:gd name="T28" fmla="*/ 2147483647 w 822"/>
              <a:gd name="T29" fmla="*/ 2147483647 h 188"/>
              <a:gd name="T30" fmla="*/ 2147483647 w 822"/>
              <a:gd name="T31" fmla="*/ 2147483647 h 188"/>
              <a:gd name="T32" fmla="*/ 2147483647 w 822"/>
              <a:gd name="T33" fmla="*/ 2147483647 h 188"/>
              <a:gd name="T34" fmla="*/ 2147483647 w 822"/>
              <a:gd name="T35" fmla="*/ 2147483647 h 188"/>
              <a:gd name="T36" fmla="*/ 2147483647 w 822"/>
              <a:gd name="T37" fmla="*/ 2147483647 h 188"/>
              <a:gd name="T38" fmla="*/ 0 w 822"/>
              <a:gd name="T39" fmla="*/ 2147483647 h 188"/>
              <a:gd name="T40" fmla="*/ 2147483647 w 822"/>
              <a:gd name="T41" fmla="*/ 2147483647 h 188"/>
              <a:gd name="T42" fmla="*/ 2147483647 w 822"/>
              <a:gd name="T43" fmla="*/ 2147483647 h 188"/>
              <a:gd name="T44" fmla="*/ 2147483647 w 822"/>
              <a:gd name="T45" fmla="*/ 2147483647 h 18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822"/>
              <a:gd name="T70" fmla="*/ 0 h 188"/>
              <a:gd name="T71" fmla="*/ 822 w 822"/>
              <a:gd name="T72" fmla="*/ 188 h 18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822" h="188">
                <a:moveTo>
                  <a:pt x="53" y="39"/>
                </a:moveTo>
                <a:lnTo>
                  <a:pt x="257" y="22"/>
                </a:lnTo>
                <a:lnTo>
                  <a:pt x="352" y="7"/>
                </a:lnTo>
                <a:lnTo>
                  <a:pt x="461" y="0"/>
                </a:lnTo>
                <a:lnTo>
                  <a:pt x="616" y="9"/>
                </a:lnTo>
                <a:lnTo>
                  <a:pt x="764" y="41"/>
                </a:lnTo>
                <a:lnTo>
                  <a:pt x="799" y="58"/>
                </a:lnTo>
                <a:lnTo>
                  <a:pt x="820" y="81"/>
                </a:lnTo>
                <a:lnTo>
                  <a:pt x="822" y="135"/>
                </a:lnTo>
                <a:lnTo>
                  <a:pt x="806" y="161"/>
                </a:lnTo>
                <a:lnTo>
                  <a:pt x="780" y="178"/>
                </a:lnTo>
                <a:lnTo>
                  <a:pt x="746" y="188"/>
                </a:lnTo>
                <a:lnTo>
                  <a:pt x="706" y="184"/>
                </a:lnTo>
                <a:lnTo>
                  <a:pt x="583" y="163"/>
                </a:lnTo>
                <a:lnTo>
                  <a:pt x="458" y="160"/>
                </a:lnTo>
                <a:lnTo>
                  <a:pt x="252" y="143"/>
                </a:lnTo>
                <a:lnTo>
                  <a:pt x="157" y="130"/>
                </a:lnTo>
                <a:lnTo>
                  <a:pt x="46" y="120"/>
                </a:lnTo>
                <a:lnTo>
                  <a:pt x="9" y="107"/>
                </a:lnTo>
                <a:lnTo>
                  <a:pt x="0" y="77"/>
                </a:lnTo>
                <a:lnTo>
                  <a:pt x="13" y="51"/>
                </a:lnTo>
                <a:lnTo>
                  <a:pt x="53" y="39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5" name="Freeform 7"/>
          <p:cNvSpPr>
            <a:spLocks/>
          </p:cNvSpPr>
          <p:nvPr/>
        </p:nvSpPr>
        <p:spPr bwMode="auto">
          <a:xfrm>
            <a:off x="8458200" y="1371600"/>
            <a:ext cx="379413" cy="987425"/>
          </a:xfrm>
          <a:custGeom>
            <a:avLst/>
            <a:gdLst>
              <a:gd name="T0" fmla="*/ 2147483647 w 239"/>
              <a:gd name="T1" fmla="*/ 2147483647 h 622"/>
              <a:gd name="T2" fmla="*/ 2147483647 w 239"/>
              <a:gd name="T3" fmla="*/ 2147483647 h 622"/>
              <a:gd name="T4" fmla="*/ 2147483647 w 239"/>
              <a:gd name="T5" fmla="*/ 2147483647 h 622"/>
              <a:gd name="T6" fmla="*/ 2147483647 w 239"/>
              <a:gd name="T7" fmla="*/ 2147483647 h 622"/>
              <a:gd name="T8" fmla="*/ 2147483647 w 239"/>
              <a:gd name="T9" fmla="*/ 2147483647 h 622"/>
              <a:gd name="T10" fmla="*/ 2147483647 w 239"/>
              <a:gd name="T11" fmla="*/ 2147483647 h 622"/>
              <a:gd name="T12" fmla="*/ 2147483647 w 239"/>
              <a:gd name="T13" fmla="*/ 2147483647 h 622"/>
              <a:gd name="T14" fmla="*/ 2147483647 w 239"/>
              <a:gd name="T15" fmla="*/ 2147483647 h 622"/>
              <a:gd name="T16" fmla="*/ 2147483647 w 239"/>
              <a:gd name="T17" fmla="*/ 2147483647 h 622"/>
              <a:gd name="T18" fmla="*/ 2147483647 w 239"/>
              <a:gd name="T19" fmla="*/ 2147483647 h 622"/>
              <a:gd name="T20" fmla="*/ 0 w 239"/>
              <a:gd name="T21" fmla="*/ 2147483647 h 622"/>
              <a:gd name="T22" fmla="*/ 2147483647 w 239"/>
              <a:gd name="T23" fmla="*/ 2147483647 h 622"/>
              <a:gd name="T24" fmla="*/ 2147483647 w 239"/>
              <a:gd name="T25" fmla="*/ 2147483647 h 622"/>
              <a:gd name="T26" fmla="*/ 2147483647 w 239"/>
              <a:gd name="T27" fmla="*/ 2147483647 h 622"/>
              <a:gd name="T28" fmla="*/ 2147483647 w 239"/>
              <a:gd name="T29" fmla="*/ 2147483647 h 622"/>
              <a:gd name="T30" fmla="*/ 2147483647 w 239"/>
              <a:gd name="T31" fmla="*/ 0 h 622"/>
              <a:gd name="T32" fmla="*/ 2147483647 w 239"/>
              <a:gd name="T33" fmla="*/ 2147483647 h 622"/>
              <a:gd name="T34" fmla="*/ 2147483647 w 239"/>
              <a:gd name="T35" fmla="*/ 2147483647 h 622"/>
              <a:gd name="T36" fmla="*/ 2147483647 w 239"/>
              <a:gd name="T37" fmla="*/ 2147483647 h 62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39"/>
              <a:gd name="T58" fmla="*/ 0 h 622"/>
              <a:gd name="T59" fmla="*/ 239 w 239"/>
              <a:gd name="T60" fmla="*/ 622 h 62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39" h="622">
                <a:moveTo>
                  <a:pt x="239" y="96"/>
                </a:moveTo>
                <a:lnTo>
                  <a:pt x="222" y="212"/>
                </a:lnTo>
                <a:lnTo>
                  <a:pt x="201" y="317"/>
                </a:lnTo>
                <a:lnTo>
                  <a:pt x="194" y="539"/>
                </a:lnTo>
                <a:lnTo>
                  <a:pt x="192" y="571"/>
                </a:lnTo>
                <a:lnTo>
                  <a:pt x="174" y="597"/>
                </a:lnTo>
                <a:lnTo>
                  <a:pt x="146" y="614"/>
                </a:lnTo>
                <a:lnTo>
                  <a:pt x="113" y="622"/>
                </a:lnTo>
                <a:lnTo>
                  <a:pt x="49" y="609"/>
                </a:lnTo>
                <a:lnTo>
                  <a:pt x="11" y="554"/>
                </a:lnTo>
                <a:lnTo>
                  <a:pt x="0" y="319"/>
                </a:lnTo>
                <a:lnTo>
                  <a:pt x="16" y="84"/>
                </a:lnTo>
                <a:lnTo>
                  <a:pt x="30" y="45"/>
                </a:lnTo>
                <a:lnTo>
                  <a:pt x="55" y="19"/>
                </a:lnTo>
                <a:lnTo>
                  <a:pt x="93" y="4"/>
                </a:lnTo>
                <a:lnTo>
                  <a:pt x="134" y="0"/>
                </a:lnTo>
                <a:lnTo>
                  <a:pt x="208" y="26"/>
                </a:lnTo>
                <a:lnTo>
                  <a:pt x="239" y="96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6" name="Freeform 8"/>
          <p:cNvSpPr>
            <a:spLocks/>
          </p:cNvSpPr>
          <p:nvPr/>
        </p:nvSpPr>
        <p:spPr bwMode="auto">
          <a:xfrm>
            <a:off x="8534400" y="4343400"/>
            <a:ext cx="377825" cy="858838"/>
          </a:xfrm>
          <a:custGeom>
            <a:avLst/>
            <a:gdLst>
              <a:gd name="T0" fmla="*/ 2147483647 w 238"/>
              <a:gd name="T1" fmla="*/ 2147483647 h 541"/>
              <a:gd name="T2" fmla="*/ 2147483647 w 238"/>
              <a:gd name="T3" fmla="*/ 2147483647 h 541"/>
              <a:gd name="T4" fmla="*/ 2147483647 w 238"/>
              <a:gd name="T5" fmla="*/ 2147483647 h 541"/>
              <a:gd name="T6" fmla="*/ 2147483647 w 238"/>
              <a:gd name="T7" fmla="*/ 2147483647 h 541"/>
              <a:gd name="T8" fmla="*/ 2147483647 w 238"/>
              <a:gd name="T9" fmla="*/ 2147483647 h 541"/>
              <a:gd name="T10" fmla="*/ 2147483647 w 238"/>
              <a:gd name="T11" fmla="*/ 2147483647 h 541"/>
              <a:gd name="T12" fmla="*/ 2147483647 w 238"/>
              <a:gd name="T13" fmla="*/ 2147483647 h 541"/>
              <a:gd name="T14" fmla="*/ 2147483647 w 238"/>
              <a:gd name="T15" fmla="*/ 2147483647 h 541"/>
              <a:gd name="T16" fmla="*/ 2147483647 w 238"/>
              <a:gd name="T17" fmla="*/ 2147483647 h 541"/>
              <a:gd name="T18" fmla="*/ 2147483647 w 238"/>
              <a:gd name="T19" fmla="*/ 2147483647 h 541"/>
              <a:gd name="T20" fmla="*/ 2147483647 w 238"/>
              <a:gd name="T21" fmla="*/ 2147483647 h 541"/>
              <a:gd name="T22" fmla="*/ 2147483647 w 238"/>
              <a:gd name="T23" fmla="*/ 2147483647 h 541"/>
              <a:gd name="T24" fmla="*/ 0 w 238"/>
              <a:gd name="T25" fmla="*/ 2147483647 h 541"/>
              <a:gd name="T26" fmla="*/ 2147483647 w 238"/>
              <a:gd name="T27" fmla="*/ 2147483647 h 541"/>
              <a:gd name="T28" fmla="*/ 2147483647 w 238"/>
              <a:gd name="T29" fmla="*/ 2147483647 h 541"/>
              <a:gd name="T30" fmla="*/ 2147483647 w 238"/>
              <a:gd name="T31" fmla="*/ 2147483647 h 541"/>
              <a:gd name="T32" fmla="*/ 2147483647 w 238"/>
              <a:gd name="T33" fmla="*/ 0 h 541"/>
              <a:gd name="T34" fmla="*/ 2147483647 w 238"/>
              <a:gd name="T35" fmla="*/ 2147483647 h 541"/>
              <a:gd name="T36" fmla="*/ 2147483647 w 238"/>
              <a:gd name="T37" fmla="*/ 2147483647 h 541"/>
              <a:gd name="T38" fmla="*/ 2147483647 w 238"/>
              <a:gd name="T39" fmla="*/ 2147483647 h 54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38"/>
              <a:gd name="T61" fmla="*/ 0 h 541"/>
              <a:gd name="T62" fmla="*/ 238 w 238"/>
              <a:gd name="T63" fmla="*/ 541 h 541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38" h="541">
                <a:moveTo>
                  <a:pt x="180" y="62"/>
                </a:moveTo>
                <a:lnTo>
                  <a:pt x="238" y="477"/>
                </a:lnTo>
                <a:lnTo>
                  <a:pt x="220" y="511"/>
                </a:lnTo>
                <a:lnTo>
                  <a:pt x="206" y="524"/>
                </a:lnTo>
                <a:lnTo>
                  <a:pt x="190" y="534"/>
                </a:lnTo>
                <a:lnTo>
                  <a:pt x="113" y="541"/>
                </a:lnTo>
                <a:lnTo>
                  <a:pt x="48" y="509"/>
                </a:lnTo>
                <a:lnTo>
                  <a:pt x="34" y="479"/>
                </a:lnTo>
                <a:lnTo>
                  <a:pt x="34" y="442"/>
                </a:lnTo>
                <a:lnTo>
                  <a:pt x="48" y="348"/>
                </a:lnTo>
                <a:lnTo>
                  <a:pt x="41" y="263"/>
                </a:lnTo>
                <a:lnTo>
                  <a:pt x="20" y="180"/>
                </a:lnTo>
                <a:lnTo>
                  <a:pt x="0" y="85"/>
                </a:lnTo>
                <a:lnTo>
                  <a:pt x="2" y="53"/>
                </a:lnTo>
                <a:lnTo>
                  <a:pt x="18" y="26"/>
                </a:lnTo>
                <a:lnTo>
                  <a:pt x="44" y="9"/>
                </a:lnTo>
                <a:lnTo>
                  <a:pt x="76" y="0"/>
                </a:lnTo>
                <a:lnTo>
                  <a:pt x="141" y="9"/>
                </a:lnTo>
                <a:lnTo>
                  <a:pt x="180" y="62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7" name="Freeform 9"/>
          <p:cNvSpPr>
            <a:spLocks/>
          </p:cNvSpPr>
          <p:nvPr/>
        </p:nvSpPr>
        <p:spPr bwMode="auto">
          <a:xfrm>
            <a:off x="6080125" y="319088"/>
            <a:ext cx="1158875" cy="257175"/>
          </a:xfrm>
          <a:custGeom>
            <a:avLst/>
            <a:gdLst>
              <a:gd name="T0" fmla="*/ 2147483647 w 730"/>
              <a:gd name="T1" fmla="*/ 2147483647 h 162"/>
              <a:gd name="T2" fmla="*/ 2147483647 w 730"/>
              <a:gd name="T3" fmla="*/ 2147483647 h 162"/>
              <a:gd name="T4" fmla="*/ 2147483647 w 730"/>
              <a:gd name="T5" fmla="*/ 2147483647 h 162"/>
              <a:gd name="T6" fmla="*/ 2147483647 w 730"/>
              <a:gd name="T7" fmla="*/ 0 h 162"/>
              <a:gd name="T8" fmla="*/ 2147483647 w 730"/>
              <a:gd name="T9" fmla="*/ 2147483647 h 162"/>
              <a:gd name="T10" fmla="*/ 2147483647 w 730"/>
              <a:gd name="T11" fmla="*/ 2147483647 h 162"/>
              <a:gd name="T12" fmla="*/ 2147483647 w 730"/>
              <a:gd name="T13" fmla="*/ 2147483647 h 162"/>
              <a:gd name="T14" fmla="*/ 2147483647 w 730"/>
              <a:gd name="T15" fmla="*/ 2147483647 h 162"/>
              <a:gd name="T16" fmla="*/ 2147483647 w 730"/>
              <a:gd name="T17" fmla="*/ 2147483647 h 162"/>
              <a:gd name="T18" fmla="*/ 2147483647 w 730"/>
              <a:gd name="T19" fmla="*/ 2147483647 h 162"/>
              <a:gd name="T20" fmla="*/ 2147483647 w 730"/>
              <a:gd name="T21" fmla="*/ 2147483647 h 162"/>
              <a:gd name="T22" fmla="*/ 2147483647 w 730"/>
              <a:gd name="T23" fmla="*/ 2147483647 h 162"/>
              <a:gd name="T24" fmla="*/ 2147483647 w 730"/>
              <a:gd name="T25" fmla="*/ 2147483647 h 162"/>
              <a:gd name="T26" fmla="*/ 0 w 730"/>
              <a:gd name="T27" fmla="*/ 2147483647 h 162"/>
              <a:gd name="T28" fmla="*/ 2147483647 w 730"/>
              <a:gd name="T29" fmla="*/ 2147483647 h 162"/>
              <a:gd name="T30" fmla="*/ 2147483647 w 730"/>
              <a:gd name="T31" fmla="*/ 2147483647 h 162"/>
              <a:gd name="T32" fmla="*/ 2147483647 w 730"/>
              <a:gd name="T33" fmla="*/ 2147483647 h 162"/>
              <a:gd name="T34" fmla="*/ 2147483647 w 730"/>
              <a:gd name="T35" fmla="*/ 2147483647 h 162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730"/>
              <a:gd name="T55" fmla="*/ 0 h 162"/>
              <a:gd name="T56" fmla="*/ 730 w 730"/>
              <a:gd name="T57" fmla="*/ 162 h 162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730" h="162">
                <a:moveTo>
                  <a:pt x="63" y="43"/>
                </a:moveTo>
                <a:lnTo>
                  <a:pt x="345" y="21"/>
                </a:lnTo>
                <a:lnTo>
                  <a:pt x="480" y="8"/>
                </a:lnTo>
                <a:lnTo>
                  <a:pt x="630" y="0"/>
                </a:lnTo>
                <a:lnTo>
                  <a:pt x="672" y="8"/>
                </a:lnTo>
                <a:lnTo>
                  <a:pt x="704" y="26"/>
                </a:lnTo>
                <a:lnTo>
                  <a:pt x="730" y="81"/>
                </a:lnTo>
                <a:lnTo>
                  <a:pt x="723" y="111"/>
                </a:lnTo>
                <a:lnTo>
                  <a:pt x="704" y="135"/>
                </a:lnTo>
                <a:lnTo>
                  <a:pt x="672" y="154"/>
                </a:lnTo>
                <a:lnTo>
                  <a:pt x="630" y="162"/>
                </a:lnTo>
                <a:lnTo>
                  <a:pt x="63" y="145"/>
                </a:lnTo>
                <a:lnTo>
                  <a:pt x="14" y="128"/>
                </a:lnTo>
                <a:lnTo>
                  <a:pt x="0" y="94"/>
                </a:lnTo>
                <a:lnTo>
                  <a:pt x="14" y="58"/>
                </a:lnTo>
                <a:lnTo>
                  <a:pt x="35" y="47"/>
                </a:lnTo>
                <a:lnTo>
                  <a:pt x="63" y="43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8" name="Freeform 10"/>
          <p:cNvSpPr>
            <a:spLocks/>
          </p:cNvSpPr>
          <p:nvPr/>
        </p:nvSpPr>
        <p:spPr bwMode="auto">
          <a:xfrm>
            <a:off x="2354263" y="292100"/>
            <a:ext cx="1368425" cy="306388"/>
          </a:xfrm>
          <a:custGeom>
            <a:avLst/>
            <a:gdLst>
              <a:gd name="T0" fmla="*/ 2147483647 w 862"/>
              <a:gd name="T1" fmla="*/ 2147483647 h 193"/>
              <a:gd name="T2" fmla="*/ 2147483647 w 862"/>
              <a:gd name="T3" fmla="*/ 2147483647 h 193"/>
              <a:gd name="T4" fmla="*/ 2147483647 w 862"/>
              <a:gd name="T5" fmla="*/ 0 h 193"/>
              <a:gd name="T6" fmla="*/ 2147483647 w 862"/>
              <a:gd name="T7" fmla="*/ 2147483647 h 193"/>
              <a:gd name="T8" fmla="*/ 2147483647 w 862"/>
              <a:gd name="T9" fmla="*/ 2147483647 h 193"/>
              <a:gd name="T10" fmla="*/ 2147483647 w 862"/>
              <a:gd name="T11" fmla="*/ 2147483647 h 193"/>
              <a:gd name="T12" fmla="*/ 2147483647 w 862"/>
              <a:gd name="T13" fmla="*/ 2147483647 h 193"/>
              <a:gd name="T14" fmla="*/ 2147483647 w 862"/>
              <a:gd name="T15" fmla="*/ 2147483647 h 193"/>
              <a:gd name="T16" fmla="*/ 2147483647 w 862"/>
              <a:gd name="T17" fmla="*/ 2147483647 h 193"/>
              <a:gd name="T18" fmla="*/ 2147483647 w 862"/>
              <a:gd name="T19" fmla="*/ 2147483647 h 193"/>
              <a:gd name="T20" fmla="*/ 2147483647 w 862"/>
              <a:gd name="T21" fmla="*/ 2147483647 h 193"/>
              <a:gd name="T22" fmla="*/ 2147483647 w 862"/>
              <a:gd name="T23" fmla="*/ 2147483647 h 193"/>
              <a:gd name="T24" fmla="*/ 2147483647 w 862"/>
              <a:gd name="T25" fmla="*/ 2147483647 h 193"/>
              <a:gd name="T26" fmla="*/ 2147483647 w 862"/>
              <a:gd name="T27" fmla="*/ 2147483647 h 193"/>
              <a:gd name="T28" fmla="*/ 2147483647 w 862"/>
              <a:gd name="T29" fmla="*/ 2147483647 h 193"/>
              <a:gd name="T30" fmla="*/ 2147483647 w 862"/>
              <a:gd name="T31" fmla="*/ 2147483647 h 193"/>
              <a:gd name="T32" fmla="*/ 2147483647 w 862"/>
              <a:gd name="T33" fmla="*/ 2147483647 h 193"/>
              <a:gd name="T34" fmla="*/ 2147483647 w 862"/>
              <a:gd name="T35" fmla="*/ 2147483647 h 193"/>
              <a:gd name="T36" fmla="*/ 0 w 862"/>
              <a:gd name="T37" fmla="*/ 2147483647 h 193"/>
              <a:gd name="T38" fmla="*/ 2147483647 w 862"/>
              <a:gd name="T39" fmla="*/ 2147483647 h 193"/>
              <a:gd name="T40" fmla="*/ 2147483647 w 862"/>
              <a:gd name="T41" fmla="*/ 2147483647 h 193"/>
              <a:gd name="T42" fmla="*/ 2147483647 w 862"/>
              <a:gd name="T43" fmla="*/ 2147483647 h 193"/>
              <a:gd name="T44" fmla="*/ 2147483647 w 862"/>
              <a:gd name="T45" fmla="*/ 2147483647 h 193"/>
              <a:gd name="T46" fmla="*/ 2147483647 w 862"/>
              <a:gd name="T47" fmla="*/ 2147483647 h 19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862"/>
              <a:gd name="T73" fmla="*/ 0 h 193"/>
              <a:gd name="T74" fmla="*/ 862 w 862"/>
              <a:gd name="T75" fmla="*/ 193 h 19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862" h="193">
                <a:moveTo>
                  <a:pt x="81" y="35"/>
                </a:moveTo>
                <a:lnTo>
                  <a:pt x="269" y="11"/>
                </a:lnTo>
                <a:lnTo>
                  <a:pt x="435" y="0"/>
                </a:lnTo>
                <a:lnTo>
                  <a:pt x="605" y="3"/>
                </a:lnTo>
                <a:lnTo>
                  <a:pt x="790" y="28"/>
                </a:lnTo>
                <a:lnTo>
                  <a:pt x="829" y="41"/>
                </a:lnTo>
                <a:lnTo>
                  <a:pt x="853" y="64"/>
                </a:lnTo>
                <a:lnTo>
                  <a:pt x="862" y="118"/>
                </a:lnTo>
                <a:lnTo>
                  <a:pt x="848" y="144"/>
                </a:lnTo>
                <a:lnTo>
                  <a:pt x="825" y="163"/>
                </a:lnTo>
                <a:lnTo>
                  <a:pt x="792" y="174"/>
                </a:lnTo>
                <a:lnTo>
                  <a:pt x="751" y="174"/>
                </a:lnTo>
                <a:lnTo>
                  <a:pt x="584" y="154"/>
                </a:lnTo>
                <a:lnTo>
                  <a:pt x="433" y="156"/>
                </a:lnTo>
                <a:lnTo>
                  <a:pt x="116" y="193"/>
                </a:lnTo>
                <a:lnTo>
                  <a:pt x="72" y="193"/>
                </a:lnTo>
                <a:lnTo>
                  <a:pt x="37" y="180"/>
                </a:lnTo>
                <a:lnTo>
                  <a:pt x="2" y="129"/>
                </a:lnTo>
                <a:lnTo>
                  <a:pt x="0" y="114"/>
                </a:lnTo>
                <a:lnTo>
                  <a:pt x="2" y="99"/>
                </a:lnTo>
                <a:lnTo>
                  <a:pt x="14" y="71"/>
                </a:lnTo>
                <a:lnTo>
                  <a:pt x="42" y="48"/>
                </a:lnTo>
                <a:lnTo>
                  <a:pt x="81" y="35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9" name="Freeform 11"/>
          <p:cNvSpPr>
            <a:spLocks/>
          </p:cNvSpPr>
          <p:nvPr/>
        </p:nvSpPr>
        <p:spPr bwMode="auto">
          <a:xfrm>
            <a:off x="4141788" y="300038"/>
            <a:ext cx="1357312" cy="268287"/>
          </a:xfrm>
          <a:custGeom>
            <a:avLst/>
            <a:gdLst>
              <a:gd name="T0" fmla="*/ 2147483647 w 855"/>
              <a:gd name="T1" fmla="*/ 0 h 169"/>
              <a:gd name="T2" fmla="*/ 2147483647 w 855"/>
              <a:gd name="T3" fmla="*/ 2147483647 h 169"/>
              <a:gd name="T4" fmla="*/ 2147483647 w 855"/>
              <a:gd name="T5" fmla="*/ 2147483647 h 169"/>
              <a:gd name="T6" fmla="*/ 2147483647 w 855"/>
              <a:gd name="T7" fmla="*/ 2147483647 h 169"/>
              <a:gd name="T8" fmla="*/ 2147483647 w 855"/>
              <a:gd name="T9" fmla="*/ 2147483647 h 169"/>
              <a:gd name="T10" fmla="*/ 2147483647 w 855"/>
              <a:gd name="T11" fmla="*/ 2147483647 h 169"/>
              <a:gd name="T12" fmla="*/ 2147483647 w 855"/>
              <a:gd name="T13" fmla="*/ 2147483647 h 169"/>
              <a:gd name="T14" fmla="*/ 2147483647 w 855"/>
              <a:gd name="T15" fmla="*/ 2147483647 h 169"/>
              <a:gd name="T16" fmla="*/ 2147483647 w 855"/>
              <a:gd name="T17" fmla="*/ 2147483647 h 169"/>
              <a:gd name="T18" fmla="*/ 2147483647 w 855"/>
              <a:gd name="T19" fmla="*/ 2147483647 h 169"/>
              <a:gd name="T20" fmla="*/ 2147483647 w 855"/>
              <a:gd name="T21" fmla="*/ 2147483647 h 169"/>
              <a:gd name="T22" fmla="*/ 2147483647 w 855"/>
              <a:gd name="T23" fmla="*/ 2147483647 h 169"/>
              <a:gd name="T24" fmla="*/ 2147483647 w 855"/>
              <a:gd name="T25" fmla="*/ 2147483647 h 169"/>
              <a:gd name="T26" fmla="*/ 2147483647 w 855"/>
              <a:gd name="T27" fmla="*/ 2147483647 h 169"/>
              <a:gd name="T28" fmla="*/ 0 w 855"/>
              <a:gd name="T29" fmla="*/ 2147483647 h 169"/>
              <a:gd name="T30" fmla="*/ 2147483647 w 855"/>
              <a:gd name="T31" fmla="*/ 2147483647 h 169"/>
              <a:gd name="T32" fmla="*/ 2147483647 w 855"/>
              <a:gd name="T33" fmla="*/ 2147483647 h 169"/>
              <a:gd name="T34" fmla="*/ 2147483647 w 855"/>
              <a:gd name="T35" fmla="*/ 2147483647 h 169"/>
              <a:gd name="T36" fmla="*/ 2147483647 w 855"/>
              <a:gd name="T37" fmla="*/ 0 h 169"/>
              <a:gd name="T38" fmla="*/ 2147483647 w 855"/>
              <a:gd name="T39" fmla="*/ 0 h 16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855"/>
              <a:gd name="T61" fmla="*/ 0 h 169"/>
              <a:gd name="T62" fmla="*/ 855 w 855"/>
              <a:gd name="T63" fmla="*/ 169 h 16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855" h="169">
                <a:moveTo>
                  <a:pt x="90" y="0"/>
                </a:moveTo>
                <a:lnTo>
                  <a:pt x="429" y="10"/>
                </a:lnTo>
                <a:lnTo>
                  <a:pt x="765" y="19"/>
                </a:lnTo>
                <a:lnTo>
                  <a:pt x="804" y="25"/>
                </a:lnTo>
                <a:lnTo>
                  <a:pt x="832" y="42"/>
                </a:lnTo>
                <a:lnTo>
                  <a:pt x="855" y="94"/>
                </a:lnTo>
                <a:lnTo>
                  <a:pt x="850" y="121"/>
                </a:lnTo>
                <a:lnTo>
                  <a:pt x="832" y="145"/>
                </a:lnTo>
                <a:lnTo>
                  <a:pt x="804" y="162"/>
                </a:lnTo>
                <a:lnTo>
                  <a:pt x="765" y="169"/>
                </a:lnTo>
                <a:lnTo>
                  <a:pt x="429" y="158"/>
                </a:lnTo>
                <a:lnTo>
                  <a:pt x="90" y="149"/>
                </a:lnTo>
                <a:lnTo>
                  <a:pt x="51" y="143"/>
                </a:lnTo>
                <a:lnTo>
                  <a:pt x="23" y="126"/>
                </a:lnTo>
                <a:lnTo>
                  <a:pt x="0" y="74"/>
                </a:lnTo>
                <a:lnTo>
                  <a:pt x="5" y="47"/>
                </a:lnTo>
                <a:lnTo>
                  <a:pt x="23" y="23"/>
                </a:lnTo>
                <a:lnTo>
                  <a:pt x="51" y="6"/>
                </a:lnTo>
                <a:lnTo>
                  <a:pt x="90" y="0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0" name="Freeform 12"/>
          <p:cNvSpPr>
            <a:spLocks/>
          </p:cNvSpPr>
          <p:nvPr/>
        </p:nvSpPr>
        <p:spPr bwMode="auto">
          <a:xfrm>
            <a:off x="381000" y="1295400"/>
            <a:ext cx="371475" cy="1316038"/>
          </a:xfrm>
          <a:custGeom>
            <a:avLst/>
            <a:gdLst>
              <a:gd name="T0" fmla="*/ 2147483647 w 234"/>
              <a:gd name="T1" fmla="*/ 2147483647 h 829"/>
              <a:gd name="T2" fmla="*/ 2147483647 w 234"/>
              <a:gd name="T3" fmla="*/ 2147483647 h 829"/>
              <a:gd name="T4" fmla="*/ 2147483647 w 234"/>
              <a:gd name="T5" fmla="*/ 2147483647 h 829"/>
              <a:gd name="T6" fmla="*/ 2147483647 w 234"/>
              <a:gd name="T7" fmla="*/ 2147483647 h 829"/>
              <a:gd name="T8" fmla="*/ 2147483647 w 234"/>
              <a:gd name="T9" fmla="*/ 2147483647 h 829"/>
              <a:gd name="T10" fmla="*/ 2147483647 w 234"/>
              <a:gd name="T11" fmla="*/ 2147483647 h 829"/>
              <a:gd name="T12" fmla="*/ 2147483647 w 234"/>
              <a:gd name="T13" fmla="*/ 2147483647 h 829"/>
              <a:gd name="T14" fmla="*/ 2147483647 w 234"/>
              <a:gd name="T15" fmla="*/ 2147483647 h 829"/>
              <a:gd name="T16" fmla="*/ 2147483647 w 234"/>
              <a:gd name="T17" fmla="*/ 2147483647 h 829"/>
              <a:gd name="T18" fmla="*/ 0 w 234"/>
              <a:gd name="T19" fmla="*/ 2147483647 h 829"/>
              <a:gd name="T20" fmla="*/ 2147483647 w 234"/>
              <a:gd name="T21" fmla="*/ 2147483647 h 829"/>
              <a:gd name="T22" fmla="*/ 2147483647 w 234"/>
              <a:gd name="T23" fmla="*/ 2147483647 h 829"/>
              <a:gd name="T24" fmla="*/ 2147483647 w 234"/>
              <a:gd name="T25" fmla="*/ 2147483647 h 829"/>
              <a:gd name="T26" fmla="*/ 2147483647 w 234"/>
              <a:gd name="T27" fmla="*/ 2147483647 h 829"/>
              <a:gd name="T28" fmla="*/ 2147483647 w 234"/>
              <a:gd name="T29" fmla="*/ 2147483647 h 829"/>
              <a:gd name="T30" fmla="*/ 2147483647 w 234"/>
              <a:gd name="T31" fmla="*/ 0 h 829"/>
              <a:gd name="T32" fmla="*/ 2147483647 w 234"/>
              <a:gd name="T33" fmla="*/ 2147483647 h 829"/>
              <a:gd name="T34" fmla="*/ 2147483647 w 234"/>
              <a:gd name="T35" fmla="*/ 2147483647 h 829"/>
              <a:gd name="T36" fmla="*/ 2147483647 w 234"/>
              <a:gd name="T37" fmla="*/ 2147483647 h 82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34"/>
              <a:gd name="T58" fmla="*/ 0 h 829"/>
              <a:gd name="T59" fmla="*/ 234 w 234"/>
              <a:gd name="T60" fmla="*/ 829 h 82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34" h="829">
                <a:moveTo>
                  <a:pt x="234" y="85"/>
                </a:moveTo>
                <a:lnTo>
                  <a:pt x="211" y="267"/>
                </a:lnTo>
                <a:lnTo>
                  <a:pt x="195" y="350"/>
                </a:lnTo>
                <a:lnTo>
                  <a:pt x="179" y="429"/>
                </a:lnTo>
                <a:lnTo>
                  <a:pt x="137" y="772"/>
                </a:lnTo>
                <a:lnTo>
                  <a:pt x="130" y="797"/>
                </a:lnTo>
                <a:lnTo>
                  <a:pt x="114" y="814"/>
                </a:lnTo>
                <a:lnTo>
                  <a:pt x="67" y="829"/>
                </a:lnTo>
                <a:lnTo>
                  <a:pt x="21" y="814"/>
                </a:lnTo>
                <a:lnTo>
                  <a:pt x="0" y="772"/>
                </a:lnTo>
                <a:lnTo>
                  <a:pt x="12" y="425"/>
                </a:lnTo>
                <a:lnTo>
                  <a:pt x="35" y="75"/>
                </a:lnTo>
                <a:lnTo>
                  <a:pt x="46" y="41"/>
                </a:lnTo>
                <a:lnTo>
                  <a:pt x="72" y="17"/>
                </a:lnTo>
                <a:lnTo>
                  <a:pt x="104" y="4"/>
                </a:lnTo>
                <a:lnTo>
                  <a:pt x="139" y="0"/>
                </a:lnTo>
                <a:lnTo>
                  <a:pt x="206" y="23"/>
                </a:lnTo>
                <a:lnTo>
                  <a:pt x="234" y="85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1" name="Freeform 13"/>
          <p:cNvSpPr>
            <a:spLocks/>
          </p:cNvSpPr>
          <p:nvPr/>
        </p:nvSpPr>
        <p:spPr bwMode="auto">
          <a:xfrm>
            <a:off x="0" y="5843588"/>
            <a:ext cx="1287463" cy="1014412"/>
          </a:xfrm>
          <a:custGeom>
            <a:avLst/>
            <a:gdLst>
              <a:gd name="T0" fmla="*/ 2147483647 w 811"/>
              <a:gd name="T1" fmla="*/ 2147483647 h 639"/>
              <a:gd name="T2" fmla="*/ 2147483647 w 811"/>
              <a:gd name="T3" fmla="*/ 2147483647 h 639"/>
              <a:gd name="T4" fmla="*/ 2147483647 w 811"/>
              <a:gd name="T5" fmla="*/ 2147483647 h 639"/>
              <a:gd name="T6" fmla="*/ 2147483647 w 811"/>
              <a:gd name="T7" fmla="*/ 2147483647 h 639"/>
              <a:gd name="T8" fmla="*/ 2147483647 w 811"/>
              <a:gd name="T9" fmla="*/ 2147483647 h 639"/>
              <a:gd name="T10" fmla="*/ 2147483647 w 811"/>
              <a:gd name="T11" fmla="*/ 2147483647 h 639"/>
              <a:gd name="T12" fmla="*/ 2147483647 w 811"/>
              <a:gd name="T13" fmla="*/ 2147483647 h 639"/>
              <a:gd name="T14" fmla="*/ 2147483647 w 811"/>
              <a:gd name="T15" fmla="*/ 2147483647 h 639"/>
              <a:gd name="T16" fmla="*/ 2147483647 w 811"/>
              <a:gd name="T17" fmla="*/ 2147483647 h 639"/>
              <a:gd name="T18" fmla="*/ 2147483647 w 811"/>
              <a:gd name="T19" fmla="*/ 0 h 639"/>
              <a:gd name="T20" fmla="*/ 2147483647 w 811"/>
              <a:gd name="T21" fmla="*/ 0 h 639"/>
              <a:gd name="T22" fmla="*/ 2147483647 w 811"/>
              <a:gd name="T23" fmla="*/ 2147483647 h 639"/>
              <a:gd name="T24" fmla="*/ 2147483647 w 811"/>
              <a:gd name="T25" fmla="*/ 2147483647 h 639"/>
              <a:gd name="T26" fmla="*/ 2147483647 w 811"/>
              <a:gd name="T27" fmla="*/ 2147483647 h 639"/>
              <a:gd name="T28" fmla="*/ 2147483647 w 811"/>
              <a:gd name="T29" fmla="*/ 2147483647 h 639"/>
              <a:gd name="T30" fmla="*/ 2147483647 w 811"/>
              <a:gd name="T31" fmla="*/ 2147483647 h 639"/>
              <a:gd name="T32" fmla="*/ 2147483647 w 811"/>
              <a:gd name="T33" fmla="*/ 2147483647 h 639"/>
              <a:gd name="T34" fmla="*/ 2147483647 w 811"/>
              <a:gd name="T35" fmla="*/ 2147483647 h 639"/>
              <a:gd name="T36" fmla="*/ 2147483647 w 811"/>
              <a:gd name="T37" fmla="*/ 2147483647 h 639"/>
              <a:gd name="T38" fmla="*/ 2147483647 w 811"/>
              <a:gd name="T39" fmla="*/ 2147483647 h 639"/>
              <a:gd name="T40" fmla="*/ 2147483647 w 811"/>
              <a:gd name="T41" fmla="*/ 2147483647 h 639"/>
              <a:gd name="T42" fmla="*/ 2147483647 w 811"/>
              <a:gd name="T43" fmla="*/ 2147483647 h 639"/>
              <a:gd name="T44" fmla="*/ 2147483647 w 811"/>
              <a:gd name="T45" fmla="*/ 2147483647 h 639"/>
              <a:gd name="T46" fmla="*/ 2147483647 w 811"/>
              <a:gd name="T47" fmla="*/ 2147483647 h 639"/>
              <a:gd name="T48" fmla="*/ 2147483647 w 811"/>
              <a:gd name="T49" fmla="*/ 2147483647 h 639"/>
              <a:gd name="T50" fmla="*/ 2147483647 w 811"/>
              <a:gd name="T51" fmla="*/ 2147483647 h 639"/>
              <a:gd name="T52" fmla="*/ 2147483647 w 811"/>
              <a:gd name="T53" fmla="*/ 2147483647 h 639"/>
              <a:gd name="T54" fmla="*/ 2147483647 w 811"/>
              <a:gd name="T55" fmla="*/ 2147483647 h 639"/>
              <a:gd name="T56" fmla="*/ 2147483647 w 811"/>
              <a:gd name="T57" fmla="*/ 2147483647 h 639"/>
              <a:gd name="T58" fmla="*/ 2147483647 w 811"/>
              <a:gd name="T59" fmla="*/ 2147483647 h 639"/>
              <a:gd name="T60" fmla="*/ 2147483647 w 811"/>
              <a:gd name="T61" fmla="*/ 2147483647 h 639"/>
              <a:gd name="T62" fmla="*/ 2147483647 w 811"/>
              <a:gd name="T63" fmla="*/ 2147483647 h 639"/>
              <a:gd name="T64" fmla="*/ 2147483647 w 811"/>
              <a:gd name="T65" fmla="*/ 2147483647 h 639"/>
              <a:gd name="T66" fmla="*/ 2147483647 w 811"/>
              <a:gd name="T67" fmla="*/ 2147483647 h 639"/>
              <a:gd name="T68" fmla="*/ 2147483647 w 811"/>
              <a:gd name="T69" fmla="*/ 2147483647 h 639"/>
              <a:gd name="T70" fmla="*/ 2147483647 w 811"/>
              <a:gd name="T71" fmla="*/ 2147483647 h 639"/>
              <a:gd name="T72" fmla="*/ 2147483647 w 811"/>
              <a:gd name="T73" fmla="*/ 2147483647 h 639"/>
              <a:gd name="T74" fmla="*/ 2147483647 w 811"/>
              <a:gd name="T75" fmla="*/ 2147483647 h 639"/>
              <a:gd name="T76" fmla="*/ 2147483647 w 811"/>
              <a:gd name="T77" fmla="*/ 2147483647 h 639"/>
              <a:gd name="T78" fmla="*/ 2147483647 w 811"/>
              <a:gd name="T79" fmla="*/ 2147483647 h 639"/>
              <a:gd name="T80" fmla="*/ 2147483647 w 811"/>
              <a:gd name="T81" fmla="*/ 2147483647 h 639"/>
              <a:gd name="T82" fmla="*/ 2147483647 w 811"/>
              <a:gd name="T83" fmla="*/ 2147483647 h 639"/>
              <a:gd name="T84" fmla="*/ 2147483647 w 811"/>
              <a:gd name="T85" fmla="*/ 2147483647 h 639"/>
              <a:gd name="T86" fmla="*/ 2147483647 w 811"/>
              <a:gd name="T87" fmla="*/ 2147483647 h 639"/>
              <a:gd name="T88" fmla="*/ 2147483647 w 811"/>
              <a:gd name="T89" fmla="*/ 2147483647 h 639"/>
              <a:gd name="T90" fmla="*/ 2147483647 w 811"/>
              <a:gd name="T91" fmla="*/ 2147483647 h 639"/>
              <a:gd name="T92" fmla="*/ 2147483647 w 811"/>
              <a:gd name="T93" fmla="*/ 2147483647 h 639"/>
              <a:gd name="T94" fmla="*/ 2147483647 w 811"/>
              <a:gd name="T95" fmla="*/ 2147483647 h 639"/>
              <a:gd name="T96" fmla="*/ 2147483647 w 811"/>
              <a:gd name="T97" fmla="*/ 2147483647 h 639"/>
              <a:gd name="T98" fmla="*/ 2147483647 w 811"/>
              <a:gd name="T99" fmla="*/ 2147483647 h 639"/>
              <a:gd name="T100" fmla="*/ 2147483647 w 811"/>
              <a:gd name="T101" fmla="*/ 2147483647 h 639"/>
              <a:gd name="T102" fmla="*/ 2147483647 w 811"/>
              <a:gd name="T103" fmla="*/ 2147483647 h 639"/>
              <a:gd name="T104" fmla="*/ 2147483647 w 811"/>
              <a:gd name="T105" fmla="*/ 2147483647 h 639"/>
              <a:gd name="T106" fmla="*/ 2147483647 w 811"/>
              <a:gd name="T107" fmla="*/ 2147483647 h 639"/>
              <a:gd name="T108" fmla="*/ 2147483647 w 811"/>
              <a:gd name="T109" fmla="*/ 2147483647 h 639"/>
              <a:gd name="T110" fmla="*/ 0 w 811"/>
              <a:gd name="T111" fmla="*/ 2147483647 h 639"/>
              <a:gd name="T112" fmla="*/ 2147483647 w 811"/>
              <a:gd name="T113" fmla="*/ 2147483647 h 639"/>
              <a:gd name="T114" fmla="*/ 2147483647 w 811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1"/>
              <a:gd name="T175" fmla="*/ 0 h 639"/>
              <a:gd name="T176" fmla="*/ 811 w 811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1" h="639">
                <a:moveTo>
                  <a:pt x="21" y="270"/>
                </a:moveTo>
                <a:lnTo>
                  <a:pt x="28" y="253"/>
                </a:lnTo>
                <a:lnTo>
                  <a:pt x="54" y="240"/>
                </a:lnTo>
                <a:lnTo>
                  <a:pt x="130" y="220"/>
                </a:lnTo>
                <a:lnTo>
                  <a:pt x="283" y="201"/>
                </a:lnTo>
                <a:lnTo>
                  <a:pt x="302" y="127"/>
                </a:lnTo>
                <a:lnTo>
                  <a:pt x="318" y="65"/>
                </a:lnTo>
                <a:lnTo>
                  <a:pt x="334" y="39"/>
                </a:lnTo>
                <a:lnTo>
                  <a:pt x="353" y="20"/>
                </a:lnTo>
                <a:lnTo>
                  <a:pt x="383" y="0"/>
                </a:lnTo>
                <a:lnTo>
                  <a:pt x="408" y="0"/>
                </a:lnTo>
                <a:lnTo>
                  <a:pt x="431" y="18"/>
                </a:lnTo>
                <a:lnTo>
                  <a:pt x="475" y="90"/>
                </a:lnTo>
                <a:lnTo>
                  <a:pt x="503" y="135"/>
                </a:lnTo>
                <a:lnTo>
                  <a:pt x="533" y="180"/>
                </a:lnTo>
                <a:lnTo>
                  <a:pt x="626" y="167"/>
                </a:lnTo>
                <a:lnTo>
                  <a:pt x="705" y="154"/>
                </a:lnTo>
                <a:lnTo>
                  <a:pt x="802" y="154"/>
                </a:lnTo>
                <a:lnTo>
                  <a:pt x="811" y="169"/>
                </a:lnTo>
                <a:lnTo>
                  <a:pt x="790" y="201"/>
                </a:lnTo>
                <a:lnTo>
                  <a:pt x="767" y="223"/>
                </a:lnTo>
                <a:lnTo>
                  <a:pt x="735" y="251"/>
                </a:lnTo>
                <a:lnTo>
                  <a:pt x="714" y="268"/>
                </a:lnTo>
                <a:lnTo>
                  <a:pt x="693" y="285"/>
                </a:lnTo>
                <a:lnTo>
                  <a:pt x="668" y="304"/>
                </a:lnTo>
                <a:lnTo>
                  <a:pt x="640" y="323"/>
                </a:lnTo>
                <a:lnTo>
                  <a:pt x="675" y="383"/>
                </a:lnTo>
                <a:lnTo>
                  <a:pt x="705" y="447"/>
                </a:lnTo>
                <a:lnTo>
                  <a:pt x="735" y="577"/>
                </a:lnTo>
                <a:lnTo>
                  <a:pt x="726" y="624"/>
                </a:lnTo>
                <a:lnTo>
                  <a:pt x="712" y="635"/>
                </a:lnTo>
                <a:lnTo>
                  <a:pt x="695" y="639"/>
                </a:lnTo>
                <a:lnTo>
                  <a:pt x="591" y="601"/>
                </a:lnTo>
                <a:lnTo>
                  <a:pt x="561" y="584"/>
                </a:lnTo>
                <a:lnTo>
                  <a:pt x="531" y="565"/>
                </a:lnTo>
                <a:lnTo>
                  <a:pt x="501" y="545"/>
                </a:lnTo>
                <a:lnTo>
                  <a:pt x="473" y="526"/>
                </a:lnTo>
                <a:lnTo>
                  <a:pt x="448" y="509"/>
                </a:lnTo>
                <a:lnTo>
                  <a:pt x="424" y="494"/>
                </a:lnTo>
                <a:lnTo>
                  <a:pt x="390" y="473"/>
                </a:lnTo>
                <a:lnTo>
                  <a:pt x="353" y="496"/>
                </a:lnTo>
                <a:lnTo>
                  <a:pt x="320" y="516"/>
                </a:lnTo>
                <a:lnTo>
                  <a:pt x="288" y="537"/>
                </a:lnTo>
                <a:lnTo>
                  <a:pt x="258" y="556"/>
                </a:lnTo>
                <a:lnTo>
                  <a:pt x="232" y="571"/>
                </a:lnTo>
                <a:lnTo>
                  <a:pt x="207" y="584"/>
                </a:lnTo>
                <a:lnTo>
                  <a:pt x="172" y="597"/>
                </a:lnTo>
                <a:lnTo>
                  <a:pt x="151" y="592"/>
                </a:lnTo>
                <a:lnTo>
                  <a:pt x="146" y="558"/>
                </a:lnTo>
                <a:lnTo>
                  <a:pt x="163" y="496"/>
                </a:lnTo>
                <a:lnTo>
                  <a:pt x="179" y="451"/>
                </a:lnTo>
                <a:lnTo>
                  <a:pt x="200" y="396"/>
                </a:lnTo>
                <a:lnTo>
                  <a:pt x="149" y="379"/>
                </a:lnTo>
                <a:lnTo>
                  <a:pt x="65" y="347"/>
                </a:lnTo>
                <a:lnTo>
                  <a:pt x="5" y="308"/>
                </a:lnTo>
                <a:lnTo>
                  <a:pt x="0" y="289"/>
                </a:lnTo>
                <a:lnTo>
                  <a:pt x="21" y="270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2" name="Freeform 14"/>
          <p:cNvSpPr>
            <a:spLocks/>
          </p:cNvSpPr>
          <p:nvPr/>
        </p:nvSpPr>
        <p:spPr bwMode="auto">
          <a:xfrm>
            <a:off x="7856538" y="0"/>
            <a:ext cx="1287462" cy="1014413"/>
          </a:xfrm>
          <a:custGeom>
            <a:avLst/>
            <a:gdLst>
              <a:gd name="T0" fmla="*/ 2147483647 w 811"/>
              <a:gd name="T1" fmla="*/ 2147483647 h 639"/>
              <a:gd name="T2" fmla="*/ 2147483647 w 811"/>
              <a:gd name="T3" fmla="*/ 2147483647 h 639"/>
              <a:gd name="T4" fmla="*/ 2147483647 w 811"/>
              <a:gd name="T5" fmla="*/ 2147483647 h 639"/>
              <a:gd name="T6" fmla="*/ 2147483647 w 811"/>
              <a:gd name="T7" fmla="*/ 2147483647 h 639"/>
              <a:gd name="T8" fmla="*/ 2147483647 w 811"/>
              <a:gd name="T9" fmla="*/ 2147483647 h 639"/>
              <a:gd name="T10" fmla="*/ 2147483647 w 811"/>
              <a:gd name="T11" fmla="*/ 2147483647 h 639"/>
              <a:gd name="T12" fmla="*/ 2147483647 w 811"/>
              <a:gd name="T13" fmla="*/ 2147483647 h 639"/>
              <a:gd name="T14" fmla="*/ 2147483647 w 811"/>
              <a:gd name="T15" fmla="*/ 2147483647 h 639"/>
              <a:gd name="T16" fmla="*/ 2147483647 w 811"/>
              <a:gd name="T17" fmla="*/ 2147483647 h 639"/>
              <a:gd name="T18" fmla="*/ 2147483647 w 811"/>
              <a:gd name="T19" fmla="*/ 0 h 639"/>
              <a:gd name="T20" fmla="*/ 2147483647 w 811"/>
              <a:gd name="T21" fmla="*/ 2147483647 h 639"/>
              <a:gd name="T22" fmla="*/ 2147483647 w 811"/>
              <a:gd name="T23" fmla="*/ 2147483647 h 639"/>
              <a:gd name="T24" fmla="*/ 2147483647 w 811"/>
              <a:gd name="T25" fmla="*/ 2147483647 h 639"/>
              <a:gd name="T26" fmla="*/ 2147483647 w 811"/>
              <a:gd name="T27" fmla="*/ 2147483647 h 639"/>
              <a:gd name="T28" fmla="*/ 2147483647 w 811"/>
              <a:gd name="T29" fmla="*/ 2147483647 h 639"/>
              <a:gd name="T30" fmla="*/ 2147483647 w 811"/>
              <a:gd name="T31" fmla="*/ 2147483647 h 639"/>
              <a:gd name="T32" fmla="*/ 2147483647 w 811"/>
              <a:gd name="T33" fmla="*/ 2147483647 h 639"/>
              <a:gd name="T34" fmla="*/ 2147483647 w 811"/>
              <a:gd name="T35" fmla="*/ 2147483647 h 639"/>
              <a:gd name="T36" fmla="*/ 2147483647 w 811"/>
              <a:gd name="T37" fmla="*/ 2147483647 h 639"/>
              <a:gd name="T38" fmla="*/ 2147483647 w 811"/>
              <a:gd name="T39" fmla="*/ 2147483647 h 639"/>
              <a:gd name="T40" fmla="*/ 2147483647 w 811"/>
              <a:gd name="T41" fmla="*/ 2147483647 h 639"/>
              <a:gd name="T42" fmla="*/ 2147483647 w 811"/>
              <a:gd name="T43" fmla="*/ 2147483647 h 639"/>
              <a:gd name="T44" fmla="*/ 2147483647 w 811"/>
              <a:gd name="T45" fmla="*/ 2147483647 h 639"/>
              <a:gd name="T46" fmla="*/ 2147483647 w 811"/>
              <a:gd name="T47" fmla="*/ 2147483647 h 639"/>
              <a:gd name="T48" fmla="*/ 2147483647 w 811"/>
              <a:gd name="T49" fmla="*/ 2147483647 h 639"/>
              <a:gd name="T50" fmla="*/ 2147483647 w 811"/>
              <a:gd name="T51" fmla="*/ 2147483647 h 639"/>
              <a:gd name="T52" fmla="*/ 2147483647 w 811"/>
              <a:gd name="T53" fmla="*/ 2147483647 h 639"/>
              <a:gd name="T54" fmla="*/ 2147483647 w 811"/>
              <a:gd name="T55" fmla="*/ 2147483647 h 639"/>
              <a:gd name="T56" fmla="*/ 2147483647 w 811"/>
              <a:gd name="T57" fmla="*/ 2147483647 h 639"/>
              <a:gd name="T58" fmla="*/ 2147483647 w 811"/>
              <a:gd name="T59" fmla="*/ 2147483647 h 639"/>
              <a:gd name="T60" fmla="*/ 2147483647 w 811"/>
              <a:gd name="T61" fmla="*/ 2147483647 h 639"/>
              <a:gd name="T62" fmla="*/ 2147483647 w 811"/>
              <a:gd name="T63" fmla="*/ 2147483647 h 639"/>
              <a:gd name="T64" fmla="*/ 2147483647 w 811"/>
              <a:gd name="T65" fmla="*/ 2147483647 h 639"/>
              <a:gd name="T66" fmla="*/ 2147483647 w 811"/>
              <a:gd name="T67" fmla="*/ 2147483647 h 639"/>
              <a:gd name="T68" fmla="*/ 2147483647 w 811"/>
              <a:gd name="T69" fmla="*/ 2147483647 h 639"/>
              <a:gd name="T70" fmla="*/ 2147483647 w 811"/>
              <a:gd name="T71" fmla="*/ 2147483647 h 639"/>
              <a:gd name="T72" fmla="*/ 2147483647 w 811"/>
              <a:gd name="T73" fmla="*/ 2147483647 h 639"/>
              <a:gd name="T74" fmla="*/ 2147483647 w 811"/>
              <a:gd name="T75" fmla="*/ 2147483647 h 639"/>
              <a:gd name="T76" fmla="*/ 2147483647 w 811"/>
              <a:gd name="T77" fmla="*/ 2147483647 h 639"/>
              <a:gd name="T78" fmla="*/ 2147483647 w 811"/>
              <a:gd name="T79" fmla="*/ 2147483647 h 639"/>
              <a:gd name="T80" fmla="*/ 2147483647 w 811"/>
              <a:gd name="T81" fmla="*/ 2147483647 h 639"/>
              <a:gd name="T82" fmla="*/ 2147483647 w 811"/>
              <a:gd name="T83" fmla="*/ 2147483647 h 639"/>
              <a:gd name="T84" fmla="*/ 2147483647 w 811"/>
              <a:gd name="T85" fmla="*/ 2147483647 h 639"/>
              <a:gd name="T86" fmla="*/ 2147483647 w 811"/>
              <a:gd name="T87" fmla="*/ 2147483647 h 639"/>
              <a:gd name="T88" fmla="*/ 2147483647 w 811"/>
              <a:gd name="T89" fmla="*/ 2147483647 h 639"/>
              <a:gd name="T90" fmla="*/ 2147483647 w 811"/>
              <a:gd name="T91" fmla="*/ 2147483647 h 639"/>
              <a:gd name="T92" fmla="*/ 2147483647 w 811"/>
              <a:gd name="T93" fmla="*/ 2147483647 h 639"/>
              <a:gd name="T94" fmla="*/ 2147483647 w 811"/>
              <a:gd name="T95" fmla="*/ 2147483647 h 639"/>
              <a:gd name="T96" fmla="*/ 2147483647 w 811"/>
              <a:gd name="T97" fmla="*/ 2147483647 h 639"/>
              <a:gd name="T98" fmla="*/ 2147483647 w 811"/>
              <a:gd name="T99" fmla="*/ 2147483647 h 639"/>
              <a:gd name="T100" fmla="*/ 2147483647 w 811"/>
              <a:gd name="T101" fmla="*/ 2147483647 h 639"/>
              <a:gd name="T102" fmla="*/ 2147483647 w 811"/>
              <a:gd name="T103" fmla="*/ 2147483647 h 639"/>
              <a:gd name="T104" fmla="*/ 2147483647 w 811"/>
              <a:gd name="T105" fmla="*/ 2147483647 h 639"/>
              <a:gd name="T106" fmla="*/ 2147483647 w 811"/>
              <a:gd name="T107" fmla="*/ 2147483647 h 639"/>
              <a:gd name="T108" fmla="*/ 2147483647 w 811"/>
              <a:gd name="T109" fmla="*/ 2147483647 h 639"/>
              <a:gd name="T110" fmla="*/ 0 w 811"/>
              <a:gd name="T111" fmla="*/ 2147483647 h 639"/>
              <a:gd name="T112" fmla="*/ 2147483647 w 811"/>
              <a:gd name="T113" fmla="*/ 2147483647 h 639"/>
              <a:gd name="T114" fmla="*/ 2147483647 w 811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1"/>
              <a:gd name="T175" fmla="*/ 0 h 639"/>
              <a:gd name="T176" fmla="*/ 811 w 811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1" h="639">
                <a:moveTo>
                  <a:pt x="18" y="270"/>
                </a:moveTo>
                <a:lnTo>
                  <a:pt x="27" y="255"/>
                </a:lnTo>
                <a:lnTo>
                  <a:pt x="51" y="240"/>
                </a:lnTo>
                <a:lnTo>
                  <a:pt x="129" y="221"/>
                </a:lnTo>
                <a:lnTo>
                  <a:pt x="280" y="203"/>
                </a:lnTo>
                <a:lnTo>
                  <a:pt x="299" y="129"/>
                </a:lnTo>
                <a:lnTo>
                  <a:pt x="315" y="65"/>
                </a:lnTo>
                <a:lnTo>
                  <a:pt x="333" y="39"/>
                </a:lnTo>
                <a:lnTo>
                  <a:pt x="350" y="20"/>
                </a:lnTo>
                <a:lnTo>
                  <a:pt x="380" y="0"/>
                </a:lnTo>
                <a:lnTo>
                  <a:pt x="405" y="1"/>
                </a:lnTo>
                <a:lnTo>
                  <a:pt x="428" y="18"/>
                </a:lnTo>
                <a:lnTo>
                  <a:pt x="475" y="90"/>
                </a:lnTo>
                <a:lnTo>
                  <a:pt x="500" y="135"/>
                </a:lnTo>
                <a:lnTo>
                  <a:pt x="530" y="182"/>
                </a:lnTo>
                <a:lnTo>
                  <a:pt x="623" y="167"/>
                </a:lnTo>
                <a:lnTo>
                  <a:pt x="702" y="156"/>
                </a:lnTo>
                <a:lnTo>
                  <a:pt x="799" y="154"/>
                </a:lnTo>
                <a:lnTo>
                  <a:pt x="811" y="171"/>
                </a:lnTo>
                <a:lnTo>
                  <a:pt x="790" y="203"/>
                </a:lnTo>
                <a:lnTo>
                  <a:pt x="767" y="225"/>
                </a:lnTo>
                <a:lnTo>
                  <a:pt x="734" y="251"/>
                </a:lnTo>
                <a:lnTo>
                  <a:pt x="713" y="268"/>
                </a:lnTo>
                <a:lnTo>
                  <a:pt x="690" y="285"/>
                </a:lnTo>
                <a:lnTo>
                  <a:pt x="665" y="304"/>
                </a:lnTo>
                <a:lnTo>
                  <a:pt x="637" y="325"/>
                </a:lnTo>
                <a:lnTo>
                  <a:pt x="674" y="385"/>
                </a:lnTo>
                <a:lnTo>
                  <a:pt x="702" y="447"/>
                </a:lnTo>
                <a:lnTo>
                  <a:pt x="732" y="576"/>
                </a:lnTo>
                <a:lnTo>
                  <a:pt x="723" y="623"/>
                </a:lnTo>
                <a:lnTo>
                  <a:pt x="711" y="635"/>
                </a:lnTo>
                <a:lnTo>
                  <a:pt x="692" y="639"/>
                </a:lnTo>
                <a:lnTo>
                  <a:pt x="588" y="601"/>
                </a:lnTo>
                <a:lnTo>
                  <a:pt x="558" y="584"/>
                </a:lnTo>
                <a:lnTo>
                  <a:pt x="528" y="565"/>
                </a:lnTo>
                <a:lnTo>
                  <a:pt x="498" y="546"/>
                </a:lnTo>
                <a:lnTo>
                  <a:pt x="470" y="526"/>
                </a:lnTo>
                <a:lnTo>
                  <a:pt x="445" y="509"/>
                </a:lnTo>
                <a:lnTo>
                  <a:pt x="421" y="494"/>
                </a:lnTo>
                <a:lnTo>
                  <a:pt x="389" y="475"/>
                </a:lnTo>
                <a:lnTo>
                  <a:pt x="352" y="496"/>
                </a:lnTo>
                <a:lnTo>
                  <a:pt x="317" y="516"/>
                </a:lnTo>
                <a:lnTo>
                  <a:pt x="285" y="537"/>
                </a:lnTo>
                <a:lnTo>
                  <a:pt x="255" y="556"/>
                </a:lnTo>
                <a:lnTo>
                  <a:pt x="229" y="571"/>
                </a:lnTo>
                <a:lnTo>
                  <a:pt x="206" y="584"/>
                </a:lnTo>
                <a:lnTo>
                  <a:pt x="169" y="597"/>
                </a:lnTo>
                <a:lnTo>
                  <a:pt x="148" y="592"/>
                </a:lnTo>
                <a:lnTo>
                  <a:pt x="143" y="560"/>
                </a:lnTo>
                <a:lnTo>
                  <a:pt x="160" y="496"/>
                </a:lnTo>
                <a:lnTo>
                  <a:pt x="176" y="452"/>
                </a:lnTo>
                <a:lnTo>
                  <a:pt x="197" y="398"/>
                </a:lnTo>
                <a:lnTo>
                  <a:pt x="146" y="379"/>
                </a:lnTo>
                <a:lnTo>
                  <a:pt x="65" y="347"/>
                </a:lnTo>
                <a:lnTo>
                  <a:pt x="4" y="310"/>
                </a:lnTo>
                <a:lnTo>
                  <a:pt x="0" y="289"/>
                </a:lnTo>
                <a:lnTo>
                  <a:pt x="18" y="270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3" name="Freeform 15"/>
          <p:cNvSpPr>
            <a:spLocks/>
          </p:cNvSpPr>
          <p:nvPr/>
        </p:nvSpPr>
        <p:spPr bwMode="auto">
          <a:xfrm>
            <a:off x="7856538" y="6019800"/>
            <a:ext cx="1287462" cy="838200"/>
          </a:xfrm>
          <a:custGeom>
            <a:avLst/>
            <a:gdLst>
              <a:gd name="T0" fmla="*/ 2147483647 w 811"/>
              <a:gd name="T1" fmla="*/ 2147483647 h 639"/>
              <a:gd name="T2" fmla="*/ 2147483647 w 811"/>
              <a:gd name="T3" fmla="*/ 2147483647 h 639"/>
              <a:gd name="T4" fmla="*/ 2147483647 w 811"/>
              <a:gd name="T5" fmla="*/ 2147483647 h 639"/>
              <a:gd name="T6" fmla="*/ 2147483647 w 811"/>
              <a:gd name="T7" fmla="*/ 2147483647 h 639"/>
              <a:gd name="T8" fmla="*/ 2147483647 w 811"/>
              <a:gd name="T9" fmla="*/ 2147483647 h 639"/>
              <a:gd name="T10" fmla="*/ 2147483647 w 811"/>
              <a:gd name="T11" fmla="*/ 2147483647 h 639"/>
              <a:gd name="T12" fmla="*/ 2147483647 w 811"/>
              <a:gd name="T13" fmla="*/ 2147483647 h 639"/>
              <a:gd name="T14" fmla="*/ 2147483647 w 811"/>
              <a:gd name="T15" fmla="*/ 2147483647 h 639"/>
              <a:gd name="T16" fmla="*/ 2147483647 w 811"/>
              <a:gd name="T17" fmla="*/ 2147483647 h 639"/>
              <a:gd name="T18" fmla="*/ 2147483647 w 811"/>
              <a:gd name="T19" fmla="*/ 0 h 639"/>
              <a:gd name="T20" fmla="*/ 2147483647 w 811"/>
              <a:gd name="T21" fmla="*/ 2147483647 h 639"/>
              <a:gd name="T22" fmla="*/ 2147483647 w 811"/>
              <a:gd name="T23" fmla="*/ 2147483647 h 639"/>
              <a:gd name="T24" fmla="*/ 2147483647 w 811"/>
              <a:gd name="T25" fmla="*/ 2147483647 h 639"/>
              <a:gd name="T26" fmla="*/ 2147483647 w 811"/>
              <a:gd name="T27" fmla="*/ 2147483647 h 639"/>
              <a:gd name="T28" fmla="*/ 2147483647 w 811"/>
              <a:gd name="T29" fmla="*/ 2147483647 h 639"/>
              <a:gd name="T30" fmla="*/ 2147483647 w 811"/>
              <a:gd name="T31" fmla="*/ 2147483647 h 639"/>
              <a:gd name="T32" fmla="*/ 2147483647 w 811"/>
              <a:gd name="T33" fmla="*/ 2147483647 h 639"/>
              <a:gd name="T34" fmla="*/ 2147483647 w 811"/>
              <a:gd name="T35" fmla="*/ 2147483647 h 639"/>
              <a:gd name="T36" fmla="*/ 2147483647 w 811"/>
              <a:gd name="T37" fmla="*/ 2147483647 h 639"/>
              <a:gd name="T38" fmla="*/ 2147483647 w 811"/>
              <a:gd name="T39" fmla="*/ 2147483647 h 639"/>
              <a:gd name="T40" fmla="*/ 2147483647 w 811"/>
              <a:gd name="T41" fmla="*/ 2147483647 h 639"/>
              <a:gd name="T42" fmla="*/ 2147483647 w 811"/>
              <a:gd name="T43" fmla="*/ 2147483647 h 639"/>
              <a:gd name="T44" fmla="*/ 2147483647 w 811"/>
              <a:gd name="T45" fmla="*/ 2147483647 h 639"/>
              <a:gd name="T46" fmla="*/ 2147483647 w 811"/>
              <a:gd name="T47" fmla="*/ 2147483647 h 639"/>
              <a:gd name="T48" fmla="*/ 2147483647 w 811"/>
              <a:gd name="T49" fmla="*/ 2147483647 h 639"/>
              <a:gd name="T50" fmla="*/ 2147483647 w 811"/>
              <a:gd name="T51" fmla="*/ 2147483647 h 639"/>
              <a:gd name="T52" fmla="*/ 2147483647 w 811"/>
              <a:gd name="T53" fmla="*/ 2147483647 h 639"/>
              <a:gd name="T54" fmla="*/ 2147483647 w 811"/>
              <a:gd name="T55" fmla="*/ 2147483647 h 639"/>
              <a:gd name="T56" fmla="*/ 2147483647 w 811"/>
              <a:gd name="T57" fmla="*/ 2147483647 h 639"/>
              <a:gd name="T58" fmla="*/ 2147483647 w 811"/>
              <a:gd name="T59" fmla="*/ 2147483647 h 639"/>
              <a:gd name="T60" fmla="*/ 2147483647 w 811"/>
              <a:gd name="T61" fmla="*/ 2147483647 h 639"/>
              <a:gd name="T62" fmla="*/ 2147483647 w 811"/>
              <a:gd name="T63" fmla="*/ 2147483647 h 639"/>
              <a:gd name="T64" fmla="*/ 2147483647 w 811"/>
              <a:gd name="T65" fmla="*/ 2147483647 h 639"/>
              <a:gd name="T66" fmla="*/ 2147483647 w 811"/>
              <a:gd name="T67" fmla="*/ 2147483647 h 639"/>
              <a:gd name="T68" fmla="*/ 2147483647 w 811"/>
              <a:gd name="T69" fmla="*/ 2147483647 h 639"/>
              <a:gd name="T70" fmla="*/ 2147483647 w 811"/>
              <a:gd name="T71" fmla="*/ 2147483647 h 639"/>
              <a:gd name="T72" fmla="*/ 2147483647 w 811"/>
              <a:gd name="T73" fmla="*/ 2147483647 h 639"/>
              <a:gd name="T74" fmla="*/ 2147483647 w 811"/>
              <a:gd name="T75" fmla="*/ 2147483647 h 639"/>
              <a:gd name="T76" fmla="*/ 2147483647 w 811"/>
              <a:gd name="T77" fmla="*/ 2147483647 h 639"/>
              <a:gd name="T78" fmla="*/ 2147483647 w 811"/>
              <a:gd name="T79" fmla="*/ 2147483647 h 639"/>
              <a:gd name="T80" fmla="*/ 2147483647 w 811"/>
              <a:gd name="T81" fmla="*/ 2147483647 h 639"/>
              <a:gd name="T82" fmla="*/ 2147483647 w 811"/>
              <a:gd name="T83" fmla="*/ 2147483647 h 639"/>
              <a:gd name="T84" fmla="*/ 2147483647 w 811"/>
              <a:gd name="T85" fmla="*/ 2147483647 h 639"/>
              <a:gd name="T86" fmla="*/ 2147483647 w 811"/>
              <a:gd name="T87" fmla="*/ 2147483647 h 639"/>
              <a:gd name="T88" fmla="*/ 2147483647 w 811"/>
              <a:gd name="T89" fmla="*/ 2147483647 h 639"/>
              <a:gd name="T90" fmla="*/ 2147483647 w 811"/>
              <a:gd name="T91" fmla="*/ 2147483647 h 639"/>
              <a:gd name="T92" fmla="*/ 2147483647 w 811"/>
              <a:gd name="T93" fmla="*/ 2147483647 h 639"/>
              <a:gd name="T94" fmla="*/ 2147483647 w 811"/>
              <a:gd name="T95" fmla="*/ 2147483647 h 639"/>
              <a:gd name="T96" fmla="*/ 2147483647 w 811"/>
              <a:gd name="T97" fmla="*/ 2147483647 h 639"/>
              <a:gd name="T98" fmla="*/ 2147483647 w 811"/>
              <a:gd name="T99" fmla="*/ 2147483647 h 639"/>
              <a:gd name="T100" fmla="*/ 2147483647 w 811"/>
              <a:gd name="T101" fmla="*/ 2147483647 h 639"/>
              <a:gd name="T102" fmla="*/ 2147483647 w 811"/>
              <a:gd name="T103" fmla="*/ 2147483647 h 639"/>
              <a:gd name="T104" fmla="*/ 2147483647 w 811"/>
              <a:gd name="T105" fmla="*/ 2147483647 h 639"/>
              <a:gd name="T106" fmla="*/ 2147483647 w 811"/>
              <a:gd name="T107" fmla="*/ 2147483647 h 639"/>
              <a:gd name="T108" fmla="*/ 2147483647 w 811"/>
              <a:gd name="T109" fmla="*/ 2147483647 h 639"/>
              <a:gd name="T110" fmla="*/ 0 w 811"/>
              <a:gd name="T111" fmla="*/ 2147483647 h 639"/>
              <a:gd name="T112" fmla="*/ 2147483647 w 811"/>
              <a:gd name="T113" fmla="*/ 2147483647 h 639"/>
              <a:gd name="T114" fmla="*/ 2147483647 w 811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1"/>
              <a:gd name="T175" fmla="*/ 0 h 639"/>
              <a:gd name="T176" fmla="*/ 811 w 811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1" h="639">
                <a:moveTo>
                  <a:pt x="21" y="271"/>
                </a:moveTo>
                <a:lnTo>
                  <a:pt x="28" y="256"/>
                </a:lnTo>
                <a:lnTo>
                  <a:pt x="51" y="242"/>
                </a:lnTo>
                <a:lnTo>
                  <a:pt x="130" y="222"/>
                </a:lnTo>
                <a:lnTo>
                  <a:pt x="283" y="203"/>
                </a:lnTo>
                <a:lnTo>
                  <a:pt x="299" y="130"/>
                </a:lnTo>
                <a:lnTo>
                  <a:pt x="315" y="68"/>
                </a:lnTo>
                <a:lnTo>
                  <a:pt x="334" y="40"/>
                </a:lnTo>
                <a:lnTo>
                  <a:pt x="352" y="21"/>
                </a:lnTo>
                <a:lnTo>
                  <a:pt x="380" y="0"/>
                </a:lnTo>
                <a:lnTo>
                  <a:pt x="406" y="2"/>
                </a:lnTo>
                <a:lnTo>
                  <a:pt x="429" y="19"/>
                </a:lnTo>
                <a:lnTo>
                  <a:pt x="475" y="92"/>
                </a:lnTo>
                <a:lnTo>
                  <a:pt x="501" y="137"/>
                </a:lnTo>
                <a:lnTo>
                  <a:pt x="531" y="182"/>
                </a:lnTo>
                <a:lnTo>
                  <a:pt x="626" y="167"/>
                </a:lnTo>
                <a:lnTo>
                  <a:pt x="705" y="156"/>
                </a:lnTo>
                <a:lnTo>
                  <a:pt x="802" y="154"/>
                </a:lnTo>
                <a:lnTo>
                  <a:pt x="811" y="171"/>
                </a:lnTo>
                <a:lnTo>
                  <a:pt x="790" y="203"/>
                </a:lnTo>
                <a:lnTo>
                  <a:pt x="767" y="226"/>
                </a:lnTo>
                <a:lnTo>
                  <a:pt x="735" y="254"/>
                </a:lnTo>
                <a:lnTo>
                  <a:pt x="714" y="269"/>
                </a:lnTo>
                <a:lnTo>
                  <a:pt x="691" y="286"/>
                </a:lnTo>
                <a:lnTo>
                  <a:pt x="665" y="304"/>
                </a:lnTo>
                <a:lnTo>
                  <a:pt x="637" y="325"/>
                </a:lnTo>
                <a:lnTo>
                  <a:pt x="674" y="385"/>
                </a:lnTo>
                <a:lnTo>
                  <a:pt x="702" y="447"/>
                </a:lnTo>
                <a:lnTo>
                  <a:pt x="732" y="577"/>
                </a:lnTo>
                <a:lnTo>
                  <a:pt x="725" y="624"/>
                </a:lnTo>
                <a:lnTo>
                  <a:pt x="712" y="635"/>
                </a:lnTo>
                <a:lnTo>
                  <a:pt x="693" y="639"/>
                </a:lnTo>
                <a:lnTo>
                  <a:pt x="591" y="601"/>
                </a:lnTo>
                <a:lnTo>
                  <a:pt x="559" y="584"/>
                </a:lnTo>
                <a:lnTo>
                  <a:pt x="528" y="566"/>
                </a:lnTo>
                <a:lnTo>
                  <a:pt x="501" y="547"/>
                </a:lnTo>
                <a:lnTo>
                  <a:pt x="471" y="528"/>
                </a:lnTo>
                <a:lnTo>
                  <a:pt x="445" y="509"/>
                </a:lnTo>
                <a:lnTo>
                  <a:pt x="422" y="494"/>
                </a:lnTo>
                <a:lnTo>
                  <a:pt x="389" y="475"/>
                </a:lnTo>
                <a:lnTo>
                  <a:pt x="352" y="496"/>
                </a:lnTo>
                <a:lnTo>
                  <a:pt x="318" y="519"/>
                </a:lnTo>
                <a:lnTo>
                  <a:pt x="285" y="537"/>
                </a:lnTo>
                <a:lnTo>
                  <a:pt x="257" y="556"/>
                </a:lnTo>
                <a:lnTo>
                  <a:pt x="230" y="571"/>
                </a:lnTo>
                <a:lnTo>
                  <a:pt x="206" y="584"/>
                </a:lnTo>
                <a:lnTo>
                  <a:pt x="169" y="599"/>
                </a:lnTo>
                <a:lnTo>
                  <a:pt x="149" y="592"/>
                </a:lnTo>
                <a:lnTo>
                  <a:pt x="146" y="560"/>
                </a:lnTo>
                <a:lnTo>
                  <a:pt x="160" y="498"/>
                </a:lnTo>
                <a:lnTo>
                  <a:pt x="176" y="453"/>
                </a:lnTo>
                <a:lnTo>
                  <a:pt x="199" y="398"/>
                </a:lnTo>
                <a:lnTo>
                  <a:pt x="146" y="380"/>
                </a:lnTo>
                <a:lnTo>
                  <a:pt x="65" y="348"/>
                </a:lnTo>
                <a:lnTo>
                  <a:pt x="5" y="310"/>
                </a:lnTo>
                <a:lnTo>
                  <a:pt x="0" y="289"/>
                </a:lnTo>
                <a:lnTo>
                  <a:pt x="21" y="271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4" name="Freeform 16"/>
          <p:cNvSpPr>
            <a:spLocks/>
          </p:cNvSpPr>
          <p:nvPr/>
        </p:nvSpPr>
        <p:spPr bwMode="auto">
          <a:xfrm>
            <a:off x="0" y="0"/>
            <a:ext cx="1287463" cy="1014413"/>
          </a:xfrm>
          <a:custGeom>
            <a:avLst/>
            <a:gdLst>
              <a:gd name="T0" fmla="*/ 2147483647 w 811"/>
              <a:gd name="T1" fmla="*/ 2147483647 h 639"/>
              <a:gd name="T2" fmla="*/ 2147483647 w 811"/>
              <a:gd name="T3" fmla="*/ 2147483647 h 639"/>
              <a:gd name="T4" fmla="*/ 2147483647 w 811"/>
              <a:gd name="T5" fmla="*/ 2147483647 h 639"/>
              <a:gd name="T6" fmla="*/ 2147483647 w 811"/>
              <a:gd name="T7" fmla="*/ 2147483647 h 639"/>
              <a:gd name="T8" fmla="*/ 2147483647 w 811"/>
              <a:gd name="T9" fmla="*/ 2147483647 h 639"/>
              <a:gd name="T10" fmla="*/ 2147483647 w 811"/>
              <a:gd name="T11" fmla="*/ 2147483647 h 639"/>
              <a:gd name="T12" fmla="*/ 2147483647 w 811"/>
              <a:gd name="T13" fmla="*/ 2147483647 h 639"/>
              <a:gd name="T14" fmla="*/ 2147483647 w 811"/>
              <a:gd name="T15" fmla="*/ 2147483647 h 639"/>
              <a:gd name="T16" fmla="*/ 2147483647 w 811"/>
              <a:gd name="T17" fmla="*/ 2147483647 h 639"/>
              <a:gd name="T18" fmla="*/ 2147483647 w 811"/>
              <a:gd name="T19" fmla="*/ 0 h 639"/>
              <a:gd name="T20" fmla="*/ 2147483647 w 811"/>
              <a:gd name="T21" fmla="*/ 0 h 639"/>
              <a:gd name="T22" fmla="*/ 2147483647 w 811"/>
              <a:gd name="T23" fmla="*/ 2147483647 h 639"/>
              <a:gd name="T24" fmla="*/ 2147483647 w 811"/>
              <a:gd name="T25" fmla="*/ 2147483647 h 639"/>
              <a:gd name="T26" fmla="*/ 2147483647 w 811"/>
              <a:gd name="T27" fmla="*/ 2147483647 h 639"/>
              <a:gd name="T28" fmla="*/ 2147483647 w 811"/>
              <a:gd name="T29" fmla="*/ 2147483647 h 639"/>
              <a:gd name="T30" fmla="*/ 2147483647 w 811"/>
              <a:gd name="T31" fmla="*/ 2147483647 h 639"/>
              <a:gd name="T32" fmla="*/ 2147483647 w 811"/>
              <a:gd name="T33" fmla="*/ 2147483647 h 639"/>
              <a:gd name="T34" fmla="*/ 2147483647 w 811"/>
              <a:gd name="T35" fmla="*/ 2147483647 h 639"/>
              <a:gd name="T36" fmla="*/ 2147483647 w 811"/>
              <a:gd name="T37" fmla="*/ 2147483647 h 639"/>
              <a:gd name="T38" fmla="*/ 2147483647 w 811"/>
              <a:gd name="T39" fmla="*/ 2147483647 h 639"/>
              <a:gd name="T40" fmla="*/ 2147483647 w 811"/>
              <a:gd name="T41" fmla="*/ 2147483647 h 639"/>
              <a:gd name="T42" fmla="*/ 2147483647 w 811"/>
              <a:gd name="T43" fmla="*/ 2147483647 h 639"/>
              <a:gd name="T44" fmla="*/ 2147483647 w 811"/>
              <a:gd name="T45" fmla="*/ 2147483647 h 639"/>
              <a:gd name="T46" fmla="*/ 2147483647 w 811"/>
              <a:gd name="T47" fmla="*/ 2147483647 h 639"/>
              <a:gd name="T48" fmla="*/ 2147483647 w 811"/>
              <a:gd name="T49" fmla="*/ 2147483647 h 639"/>
              <a:gd name="T50" fmla="*/ 2147483647 w 811"/>
              <a:gd name="T51" fmla="*/ 2147483647 h 639"/>
              <a:gd name="T52" fmla="*/ 2147483647 w 811"/>
              <a:gd name="T53" fmla="*/ 2147483647 h 639"/>
              <a:gd name="T54" fmla="*/ 2147483647 w 811"/>
              <a:gd name="T55" fmla="*/ 2147483647 h 639"/>
              <a:gd name="T56" fmla="*/ 2147483647 w 811"/>
              <a:gd name="T57" fmla="*/ 2147483647 h 639"/>
              <a:gd name="T58" fmla="*/ 2147483647 w 811"/>
              <a:gd name="T59" fmla="*/ 2147483647 h 639"/>
              <a:gd name="T60" fmla="*/ 2147483647 w 811"/>
              <a:gd name="T61" fmla="*/ 2147483647 h 639"/>
              <a:gd name="T62" fmla="*/ 2147483647 w 811"/>
              <a:gd name="T63" fmla="*/ 2147483647 h 639"/>
              <a:gd name="T64" fmla="*/ 2147483647 w 811"/>
              <a:gd name="T65" fmla="*/ 2147483647 h 639"/>
              <a:gd name="T66" fmla="*/ 2147483647 w 811"/>
              <a:gd name="T67" fmla="*/ 2147483647 h 639"/>
              <a:gd name="T68" fmla="*/ 2147483647 w 811"/>
              <a:gd name="T69" fmla="*/ 2147483647 h 639"/>
              <a:gd name="T70" fmla="*/ 2147483647 w 811"/>
              <a:gd name="T71" fmla="*/ 2147483647 h 639"/>
              <a:gd name="T72" fmla="*/ 2147483647 w 811"/>
              <a:gd name="T73" fmla="*/ 2147483647 h 639"/>
              <a:gd name="T74" fmla="*/ 2147483647 w 811"/>
              <a:gd name="T75" fmla="*/ 2147483647 h 639"/>
              <a:gd name="T76" fmla="*/ 2147483647 w 811"/>
              <a:gd name="T77" fmla="*/ 2147483647 h 639"/>
              <a:gd name="T78" fmla="*/ 2147483647 w 811"/>
              <a:gd name="T79" fmla="*/ 2147483647 h 639"/>
              <a:gd name="T80" fmla="*/ 2147483647 w 811"/>
              <a:gd name="T81" fmla="*/ 2147483647 h 639"/>
              <a:gd name="T82" fmla="*/ 2147483647 w 811"/>
              <a:gd name="T83" fmla="*/ 2147483647 h 639"/>
              <a:gd name="T84" fmla="*/ 2147483647 w 811"/>
              <a:gd name="T85" fmla="*/ 2147483647 h 639"/>
              <a:gd name="T86" fmla="*/ 2147483647 w 811"/>
              <a:gd name="T87" fmla="*/ 2147483647 h 639"/>
              <a:gd name="T88" fmla="*/ 2147483647 w 811"/>
              <a:gd name="T89" fmla="*/ 2147483647 h 639"/>
              <a:gd name="T90" fmla="*/ 2147483647 w 811"/>
              <a:gd name="T91" fmla="*/ 2147483647 h 639"/>
              <a:gd name="T92" fmla="*/ 2147483647 w 811"/>
              <a:gd name="T93" fmla="*/ 2147483647 h 639"/>
              <a:gd name="T94" fmla="*/ 2147483647 w 811"/>
              <a:gd name="T95" fmla="*/ 2147483647 h 639"/>
              <a:gd name="T96" fmla="*/ 2147483647 w 811"/>
              <a:gd name="T97" fmla="*/ 2147483647 h 639"/>
              <a:gd name="T98" fmla="*/ 2147483647 w 811"/>
              <a:gd name="T99" fmla="*/ 2147483647 h 639"/>
              <a:gd name="T100" fmla="*/ 2147483647 w 811"/>
              <a:gd name="T101" fmla="*/ 2147483647 h 639"/>
              <a:gd name="T102" fmla="*/ 2147483647 w 811"/>
              <a:gd name="T103" fmla="*/ 2147483647 h 639"/>
              <a:gd name="T104" fmla="*/ 2147483647 w 811"/>
              <a:gd name="T105" fmla="*/ 2147483647 h 639"/>
              <a:gd name="T106" fmla="*/ 2147483647 w 811"/>
              <a:gd name="T107" fmla="*/ 2147483647 h 639"/>
              <a:gd name="T108" fmla="*/ 2147483647 w 811"/>
              <a:gd name="T109" fmla="*/ 2147483647 h 639"/>
              <a:gd name="T110" fmla="*/ 0 w 811"/>
              <a:gd name="T111" fmla="*/ 2147483647 h 639"/>
              <a:gd name="T112" fmla="*/ 2147483647 w 811"/>
              <a:gd name="T113" fmla="*/ 2147483647 h 639"/>
              <a:gd name="T114" fmla="*/ 2147483647 w 811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1"/>
              <a:gd name="T175" fmla="*/ 0 h 639"/>
              <a:gd name="T176" fmla="*/ 811 w 811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1" h="639">
                <a:moveTo>
                  <a:pt x="21" y="269"/>
                </a:moveTo>
                <a:lnTo>
                  <a:pt x="30" y="254"/>
                </a:lnTo>
                <a:lnTo>
                  <a:pt x="54" y="241"/>
                </a:lnTo>
                <a:lnTo>
                  <a:pt x="130" y="220"/>
                </a:lnTo>
                <a:lnTo>
                  <a:pt x="283" y="201"/>
                </a:lnTo>
                <a:lnTo>
                  <a:pt x="302" y="128"/>
                </a:lnTo>
                <a:lnTo>
                  <a:pt x="318" y="66"/>
                </a:lnTo>
                <a:lnTo>
                  <a:pt x="334" y="40"/>
                </a:lnTo>
                <a:lnTo>
                  <a:pt x="353" y="21"/>
                </a:lnTo>
                <a:lnTo>
                  <a:pt x="383" y="0"/>
                </a:lnTo>
                <a:lnTo>
                  <a:pt x="408" y="0"/>
                </a:lnTo>
                <a:lnTo>
                  <a:pt x="431" y="19"/>
                </a:lnTo>
                <a:lnTo>
                  <a:pt x="475" y="90"/>
                </a:lnTo>
                <a:lnTo>
                  <a:pt x="503" y="135"/>
                </a:lnTo>
                <a:lnTo>
                  <a:pt x="533" y="180"/>
                </a:lnTo>
                <a:lnTo>
                  <a:pt x="626" y="165"/>
                </a:lnTo>
                <a:lnTo>
                  <a:pt x="705" y="154"/>
                </a:lnTo>
                <a:lnTo>
                  <a:pt x="802" y="154"/>
                </a:lnTo>
                <a:lnTo>
                  <a:pt x="811" y="169"/>
                </a:lnTo>
                <a:lnTo>
                  <a:pt x="793" y="201"/>
                </a:lnTo>
                <a:lnTo>
                  <a:pt x="767" y="224"/>
                </a:lnTo>
                <a:lnTo>
                  <a:pt x="735" y="252"/>
                </a:lnTo>
                <a:lnTo>
                  <a:pt x="714" y="269"/>
                </a:lnTo>
                <a:lnTo>
                  <a:pt x="693" y="286"/>
                </a:lnTo>
                <a:lnTo>
                  <a:pt x="668" y="304"/>
                </a:lnTo>
                <a:lnTo>
                  <a:pt x="640" y="325"/>
                </a:lnTo>
                <a:lnTo>
                  <a:pt x="675" y="383"/>
                </a:lnTo>
                <a:lnTo>
                  <a:pt x="705" y="445"/>
                </a:lnTo>
                <a:lnTo>
                  <a:pt x="735" y="577"/>
                </a:lnTo>
                <a:lnTo>
                  <a:pt x="726" y="624"/>
                </a:lnTo>
                <a:lnTo>
                  <a:pt x="714" y="635"/>
                </a:lnTo>
                <a:lnTo>
                  <a:pt x="695" y="639"/>
                </a:lnTo>
                <a:lnTo>
                  <a:pt x="591" y="601"/>
                </a:lnTo>
                <a:lnTo>
                  <a:pt x="561" y="584"/>
                </a:lnTo>
                <a:lnTo>
                  <a:pt x="531" y="566"/>
                </a:lnTo>
                <a:lnTo>
                  <a:pt x="501" y="545"/>
                </a:lnTo>
                <a:lnTo>
                  <a:pt x="473" y="526"/>
                </a:lnTo>
                <a:lnTo>
                  <a:pt x="447" y="509"/>
                </a:lnTo>
                <a:lnTo>
                  <a:pt x="424" y="494"/>
                </a:lnTo>
                <a:lnTo>
                  <a:pt x="390" y="474"/>
                </a:lnTo>
                <a:lnTo>
                  <a:pt x="353" y="496"/>
                </a:lnTo>
                <a:lnTo>
                  <a:pt x="320" y="517"/>
                </a:lnTo>
                <a:lnTo>
                  <a:pt x="288" y="537"/>
                </a:lnTo>
                <a:lnTo>
                  <a:pt x="258" y="556"/>
                </a:lnTo>
                <a:lnTo>
                  <a:pt x="232" y="571"/>
                </a:lnTo>
                <a:lnTo>
                  <a:pt x="207" y="584"/>
                </a:lnTo>
                <a:lnTo>
                  <a:pt x="172" y="598"/>
                </a:lnTo>
                <a:lnTo>
                  <a:pt x="151" y="592"/>
                </a:lnTo>
                <a:lnTo>
                  <a:pt x="146" y="560"/>
                </a:lnTo>
                <a:lnTo>
                  <a:pt x="163" y="496"/>
                </a:lnTo>
                <a:lnTo>
                  <a:pt x="179" y="451"/>
                </a:lnTo>
                <a:lnTo>
                  <a:pt x="200" y="397"/>
                </a:lnTo>
                <a:lnTo>
                  <a:pt x="149" y="380"/>
                </a:lnTo>
                <a:lnTo>
                  <a:pt x="65" y="348"/>
                </a:lnTo>
                <a:lnTo>
                  <a:pt x="7" y="308"/>
                </a:lnTo>
                <a:lnTo>
                  <a:pt x="0" y="289"/>
                </a:lnTo>
                <a:lnTo>
                  <a:pt x="21" y="269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5" name="Freeform 17"/>
          <p:cNvSpPr>
            <a:spLocks/>
          </p:cNvSpPr>
          <p:nvPr/>
        </p:nvSpPr>
        <p:spPr bwMode="auto">
          <a:xfrm>
            <a:off x="293688" y="2971800"/>
            <a:ext cx="374650" cy="858838"/>
          </a:xfrm>
          <a:custGeom>
            <a:avLst/>
            <a:gdLst>
              <a:gd name="T0" fmla="*/ 2147483647 w 236"/>
              <a:gd name="T1" fmla="*/ 2147483647 h 541"/>
              <a:gd name="T2" fmla="*/ 2147483647 w 236"/>
              <a:gd name="T3" fmla="*/ 2147483647 h 541"/>
              <a:gd name="T4" fmla="*/ 2147483647 w 236"/>
              <a:gd name="T5" fmla="*/ 2147483647 h 541"/>
              <a:gd name="T6" fmla="*/ 2147483647 w 236"/>
              <a:gd name="T7" fmla="*/ 2147483647 h 541"/>
              <a:gd name="T8" fmla="*/ 2147483647 w 236"/>
              <a:gd name="T9" fmla="*/ 2147483647 h 541"/>
              <a:gd name="T10" fmla="*/ 2147483647 w 236"/>
              <a:gd name="T11" fmla="*/ 2147483647 h 541"/>
              <a:gd name="T12" fmla="*/ 2147483647 w 236"/>
              <a:gd name="T13" fmla="*/ 2147483647 h 541"/>
              <a:gd name="T14" fmla="*/ 2147483647 w 236"/>
              <a:gd name="T15" fmla="*/ 2147483647 h 541"/>
              <a:gd name="T16" fmla="*/ 2147483647 w 236"/>
              <a:gd name="T17" fmla="*/ 2147483647 h 541"/>
              <a:gd name="T18" fmla="*/ 2147483647 w 236"/>
              <a:gd name="T19" fmla="*/ 2147483647 h 541"/>
              <a:gd name="T20" fmla="*/ 2147483647 w 236"/>
              <a:gd name="T21" fmla="*/ 2147483647 h 541"/>
              <a:gd name="T22" fmla="*/ 2147483647 w 236"/>
              <a:gd name="T23" fmla="*/ 2147483647 h 541"/>
              <a:gd name="T24" fmla="*/ 0 w 236"/>
              <a:gd name="T25" fmla="*/ 2147483647 h 541"/>
              <a:gd name="T26" fmla="*/ 0 w 236"/>
              <a:gd name="T27" fmla="*/ 2147483647 h 541"/>
              <a:gd name="T28" fmla="*/ 2147483647 w 236"/>
              <a:gd name="T29" fmla="*/ 2147483647 h 541"/>
              <a:gd name="T30" fmla="*/ 2147483647 w 236"/>
              <a:gd name="T31" fmla="*/ 2147483647 h 541"/>
              <a:gd name="T32" fmla="*/ 2147483647 w 236"/>
              <a:gd name="T33" fmla="*/ 0 h 541"/>
              <a:gd name="T34" fmla="*/ 2147483647 w 236"/>
              <a:gd name="T35" fmla="*/ 2147483647 h 541"/>
              <a:gd name="T36" fmla="*/ 2147483647 w 236"/>
              <a:gd name="T37" fmla="*/ 2147483647 h 541"/>
              <a:gd name="T38" fmla="*/ 2147483647 w 236"/>
              <a:gd name="T39" fmla="*/ 2147483647 h 54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36"/>
              <a:gd name="T61" fmla="*/ 0 h 541"/>
              <a:gd name="T62" fmla="*/ 236 w 236"/>
              <a:gd name="T63" fmla="*/ 541 h 541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36" h="541">
                <a:moveTo>
                  <a:pt x="180" y="62"/>
                </a:moveTo>
                <a:lnTo>
                  <a:pt x="236" y="477"/>
                </a:lnTo>
                <a:lnTo>
                  <a:pt x="217" y="511"/>
                </a:lnTo>
                <a:lnTo>
                  <a:pt x="204" y="524"/>
                </a:lnTo>
                <a:lnTo>
                  <a:pt x="187" y="533"/>
                </a:lnTo>
                <a:lnTo>
                  <a:pt x="113" y="541"/>
                </a:lnTo>
                <a:lnTo>
                  <a:pt x="48" y="509"/>
                </a:lnTo>
                <a:lnTo>
                  <a:pt x="32" y="479"/>
                </a:lnTo>
                <a:lnTo>
                  <a:pt x="32" y="441"/>
                </a:lnTo>
                <a:lnTo>
                  <a:pt x="46" y="347"/>
                </a:lnTo>
                <a:lnTo>
                  <a:pt x="39" y="263"/>
                </a:lnTo>
                <a:lnTo>
                  <a:pt x="21" y="180"/>
                </a:lnTo>
                <a:lnTo>
                  <a:pt x="0" y="84"/>
                </a:lnTo>
                <a:lnTo>
                  <a:pt x="0" y="52"/>
                </a:lnTo>
                <a:lnTo>
                  <a:pt x="16" y="26"/>
                </a:lnTo>
                <a:lnTo>
                  <a:pt x="44" y="9"/>
                </a:lnTo>
                <a:lnTo>
                  <a:pt x="76" y="0"/>
                </a:lnTo>
                <a:lnTo>
                  <a:pt x="141" y="9"/>
                </a:lnTo>
                <a:lnTo>
                  <a:pt x="180" y="62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6" name="Freeform 18"/>
          <p:cNvSpPr>
            <a:spLocks/>
          </p:cNvSpPr>
          <p:nvPr/>
        </p:nvSpPr>
        <p:spPr bwMode="auto">
          <a:xfrm>
            <a:off x="228600" y="4267200"/>
            <a:ext cx="404813" cy="895350"/>
          </a:xfrm>
          <a:custGeom>
            <a:avLst/>
            <a:gdLst>
              <a:gd name="T0" fmla="*/ 2147483647 w 255"/>
              <a:gd name="T1" fmla="*/ 2147483647 h 564"/>
              <a:gd name="T2" fmla="*/ 2147483647 w 255"/>
              <a:gd name="T3" fmla="*/ 2147483647 h 564"/>
              <a:gd name="T4" fmla="*/ 2147483647 w 255"/>
              <a:gd name="T5" fmla="*/ 2147483647 h 564"/>
              <a:gd name="T6" fmla="*/ 2147483647 w 255"/>
              <a:gd name="T7" fmla="*/ 2147483647 h 564"/>
              <a:gd name="T8" fmla="*/ 2147483647 w 255"/>
              <a:gd name="T9" fmla="*/ 2147483647 h 564"/>
              <a:gd name="T10" fmla="*/ 2147483647 w 255"/>
              <a:gd name="T11" fmla="*/ 2147483647 h 564"/>
              <a:gd name="T12" fmla="*/ 2147483647 w 255"/>
              <a:gd name="T13" fmla="*/ 2147483647 h 564"/>
              <a:gd name="T14" fmla="*/ 2147483647 w 255"/>
              <a:gd name="T15" fmla="*/ 2147483647 h 564"/>
              <a:gd name="T16" fmla="*/ 0 w 255"/>
              <a:gd name="T17" fmla="*/ 2147483647 h 564"/>
              <a:gd name="T18" fmla="*/ 2147483647 w 255"/>
              <a:gd name="T19" fmla="*/ 2147483647 h 564"/>
              <a:gd name="T20" fmla="*/ 2147483647 w 255"/>
              <a:gd name="T21" fmla="*/ 2147483647 h 564"/>
              <a:gd name="T22" fmla="*/ 2147483647 w 255"/>
              <a:gd name="T23" fmla="*/ 2147483647 h 564"/>
              <a:gd name="T24" fmla="*/ 2147483647 w 255"/>
              <a:gd name="T25" fmla="*/ 2147483647 h 564"/>
              <a:gd name="T26" fmla="*/ 2147483647 w 255"/>
              <a:gd name="T27" fmla="*/ 2147483647 h 564"/>
              <a:gd name="T28" fmla="*/ 2147483647 w 255"/>
              <a:gd name="T29" fmla="*/ 2147483647 h 564"/>
              <a:gd name="T30" fmla="*/ 2147483647 w 255"/>
              <a:gd name="T31" fmla="*/ 2147483647 h 564"/>
              <a:gd name="T32" fmla="*/ 2147483647 w 255"/>
              <a:gd name="T33" fmla="*/ 0 h 564"/>
              <a:gd name="T34" fmla="*/ 2147483647 w 255"/>
              <a:gd name="T35" fmla="*/ 2147483647 h 564"/>
              <a:gd name="T36" fmla="*/ 2147483647 w 255"/>
              <a:gd name="T37" fmla="*/ 2147483647 h 564"/>
              <a:gd name="T38" fmla="*/ 2147483647 w 255"/>
              <a:gd name="T39" fmla="*/ 2147483647 h 56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55"/>
              <a:gd name="T61" fmla="*/ 0 h 564"/>
              <a:gd name="T62" fmla="*/ 255 w 255"/>
              <a:gd name="T63" fmla="*/ 564 h 56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55" h="564">
                <a:moveTo>
                  <a:pt x="255" y="79"/>
                </a:moveTo>
                <a:lnTo>
                  <a:pt x="241" y="378"/>
                </a:lnTo>
                <a:lnTo>
                  <a:pt x="220" y="478"/>
                </a:lnTo>
                <a:lnTo>
                  <a:pt x="208" y="517"/>
                </a:lnTo>
                <a:lnTo>
                  <a:pt x="181" y="543"/>
                </a:lnTo>
                <a:lnTo>
                  <a:pt x="146" y="560"/>
                </a:lnTo>
                <a:lnTo>
                  <a:pt x="104" y="564"/>
                </a:lnTo>
                <a:lnTo>
                  <a:pt x="30" y="538"/>
                </a:lnTo>
                <a:lnTo>
                  <a:pt x="0" y="468"/>
                </a:lnTo>
                <a:lnTo>
                  <a:pt x="9" y="357"/>
                </a:lnTo>
                <a:lnTo>
                  <a:pt x="23" y="280"/>
                </a:lnTo>
                <a:lnTo>
                  <a:pt x="42" y="215"/>
                </a:lnTo>
                <a:lnTo>
                  <a:pt x="72" y="72"/>
                </a:lnTo>
                <a:lnTo>
                  <a:pt x="81" y="38"/>
                </a:lnTo>
                <a:lnTo>
                  <a:pt x="104" y="15"/>
                </a:lnTo>
                <a:lnTo>
                  <a:pt x="134" y="4"/>
                </a:lnTo>
                <a:lnTo>
                  <a:pt x="169" y="0"/>
                </a:lnTo>
                <a:lnTo>
                  <a:pt x="229" y="21"/>
                </a:lnTo>
                <a:lnTo>
                  <a:pt x="255" y="79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7" name="Freeform 19"/>
          <p:cNvSpPr>
            <a:spLocks/>
          </p:cNvSpPr>
          <p:nvPr/>
        </p:nvSpPr>
        <p:spPr bwMode="auto">
          <a:xfrm>
            <a:off x="1600200" y="6502400"/>
            <a:ext cx="1354138" cy="268288"/>
          </a:xfrm>
          <a:custGeom>
            <a:avLst/>
            <a:gdLst>
              <a:gd name="T0" fmla="*/ 2147483647 w 853"/>
              <a:gd name="T1" fmla="*/ 2147483647 h 169"/>
              <a:gd name="T2" fmla="*/ 2147483647 w 853"/>
              <a:gd name="T3" fmla="*/ 2147483647 h 169"/>
              <a:gd name="T4" fmla="*/ 2147483647 w 853"/>
              <a:gd name="T5" fmla="*/ 2147483647 h 169"/>
              <a:gd name="T6" fmla="*/ 2147483647 w 853"/>
              <a:gd name="T7" fmla="*/ 2147483647 h 169"/>
              <a:gd name="T8" fmla="*/ 2147483647 w 853"/>
              <a:gd name="T9" fmla="*/ 0 h 169"/>
              <a:gd name="T10" fmla="*/ 2147483647 w 853"/>
              <a:gd name="T11" fmla="*/ 2147483647 h 169"/>
              <a:gd name="T12" fmla="*/ 2147483647 w 853"/>
              <a:gd name="T13" fmla="*/ 2147483647 h 169"/>
              <a:gd name="T14" fmla="*/ 2147483647 w 853"/>
              <a:gd name="T15" fmla="*/ 2147483647 h 169"/>
              <a:gd name="T16" fmla="*/ 2147483647 w 853"/>
              <a:gd name="T17" fmla="*/ 2147483647 h 169"/>
              <a:gd name="T18" fmla="*/ 2147483647 w 853"/>
              <a:gd name="T19" fmla="*/ 2147483647 h 169"/>
              <a:gd name="T20" fmla="*/ 2147483647 w 853"/>
              <a:gd name="T21" fmla="*/ 2147483647 h 169"/>
              <a:gd name="T22" fmla="*/ 2147483647 w 853"/>
              <a:gd name="T23" fmla="*/ 2147483647 h 169"/>
              <a:gd name="T24" fmla="*/ 2147483647 w 853"/>
              <a:gd name="T25" fmla="*/ 2147483647 h 169"/>
              <a:gd name="T26" fmla="*/ 2147483647 w 853"/>
              <a:gd name="T27" fmla="*/ 2147483647 h 169"/>
              <a:gd name="T28" fmla="*/ 2147483647 w 853"/>
              <a:gd name="T29" fmla="*/ 2147483647 h 169"/>
              <a:gd name="T30" fmla="*/ 0 w 853"/>
              <a:gd name="T31" fmla="*/ 2147483647 h 169"/>
              <a:gd name="T32" fmla="*/ 2147483647 w 853"/>
              <a:gd name="T33" fmla="*/ 2147483647 h 169"/>
              <a:gd name="T34" fmla="*/ 2147483647 w 853"/>
              <a:gd name="T35" fmla="*/ 2147483647 h 169"/>
              <a:gd name="T36" fmla="*/ 2147483647 w 853"/>
              <a:gd name="T37" fmla="*/ 2147483647 h 169"/>
              <a:gd name="T38" fmla="*/ 2147483647 w 853"/>
              <a:gd name="T39" fmla="*/ 2147483647 h 16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853"/>
              <a:gd name="T61" fmla="*/ 0 h 169"/>
              <a:gd name="T62" fmla="*/ 853 w 853"/>
              <a:gd name="T63" fmla="*/ 169 h 16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853" h="169">
                <a:moveTo>
                  <a:pt x="72" y="33"/>
                </a:moveTo>
                <a:lnTo>
                  <a:pt x="253" y="41"/>
                </a:lnTo>
                <a:lnTo>
                  <a:pt x="410" y="28"/>
                </a:lnTo>
                <a:lnTo>
                  <a:pt x="570" y="9"/>
                </a:lnTo>
                <a:lnTo>
                  <a:pt x="748" y="0"/>
                </a:lnTo>
                <a:lnTo>
                  <a:pt x="795" y="7"/>
                </a:lnTo>
                <a:lnTo>
                  <a:pt x="827" y="26"/>
                </a:lnTo>
                <a:lnTo>
                  <a:pt x="853" y="84"/>
                </a:lnTo>
                <a:lnTo>
                  <a:pt x="846" y="114"/>
                </a:lnTo>
                <a:lnTo>
                  <a:pt x="827" y="142"/>
                </a:lnTo>
                <a:lnTo>
                  <a:pt x="795" y="161"/>
                </a:lnTo>
                <a:lnTo>
                  <a:pt x="748" y="169"/>
                </a:lnTo>
                <a:lnTo>
                  <a:pt x="401" y="163"/>
                </a:lnTo>
                <a:lnTo>
                  <a:pt x="56" y="135"/>
                </a:lnTo>
                <a:lnTo>
                  <a:pt x="12" y="112"/>
                </a:lnTo>
                <a:lnTo>
                  <a:pt x="0" y="77"/>
                </a:lnTo>
                <a:lnTo>
                  <a:pt x="9" y="60"/>
                </a:lnTo>
                <a:lnTo>
                  <a:pt x="23" y="45"/>
                </a:lnTo>
                <a:lnTo>
                  <a:pt x="72" y="33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8" name="Freeform 20"/>
          <p:cNvSpPr>
            <a:spLocks/>
          </p:cNvSpPr>
          <p:nvPr/>
        </p:nvSpPr>
        <p:spPr bwMode="auto">
          <a:xfrm>
            <a:off x="3429000" y="6442075"/>
            <a:ext cx="1465263" cy="319088"/>
          </a:xfrm>
          <a:custGeom>
            <a:avLst/>
            <a:gdLst>
              <a:gd name="T0" fmla="*/ 2147483647 w 923"/>
              <a:gd name="T1" fmla="*/ 0 h 201"/>
              <a:gd name="T2" fmla="*/ 2147483647 w 923"/>
              <a:gd name="T3" fmla="*/ 2147483647 h 201"/>
              <a:gd name="T4" fmla="*/ 2147483647 w 923"/>
              <a:gd name="T5" fmla="*/ 2147483647 h 201"/>
              <a:gd name="T6" fmla="*/ 2147483647 w 923"/>
              <a:gd name="T7" fmla="*/ 2147483647 h 201"/>
              <a:gd name="T8" fmla="*/ 2147483647 w 923"/>
              <a:gd name="T9" fmla="*/ 2147483647 h 201"/>
              <a:gd name="T10" fmla="*/ 2147483647 w 923"/>
              <a:gd name="T11" fmla="*/ 2147483647 h 201"/>
              <a:gd name="T12" fmla="*/ 2147483647 w 923"/>
              <a:gd name="T13" fmla="*/ 2147483647 h 201"/>
              <a:gd name="T14" fmla="*/ 2147483647 w 923"/>
              <a:gd name="T15" fmla="*/ 2147483647 h 201"/>
              <a:gd name="T16" fmla="*/ 2147483647 w 923"/>
              <a:gd name="T17" fmla="*/ 2147483647 h 201"/>
              <a:gd name="T18" fmla="*/ 2147483647 w 923"/>
              <a:gd name="T19" fmla="*/ 2147483647 h 201"/>
              <a:gd name="T20" fmla="*/ 2147483647 w 923"/>
              <a:gd name="T21" fmla="*/ 2147483647 h 201"/>
              <a:gd name="T22" fmla="*/ 2147483647 w 923"/>
              <a:gd name="T23" fmla="*/ 2147483647 h 201"/>
              <a:gd name="T24" fmla="*/ 2147483647 w 923"/>
              <a:gd name="T25" fmla="*/ 2147483647 h 201"/>
              <a:gd name="T26" fmla="*/ 2147483647 w 923"/>
              <a:gd name="T27" fmla="*/ 2147483647 h 201"/>
              <a:gd name="T28" fmla="*/ 2147483647 w 923"/>
              <a:gd name="T29" fmla="*/ 2147483647 h 201"/>
              <a:gd name="T30" fmla="*/ 2147483647 w 923"/>
              <a:gd name="T31" fmla="*/ 2147483647 h 201"/>
              <a:gd name="T32" fmla="*/ 0 w 923"/>
              <a:gd name="T33" fmla="*/ 2147483647 h 201"/>
              <a:gd name="T34" fmla="*/ 2147483647 w 923"/>
              <a:gd name="T35" fmla="*/ 2147483647 h 201"/>
              <a:gd name="T36" fmla="*/ 2147483647 w 923"/>
              <a:gd name="T37" fmla="*/ 2147483647 h 201"/>
              <a:gd name="T38" fmla="*/ 2147483647 w 923"/>
              <a:gd name="T39" fmla="*/ 2147483647 h 201"/>
              <a:gd name="T40" fmla="*/ 2147483647 w 923"/>
              <a:gd name="T41" fmla="*/ 0 h 201"/>
              <a:gd name="T42" fmla="*/ 2147483647 w 923"/>
              <a:gd name="T43" fmla="*/ 0 h 201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923"/>
              <a:gd name="T67" fmla="*/ 0 h 201"/>
              <a:gd name="T68" fmla="*/ 923 w 923"/>
              <a:gd name="T69" fmla="*/ 201 h 201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923" h="201">
                <a:moveTo>
                  <a:pt x="114" y="0"/>
                </a:moveTo>
                <a:lnTo>
                  <a:pt x="369" y="22"/>
                </a:lnTo>
                <a:lnTo>
                  <a:pt x="621" y="31"/>
                </a:lnTo>
                <a:lnTo>
                  <a:pt x="818" y="31"/>
                </a:lnTo>
                <a:lnTo>
                  <a:pt x="865" y="39"/>
                </a:lnTo>
                <a:lnTo>
                  <a:pt x="897" y="58"/>
                </a:lnTo>
                <a:lnTo>
                  <a:pt x="923" y="116"/>
                </a:lnTo>
                <a:lnTo>
                  <a:pt x="916" y="148"/>
                </a:lnTo>
                <a:lnTo>
                  <a:pt x="897" y="174"/>
                </a:lnTo>
                <a:lnTo>
                  <a:pt x="865" y="193"/>
                </a:lnTo>
                <a:lnTo>
                  <a:pt x="818" y="201"/>
                </a:lnTo>
                <a:lnTo>
                  <a:pt x="621" y="201"/>
                </a:lnTo>
                <a:lnTo>
                  <a:pt x="357" y="191"/>
                </a:lnTo>
                <a:lnTo>
                  <a:pt x="93" y="169"/>
                </a:lnTo>
                <a:lnTo>
                  <a:pt x="49" y="157"/>
                </a:lnTo>
                <a:lnTo>
                  <a:pt x="19" y="135"/>
                </a:lnTo>
                <a:lnTo>
                  <a:pt x="0" y="75"/>
                </a:lnTo>
                <a:lnTo>
                  <a:pt x="10" y="45"/>
                </a:lnTo>
                <a:lnTo>
                  <a:pt x="33" y="20"/>
                </a:lnTo>
                <a:lnTo>
                  <a:pt x="68" y="3"/>
                </a:lnTo>
                <a:lnTo>
                  <a:pt x="114" y="0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9" name="Freeform 21"/>
          <p:cNvSpPr>
            <a:spLocks/>
          </p:cNvSpPr>
          <p:nvPr/>
        </p:nvSpPr>
        <p:spPr bwMode="auto">
          <a:xfrm>
            <a:off x="5562600" y="6489700"/>
            <a:ext cx="1304925" cy="298450"/>
          </a:xfrm>
          <a:custGeom>
            <a:avLst/>
            <a:gdLst>
              <a:gd name="T0" fmla="*/ 2147483647 w 822"/>
              <a:gd name="T1" fmla="*/ 2147483647 h 188"/>
              <a:gd name="T2" fmla="*/ 2147483647 w 822"/>
              <a:gd name="T3" fmla="*/ 2147483647 h 188"/>
              <a:gd name="T4" fmla="*/ 2147483647 w 822"/>
              <a:gd name="T5" fmla="*/ 2147483647 h 188"/>
              <a:gd name="T6" fmla="*/ 2147483647 w 822"/>
              <a:gd name="T7" fmla="*/ 0 h 188"/>
              <a:gd name="T8" fmla="*/ 2147483647 w 822"/>
              <a:gd name="T9" fmla="*/ 2147483647 h 188"/>
              <a:gd name="T10" fmla="*/ 2147483647 w 822"/>
              <a:gd name="T11" fmla="*/ 2147483647 h 188"/>
              <a:gd name="T12" fmla="*/ 2147483647 w 822"/>
              <a:gd name="T13" fmla="*/ 2147483647 h 188"/>
              <a:gd name="T14" fmla="*/ 2147483647 w 822"/>
              <a:gd name="T15" fmla="*/ 2147483647 h 188"/>
              <a:gd name="T16" fmla="*/ 2147483647 w 822"/>
              <a:gd name="T17" fmla="*/ 2147483647 h 188"/>
              <a:gd name="T18" fmla="*/ 2147483647 w 822"/>
              <a:gd name="T19" fmla="*/ 2147483647 h 188"/>
              <a:gd name="T20" fmla="*/ 2147483647 w 822"/>
              <a:gd name="T21" fmla="*/ 2147483647 h 188"/>
              <a:gd name="T22" fmla="*/ 2147483647 w 822"/>
              <a:gd name="T23" fmla="*/ 2147483647 h 188"/>
              <a:gd name="T24" fmla="*/ 2147483647 w 822"/>
              <a:gd name="T25" fmla="*/ 2147483647 h 188"/>
              <a:gd name="T26" fmla="*/ 2147483647 w 822"/>
              <a:gd name="T27" fmla="*/ 2147483647 h 188"/>
              <a:gd name="T28" fmla="*/ 2147483647 w 822"/>
              <a:gd name="T29" fmla="*/ 2147483647 h 188"/>
              <a:gd name="T30" fmla="*/ 2147483647 w 822"/>
              <a:gd name="T31" fmla="*/ 2147483647 h 188"/>
              <a:gd name="T32" fmla="*/ 2147483647 w 822"/>
              <a:gd name="T33" fmla="*/ 2147483647 h 188"/>
              <a:gd name="T34" fmla="*/ 2147483647 w 822"/>
              <a:gd name="T35" fmla="*/ 2147483647 h 188"/>
              <a:gd name="T36" fmla="*/ 2147483647 w 822"/>
              <a:gd name="T37" fmla="*/ 2147483647 h 188"/>
              <a:gd name="T38" fmla="*/ 0 w 822"/>
              <a:gd name="T39" fmla="*/ 2147483647 h 188"/>
              <a:gd name="T40" fmla="*/ 2147483647 w 822"/>
              <a:gd name="T41" fmla="*/ 2147483647 h 188"/>
              <a:gd name="T42" fmla="*/ 2147483647 w 822"/>
              <a:gd name="T43" fmla="*/ 2147483647 h 188"/>
              <a:gd name="T44" fmla="*/ 2147483647 w 822"/>
              <a:gd name="T45" fmla="*/ 2147483647 h 18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822"/>
              <a:gd name="T70" fmla="*/ 0 h 188"/>
              <a:gd name="T71" fmla="*/ 822 w 822"/>
              <a:gd name="T72" fmla="*/ 188 h 18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822" h="188">
                <a:moveTo>
                  <a:pt x="53" y="39"/>
                </a:moveTo>
                <a:lnTo>
                  <a:pt x="257" y="23"/>
                </a:lnTo>
                <a:lnTo>
                  <a:pt x="354" y="8"/>
                </a:lnTo>
                <a:lnTo>
                  <a:pt x="463" y="0"/>
                </a:lnTo>
                <a:lnTo>
                  <a:pt x="616" y="9"/>
                </a:lnTo>
                <a:lnTo>
                  <a:pt x="764" y="41"/>
                </a:lnTo>
                <a:lnTo>
                  <a:pt x="801" y="58"/>
                </a:lnTo>
                <a:lnTo>
                  <a:pt x="820" y="81"/>
                </a:lnTo>
                <a:lnTo>
                  <a:pt x="822" y="135"/>
                </a:lnTo>
                <a:lnTo>
                  <a:pt x="806" y="162"/>
                </a:lnTo>
                <a:lnTo>
                  <a:pt x="780" y="179"/>
                </a:lnTo>
                <a:lnTo>
                  <a:pt x="748" y="188"/>
                </a:lnTo>
                <a:lnTo>
                  <a:pt x="706" y="184"/>
                </a:lnTo>
                <a:lnTo>
                  <a:pt x="586" y="164"/>
                </a:lnTo>
                <a:lnTo>
                  <a:pt x="461" y="160"/>
                </a:lnTo>
                <a:lnTo>
                  <a:pt x="254" y="143"/>
                </a:lnTo>
                <a:lnTo>
                  <a:pt x="157" y="130"/>
                </a:lnTo>
                <a:lnTo>
                  <a:pt x="48" y="120"/>
                </a:lnTo>
                <a:lnTo>
                  <a:pt x="11" y="107"/>
                </a:lnTo>
                <a:lnTo>
                  <a:pt x="0" y="77"/>
                </a:lnTo>
                <a:lnTo>
                  <a:pt x="13" y="51"/>
                </a:lnTo>
                <a:lnTo>
                  <a:pt x="53" y="39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0" name="Freeform 22"/>
          <p:cNvSpPr>
            <a:spLocks/>
          </p:cNvSpPr>
          <p:nvPr/>
        </p:nvSpPr>
        <p:spPr bwMode="auto">
          <a:xfrm>
            <a:off x="8534400" y="1371600"/>
            <a:ext cx="379413" cy="987425"/>
          </a:xfrm>
          <a:custGeom>
            <a:avLst/>
            <a:gdLst>
              <a:gd name="T0" fmla="*/ 2147483647 w 239"/>
              <a:gd name="T1" fmla="*/ 2147483647 h 622"/>
              <a:gd name="T2" fmla="*/ 2147483647 w 239"/>
              <a:gd name="T3" fmla="*/ 2147483647 h 622"/>
              <a:gd name="T4" fmla="*/ 2147483647 w 239"/>
              <a:gd name="T5" fmla="*/ 2147483647 h 622"/>
              <a:gd name="T6" fmla="*/ 2147483647 w 239"/>
              <a:gd name="T7" fmla="*/ 2147483647 h 622"/>
              <a:gd name="T8" fmla="*/ 2147483647 w 239"/>
              <a:gd name="T9" fmla="*/ 2147483647 h 622"/>
              <a:gd name="T10" fmla="*/ 2147483647 w 239"/>
              <a:gd name="T11" fmla="*/ 2147483647 h 622"/>
              <a:gd name="T12" fmla="*/ 2147483647 w 239"/>
              <a:gd name="T13" fmla="*/ 2147483647 h 622"/>
              <a:gd name="T14" fmla="*/ 2147483647 w 239"/>
              <a:gd name="T15" fmla="*/ 2147483647 h 622"/>
              <a:gd name="T16" fmla="*/ 2147483647 w 239"/>
              <a:gd name="T17" fmla="*/ 2147483647 h 622"/>
              <a:gd name="T18" fmla="*/ 2147483647 w 239"/>
              <a:gd name="T19" fmla="*/ 2147483647 h 622"/>
              <a:gd name="T20" fmla="*/ 0 w 239"/>
              <a:gd name="T21" fmla="*/ 2147483647 h 622"/>
              <a:gd name="T22" fmla="*/ 2147483647 w 239"/>
              <a:gd name="T23" fmla="*/ 2147483647 h 622"/>
              <a:gd name="T24" fmla="*/ 2147483647 w 239"/>
              <a:gd name="T25" fmla="*/ 2147483647 h 622"/>
              <a:gd name="T26" fmla="*/ 2147483647 w 239"/>
              <a:gd name="T27" fmla="*/ 2147483647 h 622"/>
              <a:gd name="T28" fmla="*/ 2147483647 w 239"/>
              <a:gd name="T29" fmla="*/ 2147483647 h 622"/>
              <a:gd name="T30" fmla="*/ 2147483647 w 239"/>
              <a:gd name="T31" fmla="*/ 0 h 622"/>
              <a:gd name="T32" fmla="*/ 2147483647 w 239"/>
              <a:gd name="T33" fmla="*/ 2147483647 h 622"/>
              <a:gd name="T34" fmla="*/ 2147483647 w 239"/>
              <a:gd name="T35" fmla="*/ 2147483647 h 622"/>
              <a:gd name="T36" fmla="*/ 2147483647 w 239"/>
              <a:gd name="T37" fmla="*/ 2147483647 h 62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39"/>
              <a:gd name="T58" fmla="*/ 0 h 622"/>
              <a:gd name="T59" fmla="*/ 239 w 239"/>
              <a:gd name="T60" fmla="*/ 622 h 62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39" h="622">
                <a:moveTo>
                  <a:pt x="239" y="96"/>
                </a:moveTo>
                <a:lnTo>
                  <a:pt x="222" y="212"/>
                </a:lnTo>
                <a:lnTo>
                  <a:pt x="204" y="318"/>
                </a:lnTo>
                <a:lnTo>
                  <a:pt x="195" y="539"/>
                </a:lnTo>
                <a:lnTo>
                  <a:pt x="192" y="571"/>
                </a:lnTo>
                <a:lnTo>
                  <a:pt x="174" y="598"/>
                </a:lnTo>
                <a:lnTo>
                  <a:pt x="146" y="614"/>
                </a:lnTo>
                <a:lnTo>
                  <a:pt x="113" y="622"/>
                </a:lnTo>
                <a:lnTo>
                  <a:pt x="49" y="609"/>
                </a:lnTo>
                <a:lnTo>
                  <a:pt x="11" y="554"/>
                </a:lnTo>
                <a:lnTo>
                  <a:pt x="0" y="319"/>
                </a:lnTo>
                <a:lnTo>
                  <a:pt x="16" y="85"/>
                </a:lnTo>
                <a:lnTo>
                  <a:pt x="30" y="45"/>
                </a:lnTo>
                <a:lnTo>
                  <a:pt x="56" y="19"/>
                </a:lnTo>
                <a:lnTo>
                  <a:pt x="93" y="4"/>
                </a:lnTo>
                <a:lnTo>
                  <a:pt x="134" y="0"/>
                </a:lnTo>
                <a:lnTo>
                  <a:pt x="208" y="26"/>
                </a:lnTo>
                <a:lnTo>
                  <a:pt x="239" y="96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1" name="Freeform 23"/>
          <p:cNvSpPr>
            <a:spLocks/>
          </p:cNvSpPr>
          <p:nvPr/>
        </p:nvSpPr>
        <p:spPr bwMode="auto">
          <a:xfrm>
            <a:off x="8610600" y="2819400"/>
            <a:ext cx="317500" cy="1123950"/>
          </a:xfrm>
          <a:custGeom>
            <a:avLst/>
            <a:gdLst>
              <a:gd name="T0" fmla="*/ 2147483647 w 200"/>
              <a:gd name="T1" fmla="*/ 2147483647 h 708"/>
              <a:gd name="T2" fmla="*/ 2147483647 w 200"/>
              <a:gd name="T3" fmla="*/ 2147483647 h 708"/>
              <a:gd name="T4" fmla="*/ 2147483647 w 200"/>
              <a:gd name="T5" fmla="*/ 2147483647 h 708"/>
              <a:gd name="T6" fmla="*/ 2147483647 w 200"/>
              <a:gd name="T7" fmla="*/ 2147483647 h 708"/>
              <a:gd name="T8" fmla="*/ 2147483647 w 200"/>
              <a:gd name="T9" fmla="*/ 2147483647 h 708"/>
              <a:gd name="T10" fmla="*/ 2147483647 w 200"/>
              <a:gd name="T11" fmla="*/ 2147483647 h 708"/>
              <a:gd name="T12" fmla="*/ 2147483647 w 200"/>
              <a:gd name="T13" fmla="*/ 2147483647 h 708"/>
              <a:gd name="T14" fmla="*/ 2147483647 w 200"/>
              <a:gd name="T15" fmla="*/ 2147483647 h 708"/>
              <a:gd name="T16" fmla="*/ 2147483647 w 200"/>
              <a:gd name="T17" fmla="*/ 2147483647 h 708"/>
              <a:gd name="T18" fmla="*/ 2147483647 w 200"/>
              <a:gd name="T19" fmla="*/ 2147483647 h 708"/>
              <a:gd name="T20" fmla="*/ 0 w 200"/>
              <a:gd name="T21" fmla="*/ 2147483647 h 708"/>
              <a:gd name="T22" fmla="*/ 2147483647 w 200"/>
              <a:gd name="T23" fmla="*/ 2147483647 h 708"/>
              <a:gd name="T24" fmla="*/ 2147483647 w 200"/>
              <a:gd name="T25" fmla="*/ 2147483647 h 708"/>
              <a:gd name="T26" fmla="*/ 2147483647 w 200"/>
              <a:gd name="T27" fmla="*/ 2147483647 h 708"/>
              <a:gd name="T28" fmla="*/ 2147483647 w 200"/>
              <a:gd name="T29" fmla="*/ 0 h 708"/>
              <a:gd name="T30" fmla="*/ 2147483647 w 200"/>
              <a:gd name="T31" fmla="*/ 2147483647 h 708"/>
              <a:gd name="T32" fmla="*/ 2147483647 w 200"/>
              <a:gd name="T33" fmla="*/ 2147483647 h 708"/>
              <a:gd name="T34" fmla="*/ 2147483647 w 200"/>
              <a:gd name="T35" fmla="*/ 2147483647 h 708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00"/>
              <a:gd name="T55" fmla="*/ 0 h 708"/>
              <a:gd name="T56" fmla="*/ 200 w 200"/>
              <a:gd name="T57" fmla="*/ 708 h 708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00" h="708">
                <a:moveTo>
                  <a:pt x="174" y="69"/>
                </a:moveTo>
                <a:lnTo>
                  <a:pt x="200" y="637"/>
                </a:lnTo>
                <a:lnTo>
                  <a:pt x="188" y="669"/>
                </a:lnTo>
                <a:lnTo>
                  <a:pt x="167" y="691"/>
                </a:lnTo>
                <a:lnTo>
                  <a:pt x="137" y="704"/>
                </a:lnTo>
                <a:lnTo>
                  <a:pt x="102" y="708"/>
                </a:lnTo>
                <a:lnTo>
                  <a:pt x="40" y="687"/>
                </a:lnTo>
                <a:lnTo>
                  <a:pt x="14" y="629"/>
                </a:lnTo>
                <a:lnTo>
                  <a:pt x="19" y="481"/>
                </a:lnTo>
                <a:lnTo>
                  <a:pt x="14" y="351"/>
                </a:lnTo>
                <a:lnTo>
                  <a:pt x="0" y="71"/>
                </a:lnTo>
                <a:lnTo>
                  <a:pt x="7" y="41"/>
                </a:lnTo>
                <a:lnTo>
                  <a:pt x="26" y="18"/>
                </a:lnTo>
                <a:lnTo>
                  <a:pt x="54" y="3"/>
                </a:lnTo>
                <a:lnTo>
                  <a:pt x="86" y="0"/>
                </a:lnTo>
                <a:lnTo>
                  <a:pt x="146" y="16"/>
                </a:lnTo>
                <a:lnTo>
                  <a:pt x="174" y="69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2" name="Freeform 24"/>
          <p:cNvSpPr>
            <a:spLocks/>
          </p:cNvSpPr>
          <p:nvPr/>
        </p:nvSpPr>
        <p:spPr bwMode="auto">
          <a:xfrm>
            <a:off x="8766175" y="4343400"/>
            <a:ext cx="377825" cy="858838"/>
          </a:xfrm>
          <a:custGeom>
            <a:avLst/>
            <a:gdLst>
              <a:gd name="T0" fmla="*/ 2147483647 w 238"/>
              <a:gd name="T1" fmla="*/ 2147483647 h 541"/>
              <a:gd name="T2" fmla="*/ 2147483647 w 238"/>
              <a:gd name="T3" fmla="*/ 2147483647 h 541"/>
              <a:gd name="T4" fmla="*/ 2147483647 w 238"/>
              <a:gd name="T5" fmla="*/ 2147483647 h 541"/>
              <a:gd name="T6" fmla="*/ 2147483647 w 238"/>
              <a:gd name="T7" fmla="*/ 2147483647 h 541"/>
              <a:gd name="T8" fmla="*/ 2147483647 w 238"/>
              <a:gd name="T9" fmla="*/ 2147483647 h 541"/>
              <a:gd name="T10" fmla="*/ 2147483647 w 238"/>
              <a:gd name="T11" fmla="*/ 2147483647 h 541"/>
              <a:gd name="T12" fmla="*/ 2147483647 w 238"/>
              <a:gd name="T13" fmla="*/ 2147483647 h 541"/>
              <a:gd name="T14" fmla="*/ 2147483647 w 238"/>
              <a:gd name="T15" fmla="*/ 2147483647 h 541"/>
              <a:gd name="T16" fmla="*/ 2147483647 w 238"/>
              <a:gd name="T17" fmla="*/ 2147483647 h 541"/>
              <a:gd name="T18" fmla="*/ 2147483647 w 238"/>
              <a:gd name="T19" fmla="*/ 2147483647 h 541"/>
              <a:gd name="T20" fmla="*/ 2147483647 w 238"/>
              <a:gd name="T21" fmla="*/ 2147483647 h 541"/>
              <a:gd name="T22" fmla="*/ 2147483647 w 238"/>
              <a:gd name="T23" fmla="*/ 2147483647 h 541"/>
              <a:gd name="T24" fmla="*/ 0 w 238"/>
              <a:gd name="T25" fmla="*/ 2147483647 h 541"/>
              <a:gd name="T26" fmla="*/ 2147483647 w 238"/>
              <a:gd name="T27" fmla="*/ 2147483647 h 541"/>
              <a:gd name="T28" fmla="*/ 2147483647 w 238"/>
              <a:gd name="T29" fmla="*/ 2147483647 h 541"/>
              <a:gd name="T30" fmla="*/ 2147483647 w 238"/>
              <a:gd name="T31" fmla="*/ 2147483647 h 541"/>
              <a:gd name="T32" fmla="*/ 2147483647 w 238"/>
              <a:gd name="T33" fmla="*/ 0 h 541"/>
              <a:gd name="T34" fmla="*/ 2147483647 w 238"/>
              <a:gd name="T35" fmla="*/ 2147483647 h 541"/>
              <a:gd name="T36" fmla="*/ 2147483647 w 238"/>
              <a:gd name="T37" fmla="*/ 2147483647 h 541"/>
              <a:gd name="T38" fmla="*/ 2147483647 w 238"/>
              <a:gd name="T39" fmla="*/ 2147483647 h 54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38"/>
              <a:gd name="T61" fmla="*/ 0 h 541"/>
              <a:gd name="T62" fmla="*/ 238 w 238"/>
              <a:gd name="T63" fmla="*/ 541 h 541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38" h="541">
                <a:moveTo>
                  <a:pt x="183" y="62"/>
                </a:moveTo>
                <a:lnTo>
                  <a:pt x="238" y="477"/>
                </a:lnTo>
                <a:lnTo>
                  <a:pt x="220" y="511"/>
                </a:lnTo>
                <a:lnTo>
                  <a:pt x="206" y="524"/>
                </a:lnTo>
                <a:lnTo>
                  <a:pt x="190" y="534"/>
                </a:lnTo>
                <a:lnTo>
                  <a:pt x="113" y="541"/>
                </a:lnTo>
                <a:lnTo>
                  <a:pt x="48" y="509"/>
                </a:lnTo>
                <a:lnTo>
                  <a:pt x="34" y="479"/>
                </a:lnTo>
                <a:lnTo>
                  <a:pt x="34" y="442"/>
                </a:lnTo>
                <a:lnTo>
                  <a:pt x="48" y="348"/>
                </a:lnTo>
                <a:lnTo>
                  <a:pt x="41" y="263"/>
                </a:lnTo>
                <a:lnTo>
                  <a:pt x="23" y="181"/>
                </a:lnTo>
                <a:lnTo>
                  <a:pt x="0" y="85"/>
                </a:lnTo>
                <a:lnTo>
                  <a:pt x="2" y="53"/>
                </a:lnTo>
                <a:lnTo>
                  <a:pt x="18" y="27"/>
                </a:lnTo>
                <a:lnTo>
                  <a:pt x="44" y="10"/>
                </a:lnTo>
                <a:lnTo>
                  <a:pt x="76" y="0"/>
                </a:lnTo>
                <a:lnTo>
                  <a:pt x="143" y="10"/>
                </a:lnTo>
                <a:lnTo>
                  <a:pt x="183" y="62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3" name="Freeform 25"/>
          <p:cNvSpPr>
            <a:spLocks/>
          </p:cNvSpPr>
          <p:nvPr/>
        </p:nvSpPr>
        <p:spPr bwMode="auto">
          <a:xfrm>
            <a:off x="5918200" y="223838"/>
            <a:ext cx="1158875" cy="257175"/>
          </a:xfrm>
          <a:custGeom>
            <a:avLst/>
            <a:gdLst>
              <a:gd name="T0" fmla="*/ 2147483647 w 730"/>
              <a:gd name="T1" fmla="*/ 2147483647 h 162"/>
              <a:gd name="T2" fmla="*/ 2147483647 w 730"/>
              <a:gd name="T3" fmla="*/ 2147483647 h 162"/>
              <a:gd name="T4" fmla="*/ 2147483647 w 730"/>
              <a:gd name="T5" fmla="*/ 2147483647 h 162"/>
              <a:gd name="T6" fmla="*/ 2147483647 w 730"/>
              <a:gd name="T7" fmla="*/ 0 h 162"/>
              <a:gd name="T8" fmla="*/ 2147483647 w 730"/>
              <a:gd name="T9" fmla="*/ 2147483647 h 162"/>
              <a:gd name="T10" fmla="*/ 2147483647 w 730"/>
              <a:gd name="T11" fmla="*/ 2147483647 h 162"/>
              <a:gd name="T12" fmla="*/ 2147483647 w 730"/>
              <a:gd name="T13" fmla="*/ 2147483647 h 162"/>
              <a:gd name="T14" fmla="*/ 2147483647 w 730"/>
              <a:gd name="T15" fmla="*/ 2147483647 h 162"/>
              <a:gd name="T16" fmla="*/ 2147483647 w 730"/>
              <a:gd name="T17" fmla="*/ 2147483647 h 162"/>
              <a:gd name="T18" fmla="*/ 2147483647 w 730"/>
              <a:gd name="T19" fmla="*/ 2147483647 h 162"/>
              <a:gd name="T20" fmla="*/ 2147483647 w 730"/>
              <a:gd name="T21" fmla="*/ 2147483647 h 162"/>
              <a:gd name="T22" fmla="*/ 2147483647 w 730"/>
              <a:gd name="T23" fmla="*/ 2147483647 h 162"/>
              <a:gd name="T24" fmla="*/ 2147483647 w 730"/>
              <a:gd name="T25" fmla="*/ 2147483647 h 162"/>
              <a:gd name="T26" fmla="*/ 0 w 730"/>
              <a:gd name="T27" fmla="*/ 2147483647 h 162"/>
              <a:gd name="T28" fmla="*/ 2147483647 w 730"/>
              <a:gd name="T29" fmla="*/ 2147483647 h 162"/>
              <a:gd name="T30" fmla="*/ 2147483647 w 730"/>
              <a:gd name="T31" fmla="*/ 2147483647 h 162"/>
              <a:gd name="T32" fmla="*/ 2147483647 w 730"/>
              <a:gd name="T33" fmla="*/ 2147483647 h 162"/>
              <a:gd name="T34" fmla="*/ 2147483647 w 730"/>
              <a:gd name="T35" fmla="*/ 2147483647 h 162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730"/>
              <a:gd name="T55" fmla="*/ 0 h 162"/>
              <a:gd name="T56" fmla="*/ 730 w 730"/>
              <a:gd name="T57" fmla="*/ 162 h 162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730" h="162">
                <a:moveTo>
                  <a:pt x="63" y="43"/>
                </a:moveTo>
                <a:lnTo>
                  <a:pt x="345" y="23"/>
                </a:lnTo>
                <a:lnTo>
                  <a:pt x="480" y="8"/>
                </a:lnTo>
                <a:lnTo>
                  <a:pt x="630" y="0"/>
                </a:lnTo>
                <a:lnTo>
                  <a:pt x="674" y="8"/>
                </a:lnTo>
                <a:lnTo>
                  <a:pt x="704" y="27"/>
                </a:lnTo>
                <a:lnTo>
                  <a:pt x="730" y="81"/>
                </a:lnTo>
                <a:lnTo>
                  <a:pt x="723" y="111"/>
                </a:lnTo>
                <a:lnTo>
                  <a:pt x="704" y="136"/>
                </a:lnTo>
                <a:lnTo>
                  <a:pt x="674" y="154"/>
                </a:lnTo>
                <a:lnTo>
                  <a:pt x="630" y="162"/>
                </a:lnTo>
                <a:lnTo>
                  <a:pt x="63" y="145"/>
                </a:lnTo>
                <a:lnTo>
                  <a:pt x="16" y="128"/>
                </a:lnTo>
                <a:lnTo>
                  <a:pt x="0" y="94"/>
                </a:lnTo>
                <a:lnTo>
                  <a:pt x="16" y="58"/>
                </a:lnTo>
                <a:lnTo>
                  <a:pt x="35" y="47"/>
                </a:lnTo>
                <a:lnTo>
                  <a:pt x="63" y="43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4" name="Freeform 26"/>
          <p:cNvSpPr>
            <a:spLocks/>
          </p:cNvSpPr>
          <p:nvPr/>
        </p:nvSpPr>
        <p:spPr bwMode="auto">
          <a:xfrm>
            <a:off x="2192338" y="214313"/>
            <a:ext cx="1368425" cy="306387"/>
          </a:xfrm>
          <a:custGeom>
            <a:avLst/>
            <a:gdLst>
              <a:gd name="T0" fmla="*/ 2147483647 w 862"/>
              <a:gd name="T1" fmla="*/ 2147483647 h 193"/>
              <a:gd name="T2" fmla="*/ 2147483647 w 862"/>
              <a:gd name="T3" fmla="*/ 2147483647 h 193"/>
              <a:gd name="T4" fmla="*/ 2147483647 w 862"/>
              <a:gd name="T5" fmla="*/ 0 h 193"/>
              <a:gd name="T6" fmla="*/ 2147483647 w 862"/>
              <a:gd name="T7" fmla="*/ 2147483647 h 193"/>
              <a:gd name="T8" fmla="*/ 2147483647 w 862"/>
              <a:gd name="T9" fmla="*/ 2147483647 h 193"/>
              <a:gd name="T10" fmla="*/ 2147483647 w 862"/>
              <a:gd name="T11" fmla="*/ 2147483647 h 193"/>
              <a:gd name="T12" fmla="*/ 2147483647 w 862"/>
              <a:gd name="T13" fmla="*/ 2147483647 h 193"/>
              <a:gd name="T14" fmla="*/ 2147483647 w 862"/>
              <a:gd name="T15" fmla="*/ 2147483647 h 193"/>
              <a:gd name="T16" fmla="*/ 2147483647 w 862"/>
              <a:gd name="T17" fmla="*/ 2147483647 h 193"/>
              <a:gd name="T18" fmla="*/ 2147483647 w 862"/>
              <a:gd name="T19" fmla="*/ 2147483647 h 193"/>
              <a:gd name="T20" fmla="*/ 2147483647 w 862"/>
              <a:gd name="T21" fmla="*/ 2147483647 h 193"/>
              <a:gd name="T22" fmla="*/ 2147483647 w 862"/>
              <a:gd name="T23" fmla="*/ 2147483647 h 193"/>
              <a:gd name="T24" fmla="*/ 2147483647 w 862"/>
              <a:gd name="T25" fmla="*/ 2147483647 h 193"/>
              <a:gd name="T26" fmla="*/ 2147483647 w 862"/>
              <a:gd name="T27" fmla="*/ 2147483647 h 193"/>
              <a:gd name="T28" fmla="*/ 2147483647 w 862"/>
              <a:gd name="T29" fmla="*/ 2147483647 h 193"/>
              <a:gd name="T30" fmla="*/ 2147483647 w 862"/>
              <a:gd name="T31" fmla="*/ 2147483647 h 193"/>
              <a:gd name="T32" fmla="*/ 2147483647 w 862"/>
              <a:gd name="T33" fmla="*/ 2147483647 h 193"/>
              <a:gd name="T34" fmla="*/ 2147483647 w 862"/>
              <a:gd name="T35" fmla="*/ 2147483647 h 193"/>
              <a:gd name="T36" fmla="*/ 0 w 862"/>
              <a:gd name="T37" fmla="*/ 2147483647 h 193"/>
              <a:gd name="T38" fmla="*/ 2147483647 w 862"/>
              <a:gd name="T39" fmla="*/ 2147483647 h 193"/>
              <a:gd name="T40" fmla="*/ 2147483647 w 862"/>
              <a:gd name="T41" fmla="*/ 2147483647 h 193"/>
              <a:gd name="T42" fmla="*/ 2147483647 w 862"/>
              <a:gd name="T43" fmla="*/ 2147483647 h 193"/>
              <a:gd name="T44" fmla="*/ 2147483647 w 862"/>
              <a:gd name="T45" fmla="*/ 2147483647 h 193"/>
              <a:gd name="T46" fmla="*/ 2147483647 w 862"/>
              <a:gd name="T47" fmla="*/ 2147483647 h 19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862"/>
              <a:gd name="T73" fmla="*/ 0 h 193"/>
              <a:gd name="T74" fmla="*/ 862 w 862"/>
              <a:gd name="T75" fmla="*/ 193 h 19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862" h="193">
                <a:moveTo>
                  <a:pt x="81" y="36"/>
                </a:moveTo>
                <a:lnTo>
                  <a:pt x="269" y="11"/>
                </a:lnTo>
                <a:lnTo>
                  <a:pt x="438" y="0"/>
                </a:lnTo>
                <a:lnTo>
                  <a:pt x="605" y="4"/>
                </a:lnTo>
                <a:lnTo>
                  <a:pt x="792" y="30"/>
                </a:lnTo>
                <a:lnTo>
                  <a:pt x="829" y="43"/>
                </a:lnTo>
                <a:lnTo>
                  <a:pt x="853" y="64"/>
                </a:lnTo>
                <a:lnTo>
                  <a:pt x="862" y="118"/>
                </a:lnTo>
                <a:lnTo>
                  <a:pt x="848" y="145"/>
                </a:lnTo>
                <a:lnTo>
                  <a:pt x="825" y="163"/>
                </a:lnTo>
                <a:lnTo>
                  <a:pt x="792" y="176"/>
                </a:lnTo>
                <a:lnTo>
                  <a:pt x="753" y="175"/>
                </a:lnTo>
                <a:lnTo>
                  <a:pt x="584" y="156"/>
                </a:lnTo>
                <a:lnTo>
                  <a:pt x="433" y="156"/>
                </a:lnTo>
                <a:lnTo>
                  <a:pt x="116" y="193"/>
                </a:lnTo>
                <a:lnTo>
                  <a:pt x="72" y="193"/>
                </a:lnTo>
                <a:lnTo>
                  <a:pt x="37" y="180"/>
                </a:lnTo>
                <a:lnTo>
                  <a:pt x="2" y="129"/>
                </a:lnTo>
                <a:lnTo>
                  <a:pt x="0" y="114"/>
                </a:lnTo>
                <a:lnTo>
                  <a:pt x="2" y="99"/>
                </a:lnTo>
                <a:lnTo>
                  <a:pt x="14" y="71"/>
                </a:lnTo>
                <a:lnTo>
                  <a:pt x="42" y="49"/>
                </a:lnTo>
                <a:lnTo>
                  <a:pt x="81" y="36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5" name="Freeform 27"/>
          <p:cNvSpPr>
            <a:spLocks/>
          </p:cNvSpPr>
          <p:nvPr/>
        </p:nvSpPr>
        <p:spPr bwMode="auto">
          <a:xfrm>
            <a:off x="3979863" y="239713"/>
            <a:ext cx="1360487" cy="266700"/>
          </a:xfrm>
          <a:custGeom>
            <a:avLst/>
            <a:gdLst>
              <a:gd name="T0" fmla="*/ 2147483647 w 857"/>
              <a:gd name="T1" fmla="*/ 0 h 168"/>
              <a:gd name="T2" fmla="*/ 2147483647 w 857"/>
              <a:gd name="T3" fmla="*/ 2147483647 h 168"/>
              <a:gd name="T4" fmla="*/ 2147483647 w 857"/>
              <a:gd name="T5" fmla="*/ 2147483647 h 168"/>
              <a:gd name="T6" fmla="*/ 2147483647 w 857"/>
              <a:gd name="T7" fmla="*/ 2147483647 h 168"/>
              <a:gd name="T8" fmla="*/ 2147483647 w 857"/>
              <a:gd name="T9" fmla="*/ 2147483647 h 168"/>
              <a:gd name="T10" fmla="*/ 2147483647 w 857"/>
              <a:gd name="T11" fmla="*/ 2147483647 h 168"/>
              <a:gd name="T12" fmla="*/ 2147483647 w 857"/>
              <a:gd name="T13" fmla="*/ 2147483647 h 168"/>
              <a:gd name="T14" fmla="*/ 2147483647 w 857"/>
              <a:gd name="T15" fmla="*/ 2147483647 h 168"/>
              <a:gd name="T16" fmla="*/ 2147483647 w 857"/>
              <a:gd name="T17" fmla="*/ 2147483647 h 168"/>
              <a:gd name="T18" fmla="*/ 2147483647 w 857"/>
              <a:gd name="T19" fmla="*/ 2147483647 h 168"/>
              <a:gd name="T20" fmla="*/ 2147483647 w 857"/>
              <a:gd name="T21" fmla="*/ 2147483647 h 168"/>
              <a:gd name="T22" fmla="*/ 2147483647 w 857"/>
              <a:gd name="T23" fmla="*/ 2147483647 h 168"/>
              <a:gd name="T24" fmla="*/ 2147483647 w 857"/>
              <a:gd name="T25" fmla="*/ 2147483647 h 168"/>
              <a:gd name="T26" fmla="*/ 2147483647 w 857"/>
              <a:gd name="T27" fmla="*/ 2147483647 h 168"/>
              <a:gd name="T28" fmla="*/ 0 w 857"/>
              <a:gd name="T29" fmla="*/ 2147483647 h 168"/>
              <a:gd name="T30" fmla="*/ 2147483647 w 857"/>
              <a:gd name="T31" fmla="*/ 2147483647 h 168"/>
              <a:gd name="T32" fmla="*/ 2147483647 w 857"/>
              <a:gd name="T33" fmla="*/ 2147483647 h 168"/>
              <a:gd name="T34" fmla="*/ 2147483647 w 857"/>
              <a:gd name="T35" fmla="*/ 2147483647 h 168"/>
              <a:gd name="T36" fmla="*/ 2147483647 w 857"/>
              <a:gd name="T37" fmla="*/ 0 h 168"/>
              <a:gd name="T38" fmla="*/ 2147483647 w 857"/>
              <a:gd name="T39" fmla="*/ 0 h 16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857"/>
              <a:gd name="T61" fmla="*/ 0 h 168"/>
              <a:gd name="T62" fmla="*/ 857 w 857"/>
              <a:gd name="T63" fmla="*/ 168 h 168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857" h="168">
                <a:moveTo>
                  <a:pt x="93" y="0"/>
                </a:moveTo>
                <a:lnTo>
                  <a:pt x="429" y="10"/>
                </a:lnTo>
                <a:lnTo>
                  <a:pt x="765" y="19"/>
                </a:lnTo>
                <a:lnTo>
                  <a:pt x="804" y="25"/>
                </a:lnTo>
                <a:lnTo>
                  <a:pt x="834" y="42"/>
                </a:lnTo>
                <a:lnTo>
                  <a:pt x="857" y="94"/>
                </a:lnTo>
                <a:lnTo>
                  <a:pt x="850" y="121"/>
                </a:lnTo>
                <a:lnTo>
                  <a:pt x="834" y="145"/>
                </a:lnTo>
                <a:lnTo>
                  <a:pt x="804" y="162"/>
                </a:lnTo>
                <a:lnTo>
                  <a:pt x="765" y="168"/>
                </a:lnTo>
                <a:lnTo>
                  <a:pt x="429" y="158"/>
                </a:lnTo>
                <a:lnTo>
                  <a:pt x="93" y="149"/>
                </a:lnTo>
                <a:lnTo>
                  <a:pt x="51" y="143"/>
                </a:lnTo>
                <a:lnTo>
                  <a:pt x="23" y="126"/>
                </a:lnTo>
                <a:lnTo>
                  <a:pt x="0" y="74"/>
                </a:lnTo>
                <a:lnTo>
                  <a:pt x="5" y="47"/>
                </a:lnTo>
                <a:lnTo>
                  <a:pt x="23" y="23"/>
                </a:lnTo>
                <a:lnTo>
                  <a:pt x="51" y="6"/>
                </a:lnTo>
                <a:lnTo>
                  <a:pt x="93" y="0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6" name="Freeform 28"/>
          <p:cNvSpPr>
            <a:spLocks/>
          </p:cNvSpPr>
          <p:nvPr/>
        </p:nvSpPr>
        <p:spPr bwMode="auto">
          <a:xfrm>
            <a:off x="304800" y="1295400"/>
            <a:ext cx="371475" cy="1316038"/>
          </a:xfrm>
          <a:custGeom>
            <a:avLst/>
            <a:gdLst>
              <a:gd name="T0" fmla="*/ 2147483647 w 234"/>
              <a:gd name="T1" fmla="*/ 2147483647 h 829"/>
              <a:gd name="T2" fmla="*/ 2147483647 w 234"/>
              <a:gd name="T3" fmla="*/ 2147483647 h 829"/>
              <a:gd name="T4" fmla="*/ 2147483647 w 234"/>
              <a:gd name="T5" fmla="*/ 2147483647 h 829"/>
              <a:gd name="T6" fmla="*/ 2147483647 w 234"/>
              <a:gd name="T7" fmla="*/ 2147483647 h 829"/>
              <a:gd name="T8" fmla="*/ 2147483647 w 234"/>
              <a:gd name="T9" fmla="*/ 2147483647 h 829"/>
              <a:gd name="T10" fmla="*/ 2147483647 w 234"/>
              <a:gd name="T11" fmla="*/ 2147483647 h 829"/>
              <a:gd name="T12" fmla="*/ 2147483647 w 234"/>
              <a:gd name="T13" fmla="*/ 2147483647 h 829"/>
              <a:gd name="T14" fmla="*/ 2147483647 w 234"/>
              <a:gd name="T15" fmla="*/ 2147483647 h 829"/>
              <a:gd name="T16" fmla="*/ 2147483647 w 234"/>
              <a:gd name="T17" fmla="*/ 2147483647 h 829"/>
              <a:gd name="T18" fmla="*/ 0 w 234"/>
              <a:gd name="T19" fmla="*/ 2147483647 h 829"/>
              <a:gd name="T20" fmla="*/ 2147483647 w 234"/>
              <a:gd name="T21" fmla="*/ 2147483647 h 829"/>
              <a:gd name="T22" fmla="*/ 2147483647 w 234"/>
              <a:gd name="T23" fmla="*/ 2147483647 h 829"/>
              <a:gd name="T24" fmla="*/ 2147483647 w 234"/>
              <a:gd name="T25" fmla="*/ 2147483647 h 829"/>
              <a:gd name="T26" fmla="*/ 2147483647 w 234"/>
              <a:gd name="T27" fmla="*/ 2147483647 h 829"/>
              <a:gd name="T28" fmla="*/ 2147483647 w 234"/>
              <a:gd name="T29" fmla="*/ 2147483647 h 829"/>
              <a:gd name="T30" fmla="*/ 2147483647 w 234"/>
              <a:gd name="T31" fmla="*/ 0 h 829"/>
              <a:gd name="T32" fmla="*/ 2147483647 w 234"/>
              <a:gd name="T33" fmla="*/ 2147483647 h 829"/>
              <a:gd name="T34" fmla="*/ 2147483647 w 234"/>
              <a:gd name="T35" fmla="*/ 2147483647 h 829"/>
              <a:gd name="T36" fmla="*/ 2147483647 w 234"/>
              <a:gd name="T37" fmla="*/ 2147483647 h 82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34"/>
              <a:gd name="T58" fmla="*/ 0 h 829"/>
              <a:gd name="T59" fmla="*/ 234 w 234"/>
              <a:gd name="T60" fmla="*/ 829 h 82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34" h="829">
                <a:moveTo>
                  <a:pt x="234" y="85"/>
                </a:moveTo>
                <a:lnTo>
                  <a:pt x="211" y="267"/>
                </a:lnTo>
                <a:lnTo>
                  <a:pt x="195" y="350"/>
                </a:lnTo>
                <a:lnTo>
                  <a:pt x="179" y="429"/>
                </a:lnTo>
                <a:lnTo>
                  <a:pt x="137" y="773"/>
                </a:lnTo>
                <a:lnTo>
                  <a:pt x="130" y="797"/>
                </a:lnTo>
                <a:lnTo>
                  <a:pt x="116" y="814"/>
                </a:lnTo>
                <a:lnTo>
                  <a:pt x="67" y="829"/>
                </a:lnTo>
                <a:lnTo>
                  <a:pt x="21" y="814"/>
                </a:lnTo>
                <a:lnTo>
                  <a:pt x="0" y="773"/>
                </a:lnTo>
                <a:lnTo>
                  <a:pt x="12" y="425"/>
                </a:lnTo>
                <a:lnTo>
                  <a:pt x="37" y="75"/>
                </a:lnTo>
                <a:lnTo>
                  <a:pt x="46" y="42"/>
                </a:lnTo>
                <a:lnTo>
                  <a:pt x="72" y="17"/>
                </a:lnTo>
                <a:lnTo>
                  <a:pt x="104" y="4"/>
                </a:lnTo>
                <a:lnTo>
                  <a:pt x="141" y="0"/>
                </a:lnTo>
                <a:lnTo>
                  <a:pt x="206" y="23"/>
                </a:lnTo>
                <a:lnTo>
                  <a:pt x="234" y="85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7" name="Freeform 29"/>
          <p:cNvSpPr>
            <a:spLocks/>
          </p:cNvSpPr>
          <p:nvPr/>
        </p:nvSpPr>
        <p:spPr bwMode="auto">
          <a:xfrm>
            <a:off x="0" y="5638800"/>
            <a:ext cx="1292225" cy="1014413"/>
          </a:xfrm>
          <a:custGeom>
            <a:avLst/>
            <a:gdLst>
              <a:gd name="T0" fmla="*/ 2147483647 w 814"/>
              <a:gd name="T1" fmla="*/ 2147483647 h 639"/>
              <a:gd name="T2" fmla="*/ 2147483647 w 814"/>
              <a:gd name="T3" fmla="*/ 2147483647 h 639"/>
              <a:gd name="T4" fmla="*/ 2147483647 w 814"/>
              <a:gd name="T5" fmla="*/ 2147483647 h 639"/>
              <a:gd name="T6" fmla="*/ 2147483647 w 814"/>
              <a:gd name="T7" fmla="*/ 2147483647 h 639"/>
              <a:gd name="T8" fmla="*/ 2147483647 w 814"/>
              <a:gd name="T9" fmla="*/ 2147483647 h 639"/>
              <a:gd name="T10" fmla="*/ 2147483647 w 814"/>
              <a:gd name="T11" fmla="*/ 2147483647 h 639"/>
              <a:gd name="T12" fmla="*/ 2147483647 w 814"/>
              <a:gd name="T13" fmla="*/ 2147483647 h 639"/>
              <a:gd name="T14" fmla="*/ 2147483647 w 814"/>
              <a:gd name="T15" fmla="*/ 2147483647 h 639"/>
              <a:gd name="T16" fmla="*/ 2147483647 w 814"/>
              <a:gd name="T17" fmla="*/ 2147483647 h 639"/>
              <a:gd name="T18" fmla="*/ 2147483647 w 814"/>
              <a:gd name="T19" fmla="*/ 0 h 639"/>
              <a:gd name="T20" fmla="*/ 2147483647 w 814"/>
              <a:gd name="T21" fmla="*/ 0 h 639"/>
              <a:gd name="T22" fmla="*/ 2147483647 w 814"/>
              <a:gd name="T23" fmla="*/ 2147483647 h 639"/>
              <a:gd name="T24" fmla="*/ 2147483647 w 814"/>
              <a:gd name="T25" fmla="*/ 2147483647 h 639"/>
              <a:gd name="T26" fmla="*/ 2147483647 w 814"/>
              <a:gd name="T27" fmla="*/ 2147483647 h 639"/>
              <a:gd name="T28" fmla="*/ 2147483647 w 814"/>
              <a:gd name="T29" fmla="*/ 2147483647 h 639"/>
              <a:gd name="T30" fmla="*/ 2147483647 w 814"/>
              <a:gd name="T31" fmla="*/ 2147483647 h 639"/>
              <a:gd name="T32" fmla="*/ 2147483647 w 814"/>
              <a:gd name="T33" fmla="*/ 2147483647 h 639"/>
              <a:gd name="T34" fmla="*/ 2147483647 w 814"/>
              <a:gd name="T35" fmla="*/ 2147483647 h 639"/>
              <a:gd name="T36" fmla="*/ 2147483647 w 814"/>
              <a:gd name="T37" fmla="*/ 2147483647 h 639"/>
              <a:gd name="T38" fmla="*/ 2147483647 w 814"/>
              <a:gd name="T39" fmla="*/ 2147483647 h 639"/>
              <a:gd name="T40" fmla="*/ 2147483647 w 814"/>
              <a:gd name="T41" fmla="*/ 2147483647 h 639"/>
              <a:gd name="T42" fmla="*/ 2147483647 w 814"/>
              <a:gd name="T43" fmla="*/ 2147483647 h 639"/>
              <a:gd name="T44" fmla="*/ 2147483647 w 814"/>
              <a:gd name="T45" fmla="*/ 2147483647 h 639"/>
              <a:gd name="T46" fmla="*/ 2147483647 w 814"/>
              <a:gd name="T47" fmla="*/ 2147483647 h 639"/>
              <a:gd name="T48" fmla="*/ 2147483647 w 814"/>
              <a:gd name="T49" fmla="*/ 2147483647 h 639"/>
              <a:gd name="T50" fmla="*/ 2147483647 w 814"/>
              <a:gd name="T51" fmla="*/ 2147483647 h 639"/>
              <a:gd name="T52" fmla="*/ 2147483647 w 814"/>
              <a:gd name="T53" fmla="*/ 2147483647 h 639"/>
              <a:gd name="T54" fmla="*/ 2147483647 w 814"/>
              <a:gd name="T55" fmla="*/ 2147483647 h 639"/>
              <a:gd name="T56" fmla="*/ 2147483647 w 814"/>
              <a:gd name="T57" fmla="*/ 2147483647 h 639"/>
              <a:gd name="T58" fmla="*/ 2147483647 w 814"/>
              <a:gd name="T59" fmla="*/ 2147483647 h 639"/>
              <a:gd name="T60" fmla="*/ 2147483647 w 814"/>
              <a:gd name="T61" fmla="*/ 2147483647 h 639"/>
              <a:gd name="T62" fmla="*/ 2147483647 w 814"/>
              <a:gd name="T63" fmla="*/ 2147483647 h 639"/>
              <a:gd name="T64" fmla="*/ 2147483647 w 814"/>
              <a:gd name="T65" fmla="*/ 2147483647 h 639"/>
              <a:gd name="T66" fmla="*/ 2147483647 w 814"/>
              <a:gd name="T67" fmla="*/ 2147483647 h 639"/>
              <a:gd name="T68" fmla="*/ 2147483647 w 814"/>
              <a:gd name="T69" fmla="*/ 2147483647 h 639"/>
              <a:gd name="T70" fmla="*/ 2147483647 w 814"/>
              <a:gd name="T71" fmla="*/ 2147483647 h 639"/>
              <a:gd name="T72" fmla="*/ 2147483647 w 814"/>
              <a:gd name="T73" fmla="*/ 2147483647 h 639"/>
              <a:gd name="T74" fmla="*/ 2147483647 w 814"/>
              <a:gd name="T75" fmla="*/ 2147483647 h 639"/>
              <a:gd name="T76" fmla="*/ 2147483647 w 814"/>
              <a:gd name="T77" fmla="*/ 2147483647 h 639"/>
              <a:gd name="T78" fmla="*/ 2147483647 w 814"/>
              <a:gd name="T79" fmla="*/ 2147483647 h 639"/>
              <a:gd name="T80" fmla="*/ 2147483647 w 814"/>
              <a:gd name="T81" fmla="*/ 2147483647 h 639"/>
              <a:gd name="T82" fmla="*/ 2147483647 w 814"/>
              <a:gd name="T83" fmla="*/ 2147483647 h 639"/>
              <a:gd name="T84" fmla="*/ 2147483647 w 814"/>
              <a:gd name="T85" fmla="*/ 2147483647 h 639"/>
              <a:gd name="T86" fmla="*/ 2147483647 w 814"/>
              <a:gd name="T87" fmla="*/ 2147483647 h 639"/>
              <a:gd name="T88" fmla="*/ 2147483647 w 814"/>
              <a:gd name="T89" fmla="*/ 2147483647 h 639"/>
              <a:gd name="T90" fmla="*/ 2147483647 w 814"/>
              <a:gd name="T91" fmla="*/ 2147483647 h 639"/>
              <a:gd name="T92" fmla="*/ 2147483647 w 814"/>
              <a:gd name="T93" fmla="*/ 2147483647 h 639"/>
              <a:gd name="T94" fmla="*/ 2147483647 w 814"/>
              <a:gd name="T95" fmla="*/ 2147483647 h 639"/>
              <a:gd name="T96" fmla="*/ 2147483647 w 814"/>
              <a:gd name="T97" fmla="*/ 2147483647 h 639"/>
              <a:gd name="T98" fmla="*/ 2147483647 w 814"/>
              <a:gd name="T99" fmla="*/ 2147483647 h 639"/>
              <a:gd name="T100" fmla="*/ 2147483647 w 814"/>
              <a:gd name="T101" fmla="*/ 2147483647 h 639"/>
              <a:gd name="T102" fmla="*/ 2147483647 w 814"/>
              <a:gd name="T103" fmla="*/ 2147483647 h 639"/>
              <a:gd name="T104" fmla="*/ 2147483647 w 814"/>
              <a:gd name="T105" fmla="*/ 2147483647 h 639"/>
              <a:gd name="T106" fmla="*/ 2147483647 w 814"/>
              <a:gd name="T107" fmla="*/ 2147483647 h 639"/>
              <a:gd name="T108" fmla="*/ 2147483647 w 814"/>
              <a:gd name="T109" fmla="*/ 2147483647 h 639"/>
              <a:gd name="T110" fmla="*/ 0 w 814"/>
              <a:gd name="T111" fmla="*/ 2147483647 h 639"/>
              <a:gd name="T112" fmla="*/ 2147483647 w 814"/>
              <a:gd name="T113" fmla="*/ 2147483647 h 639"/>
              <a:gd name="T114" fmla="*/ 2147483647 w 814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4"/>
              <a:gd name="T175" fmla="*/ 0 h 639"/>
              <a:gd name="T176" fmla="*/ 814 w 814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4" h="639">
                <a:moveTo>
                  <a:pt x="21" y="270"/>
                </a:moveTo>
                <a:lnTo>
                  <a:pt x="31" y="254"/>
                </a:lnTo>
                <a:lnTo>
                  <a:pt x="54" y="240"/>
                </a:lnTo>
                <a:lnTo>
                  <a:pt x="130" y="220"/>
                </a:lnTo>
                <a:lnTo>
                  <a:pt x="283" y="201"/>
                </a:lnTo>
                <a:lnTo>
                  <a:pt x="302" y="128"/>
                </a:lnTo>
                <a:lnTo>
                  <a:pt x="318" y="66"/>
                </a:lnTo>
                <a:lnTo>
                  <a:pt x="336" y="39"/>
                </a:lnTo>
                <a:lnTo>
                  <a:pt x="353" y="21"/>
                </a:lnTo>
                <a:lnTo>
                  <a:pt x="383" y="0"/>
                </a:lnTo>
                <a:lnTo>
                  <a:pt x="408" y="0"/>
                </a:lnTo>
                <a:lnTo>
                  <a:pt x="431" y="19"/>
                </a:lnTo>
                <a:lnTo>
                  <a:pt x="475" y="90"/>
                </a:lnTo>
                <a:lnTo>
                  <a:pt x="503" y="135"/>
                </a:lnTo>
                <a:lnTo>
                  <a:pt x="533" y="180"/>
                </a:lnTo>
                <a:lnTo>
                  <a:pt x="626" y="165"/>
                </a:lnTo>
                <a:lnTo>
                  <a:pt x="705" y="154"/>
                </a:lnTo>
                <a:lnTo>
                  <a:pt x="802" y="154"/>
                </a:lnTo>
                <a:lnTo>
                  <a:pt x="814" y="169"/>
                </a:lnTo>
                <a:lnTo>
                  <a:pt x="793" y="201"/>
                </a:lnTo>
                <a:lnTo>
                  <a:pt x="767" y="223"/>
                </a:lnTo>
                <a:lnTo>
                  <a:pt x="735" y="252"/>
                </a:lnTo>
                <a:lnTo>
                  <a:pt x="716" y="269"/>
                </a:lnTo>
                <a:lnTo>
                  <a:pt x="693" y="285"/>
                </a:lnTo>
                <a:lnTo>
                  <a:pt x="668" y="304"/>
                </a:lnTo>
                <a:lnTo>
                  <a:pt x="640" y="325"/>
                </a:lnTo>
                <a:lnTo>
                  <a:pt x="675" y="383"/>
                </a:lnTo>
                <a:lnTo>
                  <a:pt x="705" y="447"/>
                </a:lnTo>
                <a:lnTo>
                  <a:pt x="735" y="577"/>
                </a:lnTo>
                <a:lnTo>
                  <a:pt x="726" y="624"/>
                </a:lnTo>
                <a:lnTo>
                  <a:pt x="714" y="635"/>
                </a:lnTo>
                <a:lnTo>
                  <a:pt x="696" y="639"/>
                </a:lnTo>
                <a:lnTo>
                  <a:pt x="591" y="601"/>
                </a:lnTo>
                <a:lnTo>
                  <a:pt x="561" y="584"/>
                </a:lnTo>
                <a:lnTo>
                  <a:pt x="531" y="565"/>
                </a:lnTo>
                <a:lnTo>
                  <a:pt x="501" y="545"/>
                </a:lnTo>
                <a:lnTo>
                  <a:pt x="473" y="526"/>
                </a:lnTo>
                <a:lnTo>
                  <a:pt x="448" y="509"/>
                </a:lnTo>
                <a:lnTo>
                  <a:pt x="424" y="494"/>
                </a:lnTo>
                <a:lnTo>
                  <a:pt x="390" y="473"/>
                </a:lnTo>
                <a:lnTo>
                  <a:pt x="355" y="496"/>
                </a:lnTo>
                <a:lnTo>
                  <a:pt x="320" y="517"/>
                </a:lnTo>
                <a:lnTo>
                  <a:pt x="288" y="537"/>
                </a:lnTo>
                <a:lnTo>
                  <a:pt x="258" y="554"/>
                </a:lnTo>
                <a:lnTo>
                  <a:pt x="232" y="571"/>
                </a:lnTo>
                <a:lnTo>
                  <a:pt x="209" y="584"/>
                </a:lnTo>
                <a:lnTo>
                  <a:pt x="172" y="597"/>
                </a:lnTo>
                <a:lnTo>
                  <a:pt x="151" y="592"/>
                </a:lnTo>
                <a:lnTo>
                  <a:pt x="146" y="560"/>
                </a:lnTo>
                <a:lnTo>
                  <a:pt x="163" y="496"/>
                </a:lnTo>
                <a:lnTo>
                  <a:pt x="179" y="451"/>
                </a:lnTo>
                <a:lnTo>
                  <a:pt x="200" y="396"/>
                </a:lnTo>
                <a:lnTo>
                  <a:pt x="149" y="379"/>
                </a:lnTo>
                <a:lnTo>
                  <a:pt x="65" y="348"/>
                </a:lnTo>
                <a:lnTo>
                  <a:pt x="7" y="308"/>
                </a:lnTo>
                <a:lnTo>
                  <a:pt x="0" y="289"/>
                </a:lnTo>
                <a:lnTo>
                  <a:pt x="21" y="270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8" name="Freeform 30"/>
          <p:cNvSpPr>
            <a:spLocks/>
          </p:cNvSpPr>
          <p:nvPr/>
        </p:nvSpPr>
        <p:spPr bwMode="auto">
          <a:xfrm>
            <a:off x="7620000" y="0"/>
            <a:ext cx="1287463" cy="1014413"/>
          </a:xfrm>
          <a:custGeom>
            <a:avLst/>
            <a:gdLst>
              <a:gd name="T0" fmla="*/ 2147483647 w 811"/>
              <a:gd name="T1" fmla="*/ 2147483647 h 639"/>
              <a:gd name="T2" fmla="*/ 2147483647 w 811"/>
              <a:gd name="T3" fmla="*/ 2147483647 h 639"/>
              <a:gd name="T4" fmla="*/ 2147483647 w 811"/>
              <a:gd name="T5" fmla="*/ 2147483647 h 639"/>
              <a:gd name="T6" fmla="*/ 2147483647 w 811"/>
              <a:gd name="T7" fmla="*/ 2147483647 h 639"/>
              <a:gd name="T8" fmla="*/ 2147483647 w 811"/>
              <a:gd name="T9" fmla="*/ 2147483647 h 639"/>
              <a:gd name="T10" fmla="*/ 2147483647 w 811"/>
              <a:gd name="T11" fmla="*/ 2147483647 h 639"/>
              <a:gd name="T12" fmla="*/ 2147483647 w 811"/>
              <a:gd name="T13" fmla="*/ 2147483647 h 639"/>
              <a:gd name="T14" fmla="*/ 2147483647 w 811"/>
              <a:gd name="T15" fmla="*/ 2147483647 h 639"/>
              <a:gd name="T16" fmla="*/ 2147483647 w 811"/>
              <a:gd name="T17" fmla="*/ 2147483647 h 639"/>
              <a:gd name="T18" fmla="*/ 2147483647 w 811"/>
              <a:gd name="T19" fmla="*/ 0 h 639"/>
              <a:gd name="T20" fmla="*/ 2147483647 w 811"/>
              <a:gd name="T21" fmla="*/ 2147483647 h 639"/>
              <a:gd name="T22" fmla="*/ 2147483647 w 811"/>
              <a:gd name="T23" fmla="*/ 2147483647 h 639"/>
              <a:gd name="T24" fmla="*/ 2147483647 w 811"/>
              <a:gd name="T25" fmla="*/ 2147483647 h 639"/>
              <a:gd name="T26" fmla="*/ 2147483647 w 811"/>
              <a:gd name="T27" fmla="*/ 2147483647 h 639"/>
              <a:gd name="T28" fmla="*/ 2147483647 w 811"/>
              <a:gd name="T29" fmla="*/ 2147483647 h 639"/>
              <a:gd name="T30" fmla="*/ 2147483647 w 811"/>
              <a:gd name="T31" fmla="*/ 2147483647 h 639"/>
              <a:gd name="T32" fmla="*/ 2147483647 w 811"/>
              <a:gd name="T33" fmla="*/ 2147483647 h 639"/>
              <a:gd name="T34" fmla="*/ 2147483647 w 811"/>
              <a:gd name="T35" fmla="*/ 2147483647 h 639"/>
              <a:gd name="T36" fmla="*/ 2147483647 w 811"/>
              <a:gd name="T37" fmla="*/ 2147483647 h 639"/>
              <a:gd name="T38" fmla="*/ 2147483647 w 811"/>
              <a:gd name="T39" fmla="*/ 2147483647 h 639"/>
              <a:gd name="T40" fmla="*/ 2147483647 w 811"/>
              <a:gd name="T41" fmla="*/ 2147483647 h 639"/>
              <a:gd name="T42" fmla="*/ 2147483647 w 811"/>
              <a:gd name="T43" fmla="*/ 2147483647 h 639"/>
              <a:gd name="T44" fmla="*/ 2147483647 w 811"/>
              <a:gd name="T45" fmla="*/ 2147483647 h 639"/>
              <a:gd name="T46" fmla="*/ 2147483647 w 811"/>
              <a:gd name="T47" fmla="*/ 2147483647 h 639"/>
              <a:gd name="T48" fmla="*/ 2147483647 w 811"/>
              <a:gd name="T49" fmla="*/ 2147483647 h 639"/>
              <a:gd name="T50" fmla="*/ 2147483647 w 811"/>
              <a:gd name="T51" fmla="*/ 2147483647 h 639"/>
              <a:gd name="T52" fmla="*/ 2147483647 w 811"/>
              <a:gd name="T53" fmla="*/ 2147483647 h 639"/>
              <a:gd name="T54" fmla="*/ 2147483647 w 811"/>
              <a:gd name="T55" fmla="*/ 2147483647 h 639"/>
              <a:gd name="T56" fmla="*/ 2147483647 w 811"/>
              <a:gd name="T57" fmla="*/ 2147483647 h 639"/>
              <a:gd name="T58" fmla="*/ 2147483647 w 811"/>
              <a:gd name="T59" fmla="*/ 2147483647 h 639"/>
              <a:gd name="T60" fmla="*/ 2147483647 w 811"/>
              <a:gd name="T61" fmla="*/ 2147483647 h 639"/>
              <a:gd name="T62" fmla="*/ 2147483647 w 811"/>
              <a:gd name="T63" fmla="*/ 2147483647 h 639"/>
              <a:gd name="T64" fmla="*/ 2147483647 w 811"/>
              <a:gd name="T65" fmla="*/ 2147483647 h 639"/>
              <a:gd name="T66" fmla="*/ 2147483647 w 811"/>
              <a:gd name="T67" fmla="*/ 2147483647 h 639"/>
              <a:gd name="T68" fmla="*/ 2147483647 w 811"/>
              <a:gd name="T69" fmla="*/ 2147483647 h 639"/>
              <a:gd name="T70" fmla="*/ 2147483647 w 811"/>
              <a:gd name="T71" fmla="*/ 2147483647 h 639"/>
              <a:gd name="T72" fmla="*/ 2147483647 w 811"/>
              <a:gd name="T73" fmla="*/ 2147483647 h 639"/>
              <a:gd name="T74" fmla="*/ 2147483647 w 811"/>
              <a:gd name="T75" fmla="*/ 2147483647 h 639"/>
              <a:gd name="T76" fmla="*/ 2147483647 w 811"/>
              <a:gd name="T77" fmla="*/ 2147483647 h 639"/>
              <a:gd name="T78" fmla="*/ 2147483647 w 811"/>
              <a:gd name="T79" fmla="*/ 2147483647 h 639"/>
              <a:gd name="T80" fmla="*/ 2147483647 w 811"/>
              <a:gd name="T81" fmla="*/ 2147483647 h 639"/>
              <a:gd name="T82" fmla="*/ 2147483647 w 811"/>
              <a:gd name="T83" fmla="*/ 2147483647 h 639"/>
              <a:gd name="T84" fmla="*/ 2147483647 w 811"/>
              <a:gd name="T85" fmla="*/ 2147483647 h 639"/>
              <a:gd name="T86" fmla="*/ 2147483647 w 811"/>
              <a:gd name="T87" fmla="*/ 2147483647 h 639"/>
              <a:gd name="T88" fmla="*/ 2147483647 w 811"/>
              <a:gd name="T89" fmla="*/ 2147483647 h 639"/>
              <a:gd name="T90" fmla="*/ 2147483647 w 811"/>
              <a:gd name="T91" fmla="*/ 2147483647 h 639"/>
              <a:gd name="T92" fmla="*/ 2147483647 w 811"/>
              <a:gd name="T93" fmla="*/ 2147483647 h 639"/>
              <a:gd name="T94" fmla="*/ 2147483647 w 811"/>
              <a:gd name="T95" fmla="*/ 2147483647 h 639"/>
              <a:gd name="T96" fmla="*/ 2147483647 w 811"/>
              <a:gd name="T97" fmla="*/ 2147483647 h 639"/>
              <a:gd name="T98" fmla="*/ 2147483647 w 811"/>
              <a:gd name="T99" fmla="*/ 2147483647 h 639"/>
              <a:gd name="T100" fmla="*/ 2147483647 w 811"/>
              <a:gd name="T101" fmla="*/ 2147483647 h 639"/>
              <a:gd name="T102" fmla="*/ 2147483647 w 811"/>
              <a:gd name="T103" fmla="*/ 2147483647 h 639"/>
              <a:gd name="T104" fmla="*/ 2147483647 w 811"/>
              <a:gd name="T105" fmla="*/ 2147483647 h 639"/>
              <a:gd name="T106" fmla="*/ 2147483647 w 811"/>
              <a:gd name="T107" fmla="*/ 2147483647 h 639"/>
              <a:gd name="T108" fmla="*/ 2147483647 w 811"/>
              <a:gd name="T109" fmla="*/ 2147483647 h 639"/>
              <a:gd name="T110" fmla="*/ 0 w 811"/>
              <a:gd name="T111" fmla="*/ 2147483647 h 639"/>
              <a:gd name="T112" fmla="*/ 2147483647 w 811"/>
              <a:gd name="T113" fmla="*/ 2147483647 h 639"/>
              <a:gd name="T114" fmla="*/ 2147483647 w 811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1"/>
              <a:gd name="T175" fmla="*/ 0 h 639"/>
              <a:gd name="T176" fmla="*/ 811 w 811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1" h="639">
                <a:moveTo>
                  <a:pt x="21" y="270"/>
                </a:moveTo>
                <a:lnTo>
                  <a:pt x="28" y="255"/>
                </a:lnTo>
                <a:lnTo>
                  <a:pt x="51" y="242"/>
                </a:lnTo>
                <a:lnTo>
                  <a:pt x="129" y="222"/>
                </a:lnTo>
                <a:lnTo>
                  <a:pt x="280" y="203"/>
                </a:lnTo>
                <a:lnTo>
                  <a:pt x="299" y="129"/>
                </a:lnTo>
                <a:lnTo>
                  <a:pt x="315" y="67"/>
                </a:lnTo>
                <a:lnTo>
                  <a:pt x="333" y="39"/>
                </a:lnTo>
                <a:lnTo>
                  <a:pt x="350" y="20"/>
                </a:lnTo>
                <a:lnTo>
                  <a:pt x="380" y="0"/>
                </a:lnTo>
                <a:lnTo>
                  <a:pt x="405" y="2"/>
                </a:lnTo>
                <a:lnTo>
                  <a:pt x="428" y="19"/>
                </a:lnTo>
                <a:lnTo>
                  <a:pt x="475" y="90"/>
                </a:lnTo>
                <a:lnTo>
                  <a:pt x="500" y="135"/>
                </a:lnTo>
                <a:lnTo>
                  <a:pt x="530" y="182"/>
                </a:lnTo>
                <a:lnTo>
                  <a:pt x="623" y="167"/>
                </a:lnTo>
                <a:lnTo>
                  <a:pt x="702" y="156"/>
                </a:lnTo>
                <a:lnTo>
                  <a:pt x="799" y="154"/>
                </a:lnTo>
                <a:lnTo>
                  <a:pt x="811" y="171"/>
                </a:lnTo>
                <a:lnTo>
                  <a:pt x="790" y="203"/>
                </a:lnTo>
                <a:lnTo>
                  <a:pt x="767" y="225"/>
                </a:lnTo>
                <a:lnTo>
                  <a:pt x="734" y="253"/>
                </a:lnTo>
                <a:lnTo>
                  <a:pt x="713" y="269"/>
                </a:lnTo>
                <a:lnTo>
                  <a:pt x="690" y="285"/>
                </a:lnTo>
                <a:lnTo>
                  <a:pt x="665" y="304"/>
                </a:lnTo>
                <a:lnTo>
                  <a:pt x="637" y="325"/>
                </a:lnTo>
                <a:lnTo>
                  <a:pt x="674" y="385"/>
                </a:lnTo>
                <a:lnTo>
                  <a:pt x="702" y="447"/>
                </a:lnTo>
                <a:lnTo>
                  <a:pt x="732" y="577"/>
                </a:lnTo>
                <a:lnTo>
                  <a:pt x="725" y="624"/>
                </a:lnTo>
                <a:lnTo>
                  <a:pt x="711" y="635"/>
                </a:lnTo>
                <a:lnTo>
                  <a:pt x="692" y="639"/>
                </a:lnTo>
                <a:lnTo>
                  <a:pt x="588" y="601"/>
                </a:lnTo>
                <a:lnTo>
                  <a:pt x="558" y="584"/>
                </a:lnTo>
                <a:lnTo>
                  <a:pt x="528" y="565"/>
                </a:lnTo>
                <a:lnTo>
                  <a:pt x="500" y="547"/>
                </a:lnTo>
                <a:lnTo>
                  <a:pt x="470" y="528"/>
                </a:lnTo>
                <a:lnTo>
                  <a:pt x="445" y="509"/>
                </a:lnTo>
                <a:lnTo>
                  <a:pt x="421" y="494"/>
                </a:lnTo>
                <a:lnTo>
                  <a:pt x="389" y="475"/>
                </a:lnTo>
                <a:lnTo>
                  <a:pt x="352" y="496"/>
                </a:lnTo>
                <a:lnTo>
                  <a:pt x="317" y="517"/>
                </a:lnTo>
                <a:lnTo>
                  <a:pt x="285" y="537"/>
                </a:lnTo>
                <a:lnTo>
                  <a:pt x="257" y="556"/>
                </a:lnTo>
                <a:lnTo>
                  <a:pt x="229" y="571"/>
                </a:lnTo>
                <a:lnTo>
                  <a:pt x="206" y="584"/>
                </a:lnTo>
                <a:lnTo>
                  <a:pt x="169" y="599"/>
                </a:lnTo>
                <a:lnTo>
                  <a:pt x="148" y="592"/>
                </a:lnTo>
                <a:lnTo>
                  <a:pt x="143" y="560"/>
                </a:lnTo>
                <a:lnTo>
                  <a:pt x="160" y="496"/>
                </a:lnTo>
                <a:lnTo>
                  <a:pt x="176" y="453"/>
                </a:lnTo>
                <a:lnTo>
                  <a:pt x="197" y="398"/>
                </a:lnTo>
                <a:lnTo>
                  <a:pt x="146" y="379"/>
                </a:lnTo>
                <a:lnTo>
                  <a:pt x="65" y="347"/>
                </a:lnTo>
                <a:lnTo>
                  <a:pt x="4" y="310"/>
                </a:lnTo>
                <a:lnTo>
                  <a:pt x="0" y="289"/>
                </a:lnTo>
                <a:lnTo>
                  <a:pt x="21" y="270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9" name="Freeform 31"/>
          <p:cNvSpPr>
            <a:spLocks/>
          </p:cNvSpPr>
          <p:nvPr/>
        </p:nvSpPr>
        <p:spPr bwMode="auto">
          <a:xfrm>
            <a:off x="7856538" y="5843588"/>
            <a:ext cx="1287462" cy="1014412"/>
          </a:xfrm>
          <a:custGeom>
            <a:avLst/>
            <a:gdLst>
              <a:gd name="T0" fmla="*/ 2147483647 w 811"/>
              <a:gd name="T1" fmla="*/ 2147483647 h 639"/>
              <a:gd name="T2" fmla="*/ 2147483647 w 811"/>
              <a:gd name="T3" fmla="*/ 2147483647 h 639"/>
              <a:gd name="T4" fmla="*/ 2147483647 w 811"/>
              <a:gd name="T5" fmla="*/ 2147483647 h 639"/>
              <a:gd name="T6" fmla="*/ 2147483647 w 811"/>
              <a:gd name="T7" fmla="*/ 2147483647 h 639"/>
              <a:gd name="T8" fmla="*/ 2147483647 w 811"/>
              <a:gd name="T9" fmla="*/ 2147483647 h 639"/>
              <a:gd name="T10" fmla="*/ 2147483647 w 811"/>
              <a:gd name="T11" fmla="*/ 2147483647 h 639"/>
              <a:gd name="T12" fmla="*/ 2147483647 w 811"/>
              <a:gd name="T13" fmla="*/ 2147483647 h 639"/>
              <a:gd name="T14" fmla="*/ 2147483647 w 811"/>
              <a:gd name="T15" fmla="*/ 2147483647 h 639"/>
              <a:gd name="T16" fmla="*/ 2147483647 w 811"/>
              <a:gd name="T17" fmla="*/ 2147483647 h 639"/>
              <a:gd name="T18" fmla="*/ 2147483647 w 811"/>
              <a:gd name="T19" fmla="*/ 0 h 639"/>
              <a:gd name="T20" fmla="*/ 2147483647 w 811"/>
              <a:gd name="T21" fmla="*/ 2147483647 h 639"/>
              <a:gd name="T22" fmla="*/ 2147483647 w 811"/>
              <a:gd name="T23" fmla="*/ 2147483647 h 639"/>
              <a:gd name="T24" fmla="*/ 2147483647 w 811"/>
              <a:gd name="T25" fmla="*/ 2147483647 h 639"/>
              <a:gd name="T26" fmla="*/ 2147483647 w 811"/>
              <a:gd name="T27" fmla="*/ 2147483647 h 639"/>
              <a:gd name="T28" fmla="*/ 2147483647 w 811"/>
              <a:gd name="T29" fmla="*/ 2147483647 h 639"/>
              <a:gd name="T30" fmla="*/ 2147483647 w 811"/>
              <a:gd name="T31" fmla="*/ 2147483647 h 639"/>
              <a:gd name="T32" fmla="*/ 2147483647 w 811"/>
              <a:gd name="T33" fmla="*/ 2147483647 h 639"/>
              <a:gd name="T34" fmla="*/ 2147483647 w 811"/>
              <a:gd name="T35" fmla="*/ 2147483647 h 639"/>
              <a:gd name="T36" fmla="*/ 2147483647 w 811"/>
              <a:gd name="T37" fmla="*/ 2147483647 h 639"/>
              <a:gd name="T38" fmla="*/ 2147483647 w 811"/>
              <a:gd name="T39" fmla="*/ 2147483647 h 639"/>
              <a:gd name="T40" fmla="*/ 2147483647 w 811"/>
              <a:gd name="T41" fmla="*/ 2147483647 h 639"/>
              <a:gd name="T42" fmla="*/ 2147483647 w 811"/>
              <a:gd name="T43" fmla="*/ 2147483647 h 639"/>
              <a:gd name="T44" fmla="*/ 2147483647 w 811"/>
              <a:gd name="T45" fmla="*/ 2147483647 h 639"/>
              <a:gd name="T46" fmla="*/ 2147483647 w 811"/>
              <a:gd name="T47" fmla="*/ 2147483647 h 639"/>
              <a:gd name="T48" fmla="*/ 2147483647 w 811"/>
              <a:gd name="T49" fmla="*/ 2147483647 h 639"/>
              <a:gd name="T50" fmla="*/ 2147483647 w 811"/>
              <a:gd name="T51" fmla="*/ 2147483647 h 639"/>
              <a:gd name="T52" fmla="*/ 2147483647 w 811"/>
              <a:gd name="T53" fmla="*/ 2147483647 h 639"/>
              <a:gd name="T54" fmla="*/ 2147483647 w 811"/>
              <a:gd name="T55" fmla="*/ 2147483647 h 639"/>
              <a:gd name="T56" fmla="*/ 2147483647 w 811"/>
              <a:gd name="T57" fmla="*/ 2147483647 h 639"/>
              <a:gd name="T58" fmla="*/ 2147483647 w 811"/>
              <a:gd name="T59" fmla="*/ 2147483647 h 639"/>
              <a:gd name="T60" fmla="*/ 2147483647 w 811"/>
              <a:gd name="T61" fmla="*/ 2147483647 h 639"/>
              <a:gd name="T62" fmla="*/ 2147483647 w 811"/>
              <a:gd name="T63" fmla="*/ 2147483647 h 639"/>
              <a:gd name="T64" fmla="*/ 2147483647 w 811"/>
              <a:gd name="T65" fmla="*/ 2147483647 h 639"/>
              <a:gd name="T66" fmla="*/ 2147483647 w 811"/>
              <a:gd name="T67" fmla="*/ 2147483647 h 639"/>
              <a:gd name="T68" fmla="*/ 2147483647 w 811"/>
              <a:gd name="T69" fmla="*/ 2147483647 h 639"/>
              <a:gd name="T70" fmla="*/ 2147483647 w 811"/>
              <a:gd name="T71" fmla="*/ 2147483647 h 639"/>
              <a:gd name="T72" fmla="*/ 2147483647 w 811"/>
              <a:gd name="T73" fmla="*/ 2147483647 h 639"/>
              <a:gd name="T74" fmla="*/ 2147483647 w 811"/>
              <a:gd name="T75" fmla="*/ 2147483647 h 639"/>
              <a:gd name="T76" fmla="*/ 2147483647 w 811"/>
              <a:gd name="T77" fmla="*/ 2147483647 h 639"/>
              <a:gd name="T78" fmla="*/ 2147483647 w 811"/>
              <a:gd name="T79" fmla="*/ 2147483647 h 639"/>
              <a:gd name="T80" fmla="*/ 2147483647 w 811"/>
              <a:gd name="T81" fmla="*/ 2147483647 h 639"/>
              <a:gd name="T82" fmla="*/ 2147483647 w 811"/>
              <a:gd name="T83" fmla="*/ 2147483647 h 639"/>
              <a:gd name="T84" fmla="*/ 2147483647 w 811"/>
              <a:gd name="T85" fmla="*/ 2147483647 h 639"/>
              <a:gd name="T86" fmla="*/ 2147483647 w 811"/>
              <a:gd name="T87" fmla="*/ 2147483647 h 639"/>
              <a:gd name="T88" fmla="*/ 2147483647 w 811"/>
              <a:gd name="T89" fmla="*/ 2147483647 h 639"/>
              <a:gd name="T90" fmla="*/ 2147483647 w 811"/>
              <a:gd name="T91" fmla="*/ 2147483647 h 639"/>
              <a:gd name="T92" fmla="*/ 2147483647 w 811"/>
              <a:gd name="T93" fmla="*/ 2147483647 h 639"/>
              <a:gd name="T94" fmla="*/ 2147483647 w 811"/>
              <a:gd name="T95" fmla="*/ 2147483647 h 639"/>
              <a:gd name="T96" fmla="*/ 2147483647 w 811"/>
              <a:gd name="T97" fmla="*/ 2147483647 h 639"/>
              <a:gd name="T98" fmla="*/ 2147483647 w 811"/>
              <a:gd name="T99" fmla="*/ 2147483647 h 639"/>
              <a:gd name="T100" fmla="*/ 2147483647 w 811"/>
              <a:gd name="T101" fmla="*/ 2147483647 h 639"/>
              <a:gd name="T102" fmla="*/ 2147483647 w 811"/>
              <a:gd name="T103" fmla="*/ 2147483647 h 639"/>
              <a:gd name="T104" fmla="*/ 2147483647 w 811"/>
              <a:gd name="T105" fmla="*/ 2147483647 h 639"/>
              <a:gd name="T106" fmla="*/ 2147483647 w 811"/>
              <a:gd name="T107" fmla="*/ 2147483647 h 639"/>
              <a:gd name="T108" fmla="*/ 2147483647 w 811"/>
              <a:gd name="T109" fmla="*/ 2147483647 h 639"/>
              <a:gd name="T110" fmla="*/ 0 w 811"/>
              <a:gd name="T111" fmla="*/ 2147483647 h 639"/>
              <a:gd name="T112" fmla="*/ 2147483647 w 811"/>
              <a:gd name="T113" fmla="*/ 2147483647 h 639"/>
              <a:gd name="T114" fmla="*/ 2147483647 w 811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1"/>
              <a:gd name="T175" fmla="*/ 0 h 639"/>
              <a:gd name="T176" fmla="*/ 811 w 811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1" h="639">
                <a:moveTo>
                  <a:pt x="21" y="271"/>
                </a:moveTo>
                <a:lnTo>
                  <a:pt x="28" y="256"/>
                </a:lnTo>
                <a:lnTo>
                  <a:pt x="51" y="243"/>
                </a:lnTo>
                <a:lnTo>
                  <a:pt x="130" y="222"/>
                </a:lnTo>
                <a:lnTo>
                  <a:pt x="283" y="203"/>
                </a:lnTo>
                <a:lnTo>
                  <a:pt x="301" y="130"/>
                </a:lnTo>
                <a:lnTo>
                  <a:pt x="315" y="68"/>
                </a:lnTo>
                <a:lnTo>
                  <a:pt x="334" y="40"/>
                </a:lnTo>
                <a:lnTo>
                  <a:pt x="352" y="21"/>
                </a:lnTo>
                <a:lnTo>
                  <a:pt x="383" y="0"/>
                </a:lnTo>
                <a:lnTo>
                  <a:pt x="408" y="2"/>
                </a:lnTo>
                <a:lnTo>
                  <a:pt x="429" y="19"/>
                </a:lnTo>
                <a:lnTo>
                  <a:pt x="475" y="92"/>
                </a:lnTo>
                <a:lnTo>
                  <a:pt x="501" y="137"/>
                </a:lnTo>
                <a:lnTo>
                  <a:pt x="533" y="183"/>
                </a:lnTo>
                <a:lnTo>
                  <a:pt x="626" y="167"/>
                </a:lnTo>
                <a:lnTo>
                  <a:pt x="705" y="156"/>
                </a:lnTo>
                <a:lnTo>
                  <a:pt x="802" y="154"/>
                </a:lnTo>
                <a:lnTo>
                  <a:pt x="811" y="171"/>
                </a:lnTo>
                <a:lnTo>
                  <a:pt x="790" y="203"/>
                </a:lnTo>
                <a:lnTo>
                  <a:pt x="767" y="226"/>
                </a:lnTo>
                <a:lnTo>
                  <a:pt x="735" y="254"/>
                </a:lnTo>
                <a:lnTo>
                  <a:pt x="714" y="269"/>
                </a:lnTo>
                <a:lnTo>
                  <a:pt x="691" y="286"/>
                </a:lnTo>
                <a:lnTo>
                  <a:pt x="668" y="305"/>
                </a:lnTo>
                <a:lnTo>
                  <a:pt x="637" y="325"/>
                </a:lnTo>
                <a:lnTo>
                  <a:pt x="675" y="385"/>
                </a:lnTo>
                <a:lnTo>
                  <a:pt x="702" y="447"/>
                </a:lnTo>
                <a:lnTo>
                  <a:pt x="735" y="579"/>
                </a:lnTo>
                <a:lnTo>
                  <a:pt x="725" y="624"/>
                </a:lnTo>
                <a:lnTo>
                  <a:pt x="712" y="635"/>
                </a:lnTo>
                <a:lnTo>
                  <a:pt x="695" y="639"/>
                </a:lnTo>
                <a:lnTo>
                  <a:pt x="591" y="602"/>
                </a:lnTo>
                <a:lnTo>
                  <a:pt x="561" y="585"/>
                </a:lnTo>
                <a:lnTo>
                  <a:pt x="531" y="566"/>
                </a:lnTo>
                <a:lnTo>
                  <a:pt x="501" y="547"/>
                </a:lnTo>
                <a:lnTo>
                  <a:pt x="473" y="528"/>
                </a:lnTo>
                <a:lnTo>
                  <a:pt x="445" y="509"/>
                </a:lnTo>
                <a:lnTo>
                  <a:pt x="424" y="494"/>
                </a:lnTo>
                <a:lnTo>
                  <a:pt x="390" y="476"/>
                </a:lnTo>
                <a:lnTo>
                  <a:pt x="352" y="496"/>
                </a:lnTo>
                <a:lnTo>
                  <a:pt x="318" y="519"/>
                </a:lnTo>
                <a:lnTo>
                  <a:pt x="288" y="538"/>
                </a:lnTo>
                <a:lnTo>
                  <a:pt x="257" y="556"/>
                </a:lnTo>
                <a:lnTo>
                  <a:pt x="230" y="573"/>
                </a:lnTo>
                <a:lnTo>
                  <a:pt x="206" y="585"/>
                </a:lnTo>
                <a:lnTo>
                  <a:pt x="169" y="600"/>
                </a:lnTo>
                <a:lnTo>
                  <a:pt x="149" y="592"/>
                </a:lnTo>
                <a:lnTo>
                  <a:pt x="146" y="560"/>
                </a:lnTo>
                <a:lnTo>
                  <a:pt x="162" y="498"/>
                </a:lnTo>
                <a:lnTo>
                  <a:pt x="176" y="453"/>
                </a:lnTo>
                <a:lnTo>
                  <a:pt x="200" y="399"/>
                </a:lnTo>
                <a:lnTo>
                  <a:pt x="146" y="380"/>
                </a:lnTo>
                <a:lnTo>
                  <a:pt x="65" y="348"/>
                </a:lnTo>
                <a:lnTo>
                  <a:pt x="5" y="310"/>
                </a:lnTo>
                <a:lnTo>
                  <a:pt x="0" y="290"/>
                </a:lnTo>
                <a:lnTo>
                  <a:pt x="21" y="271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60" name="Freeform 32"/>
          <p:cNvSpPr>
            <a:spLocks/>
          </p:cNvSpPr>
          <p:nvPr/>
        </p:nvSpPr>
        <p:spPr bwMode="auto">
          <a:xfrm>
            <a:off x="0" y="228600"/>
            <a:ext cx="1292225" cy="838200"/>
          </a:xfrm>
          <a:custGeom>
            <a:avLst/>
            <a:gdLst>
              <a:gd name="T0" fmla="*/ 2147483647 w 814"/>
              <a:gd name="T1" fmla="*/ 2147483647 h 639"/>
              <a:gd name="T2" fmla="*/ 2147483647 w 814"/>
              <a:gd name="T3" fmla="*/ 2147483647 h 639"/>
              <a:gd name="T4" fmla="*/ 2147483647 w 814"/>
              <a:gd name="T5" fmla="*/ 2147483647 h 639"/>
              <a:gd name="T6" fmla="*/ 2147483647 w 814"/>
              <a:gd name="T7" fmla="*/ 2147483647 h 639"/>
              <a:gd name="T8" fmla="*/ 2147483647 w 814"/>
              <a:gd name="T9" fmla="*/ 2147483647 h 639"/>
              <a:gd name="T10" fmla="*/ 2147483647 w 814"/>
              <a:gd name="T11" fmla="*/ 2147483647 h 639"/>
              <a:gd name="T12" fmla="*/ 2147483647 w 814"/>
              <a:gd name="T13" fmla="*/ 2147483647 h 639"/>
              <a:gd name="T14" fmla="*/ 2147483647 w 814"/>
              <a:gd name="T15" fmla="*/ 2147483647 h 639"/>
              <a:gd name="T16" fmla="*/ 2147483647 w 814"/>
              <a:gd name="T17" fmla="*/ 2147483647 h 639"/>
              <a:gd name="T18" fmla="*/ 2147483647 w 814"/>
              <a:gd name="T19" fmla="*/ 0 h 639"/>
              <a:gd name="T20" fmla="*/ 2147483647 w 814"/>
              <a:gd name="T21" fmla="*/ 0 h 639"/>
              <a:gd name="T22" fmla="*/ 2147483647 w 814"/>
              <a:gd name="T23" fmla="*/ 2147483647 h 639"/>
              <a:gd name="T24" fmla="*/ 2147483647 w 814"/>
              <a:gd name="T25" fmla="*/ 2147483647 h 639"/>
              <a:gd name="T26" fmla="*/ 2147483647 w 814"/>
              <a:gd name="T27" fmla="*/ 2147483647 h 639"/>
              <a:gd name="T28" fmla="*/ 2147483647 w 814"/>
              <a:gd name="T29" fmla="*/ 2147483647 h 639"/>
              <a:gd name="T30" fmla="*/ 2147483647 w 814"/>
              <a:gd name="T31" fmla="*/ 2147483647 h 639"/>
              <a:gd name="T32" fmla="*/ 2147483647 w 814"/>
              <a:gd name="T33" fmla="*/ 2147483647 h 639"/>
              <a:gd name="T34" fmla="*/ 2147483647 w 814"/>
              <a:gd name="T35" fmla="*/ 2147483647 h 639"/>
              <a:gd name="T36" fmla="*/ 2147483647 w 814"/>
              <a:gd name="T37" fmla="*/ 2147483647 h 639"/>
              <a:gd name="T38" fmla="*/ 2147483647 w 814"/>
              <a:gd name="T39" fmla="*/ 2147483647 h 639"/>
              <a:gd name="T40" fmla="*/ 2147483647 w 814"/>
              <a:gd name="T41" fmla="*/ 2147483647 h 639"/>
              <a:gd name="T42" fmla="*/ 2147483647 w 814"/>
              <a:gd name="T43" fmla="*/ 2147483647 h 639"/>
              <a:gd name="T44" fmla="*/ 2147483647 w 814"/>
              <a:gd name="T45" fmla="*/ 2147483647 h 639"/>
              <a:gd name="T46" fmla="*/ 2147483647 w 814"/>
              <a:gd name="T47" fmla="*/ 2147483647 h 639"/>
              <a:gd name="T48" fmla="*/ 2147483647 w 814"/>
              <a:gd name="T49" fmla="*/ 2147483647 h 639"/>
              <a:gd name="T50" fmla="*/ 2147483647 w 814"/>
              <a:gd name="T51" fmla="*/ 2147483647 h 639"/>
              <a:gd name="T52" fmla="*/ 2147483647 w 814"/>
              <a:gd name="T53" fmla="*/ 2147483647 h 639"/>
              <a:gd name="T54" fmla="*/ 2147483647 w 814"/>
              <a:gd name="T55" fmla="*/ 2147483647 h 639"/>
              <a:gd name="T56" fmla="*/ 2147483647 w 814"/>
              <a:gd name="T57" fmla="*/ 2147483647 h 639"/>
              <a:gd name="T58" fmla="*/ 2147483647 w 814"/>
              <a:gd name="T59" fmla="*/ 2147483647 h 639"/>
              <a:gd name="T60" fmla="*/ 2147483647 w 814"/>
              <a:gd name="T61" fmla="*/ 2147483647 h 639"/>
              <a:gd name="T62" fmla="*/ 2147483647 w 814"/>
              <a:gd name="T63" fmla="*/ 2147483647 h 639"/>
              <a:gd name="T64" fmla="*/ 2147483647 w 814"/>
              <a:gd name="T65" fmla="*/ 2147483647 h 639"/>
              <a:gd name="T66" fmla="*/ 2147483647 w 814"/>
              <a:gd name="T67" fmla="*/ 2147483647 h 639"/>
              <a:gd name="T68" fmla="*/ 2147483647 w 814"/>
              <a:gd name="T69" fmla="*/ 2147483647 h 639"/>
              <a:gd name="T70" fmla="*/ 2147483647 w 814"/>
              <a:gd name="T71" fmla="*/ 2147483647 h 639"/>
              <a:gd name="T72" fmla="*/ 2147483647 w 814"/>
              <a:gd name="T73" fmla="*/ 2147483647 h 639"/>
              <a:gd name="T74" fmla="*/ 2147483647 w 814"/>
              <a:gd name="T75" fmla="*/ 2147483647 h 639"/>
              <a:gd name="T76" fmla="*/ 2147483647 w 814"/>
              <a:gd name="T77" fmla="*/ 2147483647 h 639"/>
              <a:gd name="T78" fmla="*/ 2147483647 w 814"/>
              <a:gd name="T79" fmla="*/ 2147483647 h 639"/>
              <a:gd name="T80" fmla="*/ 2147483647 w 814"/>
              <a:gd name="T81" fmla="*/ 2147483647 h 639"/>
              <a:gd name="T82" fmla="*/ 2147483647 w 814"/>
              <a:gd name="T83" fmla="*/ 2147483647 h 639"/>
              <a:gd name="T84" fmla="*/ 2147483647 w 814"/>
              <a:gd name="T85" fmla="*/ 2147483647 h 639"/>
              <a:gd name="T86" fmla="*/ 2147483647 w 814"/>
              <a:gd name="T87" fmla="*/ 2147483647 h 639"/>
              <a:gd name="T88" fmla="*/ 2147483647 w 814"/>
              <a:gd name="T89" fmla="*/ 2147483647 h 639"/>
              <a:gd name="T90" fmla="*/ 2147483647 w 814"/>
              <a:gd name="T91" fmla="*/ 2147483647 h 639"/>
              <a:gd name="T92" fmla="*/ 2147483647 w 814"/>
              <a:gd name="T93" fmla="*/ 2147483647 h 639"/>
              <a:gd name="T94" fmla="*/ 2147483647 w 814"/>
              <a:gd name="T95" fmla="*/ 2147483647 h 639"/>
              <a:gd name="T96" fmla="*/ 2147483647 w 814"/>
              <a:gd name="T97" fmla="*/ 2147483647 h 639"/>
              <a:gd name="T98" fmla="*/ 2147483647 w 814"/>
              <a:gd name="T99" fmla="*/ 2147483647 h 639"/>
              <a:gd name="T100" fmla="*/ 2147483647 w 814"/>
              <a:gd name="T101" fmla="*/ 2147483647 h 639"/>
              <a:gd name="T102" fmla="*/ 2147483647 w 814"/>
              <a:gd name="T103" fmla="*/ 2147483647 h 639"/>
              <a:gd name="T104" fmla="*/ 2147483647 w 814"/>
              <a:gd name="T105" fmla="*/ 2147483647 h 639"/>
              <a:gd name="T106" fmla="*/ 2147483647 w 814"/>
              <a:gd name="T107" fmla="*/ 2147483647 h 639"/>
              <a:gd name="T108" fmla="*/ 2147483647 w 814"/>
              <a:gd name="T109" fmla="*/ 2147483647 h 639"/>
              <a:gd name="T110" fmla="*/ 0 w 814"/>
              <a:gd name="T111" fmla="*/ 2147483647 h 639"/>
              <a:gd name="T112" fmla="*/ 2147483647 w 814"/>
              <a:gd name="T113" fmla="*/ 2147483647 h 639"/>
              <a:gd name="T114" fmla="*/ 2147483647 w 814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4"/>
              <a:gd name="T175" fmla="*/ 0 h 639"/>
              <a:gd name="T176" fmla="*/ 814 w 814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4" h="639">
                <a:moveTo>
                  <a:pt x="21" y="271"/>
                </a:moveTo>
                <a:lnTo>
                  <a:pt x="30" y="254"/>
                </a:lnTo>
                <a:lnTo>
                  <a:pt x="54" y="241"/>
                </a:lnTo>
                <a:lnTo>
                  <a:pt x="130" y="220"/>
                </a:lnTo>
                <a:lnTo>
                  <a:pt x="283" y="201"/>
                </a:lnTo>
                <a:lnTo>
                  <a:pt x="302" y="128"/>
                </a:lnTo>
                <a:lnTo>
                  <a:pt x="318" y="66"/>
                </a:lnTo>
                <a:lnTo>
                  <a:pt x="336" y="40"/>
                </a:lnTo>
                <a:lnTo>
                  <a:pt x="353" y="21"/>
                </a:lnTo>
                <a:lnTo>
                  <a:pt x="383" y="0"/>
                </a:lnTo>
                <a:lnTo>
                  <a:pt x="408" y="0"/>
                </a:lnTo>
                <a:lnTo>
                  <a:pt x="431" y="19"/>
                </a:lnTo>
                <a:lnTo>
                  <a:pt x="475" y="90"/>
                </a:lnTo>
                <a:lnTo>
                  <a:pt x="503" y="136"/>
                </a:lnTo>
                <a:lnTo>
                  <a:pt x="533" y="181"/>
                </a:lnTo>
                <a:lnTo>
                  <a:pt x="626" y="167"/>
                </a:lnTo>
                <a:lnTo>
                  <a:pt x="705" y="154"/>
                </a:lnTo>
                <a:lnTo>
                  <a:pt x="802" y="154"/>
                </a:lnTo>
                <a:lnTo>
                  <a:pt x="814" y="169"/>
                </a:lnTo>
                <a:lnTo>
                  <a:pt x="793" y="201"/>
                </a:lnTo>
                <a:lnTo>
                  <a:pt x="770" y="224"/>
                </a:lnTo>
                <a:lnTo>
                  <a:pt x="735" y="252"/>
                </a:lnTo>
                <a:lnTo>
                  <a:pt x="716" y="269"/>
                </a:lnTo>
                <a:lnTo>
                  <a:pt x="693" y="286"/>
                </a:lnTo>
                <a:lnTo>
                  <a:pt x="668" y="305"/>
                </a:lnTo>
                <a:lnTo>
                  <a:pt x="640" y="323"/>
                </a:lnTo>
                <a:lnTo>
                  <a:pt x="675" y="384"/>
                </a:lnTo>
                <a:lnTo>
                  <a:pt x="705" y="447"/>
                </a:lnTo>
                <a:lnTo>
                  <a:pt x="735" y="577"/>
                </a:lnTo>
                <a:lnTo>
                  <a:pt x="726" y="624"/>
                </a:lnTo>
                <a:lnTo>
                  <a:pt x="714" y="635"/>
                </a:lnTo>
                <a:lnTo>
                  <a:pt x="695" y="639"/>
                </a:lnTo>
                <a:lnTo>
                  <a:pt x="591" y="602"/>
                </a:lnTo>
                <a:lnTo>
                  <a:pt x="561" y="585"/>
                </a:lnTo>
                <a:lnTo>
                  <a:pt x="531" y="566"/>
                </a:lnTo>
                <a:lnTo>
                  <a:pt x="501" y="545"/>
                </a:lnTo>
                <a:lnTo>
                  <a:pt x="473" y="526"/>
                </a:lnTo>
                <a:lnTo>
                  <a:pt x="448" y="509"/>
                </a:lnTo>
                <a:lnTo>
                  <a:pt x="424" y="494"/>
                </a:lnTo>
                <a:lnTo>
                  <a:pt x="390" y="474"/>
                </a:lnTo>
                <a:lnTo>
                  <a:pt x="355" y="496"/>
                </a:lnTo>
                <a:lnTo>
                  <a:pt x="320" y="517"/>
                </a:lnTo>
                <a:lnTo>
                  <a:pt x="288" y="538"/>
                </a:lnTo>
                <a:lnTo>
                  <a:pt x="258" y="556"/>
                </a:lnTo>
                <a:lnTo>
                  <a:pt x="232" y="571"/>
                </a:lnTo>
                <a:lnTo>
                  <a:pt x="209" y="585"/>
                </a:lnTo>
                <a:lnTo>
                  <a:pt x="172" y="598"/>
                </a:lnTo>
                <a:lnTo>
                  <a:pt x="151" y="592"/>
                </a:lnTo>
                <a:lnTo>
                  <a:pt x="146" y="560"/>
                </a:lnTo>
                <a:lnTo>
                  <a:pt x="163" y="496"/>
                </a:lnTo>
                <a:lnTo>
                  <a:pt x="179" y="451"/>
                </a:lnTo>
                <a:lnTo>
                  <a:pt x="200" y="397"/>
                </a:lnTo>
                <a:lnTo>
                  <a:pt x="149" y="380"/>
                </a:lnTo>
                <a:lnTo>
                  <a:pt x="65" y="348"/>
                </a:lnTo>
                <a:lnTo>
                  <a:pt x="7" y="308"/>
                </a:lnTo>
                <a:lnTo>
                  <a:pt x="0" y="290"/>
                </a:lnTo>
                <a:lnTo>
                  <a:pt x="21" y="271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61" name="Freeform 33"/>
          <p:cNvSpPr>
            <a:spLocks/>
          </p:cNvSpPr>
          <p:nvPr/>
        </p:nvSpPr>
        <p:spPr bwMode="auto">
          <a:xfrm>
            <a:off x="217488" y="2895600"/>
            <a:ext cx="374650" cy="858838"/>
          </a:xfrm>
          <a:custGeom>
            <a:avLst/>
            <a:gdLst>
              <a:gd name="T0" fmla="*/ 2147483647 w 236"/>
              <a:gd name="T1" fmla="*/ 2147483647 h 541"/>
              <a:gd name="T2" fmla="*/ 2147483647 w 236"/>
              <a:gd name="T3" fmla="*/ 2147483647 h 541"/>
              <a:gd name="T4" fmla="*/ 2147483647 w 236"/>
              <a:gd name="T5" fmla="*/ 2147483647 h 541"/>
              <a:gd name="T6" fmla="*/ 2147483647 w 236"/>
              <a:gd name="T7" fmla="*/ 2147483647 h 541"/>
              <a:gd name="T8" fmla="*/ 2147483647 w 236"/>
              <a:gd name="T9" fmla="*/ 2147483647 h 541"/>
              <a:gd name="T10" fmla="*/ 2147483647 w 236"/>
              <a:gd name="T11" fmla="*/ 2147483647 h 541"/>
              <a:gd name="T12" fmla="*/ 2147483647 w 236"/>
              <a:gd name="T13" fmla="*/ 2147483647 h 541"/>
              <a:gd name="T14" fmla="*/ 2147483647 w 236"/>
              <a:gd name="T15" fmla="*/ 2147483647 h 541"/>
              <a:gd name="T16" fmla="*/ 2147483647 w 236"/>
              <a:gd name="T17" fmla="*/ 2147483647 h 541"/>
              <a:gd name="T18" fmla="*/ 2147483647 w 236"/>
              <a:gd name="T19" fmla="*/ 2147483647 h 541"/>
              <a:gd name="T20" fmla="*/ 2147483647 w 236"/>
              <a:gd name="T21" fmla="*/ 2147483647 h 541"/>
              <a:gd name="T22" fmla="*/ 2147483647 w 236"/>
              <a:gd name="T23" fmla="*/ 2147483647 h 541"/>
              <a:gd name="T24" fmla="*/ 0 w 236"/>
              <a:gd name="T25" fmla="*/ 2147483647 h 541"/>
              <a:gd name="T26" fmla="*/ 0 w 236"/>
              <a:gd name="T27" fmla="*/ 2147483647 h 541"/>
              <a:gd name="T28" fmla="*/ 2147483647 w 236"/>
              <a:gd name="T29" fmla="*/ 2147483647 h 541"/>
              <a:gd name="T30" fmla="*/ 2147483647 w 236"/>
              <a:gd name="T31" fmla="*/ 2147483647 h 541"/>
              <a:gd name="T32" fmla="*/ 2147483647 w 236"/>
              <a:gd name="T33" fmla="*/ 0 h 541"/>
              <a:gd name="T34" fmla="*/ 2147483647 w 236"/>
              <a:gd name="T35" fmla="*/ 2147483647 h 541"/>
              <a:gd name="T36" fmla="*/ 2147483647 w 236"/>
              <a:gd name="T37" fmla="*/ 2147483647 h 541"/>
              <a:gd name="T38" fmla="*/ 2147483647 w 236"/>
              <a:gd name="T39" fmla="*/ 2147483647 h 54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36"/>
              <a:gd name="T61" fmla="*/ 0 h 541"/>
              <a:gd name="T62" fmla="*/ 236 w 236"/>
              <a:gd name="T63" fmla="*/ 541 h 541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36" h="541">
                <a:moveTo>
                  <a:pt x="180" y="62"/>
                </a:moveTo>
                <a:lnTo>
                  <a:pt x="236" y="477"/>
                </a:lnTo>
                <a:lnTo>
                  <a:pt x="218" y="511"/>
                </a:lnTo>
                <a:lnTo>
                  <a:pt x="204" y="524"/>
                </a:lnTo>
                <a:lnTo>
                  <a:pt x="187" y="533"/>
                </a:lnTo>
                <a:lnTo>
                  <a:pt x="113" y="541"/>
                </a:lnTo>
                <a:lnTo>
                  <a:pt x="48" y="509"/>
                </a:lnTo>
                <a:lnTo>
                  <a:pt x="32" y="479"/>
                </a:lnTo>
                <a:lnTo>
                  <a:pt x="34" y="441"/>
                </a:lnTo>
                <a:lnTo>
                  <a:pt x="48" y="347"/>
                </a:lnTo>
                <a:lnTo>
                  <a:pt x="41" y="263"/>
                </a:lnTo>
                <a:lnTo>
                  <a:pt x="21" y="180"/>
                </a:lnTo>
                <a:lnTo>
                  <a:pt x="0" y="84"/>
                </a:lnTo>
                <a:lnTo>
                  <a:pt x="0" y="52"/>
                </a:lnTo>
                <a:lnTo>
                  <a:pt x="16" y="26"/>
                </a:lnTo>
                <a:lnTo>
                  <a:pt x="44" y="9"/>
                </a:lnTo>
                <a:lnTo>
                  <a:pt x="76" y="0"/>
                </a:lnTo>
                <a:lnTo>
                  <a:pt x="141" y="9"/>
                </a:lnTo>
                <a:lnTo>
                  <a:pt x="180" y="62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62" name="WordArt 34"/>
          <p:cNvSpPr>
            <a:spLocks noChangeArrowheads="1" noChangeShapeType="1" noTextEdit="1"/>
          </p:cNvSpPr>
          <p:nvPr/>
        </p:nvSpPr>
        <p:spPr bwMode="auto">
          <a:xfrm rot="5400000">
            <a:off x="-1409700" y="2781300"/>
            <a:ext cx="5638800" cy="1447800"/>
          </a:xfrm>
          <a:prstGeom prst="rect">
            <a:avLst/>
          </a:prstGeom>
        </p:spPr>
        <p:txBody>
          <a:bodyPr vert="wordArtVert" wrap="none" fromWordArt="1">
            <a:prstTxWarp prst="textWave4">
              <a:avLst>
                <a:gd name="adj1" fmla="val 13005"/>
                <a:gd name="adj2" fmla="val 0"/>
              </a:avLst>
            </a:prstTxWarp>
          </a:bodyPr>
          <a:lstStyle/>
          <a:p>
            <a:pPr algn="ctr" fontAlgn="auto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99190" dir="7788334" algn="ctr" rotWithShape="0">
                    <a:srgbClr val="000080"/>
                  </a:outerShdw>
                </a:effectLst>
                <a:latin typeface="Arial"/>
                <a:cs typeface="Arial"/>
              </a:rPr>
              <a:t>Về nhà</a:t>
            </a:r>
          </a:p>
        </p:txBody>
      </p:sp>
      <p:pic>
        <p:nvPicPr>
          <p:cNvPr id="22563" name="Picture 38" descr="phcanh 96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295400"/>
            <a:ext cx="9334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4" name="Picture 39" descr="phcanh 96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295400"/>
            <a:ext cx="9334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5" name="Picture 40" descr="phcanh 96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1600200"/>
            <a:ext cx="9334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6" name="Picture 41" descr="phcanh 96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1447800"/>
            <a:ext cx="9334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AutoShape 2"/>
          <p:cNvSpPr>
            <a:spLocks noChangeArrowheads="1"/>
          </p:cNvSpPr>
          <p:nvPr/>
        </p:nvSpPr>
        <p:spPr bwMode="auto">
          <a:xfrm>
            <a:off x="1371600" y="1905000"/>
            <a:ext cx="6858000" cy="2743200"/>
          </a:xfrm>
          <a:prstGeom prst="flowChartAlternateProcess">
            <a:avLst/>
          </a:prstGeom>
          <a:solidFill>
            <a:srgbClr val="FFCCFF"/>
          </a:solidFill>
          <a:ln w="38100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066800" y="304800"/>
            <a:ext cx="167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</a:rPr>
              <a:t> </a:t>
            </a:r>
            <a:r>
              <a:rPr lang="en-US" sz="2800" u="sng">
                <a:solidFill>
                  <a:srgbClr val="0000CC"/>
                </a:solidFill>
              </a:rPr>
              <a:t>Lịch sử:</a:t>
            </a:r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2895600" y="457200"/>
            <a:ext cx="4213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FF0000"/>
                </a:solidFill>
              </a:rPr>
              <a:t>LỄ KÍ HIỆP ĐỊNH PA-RI</a:t>
            </a:r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1447800" y="1219200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1</a:t>
            </a:r>
            <a:r>
              <a:rPr lang="en-US" sz="2800" b="1" u="sng">
                <a:solidFill>
                  <a:srgbClr val="009900"/>
                </a:solidFill>
              </a:rPr>
              <a:t>/ Nguyên nhân :</a:t>
            </a:r>
          </a:p>
        </p:txBody>
      </p:sp>
      <p:sp>
        <p:nvSpPr>
          <p:cNvPr id="472071" name="AutoShape 7"/>
          <p:cNvSpPr>
            <a:spLocks noChangeArrowheads="1"/>
          </p:cNvSpPr>
          <p:nvPr/>
        </p:nvSpPr>
        <p:spPr bwMode="auto">
          <a:xfrm>
            <a:off x="2133600" y="2209800"/>
            <a:ext cx="5029200" cy="1752600"/>
          </a:xfrm>
          <a:prstGeom prst="cloudCallout">
            <a:avLst>
              <a:gd name="adj1" fmla="val -22287"/>
              <a:gd name="adj2" fmla="val 101542"/>
            </a:avLst>
          </a:prstGeom>
          <a:solidFill>
            <a:srgbClr val="A5FDBC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2800" b="1">
                <a:solidFill>
                  <a:srgbClr val="FF0000"/>
                </a:solidFill>
              </a:rPr>
              <a:t>Tại sao Mĩ phải kí Hiệp định Pa – ri?</a:t>
            </a:r>
          </a:p>
        </p:txBody>
      </p:sp>
      <p:sp>
        <p:nvSpPr>
          <p:cNvPr id="472072" name="Text Box 8"/>
          <p:cNvSpPr txBox="1">
            <a:spLocks noChangeArrowheads="1"/>
          </p:cNvSpPr>
          <p:nvPr/>
        </p:nvSpPr>
        <p:spPr bwMode="auto">
          <a:xfrm>
            <a:off x="1524000" y="2133600"/>
            <a:ext cx="68580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2800"/>
              <a:t>Vì Mĩ vấp phải những thất bại nặng nề trên chiến trường  cả hai miền Nam – Bắc ( Mậu Thân năm1968 và chiến thắng Điện Biên Phủ trên không 1972 ) nên buộc Mĩ phải kí Hiệp định Pa - ri.</a:t>
            </a:r>
          </a:p>
        </p:txBody>
      </p:sp>
      <p:sp>
        <p:nvSpPr>
          <p:cNvPr id="4104" name="Text Box 11"/>
          <p:cNvSpPr txBox="1">
            <a:spLocks noChangeArrowheads="1"/>
          </p:cNvSpPr>
          <p:nvPr/>
        </p:nvSpPr>
        <p:spPr bwMode="auto">
          <a:xfrm>
            <a:off x="1676400" y="2362200"/>
            <a:ext cx="6934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2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2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472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4720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4720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4720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47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2066" grpId="0" animBg="1"/>
      <p:bldP spid="472071" grpId="0" animBg="1"/>
      <p:bldP spid="472071" grpId="1" animBg="1"/>
      <p:bldP spid="4720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066800" y="304800"/>
            <a:ext cx="1676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 </a:t>
            </a:r>
            <a:r>
              <a:rPr lang="en-US" sz="2400" u="sng">
                <a:solidFill>
                  <a:srgbClr val="0000CC"/>
                </a:solidFill>
              </a:rPr>
              <a:t>Lịch sử:</a:t>
            </a: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2895600" y="457200"/>
            <a:ext cx="35067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FF0000"/>
                </a:solidFill>
              </a:rPr>
              <a:t>LỄ KÍ HIỆP ĐỊNH PA-RI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447800" y="990600"/>
            <a:ext cx="3505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1</a:t>
            </a:r>
            <a:r>
              <a:rPr lang="en-US" sz="2400" b="1" u="sng">
                <a:solidFill>
                  <a:srgbClr val="009900"/>
                </a:solidFill>
              </a:rPr>
              <a:t>/ Nguyên nhân :</a:t>
            </a:r>
          </a:p>
        </p:txBody>
      </p:sp>
      <p:sp>
        <p:nvSpPr>
          <p:cNvPr id="457739" name="Text Box 11"/>
          <p:cNvSpPr txBox="1">
            <a:spLocks noChangeArrowheads="1"/>
          </p:cNvSpPr>
          <p:nvPr/>
        </p:nvSpPr>
        <p:spPr bwMode="auto">
          <a:xfrm>
            <a:off x="1447800" y="1524000"/>
            <a:ext cx="289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u="sng">
                <a:solidFill>
                  <a:srgbClr val="008000"/>
                </a:solidFill>
              </a:rPr>
              <a:t>2/ Diễn biến :</a:t>
            </a:r>
          </a:p>
        </p:txBody>
      </p:sp>
      <p:sp>
        <p:nvSpPr>
          <p:cNvPr id="457740" name="AutoShape 12"/>
          <p:cNvSpPr>
            <a:spLocks noChangeArrowheads="1"/>
          </p:cNvSpPr>
          <p:nvPr/>
        </p:nvSpPr>
        <p:spPr bwMode="auto">
          <a:xfrm>
            <a:off x="2286000" y="1905000"/>
            <a:ext cx="4419600" cy="3886200"/>
          </a:xfrm>
          <a:prstGeom prst="star16">
            <a:avLst>
              <a:gd name="adj" fmla="val 37500"/>
            </a:avLst>
          </a:prstGeom>
          <a:solidFill>
            <a:srgbClr val="FFFF00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>
                <a:solidFill>
                  <a:srgbClr val="FF0000"/>
                </a:solidFill>
              </a:rPr>
              <a:t>Hiệp định Pa – ri</a:t>
            </a:r>
          </a:p>
          <a:p>
            <a:pPr algn="ctr" eaLnBrk="0" hangingPunct="0"/>
            <a:r>
              <a:rPr lang="en-US" sz="2800" b="1">
                <a:solidFill>
                  <a:srgbClr val="FF0000"/>
                </a:solidFill>
              </a:rPr>
              <a:t> được kí ở đâu ? </a:t>
            </a:r>
          </a:p>
          <a:p>
            <a:pPr algn="ctr" eaLnBrk="0" hangingPunct="0"/>
            <a:r>
              <a:rPr lang="en-US" sz="2800" b="1">
                <a:solidFill>
                  <a:srgbClr val="FF0000"/>
                </a:solidFill>
              </a:rPr>
              <a:t>vào thời gian nào</a:t>
            </a:r>
            <a:r>
              <a:rPr lang="en-US" sz="2800">
                <a:solidFill>
                  <a:srgbClr val="FF0000"/>
                </a:solidFill>
              </a:rPr>
              <a:t> ?</a:t>
            </a:r>
          </a:p>
        </p:txBody>
      </p:sp>
      <p:sp>
        <p:nvSpPr>
          <p:cNvPr id="5127" name="Text Box 13"/>
          <p:cNvSpPr txBox="1">
            <a:spLocks noChangeArrowheads="1"/>
          </p:cNvSpPr>
          <p:nvPr/>
        </p:nvSpPr>
        <p:spPr bwMode="auto">
          <a:xfrm>
            <a:off x="1676400" y="2362200"/>
            <a:ext cx="6934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577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577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577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457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7739" grpId="0"/>
      <p:bldP spid="4577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3885" name="Picture 13" descr="map_of_franc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905000"/>
            <a:ext cx="5943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066800" y="304800"/>
            <a:ext cx="167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</a:rPr>
              <a:t> </a:t>
            </a:r>
            <a:r>
              <a:rPr lang="en-US" sz="2800" u="sng">
                <a:solidFill>
                  <a:srgbClr val="0000CC"/>
                </a:solidFill>
              </a:rPr>
              <a:t>Lịch sử:</a:t>
            </a: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2895600" y="457200"/>
            <a:ext cx="4213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FF0000"/>
                </a:solidFill>
              </a:rPr>
              <a:t>LỄ KÍ HIỆP ĐỊNH PA-RI</a:t>
            </a:r>
          </a:p>
        </p:txBody>
      </p:sp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1447800" y="914400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1</a:t>
            </a:r>
            <a:r>
              <a:rPr lang="en-US" sz="2800" b="1" u="sng">
                <a:solidFill>
                  <a:srgbClr val="009900"/>
                </a:solidFill>
              </a:rPr>
              <a:t>/ Nguyên nhân :</a:t>
            </a:r>
          </a:p>
        </p:txBody>
      </p:sp>
      <p:sp>
        <p:nvSpPr>
          <p:cNvPr id="6150" name="Text Box 9"/>
          <p:cNvSpPr txBox="1">
            <a:spLocks noChangeArrowheads="1"/>
          </p:cNvSpPr>
          <p:nvPr/>
        </p:nvSpPr>
        <p:spPr bwMode="auto">
          <a:xfrm>
            <a:off x="1447800" y="13716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solidFill>
                  <a:srgbClr val="008000"/>
                </a:solidFill>
              </a:rPr>
              <a:t>2/ Diễn biến :</a:t>
            </a:r>
          </a:p>
        </p:txBody>
      </p:sp>
      <p:sp>
        <p:nvSpPr>
          <p:cNvPr id="6151" name="Text Box 11"/>
          <p:cNvSpPr txBox="1">
            <a:spLocks noChangeArrowheads="1"/>
          </p:cNvSpPr>
          <p:nvPr/>
        </p:nvSpPr>
        <p:spPr bwMode="auto">
          <a:xfrm>
            <a:off x="1676400" y="2362200"/>
            <a:ext cx="6934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463887" name="Rectangle 15"/>
          <p:cNvSpPr>
            <a:spLocks noChangeArrowheads="1"/>
          </p:cNvSpPr>
          <p:nvPr/>
        </p:nvSpPr>
        <p:spPr bwMode="auto">
          <a:xfrm>
            <a:off x="6477000" y="1981200"/>
            <a:ext cx="25146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b="1"/>
          </a:p>
          <a:p>
            <a:pPr>
              <a:spcBef>
                <a:spcPct val="50000"/>
              </a:spcBef>
            </a:pPr>
            <a:r>
              <a:rPr lang="en-US"/>
              <a:t> </a:t>
            </a:r>
          </a:p>
        </p:txBody>
      </p:sp>
      <p:sp>
        <p:nvSpPr>
          <p:cNvPr id="463888" name="Rectangle 16"/>
          <p:cNvSpPr>
            <a:spLocks noChangeArrowheads="1"/>
          </p:cNvSpPr>
          <p:nvPr/>
        </p:nvSpPr>
        <p:spPr bwMode="auto">
          <a:xfrm>
            <a:off x="6781800" y="2016125"/>
            <a:ext cx="2286000" cy="457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Hiệp định Pa-ri được kí tại tòa nhà Trung tâm các hội nghị quốc tế ở phố Clê-be (Pa-ri) và được kí chính thức vào ngày 27 tháng 01 năm 1973</a:t>
            </a:r>
          </a:p>
          <a:p>
            <a:pPr>
              <a:spcBef>
                <a:spcPct val="50000"/>
              </a:spcBef>
            </a:pPr>
            <a:r>
              <a:rPr lang="en-US"/>
              <a:t>  </a:t>
            </a:r>
          </a:p>
        </p:txBody>
      </p:sp>
      <p:sp>
        <p:nvSpPr>
          <p:cNvPr id="463890" name="Oval 18"/>
          <p:cNvSpPr>
            <a:spLocks noChangeArrowheads="1"/>
          </p:cNvSpPr>
          <p:nvPr/>
        </p:nvSpPr>
        <p:spPr bwMode="auto">
          <a:xfrm>
            <a:off x="0" y="3886200"/>
            <a:ext cx="304800" cy="304800"/>
          </a:xfrm>
          <a:prstGeom prst="ellipse">
            <a:avLst/>
          </a:prstGeom>
          <a:solidFill>
            <a:srgbClr val="00CC00"/>
          </a:solidFill>
          <a:ln w="952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63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63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638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64162E-6 L 0.375 -0.1997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4638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00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463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638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638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3887" grpId="0"/>
      <p:bldP spid="463888" grpId="0"/>
      <p:bldP spid="463890" grpId="0" animBg="1"/>
      <p:bldP spid="46389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4953000" y="304800"/>
            <a:ext cx="3886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981200" y="533400"/>
            <a:ext cx="464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n-US" sz="2000" b="1">
              <a:solidFill>
                <a:srgbClr val="FFFF00"/>
              </a:solidFill>
            </a:endParaRPr>
          </a:p>
        </p:txBody>
      </p:sp>
      <p:sp>
        <p:nvSpPr>
          <p:cNvPr id="3799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1524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smtClean="0"/>
              <a:t>   </a:t>
            </a:r>
            <a:r>
              <a:rPr lang="en-US" sz="2000" smtClean="0"/>
              <a:t>- </a:t>
            </a:r>
            <a:r>
              <a:rPr lang="en-US" sz="2400" smtClean="0"/>
              <a:t>Hiệp định Pa-ri được kí tại tòa nhàTrung tâm các hội nghị quốc tế ở phố Clê-be (Pa-ri) và được kí chính thức vào ngày 27 tháng 01 năm 1973</a:t>
            </a:r>
            <a:r>
              <a:rPr lang="en-US" sz="2400" b="1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smtClean="0"/>
              <a:t> 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533400" y="547688"/>
            <a:ext cx="868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LỄ KÍ HIỆP ĐỊNH PA-RI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81000" y="4724400"/>
            <a:ext cx="876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 b="1">
              <a:solidFill>
                <a:srgbClr val="FFFF00"/>
              </a:solidFill>
            </a:endParaRPr>
          </a:p>
        </p:txBody>
      </p:sp>
      <p:sp>
        <p:nvSpPr>
          <p:cNvPr id="379912" name="Text Box 8"/>
          <p:cNvSpPr txBox="1">
            <a:spLocks noChangeArrowheads="1"/>
          </p:cNvSpPr>
          <p:nvPr/>
        </p:nvSpPr>
        <p:spPr bwMode="auto">
          <a:xfrm>
            <a:off x="914400" y="3244850"/>
            <a:ext cx="7924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Em hãy mô tả sơ lược khung cảnh  lễ kí Hiệp định Pa-ri?</a:t>
            </a:r>
          </a:p>
        </p:txBody>
      </p:sp>
      <p:sp>
        <p:nvSpPr>
          <p:cNvPr id="7176" name="Text Box 9"/>
          <p:cNvSpPr txBox="1">
            <a:spLocks noChangeArrowheads="1"/>
          </p:cNvSpPr>
          <p:nvPr/>
        </p:nvSpPr>
        <p:spPr bwMode="auto">
          <a:xfrm>
            <a:off x="762000" y="547688"/>
            <a:ext cx="2209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u="sng">
                <a:solidFill>
                  <a:srgbClr val="0000CC"/>
                </a:solidFill>
              </a:rPr>
              <a:t>Lịch sử:</a:t>
            </a:r>
          </a:p>
        </p:txBody>
      </p:sp>
      <p:sp>
        <p:nvSpPr>
          <p:cNvPr id="379914" name="Rectangle 10"/>
          <p:cNvSpPr>
            <a:spLocks noChangeArrowheads="1"/>
          </p:cNvSpPr>
          <p:nvPr/>
        </p:nvSpPr>
        <p:spPr bwMode="auto">
          <a:xfrm>
            <a:off x="609600" y="4114800"/>
            <a:ext cx="81534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600" b="1"/>
              <a:t> </a:t>
            </a:r>
            <a:r>
              <a:rPr lang="en-US" sz="1600"/>
              <a:t>- </a:t>
            </a:r>
            <a:r>
              <a:rPr lang="en-US" sz="2400"/>
              <a:t>Quang cảnh của Lễ ký Hiệp định Pa-ri:</a:t>
            </a:r>
          </a:p>
          <a:p>
            <a:pPr eaLnBrk="0" hangingPunct="0"/>
            <a:r>
              <a:rPr lang="en-US" sz="2400"/>
              <a:t>   +  Cờ đỏ sao vàng,  cờ nửa đỏ, nửa xanh ở giữa có ngôi  sao vàng được treo khắp đường phố Clê-be.</a:t>
            </a:r>
          </a:p>
          <a:p>
            <a:pPr eaLnBrk="0" hangingPunct="0"/>
            <a:r>
              <a:rPr lang="en-US" sz="2400"/>
              <a:t>   +   Toà nhà hội nghị được trang hoàng lộng lẫy.</a:t>
            </a:r>
          </a:p>
          <a:p>
            <a:pPr eaLnBrk="0" hangingPunct="0"/>
            <a:r>
              <a:rPr lang="en-US" sz="2400"/>
              <a:t>   +   Nhiều nhà ngoại giao và các phóng viên quốc tế đến dự.</a:t>
            </a:r>
          </a:p>
        </p:txBody>
      </p:sp>
      <p:sp>
        <p:nvSpPr>
          <p:cNvPr id="7178" name="Rectangle 15"/>
          <p:cNvSpPr>
            <a:spLocks noChangeArrowheads="1"/>
          </p:cNvSpPr>
          <p:nvPr/>
        </p:nvSpPr>
        <p:spPr bwMode="auto">
          <a:xfrm>
            <a:off x="1100138" y="928688"/>
            <a:ext cx="26606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400" b="1">
                <a:solidFill>
                  <a:srgbClr val="008000"/>
                </a:solidFill>
              </a:rPr>
              <a:t>1/ </a:t>
            </a:r>
            <a:r>
              <a:rPr lang="en-US" sz="2400" b="1" u="sng">
                <a:solidFill>
                  <a:srgbClr val="008000"/>
                </a:solidFill>
              </a:rPr>
              <a:t>Nguyên nhân :</a:t>
            </a:r>
          </a:p>
        </p:txBody>
      </p:sp>
      <p:sp>
        <p:nvSpPr>
          <p:cNvPr id="7179" name="Rectangle 16"/>
          <p:cNvSpPr>
            <a:spLocks noChangeArrowheads="1"/>
          </p:cNvSpPr>
          <p:nvPr/>
        </p:nvSpPr>
        <p:spPr bwMode="auto">
          <a:xfrm>
            <a:off x="990600" y="1385888"/>
            <a:ext cx="2286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400" b="1" u="sng">
                <a:solidFill>
                  <a:srgbClr val="008000"/>
                </a:solidFill>
              </a:rPr>
              <a:t> 2/ Diễn biến</a:t>
            </a:r>
            <a:r>
              <a:rPr lang="en-US" sz="2400" b="1">
                <a:solidFill>
                  <a:srgbClr val="008000"/>
                </a:solidFill>
              </a:rPr>
              <a:t>:</a:t>
            </a:r>
            <a:r>
              <a:rPr lang="en-US" sz="2000" b="1" u="sng">
                <a:solidFill>
                  <a:schemeClr val="accent2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79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79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79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79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79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79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79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9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79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79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379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29" dur="2000"/>
                                        <p:tgtEl>
                                          <p:spTgt spid="3799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379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79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79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79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79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79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79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08" grpId="0" build="p"/>
      <p:bldP spid="379908" grpId="1" build="p"/>
      <p:bldP spid="379912" grpId="0"/>
      <p:bldP spid="379912" grpId="1"/>
      <p:bldP spid="379914" grpId="0"/>
      <p:bldP spid="37991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73092" name="Picture 4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"/>
            <a:ext cx="84582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3093" name="Rectangle 5"/>
          <p:cNvSpPr>
            <a:spLocks noChangeArrowheads="1"/>
          </p:cNvSpPr>
          <p:nvPr/>
        </p:nvSpPr>
        <p:spPr bwMode="auto">
          <a:xfrm>
            <a:off x="1066800" y="6251575"/>
            <a:ext cx="812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Lễ kí chính thứcHiệp định Pa-ri về Việt Nam(27/1/1973)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7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730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730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730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309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5140" name="Picture 4" descr="hiepdinh pais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84582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5141" name="Rectangle 5"/>
          <p:cNvSpPr>
            <a:spLocks noChangeArrowheads="1"/>
          </p:cNvSpPr>
          <p:nvPr/>
        </p:nvSpPr>
        <p:spPr bwMode="auto">
          <a:xfrm>
            <a:off x="1905000" y="6248400"/>
            <a:ext cx="62261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FF0000"/>
                </a:solidFill>
              </a:rPr>
              <a:t>Quang cảnh phòng họp kí Hiệp định Pa-ri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5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5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75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75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75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51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endParaRPr lang="en-US" sz="2800" b="1" smtClean="0">
              <a:solidFill>
                <a:srgbClr val="FFFF00"/>
              </a:solidFill>
            </a:endParaRPr>
          </a:p>
          <a:p>
            <a:pPr eaLnBrk="1" hangingPunct="1"/>
            <a:endParaRPr lang="en-US" sz="2800" smtClean="0"/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2362200" y="4724400"/>
            <a:ext cx="5867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pic>
        <p:nvPicPr>
          <p:cNvPr id="368648" name="Picture 8" descr="0-GENE~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24000"/>
            <a:ext cx="9144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50" name="Text Box 10"/>
          <p:cNvSpPr txBox="1">
            <a:spLocks noChangeArrowheads="1"/>
          </p:cNvSpPr>
          <p:nvPr/>
        </p:nvSpPr>
        <p:spPr bwMode="auto">
          <a:xfrm>
            <a:off x="0" y="6172200"/>
            <a:ext cx="480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/>
              <a:t>Bộ trưởng Bộ ngoại giao Hoa Kì Kít-xinh-giơ kí Hiệp định Pa-ri.</a:t>
            </a:r>
          </a:p>
        </p:txBody>
      </p:sp>
      <p:sp>
        <p:nvSpPr>
          <p:cNvPr id="10246" name="Text Box 11"/>
          <p:cNvSpPr txBox="1">
            <a:spLocks noChangeArrowheads="1"/>
          </p:cNvSpPr>
          <p:nvPr/>
        </p:nvSpPr>
        <p:spPr bwMode="auto">
          <a:xfrm>
            <a:off x="2667000" y="5867400"/>
            <a:ext cx="2438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368652" name="Rectangle 12"/>
          <p:cNvSpPr>
            <a:spLocks noChangeArrowheads="1"/>
          </p:cNvSpPr>
          <p:nvPr/>
        </p:nvSpPr>
        <p:spPr bwMode="auto">
          <a:xfrm>
            <a:off x="4648200" y="6216650"/>
            <a:ext cx="449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chemeClr val="tx2"/>
                </a:solidFill>
              </a:rPr>
              <a:t>Bộ trưởng Bộ ngoại giao nước VNDCCH Nguyễn Duy Trinh kí Hiệp định Pa-ri</a:t>
            </a:r>
          </a:p>
        </p:txBody>
      </p:sp>
      <p:sp>
        <p:nvSpPr>
          <p:cNvPr id="10248" name="Text Box 16"/>
          <p:cNvSpPr txBox="1">
            <a:spLocks noChangeArrowheads="1"/>
          </p:cNvSpPr>
          <p:nvPr/>
        </p:nvSpPr>
        <p:spPr bwMode="auto">
          <a:xfrm>
            <a:off x="685800" y="3810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u="sng">
                <a:solidFill>
                  <a:srgbClr val="0000CC"/>
                </a:solidFill>
              </a:rPr>
              <a:t>Lịch sử:</a:t>
            </a:r>
          </a:p>
        </p:txBody>
      </p:sp>
      <p:sp>
        <p:nvSpPr>
          <p:cNvPr id="10249" name="Text Box 17"/>
          <p:cNvSpPr txBox="1">
            <a:spLocks noChangeArrowheads="1"/>
          </p:cNvSpPr>
          <p:nvPr/>
        </p:nvSpPr>
        <p:spPr bwMode="auto">
          <a:xfrm>
            <a:off x="2209800" y="381000"/>
            <a:ext cx="472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LỄ KÍ HIỆP ĐỊNH PA-RI</a:t>
            </a:r>
          </a:p>
        </p:txBody>
      </p:sp>
      <p:sp>
        <p:nvSpPr>
          <p:cNvPr id="10250" name="Rectangle 19"/>
          <p:cNvSpPr>
            <a:spLocks noChangeArrowheads="1"/>
          </p:cNvSpPr>
          <p:nvPr/>
        </p:nvSpPr>
        <p:spPr bwMode="auto">
          <a:xfrm>
            <a:off x="1016000" y="838200"/>
            <a:ext cx="2251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000" b="1">
                <a:solidFill>
                  <a:srgbClr val="008000"/>
                </a:solidFill>
              </a:rPr>
              <a:t>1/ </a:t>
            </a:r>
            <a:r>
              <a:rPr lang="en-US" sz="2000" b="1" u="sng">
                <a:solidFill>
                  <a:srgbClr val="008000"/>
                </a:solidFill>
              </a:rPr>
              <a:t>Nguyên nhân :</a:t>
            </a:r>
          </a:p>
        </p:txBody>
      </p:sp>
      <p:sp>
        <p:nvSpPr>
          <p:cNvPr id="10251" name="Rectangle 20"/>
          <p:cNvSpPr>
            <a:spLocks noChangeArrowheads="1"/>
          </p:cNvSpPr>
          <p:nvPr/>
        </p:nvSpPr>
        <p:spPr bwMode="auto">
          <a:xfrm>
            <a:off x="1052513" y="1143000"/>
            <a:ext cx="1708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000" b="1" u="sng">
                <a:solidFill>
                  <a:srgbClr val="008000"/>
                </a:solidFill>
              </a:rPr>
              <a:t>2/Diễn biến</a:t>
            </a:r>
            <a:r>
              <a:rPr lang="en-US" sz="2000" b="1">
                <a:solidFill>
                  <a:srgbClr val="008000"/>
                </a:solidFill>
              </a:rPr>
              <a:t>:</a:t>
            </a:r>
            <a:r>
              <a:rPr lang="en-US" sz="2000" b="1" u="sng">
                <a:solidFill>
                  <a:schemeClr val="accent2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68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68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68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50" grpId="0"/>
      <p:bldP spid="36865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1267</TotalTime>
  <Words>976</Words>
  <Application>Microsoft Macintosh PowerPoint</Application>
  <PresentationFormat>On-screen Show (4:3)</PresentationFormat>
  <Paragraphs>127</Paragraphs>
  <Slides>21</Slides>
  <Notes>0</Notes>
  <HiddenSlides>0</HiddenSlides>
  <MMClips>8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Times New Roman</vt:lpstr>
      <vt:lpstr>Arial</vt:lpstr>
      <vt:lpstr>Default Design</vt:lpstr>
      <vt:lpstr>Ôn bài cũ: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HỌC:</vt:lpstr>
      <vt:lpstr>PowerPoint Presentation</vt:lpstr>
      <vt:lpstr>PowerPoint Presentation</vt:lpstr>
      <vt:lpstr>PowerPoint Presentation</vt:lpstr>
      <vt:lpstr>PowerPoint Presentation</vt:lpstr>
      <vt:lpstr> Hàng ngang số 4: gồm 9 ô chữ    *Hiệp định Pa-ri là thắng lợi của ta trên mặt trận...</vt:lpstr>
      <vt:lpstr>Hàng ngang số 5: gồm 4 ô chữ    * Tên Thủ đô của nước Pháp ?</vt:lpstr>
      <vt:lpstr>Hàng ngang số 6: gồm 7 ô chữ   Đây là việc làm kéo dài nhiều năm của các đoàn ngoại giao trước khi kí Hiệp định Pa-ri.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Microsoft Office User</cp:lastModifiedBy>
  <cp:revision>239</cp:revision>
  <cp:lastPrinted>1601-01-01T00:00:00Z</cp:lastPrinted>
  <dcterms:created xsi:type="dcterms:W3CDTF">2008-03-19T04:06:48Z</dcterms:created>
  <dcterms:modified xsi:type="dcterms:W3CDTF">2020-05-14T07:41:51Z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