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6" r:id="rId4"/>
    <p:sldId id="260" r:id="rId5"/>
    <p:sldId id="261" r:id="rId6"/>
    <p:sldId id="262" r:id="rId7"/>
    <p:sldId id="263" r:id="rId8"/>
    <p:sldId id="292" r:id="rId9"/>
    <p:sldId id="265" r:id="rId10"/>
    <p:sldId id="271" r:id="rId11"/>
    <p:sldId id="270" r:id="rId12"/>
    <p:sldId id="272" r:id="rId13"/>
    <p:sldId id="268" r:id="rId14"/>
    <p:sldId id="276" r:id="rId15"/>
    <p:sldId id="267" r:id="rId16"/>
    <p:sldId id="273" r:id="rId17"/>
    <p:sldId id="274" r:id="rId18"/>
    <p:sldId id="275" r:id="rId19"/>
    <p:sldId id="282" r:id="rId20"/>
    <p:sldId id="281" r:id="rId21"/>
    <p:sldId id="280" r:id="rId22"/>
    <p:sldId id="289" r:id="rId23"/>
    <p:sldId id="291" r:id="rId24"/>
    <p:sldId id="288" r:id="rId25"/>
    <p:sldId id="287" r:id="rId26"/>
    <p:sldId id="293" r:id="rId27"/>
    <p:sldId id="284" r:id="rId28"/>
    <p:sldId id="283" r:id="rId29"/>
    <p:sldId id="295" r:id="rId30"/>
    <p:sldId id="297" r:id="rId31"/>
    <p:sldId id="299" r:id="rId32"/>
    <p:sldId id="301" r:id="rId33"/>
    <p:sldId id="303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/>
    <p:restoredTop sz="92676"/>
  </p:normalViewPr>
  <p:slideViewPr>
    <p:cSldViewPr>
      <p:cViewPr varScale="1">
        <p:scale>
          <a:sx n="119" d="100"/>
          <a:sy n="119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3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5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81B4-DC87-4D93-911B-FC32235E2BB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1427C-77CA-43CC-949A-24C9AF18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30.xm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30.xm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30.xm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30.xm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5" Type="http://schemas.openxmlformats.org/officeDocument/2006/relationships/audio" Target="../media/audio2.wav"/><Relationship Id="rId6" Type="http://schemas.openxmlformats.org/officeDocument/2006/relationships/audio" Target="../media/audio3.wav"/><Relationship Id="rId7" Type="http://schemas.openxmlformats.org/officeDocument/2006/relationships/audio" Target="../media/audio4.wav"/><Relationship Id="rId8" Type="http://schemas.openxmlformats.org/officeDocument/2006/relationships/audio" Target="../media/audio5.wav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" Target="slide30.xml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286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2" descr="2569_ban_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0"/>
            <a:ext cx="4572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QuangTri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70" y="-1"/>
            <a:ext cx="4518929" cy="685799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86880" y="2636912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Oval Callout 10"/>
          <p:cNvSpPr/>
          <p:nvPr/>
        </p:nvSpPr>
        <p:spPr>
          <a:xfrm>
            <a:off x="1835696" y="1556792"/>
            <a:ext cx="2304256" cy="648072"/>
          </a:xfrm>
          <a:prstGeom prst="wedgeEllipseCallout">
            <a:avLst>
              <a:gd name="adj1" fmla="val -52700"/>
              <a:gd name="adj2" fmla="val 1330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482596" y="1893962"/>
            <a:ext cx="2133600" cy="742950"/>
          </a:xfrm>
          <a:custGeom>
            <a:avLst/>
            <a:gdLst>
              <a:gd name="T0" fmla="*/ 0 w 672"/>
              <a:gd name="T1" fmla="*/ 2147483647 h 344"/>
              <a:gd name="T2" fmla="*/ 2147483647 w 672"/>
              <a:gd name="T3" fmla="*/ 2147483647 h 344"/>
              <a:gd name="T4" fmla="*/ 2147483647 w 672"/>
              <a:gd name="T5" fmla="*/ 2147483647 h 344"/>
              <a:gd name="T6" fmla="*/ 2147483647 w 672"/>
              <a:gd name="T7" fmla="*/ 2147483647 h 344"/>
              <a:gd name="T8" fmla="*/ 2147483647 w 672"/>
              <a:gd name="T9" fmla="*/ 2147483647 h 344"/>
              <a:gd name="T10" fmla="*/ 2147483647 w 672"/>
              <a:gd name="T11" fmla="*/ 2147483647 h 344"/>
              <a:gd name="T12" fmla="*/ 2147483647 w 672"/>
              <a:gd name="T13" fmla="*/ 2147483647 h 344"/>
              <a:gd name="T14" fmla="*/ 2147483647 w 672"/>
              <a:gd name="T15" fmla="*/ 2147483647 h 344"/>
              <a:gd name="T16" fmla="*/ 2147483647 w 672"/>
              <a:gd name="T17" fmla="*/ 2147483647 h 344"/>
              <a:gd name="T18" fmla="*/ 2147483647 w 672"/>
              <a:gd name="T19" fmla="*/ 2147483647 h 344"/>
              <a:gd name="T20" fmla="*/ 2147483647 w 672"/>
              <a:gd name="T21" fmla="*/ 0 h 344"/>
              <a:gd name="T22" fmla="*/ 2147483647 w 672"/>
              <a:gd name="T23" fmla="*/ 2147483647 h 344"/>
              <a:gd name="T24" fmla="*/ 2147483647 w 672"/>
              <a:gd name="T25" fmla="*/ 0 h 3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2" h="344">
                <a:moveTo>
                  <a:pt x="0" y="336"/>
                </a:moveTo>
                <a:cubicBezTo>
                  <a:pt x="16" y="340"/>
                  <a:pt x="32" y="344"/>
                  <a:pt x="48" y="336"/>
                </a:cubicBezTo>
                <a:cubicBezTo>
                  <a:pt x="64" y="328"/>
                  <a:pt x="80" y="296"/>
                  <a:pt x="96" y="288"/>
                </a:cubicBezTo>
                <a:cubicBezTo>
                  <a:pt x="112" y="280"/>
                  <a:pt x="120" y="296"/>
                  <a:pt x="144" y="288"/>
                </a:cubicBezTo>
                <a:cubicBezTo>
                  <a:pt x="168" y="280"/>
                  <a:pt x="216" y="256"/>
                  <a:pt x="240" y="240"/>
                </a:cubicBezTo>
                <a:cubicBezTo>
                  <a:pt x="264" y="224"/>
                  <a:pt x="280" y="208"/>
                  <a:pt x="288" y="192"/>
                </a:cubicBezTo>
                <a:cubicBezTo>
                  <a:pt x="296" y="176"/>
                  <a:pt x="264" y="160"/>
                  <a:pt x="288" y="144"/>
                </a:cubicBezTo>
                <a:cubicBezTo>
                  <a:pt x="312" y="128"/>
                  <a:pt x="392" y="104"/>
                  <a:pt x="432" y="96"/>
                </a:cubicBezTo>
                <a:cubicBezTo>
                  <a:pt x="472" y="88"/>
                  <a:pt x="512" y="104"/>
                  <a:pt x="528" y="96"/>
                </a:cubicBezTo>
                <a:cubicBezTo>
                  <a:pt x="544" y="88"/>
                  <a:pt x="520" y="64"/>
                  <a:pt x="528" y="48"/>
                </a:cubicBezTo>
                <a:cubicBezTo>
                  <a:pt x="536" y="32"/>
                  <a:pt x="560" y="0"/>
                  <a:pt x="576" y="0"/>
                </a:cubicBezTo>
                <a:cubicBezTo>
                  <a:pt x="592" y="0"/>
                  <a:pt x="608" y="48"/>
                  <a:pt x="624" y="48"/>
                </a:cubicBezTo>
                <a:cubicBezTo>
                  <a:pt x="640" y="48"/>
                  <a:pt x="664" y="8"/>
                  <a:pt x="672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452320" y="908720"/>
            <a:ext cx="1691679" cy="648072"/>
          </a:xfrm>
          <a:prstGeom prst="wedgeEllipseCallout">
            <a:avLst>
              <a:gd name="adj1" fmla="val -41308"/>
              <a:gd name="adj2" fmla="val 1073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60648"/>
            <a:ext cx="4143375" cy="448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9" y="260648"/>
            <a:ext cx="4379912" cy="448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549" y="5013176"/>
            <a:ext cx="866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(1954)</a:t>
            </a:r>
          </a:p>
        </p:txBody>
      </p:sp>
    </p:spTree>
    <p:extLst>
      <p:ext uri="{BB962C8B-B14F-4D97-AF65-F5344CB8AC3E}">
        <p14:creationId xmlns:p14="http://schemas.microsoft.com/office/powerpoint/2010/main" val="42324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436" y="9553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890" y="14786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NƯỚC NHÀ BỊ CHIA CẮT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138697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03561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Hiệp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thể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mong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ước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ta?</a:t>
            </a:r>
            <a:endParaRPr lang="en-US" sz="32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890" y="4005064"/>
            <a:ext cx="8039566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967739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520" y="2060847"/>
            <a:ext cx="8136904" cy="27363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tin SGK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42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77281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3068960"/>
            <a:ext cx="8352928" cy="2952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-ne-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vơ,chấm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385" y="183437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3068960"/>
            <a:ext cx="8730627" cy="3140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  <a:defRPr/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3" descr="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7" y="306177"/>
            <a:ext cx="8480846" cy="52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74763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Ai–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4" descr="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8542"/>
            <a:ext cx="5996880" cy="636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Callout 5"/>
          <p:cNvSpPr/>
          <p:nvPr/>
        </p:nvSpPr>
        <p:spPr>
          <a:xfrm>
            <a:off x="152400" y="1066800"/>
            <a:ext cx="2743200" cy="4419600"/>
          </a:xfrm>
          <a:prstGeom prst="rightArrowCallout">
            <a:avLst/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Mĩ–Diệm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399"/>
            <a:ext cx="47085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Callout 5"/>
          <p:cNvSpPr/>
          <p:nvPr/>
        </p:nvSpPr>
        <p:spPr>
          <a:xfrm>
            <a:off x="5176069" y="1124744"/>
            <a:ext cx="3500387" cy="5181600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719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3" descr="th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" y="332656"/>
            <a:ext cx="8452627" cy="529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8052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947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1436" y="9553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890" y="14786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NƯỚC NHÀ BỊ CHIA CẮT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138697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850923" y="3089741"/>
            <a:ext cx="7442154" cy="237626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41 – 42 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3" descr="t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2" y="332656"/>
            <a:ext cx="8524056" cy="52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949280"/>
            <a:ext cx="87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3247104"/>
            <a:ext cx="8064896" cy="17145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7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pic>
        <p:nvPicPr>
          <p:cNvPr id="5" name="Picture 3" descr="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823"/>
            <a:ext cx="8475627" cy="51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33600" y="5791200"/>
            <a:ext cx="47244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5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12" y="3345904"/>
            <a:ext cx="6858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112" y="1364704"/>
            <a:ext cx="60198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112" y="2355304"/>
            <a:ext cx="6019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7112" y="3422104"/>
            <a:ext cx="60198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112" y="5022304"/>
            <a:ext cx="60198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7912" y="2202904"/>
            <a:ext cx="1752600" cy="3429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–ne-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>
          <a:xfrm flipV="1">
            <a:off x="722312" y="1821904"/>
            <a:ext cx="228600" cy="2019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22312" y="2964904"/>
            <a:ext cx="304800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  <a:endCxn id="7" idx="1"/>
          </p:cNvCxnSpPr>
          <p:nvPr/>
        </p:nvCxnSpPr>
        <p:spPr>
          <a:xfrm>
            <a:off x="722312" y="3841204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722312" y="3841204"/>
            <a:ext cx="228600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6399212" y="2469604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7046912" y="2774404"/>
            <a:ext cx="381000" cy="1028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7046912" y="3803104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 rot="5400000" flipH="1" flipV="1">
            <a:off x="6456362" y="4584154"/>
            <a:ext cx="1638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800" y="2132856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5943" y="3284984"/>
            <a:ext cx="8248097" cy="1196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76200"/>
            <a:ext cx="8001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 descr="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2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2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5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436" y="9553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890" y="14786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NƯỚC NHÀ BỊ CHIA CẮT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2888" y="23488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GHI NHỚ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890" y="3284984"/>
            <a:ext cx="811157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89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3" y="1600200"/>
            <a:ext cx="8053314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91680" y="2204864"/>
            <a:ext cx="5760640" cy="122239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0050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 – AI ĐÚNG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19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clic409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7"/>
          <p:cNvSpPr>
            <a:spLocks noChangeArrowheads="1"/>
          </p:cNvSpPr>
          <p:nvPr/>
        </p:nvSpPr>
        <p:spPr bwMode="gray">
          <a:xfrm>
            <a:off x="3886200" y="4419600"/>
            <a:ext cx="5257800" cy="762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99FFCC"/>
              </a:gs>
              <a:gs pos="100000">
                <a:srgbClr val="47765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 eaLnBrk="1" hangingPunct="1"/>
            <a:endParaRPr lang="en-US" altLang="en-US" sz="100"/>
          </a:p>
          <a:p>
            <a:pPr algn="ctr" rtl="1" eaLnBrk="1" hangingPunct="1"/>
            <a:endParaRPr lang="en-US" altLang="en-US" sz="2800" b="1"/>
          </a:p>
        </p:txBody>
      </p:sp>
      <p:sp>
        <p:nvSpPr>
          <p:cNvPr id="29702" name="Freeform 8"/>
          <p:cNvSpPr>
            <a:spLocks/>
          </p:cNvSpPr>
          <p:nvPr/>
        </p:nvSpPr>
        <p:spPr bwMode="gray">
          <a:xfrm>
            <a:off x="381000" y="1981200"/>
            <a:ext cx="762000" cy="762000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A2DAFF"/>
              </a:gs>
              <a:gs pos="50000">
                <a:srgbClr val="0099FF"/>
              </a:gs>
              <a:gs pos="100000">
                <a:srgbClr val="A2DA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40"/>
          <p:cNvSpPr>
            <a:spLocks noChangeShapeType="1"/>
          </p:cNvSpPr>
          <p:nvPr/>
        </p:nvSpPr>
        <p:spPr bwMode="auto">
          <a:xfrm>
            <a:off x="2528888" y="4333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AutoShape 4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66925" y="6324600"/>
            <a:ext cx="546100" cy="460375"/>
          </a:xfrm>
          <a:prstGeom prst="flowChartAlternateProcess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900" i="1"/>
          </a:p>
        </p:txBody>
      </p:sp>
      <p:sp>
        <p:nvSpPr>
          <p:cNvPr id="29712" name="Line 42"/>
          <p:cNvSpPr>
            <a:spLocks noChangeShapeType="1"/>
          </p:cNvSpPr>
          <p:nvPr/>
        </p:nvSpPr>
        <p:spPr bwMode="auto">
          <a:xfrm>
            <a:off x="1828800" y="5857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62000" y="6253163"/>
            <a:ext cx="914400" cy="604837"/>
            <a:chOff x="192" y="1248"/>
            <a:chExt cx="576" cy="240"/>
          </a:xfrm>
        </p:grpSpPr>
        <p:sp>
          <p:nvSpPr>
            <p:cNvPr id="29719" name="AutoShape 33"/>
            <p:cNvSpPr>
              <a:spLocks noChangeArrowheads="1"/>
            </p:cNvSpPr>
            <p:nvPr/>
          </p:nvSpPr>
          <p:spPr bwMode="auto">
            <a:xfrm>
              <a:off x="192" y="1248"/>
              <a:ext cx="576" cy="240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0" name="AutoShape 34"/>
            <p:cNvSpPr>
              <a:spLocks noChangeArrowheads="1"/>
            </p:cNvSpPr>
            <p:nvPr/>
          </p:nvSpPr>
          <p:spPr bwMode="auto">
            <a:xfrm>
              <a:off x="249" y="1276"/>
              <a:ext cx="452" cy="171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1" name="Text Box 35"/>
            <p:cNvSpPr txBox="1">
              <a:spLocks noChangeArrowheads="1"/>
            </p:cNvSpPr>
            <p:nvPr/>
          </p:nvSpPr>
          <p:spPr bwMode="auto">
            <a:xfrm>
              <a:off x="249" y="1268"/>
              <a:ext cx="45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Đáp án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1200">
                <a:latin typeface="Arial" charset="0"/>
              </a:endParaRPr>
            </a:p>
          </p:txBody>
        </p:sp>
      </p:grpSp>
      <p:sp>
        <p:nvSpPr>
          <p:cNvPr id="154672" name="Oval 48"/>
          <p:cNvSpPr>
            <a:spLocks noChangeArrowheads="1"/>
          </p:cNvSpPr>
          <p:nvPr/>
        </p:nvSpPr>
        <p:spPr bwMode="auto">
          <a:xfrm>
            <a:off x="10058400" y="4038600"/>
            <a:ext cx="1371600" cy="1371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4673" name="Rectangle 49"/>
          <p:cNvSpPr>
            <a:spLocks noChangeArrowheads="1"/>
          </p:cNvSpPr>
          <p:nvPr/>
        </p:nvSpPr>
        <p:spPr bwMode="auto">
          <a:xfrm>
            <a:off x="304800" y="228600"/>
            <a:ext cx="8458200" cy="13557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4674" name="Text Box 50"/>
          <p:cNvSpPr txBox="1">
            <a:spLocks noChangeArrowheads="1"/>
          </p:cNvSpPr>
          <p:nvPr/>
        </p:nvSpPr>
        <p:spPr bwMode="auto">
          <a:xfrm>
            <a:off x="3581400" y="245268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Hải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4675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Cửu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Long</a:t>
            </a:r>
          </a:p>
        </p:txBody>
      </p:sp>
      <p:sp>
        <p:nvSpPr>
          <p:cNvPr id="154676" name="Text Box 52"/>
          <p:cNvSpPr txBox="1">
            <a:spLocks noChangeArrowheads="1"/>
          </p:cNvSpPr>
          <p:nvPr/>
        </p:nvSpPr>
        <p:spPr bwMode="auto">
          <a:xfrm>
            <a:off x="6096000" y="24399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Kông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888718" y="4343400"/>
            <a:ext cx="746532" cy="712470"/>
          </a:xfrm>
          <a:prstGeom prst="rect">
            <a:avLst/>
          </a:prstGeom>
          <a:solidFill>
            <a:srgbClr val="FF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880673" y="4343400"/>
            <a:ext cx="79426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975215" y="4343400"/>
            <a:ext cx="68543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457200" y="4267200"/>
            <a:ext cx="1130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sym typeface="Wingdings" pitchFamily="2" charset="2"/>
              </a:rPr>
              <a:t></a:t>
            </a:r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947351" y="4267200"/>
            <a:ext cx="2291149" cy="1097280"/>
          </a:xfrm>
          <a:prstGeom prst="irregularSeal1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389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4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2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0.0111 L -0.39166 0.0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54672" grpId="0"/>
      <p:bldP spid="154673" grpId="0" animBg="1"/>
      <p:bldP spid="154674" grpId="0"/>
      <p:bldP spid="154675" grpId="0"/>
      <p:bldP spid="154676" grpId="0"/>
      <p:bldP spid="39" grpId="0" animBg="1"/>
      <p:bldP spid="40" grpId="0" animBg="1"/>
      <p:bldP spid="41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553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257"/>
            <a:ext cx="4901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clic3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8"/>
          <p:cNvSpPr>
            <a:spLocks/>
          </p:cNvSpPr>
          <p:nvPr/>
        </p:nvSpPr>
        <p:spPr bwMode="gray">
          <a:xfrm>
            <a:off x="381000" y="1981200"/>
            <a:ext cx="762000" cy="762000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A2DAFF"/>
              </a:gs>
              <a:gs pos="50000">
                <a:srgbClr val="0099FF"/>
              </a:gs>
              <a:gs pos="100000">
                <a:srgbClr val="A2DA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gray">
          <a:xfrm>
            <a:off x="3200400" y="3657600"/>
            <a:ext cx="5334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100000">
                <a:srgbClr val="BCE7C8"/>
              </a:gs>
            </a:gsLst>
            <a:lin ang="5400000" scaled="1"/>
          </a:gradFill>
          <a:ln>
            <a:noFill/>
          </a:ln>
          <a:effectLst>
            <a:outerShdw dist="45791" dir="3378596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30727" name="AutoShape 5"/>
          <p:cNvSpPr>
            <a:spLocks noChangeArrowheads="1"/>
          </p:cNvSpPr>
          <p:nvPr/>
        </p:nvSpPr>
        <p:spPr bwMode="gray">
          <a:xfrm>
            <a:off x="3246438" y="4033838"/>
            <a:ext cx="5257800" cy="131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FE9AA"/>
              </a:gs>
              <a:gs pos="100000">
                <a:srgbClr val="D6F6D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30728" name="AutoShape 6"/>
          <p:cNvSpPr>
            <a:spLocks noChangeArrowheads="1"/>
          </p:cNvSpPr>
          <p:nvPr/>
        </p:nvSpPr>
        <p:spPr bwMode="gray">
          <a:xfrm>
            <a:off x="3246438" y="3668713"/>
            <a:ext cx="5257800" cy="131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4EDD1"/>
              </a:gs>
              <a:gs pos="100000">
                <a:srgbClr val="4DC9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30737" name="Line 44"/>
          <p:cNvSpPr>
            <a:spLocks noChangeShapeType="1"/>
          </p:cNvSpPr>
          <p:nvPr/>
        </p:nvSpPr>
        <p:spPr bwMode="auto">
          <a:xfrm>
            <a:off x="2528888" y="4333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AutoShape 4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05000" y="6550025"/>
            <a:ext cx="546100" cy="307975"/>
          </a:xfrm>
          <a:prstGeom prst="flowChartAlternateProcess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900" i="1"/>
          </a:p>
        </p:txBody>
      </p:sp>
      <p:sp>
        <p:nvSpPr>
          <p:cNvPr id="30739" name="Line 46"/>
          <p:cNvSpPr>
            <a:spLocks noChangeShapeType="1"/>
          </p:cNvSpPr>
          <p:nvPr/>
        </p:nvSpPr>
        <p:spPr bwMode="auto">
          <a:xfrm>
            <a:off x="1828800" y="5857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14400" y="6210300"/>
            <a:ext cx="914400" cy="381000"/>
            <a:chOff x="192" y="1248"/>
            <a:chExt cx="576" cy="240"/>
          </a:xfrm>
        </p:grpSpPr>
        <p:sp>
          <p:nvSpPr>
            <p:cNvPr id="30746" name="AutoShape 33"/>
            <p:cNvSpPr>
              <a:spLocks noChangeArrowheads="1"/>
            </p:cNvSpPr>
            <p:nvPr/>
          </p:nvSpPr>
          <p:spPr bwMode="auto">
            <a:xfrm>
              <a:off x="192" y="1248"/>
              <a:ext cx="576" cy="240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747" name="AutoShape 34"/>
            <p:cNvSpPr>
              <a:spLocks noChangeArrowheads="1"/>
            </p:cNvSpPr>
            <p:nvPr/>
          </p:nvSpPr>
          <p:spPr bwMode="auto">
            <a:xfrm>
              <a:off x="249" y="1276"/>
              <a:ext cx="452" cy="171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748" name="Text Box 35"/>
            <p:cNvSpPr txBox="1">
              <a:spLocks noChangeArrowheads="1"/>
            </p:cNvSpPr>
            <p:nvPr/>
          </p:nvSpPr>
          <p:spPr bwMode="auto">
            <a:xfrm>
              <a:off x="249" y="1268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Đáp án</a:t>
              </a:r>
            </a:p>
          </p:txBody>
        </p:sp>
      </p:grpSp>
      <p:sp>
        <p:nvSpPr>
          <p:cNvPr id="161844" name="Oval 52"/>
          <p:cNvSpPr>
            <a:spLocks noChangeArrowheads="1"/>
          </p:cNvSpPr>
          <p:nvPr/>
        </p:nvSpPr>
        <p:spPr bwMode="auto">
          <a:xfrm>
            <a:off x="4495800" y="6858000"/>
            <a:ext cx="18288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A. Đế quốc Mĩ</a:t>
            </a:r>
          </a:p>
        </p:txBody>
      </p:sp>
      <p:sp>
        <p:nvSpPr>
          <p:cNvPr id="161845" name="Rectangle 53"/>
          <p:cNvSpPr>
            <a:spLocks noChangeArrowheads="1"/>
          </p:cNvSpPr>
          <p:nvPr/>
        </p:nvSpPr>
        <p:spPr bwMode="auto">
          <a:xfrm>
            <a:off x="304800" y="228600"/>
            <a:ext cx="8458200" cy="13557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?</a:t>
            </a:r>
          </a:p>
        </p:txBody>
      </p:sp>
      <p:sp>
        <p:nvSpPr>
          <p:cNvPr id="161846" name="Text Box 54"/>
          <p:cNvSpPr txBox="1">
            <a:spLocks noChangeArrowheads="1"/>
          </p:cNvSpPr>
          <p:nvPr/>
        </p:nvSpPr>
        <p:spPr bwMode="auto">
          <a:xfrm>
            <a:off x="3429000" y="24511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Pháp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1847" name="Text Box 55"/>
          <p:cNvSpPr txBox="1">
            <a:spLocks noChangeArrowheads="1"/>
          </p:cNvSpPr>
          <p:nvPr/>
        </p:nvSpPr>
        <p:spPr bwMode="auto">
          <a:xfrm>
            <a:off x="304800" y="243681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Mĩ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1848" name="Text Box 56"/>
          <p:cNvSpPr txBox="1">
            <a:spLocks noChangeArrowheads="1"/>
          </p:cNvSpPr>
          <p:nvPr/>
        </p:nvSpPr>
        <p:spPr bwMode="auto">
          <a:xfrm>
            <a:off x="66294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888718" y="4343400"/>
            <a:ext cx="746532" cy="712470"/>
          </a:xfrm>
          <a:prstGeom prst="rect">
            <a:avLst/>
          </a:prstGeom>
          <a:solidFill>
            <a:srgbClr val="FF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880673" y="4343400"/>
            <a:ext cx="79426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1975215" y="4343400"/>
            <a:ext cx="68543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457200" y="4267200"/>
            <a:ext cx="1130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sym typeface="Wingdings" pitchFamily="2" charset="2"/>
              </a:rPr>
              <a:t></a:t>
            </a:r>
          </a:p>
        </p:txBody>
      </p:sp>
      <p:sp>
        <p:nvSpPr>
          <p:cNvPr id="46" name="AutoShape 47"/>
          <p:cNvSpPr>
            <a:spLocks noChangeArrowheads="1"/>
          </p:cNvSpPr>
          <p:nvPr/>
        </p:nvSpPr>
        <p:spPr bwMode="auto">
          <a:xfrm>
            <a:off x="947351" y="4267200"/>
            <a:ext cx="2291149" cy="1097280"/>
          </a:xfrm>
          <a:prstGeom prst="irregularSeal1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87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1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79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2139E-6 L -3.33333E-6 -0.554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1844" grpId="0"/>
      <p:bldP spid="161845" grpId="0" animBg="1"/>
      <p:bldP spid="161846" grpId="0"/>
      <p:bldP spid="161847" grpId="0"/>
      <p:bldP spid="161848" grpId="0"/>
      <p:bldP spid="42" grpId="0" animBg="1"/>
      <p:bldP spid="43" grpId="0" animBg="1"/>
      <p:bldP spid="44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clic6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7"/>
          <p:cNvSpPr>
            <a:spLocks noChangeArrowheads="1"/>
          </p:cNvSpPr>
          <p:nvPr/>
        </p:nvSpPr>
        <p:spPr bwMode="gray">
          <a:xfrm>
            <a:off x="3657600" y="3886200"/>
            <a:ext cx="5486400" cy="685800"/>
          </a:xfrm>
          <a:prstGeom prst="roundRect">
            <a:avLst>
              <a:gd name="adj" fmla="val 11921"/>
            </a:avLst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 eaLnBrk="1" hangingPunct="1"/>
            <a:endParaRPr lang="en-US" altLang="en-US" sz="4000"/>
          </a:p>
          <a:p>
            <a:pPr algn="ctr" rtl="1" eaLnBrk="1" hangingPunct="1"/>
            <a:endParaRPr lang="en-US" altLang="en-US" sz="2800"/>
          </a:p>
        </p:txBody>
      </p:sp>
      <p:sp>
        <p:nvSpPr>
          <p:cNvPr id="31750" name="Freeform 8"/>
          <p:cNvSpPr>
            <a:spLocks/>
          </p:cNvSpPr>
          <p:nvPr/>
        </p:nvSpPr>
        <p:spPr bwMode="gray">
          <a:xfrm>
            <a:off x="381000" y="1981200"/>
            <a:ext cx="762000" cy="762000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A2DAFF"/>
              </a:gs>
              <a:gs pos="50000">
                <a:srgbClr val="0099FF"/>
              </a:gs>
              <a:gs pos="100000">
                <a:srgbClr val="A2DA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28"/>
          <p:cNvSpPr>
            <a:spLocks noChangeShapeType="1"/>
          </p:cNvSpPr>
          <p:nvPr/>
        </p:nvSpPr>
        <p:spPr bwMode="auto">
          <a:xfrm>
            <a:off x="2528888" y="4333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AutoShape 2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57400" y="6248400"/>
            <a:ext cx="596900" cy="609600"/>
          </a:xfrm>
          <a:prstGeom prst="flowChartAlternateProcess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900" i="1"/>
          </a:p>
        </p:txBody>
      </p:sp>
      <p:sp>
        <p:nvSpPr>
          <p:cNvPr id="31760" name="Line 30"/>
          <p:cNvSpPr>
            <a:spLocks noChangeShapeType="1"/>
          </p:cNvSpPr>
          <p:nvPr/>
        </p:nvSpPr>
        <p:spPr bwMode="auto">
          <a:xfrm>
            <a:off x="1828800" y="5857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14400" y="6181725"/>
            <a:ext cx="914400" cy="457200"/>
            <a:chOff x="192" y="1248"/>
            <a:chExt cx="576" cy="240"/>
          </a:xfrm>
        </p:grpSpPr>
        <p:sp>
          <p:nvSpPr>
            <p:cNvPr id="31767" name="AutoShape 33"/>
            <p:cNvSpPr>
              <a:spLocks noChangeArrowheads="1"/>
            </p:cNvSpPr>
            <p:nvPr/>
          </p:nvSpPr>
          <p:spPr bwMode="auto">
            <a:xfrm>
              <a:off x="192" y="1248"/>
              <a:ext cx="576" cy="240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1768" name="AutoShape 34"/>
            <p:cNvSpPr>
              <a:spLocks noChangeArrowheads="1"/>
            </p:cNvSpPr>
            <p:nvPr/>
          </p:nvSpPr>
          <p:spPr bwMode="auto">
            <a:xfrm>
              <a:off x="249" y="1276"/>
              <a:ext cx="452" cy="171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1769" name="Text Box 35"/>
            <p:cNvSpPr txBox="1">
              <a:spLocks noChangeArrowheads="1"/>
            </p:cNvSpPr>
            <p:nvPr/>
          </p:nvSpPr>
          <p:spPr bwMode="auto">
            <a:xfrm>
              <a:off x="249" y="1268"/>
              <a:ext cx="4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Đáp án</a:t>
              </a:r>
            </a:p>
          </p:txBody>
        </p:sp>
      </p:grpSp>
      <p:sp>
        <p:nvSpPr>
          <p:cNvPr id="162865" name="Oval 49"/>
          <p:cNvSpPr>
            <a:spLocks noChangeArrowheads="1"/>
          </p:cNvSpPr>
          <p:nvPr/>
        </p:nvSpPr>
        <p:spPr bwMode="auto">
          <a:xfrm>
            <a:off x="9906000" y="3505200"/>
            <a:ext cx="1371600" cy="1371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7 - 1956</a:t>
            </a:r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304800" y="228600"/>
            <a:ext cx="8458200" cy="1600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Theo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Hiệp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-ne-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vơ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miền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Nam 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Bắc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hành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tuyển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  <a:r>
              <a:rPr lang="en-US" alt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2867" name="Text Box 51"/>
          <p:cNvSpPr txBox="1">
            <a:spLocks noChangeArrowheads="1"/>
          </p:cNvSpPr>
          <p:nvPr/>
        </p:nvSpPr>
        <p:spPr bwMode="auto">
          <a:xfrm>
            <a:off x="3581400" y="245268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7 - 1956</a:t>
            </a:r>
          </a:p>
        </p:txBody>
      </p:sp>
      <p:sp>
        <p:nvSpPr>
          <p:cNvPr id="162868" name="Text Box 52"/>
          <p:cNvSpPr txBox="1">
            <a:spLocks noChangeArrowheads="1"/>
          </p:cNvSpPr>
          <p:nvPr/>
        </p:nvSpPr>
        <p:spPr bwMode="auto">
          <a:xfrm>
            <a:off x="457200" y="2438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7 - 1954</a:t>
            </a:r>
          </a:p>
        </p:txBody>
      </p:sp>
      <p:sp>
        <p:nvSpPr>
          <p:cNvPr id="162869" name="Text Box 53"/>
          <p:cNvSpPr txBox="1">
            <a:spLocks noChangeArrowheads="1"/>
          </p:cNvSpPr>
          <p:nvPr/>
        </p:nvSpPr>
        <p:spPr bwMode="auto">
          <a:xfrm>
            <a:off x="6096000" y="24399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7 - 1955</a:t>
            </a: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888718" y="4343400"/>
            <a:ext cx="746532" cy="712470"/>
          </a:xfrm>
          <a:prstGeom prst="rect">
            <a:avLst/>
          </a:prstGeom>
          <a:solidFill>
            <a:srgbClr val="FF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880673" y="4343400"/>
            <a:ext cx="79426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975215" y="4343400"/>
            <a:ext cx="68543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457200" y="4267200"/>
            <a:ext cx="1130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sym typeface="Wingdings" pitchFamily="2" charset="2"/>
              </a:rPr>
              <a:t></a:t>
            </a:r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947351" y="4267200"/>
            <a:ext cx="2291149" cy="1097280"/>
          </a:xfrm>
          <a:prstGeom prst="irregularSeal1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1968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1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-0.43281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2865" grpId="0"/>
      <p:bldP spid="162866" grpId="0" animBg="1"/>
      <p:bldP spid="162867" grpId="0"/>
      <p:bldP spid="162868" grpId="0"/>
      <p:bldP spid="162869" grpId="0"/>
      <p:bldP spid="39" grpId="0" animBg="1"/>
      <p:bldP spid="40" grpId="0" animBg="1"/>
      <p:bldP spid="41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clic9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Freeform 8"/>
          <p:cNvSpPr>
            <a:spLocks/>
          </p:cNvSpPr>
          <p:nvPr/>
        </p:nvSpPr>
        <p:spPr bwMode="gray">
          <a:xfrm>
            <a:off x="381000" y="1981200"/>
            <a:ext cx="762000" cy="762000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A2DAFF"/>
              </a:gs>
              <a:gs pos="50000">
                <a:srgbClr val="0099FF"/>
              </a:gs>
              <a:gs pos="100000">
                <a:srgbClr val="A2DA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gray">
          <a:xfrm>
            <a:off x="3200400" y="3657600"/>
            <a:ext cx="5334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100000">
                <a:srgbClr val="BCE7C8"/>
              </a:gs>
            </a:gsLst>
            <a:lin ang="5400000" scaled="1"/>
          </a:gradFill>
          <a:ln>
            <a:noFill/>
          </a:ln>
          <a:effectLst>
            <a:outerShdw dist="45791" dir="3378596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32775" name="AutoShape 5"/>
          <p:cNvSpPr>
            <a:spLocks noChangeArrowheads="1"/>
          </p:cNvSpPr>
          <p:nvPr/>
        </p:nvSpPr>
        <p:spPr bwMode="gray">
          <a:xfrm>
            <a:off x="3246438" y="4033838"/>
            <a:ext cx="5257800" cy="131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FE9AA"/>
              </a:gs>
              <a:gs pos="100000">
                <a:srgbClr val="D6F6D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32776" name="AutoShape 6"/>
          <p:cNvSpPr>
            <a:spLocks noChangeArrowheads="1"/>
          </p:cNvSpPr>
          <p:nvPr/>
        </p:nvSpPr>
        <p:spPr bwMode="gray">
          <a:xfrm>
            <a:off x="3246438" y="3668713"/>
            <a:ext cx="5257800" cy="131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4EDD1"/>
              </a:gs>
              <a:gs pos="100000">
                <a:srgbClr val="4DC9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eaLnBrk="1" hangingPunct="1"/>
            <a:endParaRPr lang="en-US" altLang="en-US">
              <a:cs typeface="Arial" charset="0"/>
            </a:endParaRPr>
          </a:p>
        </p:txBody>
      </p:sp>
      <p:sp>
        <p:nvSpPr>
          <p:cNvPr id="4251" name="Text Box 155"/>
          <p:cNvSpPr txBox="1">
            <a:spLocks noChangeArrowheads="1"/>
          </p:cNvSpPr>
          <p:nvPr/>
        </p:nvSpPr>
        <p:spPr bwMode="auto">
          <a:xfrm>
            <a:off x="858838" y="4300538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latin typeface="Verdana" pitchFamily="34" charset="0"/>
            </a:endParaRPr>
          </a:p>
        </p:txBody>
      </p:sp>
      <p:sp>
        <p:nvSpPr>
          <p:cNvPr id="32785" name="Line 44"/>
          <p:cNvSpPr>
            <a:spLocks noChangeShapeType="1"/>
          </p:cNvSpPr>
          <p:nvPr/>
        </p:nvSpPr>
        <p:spPr bwMode="auto">
          <a:xfrm>
            <a:off x="2528888" y="4333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AutoShape 4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05000" y="6550025"/>
            <a:ext cx="546100" cy="307975"/>
          </a:xfrm>
          <a:prstGeom prst="flowChartAlternateProcess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900" i="1"/>
          </a:p>
        </p:txBody>
      </p:sp>
      <p:sp>
        <p:nvSpPr>
          <p:cNvPr id="32787" name="Line 46"/>
          <p:cNvSpPr>
            <a:spLocks noChangeShapeType="1"/>
          </p:cNvSpPr>
          <p:nvPr/>
        </p:nvSpPr>
        <p:spPr bwMode="auto">
          <a:xfrm>
            <a:off x="1828800" y="5857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914400" y="6210300"/>
            <a:ext cx="914400" cy="381000"/>
            <a:chOff x="192" y="1248"/>
            <a:chExt cx="576" cy="240"/>
          </a:xfrm>
        </p:grpSpPr>
        <p:sp>
          <p:nvSpPr>
            <p:cNvPr id="32794" name="AutoShape 33"/>
            <p:cNvSpPr>
              <a:spLocks noChangeArrowheads="1"/>
            </p:cNvSpPr>
            <p:nvPr/>
          </p:nvSpPr>
          <p:spPr bwMode="auto">
            <a:xfrm>
              <a:off x="192" y="1248"/>
              <a:ext cx="576" cy="240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2795" name="AutoShape 34"/>
            <p:cNvSpPr>
              <a:spLocks noChangeArrowheads="1"/>
            </p:cNvSpPr>
            <p:nvPr/>
          </p:nvSpPr>
          <p:spPr bwMode="auto">
            <a:xfrm>
              <a:off x="249" y="1276"/>
              <a:ext cx="452" cy="171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2796" name="Text Box 35"/>
            <p:cNvSpPr txBox="1">
              <a:spLocks noChangeArrowheads="1"/>
            </p:cNvSpPr>
            <p:nvPr/>
          </p:nvSpPr>
          <p:spPr bwMode="auto">
            <a:xfrm>
              <a:off x="249" y="1268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Đáp án</a:t>
              </a:r>
            </a:p>
          </p:txBody>
        </p:sp>
      </p:grpSp>
      <p:sp>
        <p:nvSpPr>
          <p:cNvPr id="163892" name="Oval 52"/>
          <p:cNvSpPr>
            <a:spLocks noChangeArrowheads="1"/>
          </p:cNvSpPr>
          <p:nvPr/>
        </p:nvSpPr>
        <p:spPr bwMode="auto">
          <a:xfrm>
            <a:off x="4876800" y="6858000"/>
            <a:ext cx="18288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C. “tố cộng”, “ diệt cộng”</a:t>
            </a:r>
          </a:p>
        </p:txBody>
      </p:sp>
      <p:sp>
        <p:nvSpPr>
          <p:cNvPr id="163893" name="Rectangle 53"/>
          <p:cNvSpPr>
            <a:spLocks noChangeArrowheads="1"/>
          </p:cNvSpPr>
          <p:nvPr/>
        </p:nvSpPr>
        <p:spPr bwMode="auto">
          <a:xfrm>
            <a:off x="304800" y="0"/>
            <a:ext cx="8458200" cy="1600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quyền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Mĩ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Diệm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sát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bào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miền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Nam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sách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63894" name="Text Box 54"/>
          <p:cNvSpPr txBox="1">
            <a:spLocks noChangeArrowheads="1"/>
          </p:cNvSpPr>
          <p:nvPr/>
        </p:nvSpPr>
        <p:spPr bwMode="auto">
          <a:xfrm>
            <a:off x="2971800" y="2057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tuyển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cử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457200" y="2133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Hiệp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5638800" y="1981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“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cộng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”, “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diệtcộng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888718" y="4343400"/>
            <a:ext cx="746532" cy="712470"/>
          </a:xfrm>
          <a:prstGeom prst="rect">
            <a:avLst/>
          </a:prstGeom>
          <a:solidFill>
            <a:srgbClr val="FF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1880673" y="4343400"/>
            <a:ext cx="79426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1975215" y="4343400"/>
            <a:ext cx="68543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457200" y="4267200"/>
            <a:ext cx="1130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sym typeface="Wingdings" pitchFamily="2" charset="2"/>
              </a:rPr>
              <a:t></a:t>
            </a:r>
          </a:p>
        </p:txBody>
      </p:sp>
      <p:sp>
        <p:nvSpPr>
          <p:cNvPr id="46" name="AutoShape 47"/>
          <p:cNvSpPr>
            <a:spLocks noChangeArrowheads="1"/>
          </p:cNvSpPr>
          <p:nvPr/>
        </p:nvSpPr>
        <p:spPr bwMode="auto">
          <a:xfrm>
            <a:off x="947351" y="4267200"/>
            <a:ext cx="2291149" cy="1097280"/>
          </a:xfrm>
          <a:prstGeom prst="irregularSeal1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151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4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5549E-6 L -3.33333E-6 -0.554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251" grpId="0"/>
      <p:bldP spid="163892" grpId="0"/>
      <p:bldP spid="163893" grpId="0" animBg="1"/>
      <p:bldP spid="163894" grpId="0"/>
      <p:bldP spid="163895" grpId="0"/>
      <p:bldP spid="163896" grpId="0"/>
      <p:bldP spid="42" grpId="0" animBg="1"/>
      <p:bldP spid="43" grpId="0" animBg="1"/>
      <p:bldP spid="44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clic12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7"/>
          <p:cNvSpPr>
            <a:spLocks noChangeArrowheads="1"/>
          </p:cNvSpPr>
          <p:nvPr/>
        </p:nvSpPr>
        <p:spPr bwMode="gray">
          <a:xfrm>
            <a:off x="3048000" y="3886200"/>
            <a:ext cx="5486400" cy="1295400"/>
          </a:xfrm>
          <a:prstGeom prst="roundRect">
            <a:avLst>
              <a:gd name="adj" fmla="val 11921"/>
            </a:avLst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rtl="1" eaLnBrk="1" hangingPunct="1"/>
            <a:endParaRPr lang="en-US" altLang="en-US" sz="4000"/>
          </a:p>
          <a:p>
            <a:pPr algn="ctr" rtl="1" eaLnBrk="1" hangingPunct="1"/>
            <a:endParaRPr lang="en-US" altLang="en-US" sz="2800"/>
          </a:p>
        </p:txBody>
      </p:sp>
      <p:sp>
        <p:nvSpPr>
          <p:cNvPr id="33798" name="Freeform 8"/>
          <p:cNvSpPr>
            <a:spLocks/>
          </p:cNvSpPr>
          <p:nvPr/>
        </p:nvSpPr>
        <p:spPr bwMode="gray">
          <a:xfrm>
            <a:off x="381000" y="1981200"/>
            <a:ext cx="762000" cy="762000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A2DAFF"/>
              </a:gs>
              <a:gs pos="50000">
                <a:srgbClr val="0099FF"/>
              </a:gs>
              <a:gs pos="100000">
                <a:srgbClr val="A2DA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28"/>
          <p:cNvSpPr>
            <a:spLocks noChangeShapeType="1"/>
          </p:cNvSpPr>
          <p:nvPr/>
        </p:nvSpPr>
        <p:spPr bwMode="auto">
          <a:xfrm>
            <a:off x="2528888" y="4333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AutoShape 2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057400" y="6248400"/>
            <a:ext cx="596900" cy="609600"/>
          </a:xfrm>
          <a:prstGeom prst="flowChartAlternateProcess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900" i="1"/>
          </a:p>
        </p:txBody>
      </p:sp>
      <p:sp>
        <p:nvSpPr>
          <p:cNvPr id="33808" name="Line 30"/>
          <p:cNvSpPr>
            <a:spLocks noChangeShapeType="1"/>
          </p:cNvSpPr>
          <p:nvPr/>
        </p:nvSpPr>
        <p:spPr bwMode="auto">
          <a:xfrm>
            <a:off x="1828800" y="585788"/>
            <a:ext cx="662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14400" y="6181725"/>
            <a:ext cx="914400" cy="457200"/>
            <a:chOff x="192" y="1248"/>
            <a:chExt cx="576" cy="240"/>
          </a:xfrm>
        </p:grpSpPr>
        <p:sp>
          <p:nvSpPr>
            <p:cNvPr id="33815" name="AutoShape 33"/>
            <p:cNvSpPr>
              <a:spLocks noChangeArrowheads="1"/>
            </p:cNvSpPr>
            <p:nvPr/>
          </p:nvSpPr>
          <p:spPr bwMode="auto">
            <a:xfrm>
              <a:off x="192" y="1248"/>
              <a:ext cx="576" cy="240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3816" name="AutoShape 34"/>
            <p:cNvSpPr>
              <a:spLocks noChangeArrowheads="1"/>
            </p:cNvSpPr>
            <p:nvPr/>
          </p:nvSpPr>
          <p:spPr bwMode="auto">
            <a:xfrm>
              <a:off x="249" y="1276"/>
              <a:ext cx="452" cy="171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3817" name="Text Box 35"/>
            <p:cNvSpPr txBox="1">
              <a:spLocks noChangeArrowheads="1"/>
            </p:cNvSpPr>
            <p:nvPr/>
          </p:nvSpPr>
          <p:spPr bwMode="auto">
            <a:xfrm>
              <a:off x="249" y="1268"/>
              <a:ext cx="45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8AD0D6"/>
                </a:buClr>
                <a:buFont typeface="Wingdings 3" pitchFamily="18" charset="2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Đáp án</a:t>
              </a:r>
            </a:p>
          </p:txBody>
        </p:sp>
      </p:grpSp>
      <p:sp>
        <p:nvSpPr>
          <p:cNvPr id="164913" name="Oval 49"/>
          <p:cNvSpPr>
            <a:spLocks noChangeArrowheads="1"/>
          </p:cNvSpPr>
          <p:nvPr/>
        </p:nvSpPr>
        <p:spPr bwMode="auto">
          <a:xfrm>
            <a:off x="9372600" y="3886200"/>
            <a:ext cx="1371600" cy="1371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>
              <a:buFontTx/>
              <a:buAutoNum type="alphaUcPeriod"/>
            </a:pP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/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Diệm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4914" name="Rectangle 50"/>
          <p:cNvSpPr>
            <a:spLocks noChangeArrowheads="1"/>
          </p:cNvSpPr>
          <p:nvPr/>
        </p:nvSpPr>
        <p:spPr bwMode="auto">
          <a:xfrm>
            <a:off x="381000" y="381000"/>
            <a:ext cx="8458200" cy="838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64915" name="Text Box 51"/>
          <p:cNvSpPr txBox="1">
            <a:spLocks noChangeArrowheads="1"/>
          </p:cNvSpPr>
          <p:nvPr/>
        </p:nvSpPr>
        <p:spPr bwMode="auto">
          <a:xfrm>
            <a:off x="3124200" y="2057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lệ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4916" name="Text Box 52"/>
          <p:cNvSpPr txBox="1">
            <a:spLocks noChangeArrowheads="1"/>
          </p:cNvSpPr>
          <p:nvPr/>
        </p:nvSpPr>
        <p:spPr bwMode="auto">
          <a:xfrm>
            <a:off x="304800" y="1828800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Cầm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súng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đánh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Mĩ-Diệm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4917" name="Text Box 53"/>
          <p:cNvSpPr txBox="1">
            <a:spLocks noChangeArrowheads="1"/>
          </p:cNvSpPr>
          <p:nvPr/>
        </p:nvSpPr>
        <p:spPr bwMode="auto">
          <a:xfrm>
            <a:off x="5867400" y="2057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AD0D6"/>
              </a:buClr>
              <a:buFont typeface="Wingdings 3" pitchFamily="18" charset="2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Nam</a:t>
            </a: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1888718" y="4343400"/>
            <a:ext cx="746532" cy="712470"/>
          </a:xfrm>
          <a:prstGeom prst="rect">
            <a:avLst/>
          </a:prstGeom>
          <a:solidFill>
            <a:srgbClr val="FFCC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880673" y="4343400"/>
            <a:ext cx="79426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975215" y="4343400"/>
            <a:ext cx="685435" cy="7124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sz="3200">
                <a:solidFill>
                  <a:srgbClr val="2B548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457200" y="4267200"/>
            <a:ext cx="1130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  <a:sym typeface="Wingdings" pitchFamily="2" charset="2"/>
              </a:rPr>
              <a:t></a:t>
            </a:r>
          </a:p>
        </p:txBody>
      </p:sp>
      <p:sp>
        <p:nvSpPr>
          <p:cNvPr id="43" name="AutoShape 47"/>
          <p:cNvSpPr>
            <a:spLocks noChangeArrowheads="1"/>
          </p:cNvSpPr>
          <p:nvPr/>
        </p:nvSpPr>
        <p:spPr bwMode="auto">
          <a:xfrm>
            <a:off x="947351" y="4267200"/>
            <a:ext cx="2291149" cy="1097280"/>
          </a:xfrm>
          <a:prstGeom prst="irregularSeal1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356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111 L -0.56667 -0.007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4913" grpId="0"/>
      <p:bldP spid="164914" grpId="0" animBg="1"/>
      <p:bldP spid="164915" grpId="0"/>
      <p:bldP spid="164916" grpId="0"/>
      <p:bldP spid="164917" grpId="0"/>
      <p:bldP spid="39" grpId="0" animBg="1"/>
      <p:bldP spid="40" grpId="0" animBg="1"/>
      <p:bldP spid="41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152400" y="1219200"/>
            <a:ext cx="87630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2000" b="1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endParaRPr lang="en-US" sz="2000" b="1" kern="10" dirty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980728"/>
            <a:ext cx="8991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100" y="332656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274" y="3212976"/>
            <a:ext cx="83058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190" y="3212976"/>
            <a:ext cx="83058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309" y="3234747"/>
            <a:ext cx="83058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074" y="3006147"/>
            <a:ext cx="8458200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nhọ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633" y="3227530"/>
            <a:ext cx="84582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107" y="3220603"/>
            <a:ext cx="84582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man. </a:t>
            </a:r>
          </a:p>
        </p:txBody>
      </p:sp>
    </p:spTree>
    <p:extLst>
      <p:ext uri="{BB962C8B-B14F-4D97-AF65-F5344CB8AC3E}">
        <p14:creationId xmlns:p14="http://schemas.microsoft.com/office/powerpoint/2010/main" val="1635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100" y="332656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35808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b="1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en-US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3548" y="2132856"/>
            <a:ext cx="8136904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43711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548" y="5229200"/>
            <a:ext cx="831692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Hiệp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– ne –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21 -7 -1954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00"/>
            <a:ext cx="835292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5805263"/>
            <a:ext cx="6972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1954</a:t>
            </a:r>
          </a:p>
        </p:txBody>
      </p:sp>
    </p:spTree>
    <p:extLst>
      <p:ext uri="{BB962C8B-B14F-4D97-AF65-F5344CB8AC3E}">
        <p14:creationId xmlns:p14="http://schemas.microsoft.com/office/powerpoint/2010/main" val="37129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7" y="188640"/>
            <a:ext cx="835292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3" y="5517232"/>
            <a:ext cx="864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Delteil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( 21 – 7 – 1954 ).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Paul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Boncour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31540" y="2060848"/>
            <a:ext cx="8280920" cy="309634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tin SGK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41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Hiệp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-ne-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vơ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00" y="332656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100" y="332656"/>
            <a:ext cx="717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ne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124744"/>
            <a:ext cx="856895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</a:p>
          <a:p>
            <a:pPr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536" y="2420888"/>
            <a:ext cx="856895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-ne-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Nam-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3933056"/>
            <a:ext cx="856895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5536" y="5445224"/>
            <a:ext cx="84249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7/1956,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Nam-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4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1282</Words>
  <Application>Microsoft Macintosh PowerPoint</Application>
  <PresentationFormat>On-screen Show (4:3)</PresentationFormat>
  <Paragraphs>142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Black</vt:lpstr>
      <vt:lpstr>Calibri</vt:lpstr>
      <vt:lpstr>Comic Sans MS</vt:lpstr>
      <vt:lpstr>Times New Roman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21</cp:revision>
  <dcterms:created xsi:type="dcterms:W3CDTF">2020-04-19T08:16:38Z</dcterms:created>
  <dcterms:modified xsi:type="dcterms:W3CDTF">2021-01-27T05:50:42Z</dcterms:modified>
</cp:coreProperties>
</file>