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5" r:id="rId3"/>
    <p:sldMasterId id="2147483669" r:id="rId4"/>
    <p:sldMasterId id="2147483679" r:id="rId5"/>
  </p:sldMasterIdLst>
  <p:sldIdLst>
    <p:sldId id="257" r:id="rId6"/>
    <p:sldId id="258" r:id="rId7"/>
    <p:sldId id="259" r:id="rId8"/>
    <p:sldId id="260" r:id="rId9"/>
    <p:sldId id="261" r:id="rId10"/>
    <p:sldId id="262" r:id="rId11"/>
    <p:sldId id="263" r:id="rId12"/>
    <p:sldId id="264" r:id="rId13"/>
    <p:sldId id="265" r:id="rId14"/>
    <p:sldId id="266" r:id="rId15"/>
    <p:sldId id="267" r:id="rId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VnTime" pitchFamily="34" charset="0"/>
        <a:ea typeface="+mn-ea"/>
        <a:cs typeface="+mn-cs"/>
      </a:defRPr>
    </a:lvl1pPr>
    <a:lvl2pPr marL="457200" algn="l" rtl="0" fontAlgn="base">
      <a:spcBef>
        <a:spcPct val="0"/>
      </a:spcBef>
      <a:spcAft>
        <a:spcPct val="0"/>
      </a:spcAft>
      <a:defRPr sz="2400" kern="1200">
        <a:solidFill>
          <a:schemeClr val="tx1"/>
        </a:solidFill>
        <a:latin typeface=".VnTime" pitchFamily="34" charset="0"/>
        <a:ea typeface="+mn-ea"/>
        <a:cs typeface="+mn-cs"/>
      </a:defRPr>
    </a:lvl2pPr>
    <a:lvl3pPr marL="914400" algn="l" rtl="0" fontAlgn="base">
      <a:spcBef>
        <a:spcPct val="0"/>
      </a:spcBef>
      <a:spcAft>
        <a:spcPct val="0"/>
      </a:spcAft>
      <a:defRPr sz="2400" kern="1200">
        <a:solidFill>
          <a:schemeClr val="tx1"/>
        </a:solidFill>
        <a:latin typeface=".VnTime" pitchFamily="34" charset="0"/>
        <a:ea typeface="+mn-ea"/>
        <a:cs typeface="+mn-cs"/>
      </a:defRPr>
    </a:lvl3pPr>
    <a:lvl4pPr marL="1371600" algn="l" rtl="0" fontAlgn="base">
      <a:spcBef>
        <a:spcPct val="0"/>
      </a:spcBef>
      <a:spcAft>
        <a:spcPct val="0"/>
      </a:spcAft>
      <a:defRPr sz="2400" kern="1200">
        <a:solidFill>
          <a:schemeClr val="tx1"/>
        </a:solidFill>
        <a:latin typeface=".VnTime" pitchFamily="34" charset="0"/>
        <a:ea typeface="+mn-ea"/>
        <a:cs typeface="+mn-cs"/>
      </a:defRPr>
    </a:lvl4pPr>
    <a:lvl5pPr marL="1828800" algn="l" rtl="0" fontAlgn="base">
      <a:spcBef>
        <a:spcPct val="0"/>
      </a:spcBef>
      <a:spcAft>
        <a:spcPct val="0"/>
      </a:spcAft>
      <a:defRPr sz="2400" kern="1200">
        <a:solidFill>
          <a:schemeClr val="tx1"/>
        </a:solidFill>
        <a:latin typeface=".VnTime" pitchFamily="34" charset="0"/>
        <a:ea typeface="+mn-ea"/>
        <a:cs typeface="+mn-cs"/>
      </a:defRPr>
    </a:lvl5pPr>
    <a:lvl6pPr marL="2286000" algn="l" defTabSz="914400" rtl="0" eaLnBrk="1" latinLnBrk="0" hangingPunct="1">
      <a:defRPr sz="2400" kern="1200">
        <a:solidFill>
          <a:schemeClr val="tx1"/>
        </a:solidFill>
        <a:latin typeface=".VnTime" pitchFamily="34" charset="0"/>
        <a:ea typeface="+mn-ea"/>
        <a:cs typeface="+mn-cs"/>
      </a:defRPr>
    </a:lvl6pPr>
    <a:lvl7pPr marL="2743200" algn="l" defTabSz="914400" rtl="0" eaLnBrk="1" latinLnBrk="0" hangingPunct="1">
      <a:defRPr sz="2400" kern="1200">
        <a:solidFill>
          <a:schemeClr val="tx1"/>
        </a:solidFill>
        <a:latin typeface=".VnTime" pitchFamily="34" charset="0"/>
        <a:ea typeface="+mn-ea"/>
        <a:cs typeface="+mn-cs"/>
      </a:defRPr>
    </a:lvl7pPr>
    <a:lvl8pPr marL="3200400" algn="l" defTabSz="914400" rtl="0" eaLnBrk="1" latinLnBrk="0" hangingPunct="1">
      <a:defRPr sz="2400" kern="1200">
        <a:solidFill>
          <a:schemeClr val="tx1"/>
        </a:solidFill>
        <a:latin typeface=".VnTime" pitchFamily="34" charset="0"/>
        <a:ea typeface="+mn-ea"/>
        <a:cs typeface="+mn-cs"/>
      </a:defRPr>
    </a:lvl8pPr>
    <a:lvl9pPr marL="3657600" algn="l" defTabSz="914400" rtl="0" eaLnBrk="1" latinLnBrk="0" hangingPunct="1">
      <a:defRPr sz="2400" kern="120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0000"/>
    <a:srgbClr val="FF9900"/>
    <a:srgbClr val="FFCCFF"/>
    <a:srgbClr val="0000FF"/>
    <a:srgbClr val="FFFF0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0" autoAdjust="0"/>
    <p:restoredTop sz="92722"/>
  </p:normalViewPr>
  <p:slideViewPr>
    <p:cSldViewPr>
      <p:cViewPr varScale="1">
        <p:scale>
          <a:sx n="56" d="100"/>
          <a:sy n="56" d="100"/>
        </p:scale>
        <p:origin x="85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53472A-23A9-4ADD-9EC9-3913C74721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A63E33-80AC-48EE-BA4C-D88A2CDCA7B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A7755F-ADD1-4354-965F-F73D687DAA7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6" name="Group 6"/>
            <p:cNvGrpSpPr>
              <a:grpSpLocks/>
            </p:cNvGrpSpPr>
            <p:nvPr/>
          </p:nvGrpSpPr>
          <p:grpSpPr bwMode="auto">
            <a:xfrm>
              <a:off x="1312" y="186"/>
              <a:ext cx="4299" cy="3371"/>
              <a:chOff x="0" y="3"/>
              <a:chExt cx="5533" cy="4338"/>
            </a:xfrm>
          </p:grpSpPr>
          <p:grpSp>
            <p:nvGrpSpPr>
              <p:cNvPr id="22" name="Group 7"/>
              <p:cNvGrpSpPr>
                <a:grpSpLocks/>
              </p:cNvGrpSpPr>
              <p:nvPr/>
            </p:nvGrpSpPr>
            <p:grpSpPr bwMode="auto">
              <a:xfrm>
                <a:off x="0" y="3"/>
                <a:ext cx="5470" cy="4338"/>
                <a:chOff x="0" y="3"/>
                <a:chExt cx="5470" cy="4338"/>
              </a:xfrm>
            </p:grpSpPr>
            <p:grpSp>
              <p:nvGrpSpPr>
                <p:cNvPr id="33" name="Group 8"/>
                <p:cNvGrpSpPr>
                  <a:grpSpLocks/>
                </p:cNvGrpSpPr>
                <p:nvPr/>
              </p:nvGrpSpPr>
              <p:grpSpPr bwMode="auto">
                <a:xfrm>
                  <a:off x="1339" y="788"/>
                  <a:ext cx="2919" cy="2148"/>
                  <a:chOff x="1265" y="816"/>
                  <a:chExt cx="2919" cy="2148"/>
                </a:xfrm>
              </p:grpSpPr>
              <p:sp>
                <p:nvSpPr>
                  <p:cNvPr id="133" name="Oval 9"/>
                  <p:cNvSpPr>
                    <a:spLocks noChangeArrowheads="1"/>
                  </p:cNvSpPr>
                  <p:nvPr/>
                </p:nvSpPr>
                <p:spPr bwMode="hidden">
                  <a:xfrm>
                    <a:off x="1265" y="816"/>
                    <a:ext cx="2919" cy="2148"/>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134" name="Oval 10"/>
                  <p:cNvSpPr>
                    <a:spLocks noChangeArrowheads="1"/>
                  </p:cNvSpPr>
                  <p:nvPr/>
                </p:nvSpPr>
                <p:spPr bwMode="hidden">
                  <a:xfrm>
                    <a:off x="2379"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34" name="Group 11"/>
                <p:cNvGrpSpPr>
                  <a:grpSpLocks/>
                </p:cNvGrpSpPr>
                <p:nvPr/>
              </p:nvGrpSpPr>
              <p:grpSpPr bwMode="auto">
                <a:xfrm>
                  <a:off x="0" y="3"/>
                  <a:ext cx="5470" cy="4338"/>
                  <a:chOff x="0" y="3"/>
                  <a:chExt cx="5470" cy="4338"/>
                </a:xfrm>
              </p:grpSpPr>
              <p:grpSp>
                <p:nvGrpSpPr>
                  <p:cNvPr id="35" name="Group 12"/>
                  <p:cNvGrpSpPr>
                    <a:grpSpLocks/>
                  </p:cNvGrpSpPr>
                  <p:nvPr/>
                </p:nvGrpSpPr>
                <p:grpSpPr bwMode="auto">
                  <a:xfrm>
                    <a:off x="3544" y="1504"/>
                    <a:ext cx="1259" cy="2323"/>
                    <a:chOff x="3470" y="1532"/>
                    <a:chExt cx="1259" cy="2323"/>
                  </a:xfrm>
                </p:grpSpPr>
                <p:sp>
                  <p:nvSpPr>
                    <p:cNvPr id="131" name="Freeform 13"/>
                    <p:cNvSpPr>
                      <a:spLocks/>
                    </p:cNvSpPr>
                    <p:nvPr/>
                  </p:nvSpPr>
                  <p:spPr bwMode="hidden">
                    <a:xfrm rot="2711884">
                      <a:off x="2764" y="2238"/>
                      <a:ext cx="1725"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132" name="Freeform 14"/>
                    <p:cNvSpPr>
                      <a:spLocks/>
                    </p:cNvSpPr>
                    <p:nvPr/>
                  </p:nvSpPr>
                  <p:spPr bwMode="hidden">
                    <a:xfrm rot="2711884">
                      <a:off x="4022" y="3148"/>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6" name="Group 15"/>
                  <p:cNvGrpSpPr>
                    <a:grpSpLocks/>
                  </p:cNvGrpSpPr>
                  <p:nvPr/>
                </p:nvGrpSpPr>
                <p:grpSpPr bwMode="auto">
                  <a:xfrm>
                    <a:off x="2938" y="1991"/>
                    <a:ext cx="2462" cy="1331"/>
                    <a:chOff x="2864" y="2019"/>
                    <a:chExt cx="2462" cy="1331"/>
                  </a:xfrm>
                </p:grpSpPr>
                <p:sp>
                  <p:nvSpPr>
                    <p:cNvPr id="129" name="Freeform 16"/>
                    <p:cNvSpPr>
                      <a:spLocks/>
                    </p:cNvSpPr>
                    <p:nvPr/>
                  </p:nvSpPr>
                  <p:spPr bwMode="hidden">
                    <a:xfrm rot="2104081">
                      <a:off x="2864" y="2019"/>
                      <a:ext cx="1813"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30" name="Freeform 17"/>
                    <p:cNvSpPr>
                      <a:spLocks/>
                    </p:cNvSpPr>
                    <p:nvPr/>
                  </p:nvSpPr>
                  <p:spPr bwMode="hidden">
                    <a:xfrm rot="2104081">
                      <a:off x="4352" y="2806"/>
                      <a:ext cx="974" cy="54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7" name="Group 18"/>
                  <p:cNvGrpSpPr>
                    <a:grpSpLocks/>
                  </p:cNvGrpSpPr>
                  <p:nvPr/>
                </p:nvGrpSpPr>
                <p:grpSpPr bwMode="auto">
                  <a:xfrm>
                    <a:off x="2970" y="1803"/>
                    <a:ext cx="2478" cy="1065"/>
                    <a:chOff x="2896" y="1831"/>
                    <a:chExt cx="2478" cy="1065"/>
                  </a:xfrm>
                </p:grpSpPr>
                <p:sp>
                  <p:nvSpPr>
                    <p:cNvPr id="127" name="Freeform 19"/>
                    <p:cNvSpPr>
                      <a:spLocks/>
                    </p:cNvSpPr>
                    <p:nvPr/>
                  </p:nvSpPr>
                  <p:spPr bwMode="hidden">
                    <a:xfrm rot="1582915">
                      <a:off x="2896" y="1831"/>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8" name="Freeform 20"/>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6" name="Freeform 23"/>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4" name="Freeform 26"/>
                    <p:cNvSpPr>
                      <a:spLocks/>
                    </p:cNvSpPr>
                    <p:nvPr/>
                  </p:nvSpPr>
                  <p:spPr bwMode="hidden">
                    <a:xfrm rot="463793">
                      <a:off x="4469"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40" name="Group 27"/>
                  <p:cNvGrpSpPr>
                    <a:grpSpLocks/>
                  </p:cNvGrpSpPr>
                  <p:nvPr/>
                </p:nvGrpSpPr>
                <p:grpSpPr bwMode="auto">
                  <a:xfrm>
                    <a:off x="3057" y="1242"/>
                    <a:ext cx="2150" cy="341"/>
                    <a:chOff x="2983" y="1270"/>
                    <a:chExt cx="2150" cy="341"/>
                  </a:xfrm>
                </p:grpSpPr>
                <p:sp>
                  <p:nvSpPr>
                    <p:cNvPr id="121" name="Freeform 28"/>
                    <p:cNvSpPr>
                      <a:spLocks/>
                    </p:cNvSpPr>
                    <p:nvPr/>
                  </p:nvSpPr>
                  <p:spPr bwMode="hidden">
                    <a:xfrm rot="-84182">
                      <a:off x="2983" y="1289"/>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2" name="Freeform 29"/>
                    <p:cNvSpPr>
                      <a:spLocks/>
                    </p:cNvSpPr>
                    <p:nvPr/>
                  </p:nvSpPr>
                  <p:spPr bwMode="hidden">
                    <a:xfrm rot="-84182">
                      <a:off x="4379" y="1270"/>
                      <a:ext cx="754" cy="34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41" name="Group 30"/>
                  <p:cNvGrpSpPr>
                    <a:grpSpLocks/>
                  </p:cNvGrpSpPr>
                  <p:nvPr/>
                </p:nvGrpSpPr>
                <p:grpSpPr bwMode="auto">
                  <a:xfrm>
                    <a:off x="3012" y="891"/>
                    <a:ext cx="1879" cy="424"/>
                    <a:chOff x="2938" y="919"/>
                    <a:chExt cx="1879" cy="424"/>
                  </a:xfrm>
                </p:grpSpPr>
                <p:sp>
                  <p:nvSpPr>
                    <p:cNvPr id="119" name="Freeform 31"/>
                    <p:cNvSpPr>
                      <a:spLocks/>
                    </p:cNvSpPr>
                    <p:nvPr/>
                  </p:nvSpPr>
                  <p:spPr bwMode="hidden">
                    <a:xfrm rot="-802576">
                      <a:off x="2938" y="112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0" name="Freeform 32"/>
                    <p:cNvSpPr>
                      <a:spLocks/>
                    </p:cNvSpPr>
                    <p:nvPr/>
                  </p:nvSpPr>
                  <p:spPr bwMode="hidden">
                    <a:xfrm rot="-802576">
                      <a:off x="4155" y="919"/>
                      <a:ext cx="662"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42" name="Group 33"/>
                  <p:cNvGrpSpPr>
                    <a:grpSpLocks/>
                  </p:cNvGrpSpPr>
                  <p:nvPr/>
                </p:nvGrpSpPr>
                <p:grpSpPr bwMode="auto">
                  <a:xfrm>
                    <a:off x="711" y="1625"/>
                    <a:ext cx="1257" cy="2325"/>
                    <a:chOff x="637" y="1653"/>
                    <a:chExt cx="1257" cy="2325"/>
                  </a:xfrm>
                </p:grpSpPr>
                <p:sp>
                  <p:nvSpPr>
                    <p:cNvPr id="117" name="Freeform 34"/>
                    <p:cNvSpPr>
                      <a:spLocks/>
                    </p:cNvSpPr>
                    <p:nvPr/>
                  </p:nvSpPr>
                  <p:spPr bwMode="hidden">
                    <a:xfrm rot="18888116" flipH="1">
                      <a:off x="876" y="2358"/>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8" name="Freeform 35"/>
                    <p:cNvSpPr>
                      <a:spLocks/>
                    </p:cNvSpPr>
                    <p:nvPr/>
                  </p:nvSpPr>
                  <p:spPr bwMode="hidden">
                    <a:xfrm rot="18888116" flipH="1">
                      <a:off x="419" y="3271"/>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3" name="Group 36"/>
                  <p:cNvGrpSpPr>
                    <a:grpSpLocks/>
                  </p:cNvGrpSpPr>
                  <p:nvPr/>
                </p:nvGrpSpPr>
                <p:grpSpPr bwMode="auto">
                  <a:xfrm>
                    <a:off x="69" y="2168"/>
                    <a:ext cx="2461" cy="1334"/>
                    <a:chOff x="-5" y="2196"/>
                    <a:chExt cx="2461" cy="1334"/>
                  </a:xfrm>
                </p:grpSpPr>
                <p:sp>
                  <p:nvSpPr>
                    <p:cNvPr id="115" name="Freeform 37"/>
                    <p:cNvSpPr>
                      <a:spLocks/>
                    </p:cNvSpPr>
                    <p:nvPr/>
                  </p:nvSpPr>
                  <p:spPr bwMode="hidden">
                    <a:xfrm rot="19495919" flipH="1">
                      <a:off x="644" y="2196"/>
                      <a:ext cx="1812" cy="34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6" name="Freeform 38"/>
                    <p:cNvSpPr>
                      <a:spLocks/>
                    </p:cNvSpPr>
                    <p:nvPr/>
                  </p:nvSpPr>
                  <p:spPr bwMode="hidden">
                    <a:xfrm rot="19495919" flipH="1">
                      <a:off x="-5" y="2984"/>
                      <a:ext cx="973" cy="54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4" name="Group 39"/>
                  <p:cNvGrpSpPr>
                    <a:grpSpLocks/>
                  </p:cNvGrpSpPr>
                  <p:nvPr/>
                </p:nvGrpSpPr>
                <p:grpSpPr bwMode="auto">
                  <a:xfrm>
                    <a:off x="22" y="1980"/>
                    <a:ext cx="2477" cy="1063"/>
                    <a:chOff x="-52" y="2008"/>
                    <a:chExt cx="2477" cy="1063"/>
                  </a:xfrm>
                </p:grpSpPr>
                <p:sp>
                  <p:nvSpPr>
                    <p:cNvPr id="113" name="Freeform 40"/>
                    <p:cNvSpPr>
                      <a:spLocks/>
                    </p:cNvSpPr>
                    <p:nvPr/>
                  </p:nvSpPr>
                  <p:spPr bwMode="hidden">
                    <a:xfrm rot="20017085" flipH="1">
                      <a:off x="689" y="2008"/>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4" name="Freeform 41"/>
                    <p:cNvSpPr>
                      <a:spLocks/>
                    </p:cNvSpPr>
                    <p:nvPr/>
                  </p:nvSpPr>
                  <p:spPr bwMode="hidden">
                    <a:xfrm rot="20017085" flipH="1">
                      <a:off x="-52" y="2595"/>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2" name="Freeform 44"/>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6" name="Group 183"/>
                  <p:cNvGrpSpPr>
                    <a:grpSpLocks/>
                  </p:cNvGrpSpPr>
                  <p:nvPr/>
                </p:nvGrpSpPr>
                <p:grpSpPr bwMode="auto">
                  <a:xfrm>
                    <a:off x="97" y="1563"/>
                    <a:ext cx="2339" cy="656"/>
                    <a:chOff x="23" y="1591"/>
                    <a:chExt cx="2339" cy="656"/>
                  </a:xfrm>
                </p:grpSpPr>
                <p:sp>
                  <p:nvSpPr>
                    <p:cNvPr id="109" name="Freeform 46"/>
                    <p:cNvSpPr>
                      <a:spLocks/>
                    </p:cNvSpPr>
                    <p:nvPr/>
                  </p:nvSpPr>
                  <p:spPr bwMode="hidden">
                    <a:xfrm rot="21136207" flipH="1">
                      <a:off x="818" y="1591"/>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0" name="Freeform 47"/>
                    <p:cNvSpPr>
                      <a:spLocks/>
                    </p:cNvSpPr>
                    <p:nvPr/>
                  </p:nvSpPr>
                  <p:spPr bwMode="hidden">
                    <a:xfrm rot="21136207" flipH="1">
                      <a:off x="23" y="1759"/>
                      <a:ext cx="830" cy="4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7" name="Group 48"/>
                  <p:cNvGrpSpPr>
                    <a:grpSpLocks/>
                  </p:cNvGrpSpPr>
                  <p:nvPr/>
                </p:nvGrpSpPr>
                <p:grpSpPr bwMode="auto">
                  <a:xfrm>
                    <a:off x="263" y="1417"/>
                    <a:ext cx="2150" cy="345"/>
                    <a:chOff x="189" y="1445"/>
                    <a:chExt cx="2150" cy="345"/>
                  </a:xfrm>
                </p:grpSpPr>
                <p:sp>
                  <p:nvSpPr>
                    <p:cNvPr id="107" name="Freeform 49"/>
                    <p:cNvSpPr>
                      <a:spLocks/>
                    </p:cNvSpPr>
                    <p:nvPr/>
                  </p:nvSpPr>
                  <p:spPr bwMode="hidden">
                    <a:xfrm rot="84182" flipH="1">
                      <a:off x="935" y="1465"/>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8" name="Freeform 50"/>
                    <p:cNvSpPr>
                      <a:spLocks/>
                    </p:cNvSpPr>
                    <p:nvPr/>
                  </p:nvSpPr>
                  <p:spPr bwMode="hidden">
                    <a:xfrm rot="84182" flipH="1">
                      <a:off x="189" y="1445"/>
                      <a:ext cx="754"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6" name="Freeform 53"/>
                    <p:cNvSpPr>
                      <a:spLocks/>
                    </p:cNvSpPr>
                    <p:nvPr/>
                  </p:nvSpPr>
                  <p:spPr bwMode="hidden">
                    <a:xfrm rot="802576" flipH="1">
                      <a:off x="505" y="1094"/>
                      <a:ext cx="662"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49" name="Group 54"/>
                  <p:cNvGrpSpPr>
                    <a:grpSpLocks/>
                  </p:cNvGrpSpPr>
                  <p:nvPr/>
                </p:nvGrpSpPr>
                <p:grpSpPr bwMode="auto">
                  <a:xfrm>
                    <a:off x="690" y="873"/>
                    <a:ext cx="1849" cy="553"/>
                    <a:chOff x="616" y="901"/>
                    <a:chExt cx="1849" cy="553"/>
                  </a:xfrm>
                </p:grpSpPr>
                <p:sp>
                  <p:nvSpPr>
                    <p:cNvPr id="103" name="Freeform 55"/>
                    <p:cNvSpPr>
                      <a:spLocks/>
                    </p:cNvSpPr>
                    <p:nvPr/>
                  </p:nvSpPr>
                  <p:spPr bwMode="hidden">
                    <a:xfrm rot="1277471" flipH="1">
                      <a:off x="1232" y="123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4" name="Freeform 56"/>
                    <p:cNvSpPr>
                      <a:spLocks/>
                    </p:cNvSpPr>
                    <p:nvPr/>
                  </p:nvSpPr>
                  <p:spPr bwMode="hidden">
                    <a:xfrm rot="1277471" flipH="1">
                      <a:off x="616" y="901"/>
                      <a:ext cx="662"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5" y="111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2" name="Freeform 59"/>
                    <p:cNvSpPr>
                      <a:spLocks/>
                    </p:cNvSpPr>
                    <p:nvPr/>
                  </p:nvSpPr>
                  <p:spPr bwMode="hidden">
                    <a:xfrm rot="2028410" flipH="1">
                      <a:off x="911" y="589"/>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1" name="Group 60"/>
                  <p:cNvGrpSpPr>
                    <a:grpSpLocks/>
                  </p:cNvGrpSpPr>
                  <p:nvPr/>
                </p:nvGrpSpPr>
                <p:grpSpPr bwMode="auto">
                  <a:xfrm>
                    <a:off x="1120" y="301"/>
                    <a:ext cx="1693" cy="892"/>
                    <a:chOff x="1120" y="301"/>
                    <a:chExt cx="1693" cy="892"/>
                  </a:xfrm>
                </p:grpSpPr>
                <p:sp>
                  <p:nvSpPr>
                    <p:cNvPr id="99" name="Freeform 61"/>
                    <p:cNvSpPr>
                      <a:spLocks/>
                    </p:cNvSpPr>
                    <p:nvPr/>
                  </p:nvSpPr>
                  <p:spPr bwMode="hidden">
                    <a:xfrm rot="2664424" flipH="1">
                      <a:off x="1562" y="978"/>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0" name="Freeform 62"/>
                    <p:cNvSpPr>
                      <a:spLocks/>
                    </p:cNvSpPr>
                    <p:nvPr/>
                  </p:nvSpPr>
                  <p:spPr bwMode="hidden">
                    <a:xfrm rot="2664424" flipH="1">
                      <a:off x="1120" y="301"/>
                      <a:ext cx="67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2" name="Group 63"/>
                  <p:cNvGrpSpPr>
                    <a:grpSpLocks/>
                  </p:cNvGrpSpPr>
                  <p:nvPr/>
                </p:nvGrpSpPr>
                <p:grpSpPr bwMode="auto">
                  <a:xfrm>
                    <a:off x="1707" y="73"/>
                    <a:ext cx="779" cy="1516"/>
                    <a:chOff x="1633" y="101"/>
                    <a:chExt cx="779" cy="1516"/>
                  </a:xfrm>
                </p:grpSpPr>
                <p:sp>
                  <p:nvSpPr>
                    <p:cNvPr id="97" name="Freeform 64"/>
                    <p:cNvSpPr>
                      <a:spLocks/>
                    </p:cNvSpPr>
                    <p:nvPr/>
                  </p:nvSpPr>
                  <p:spPr bwMode="hidden">
                    <a:xfrm rot="3473776" flipH="1">
                      <a:off x="1754" y="959"/>
                      <a:ext cx="110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8" name="Freeform 65"/>
                    <p:cNvSpPr>
                      <a:spLocks/>
                    </p:cNvSpPr>
                    <p:nvPr/>
                  </p:nvSpPr>
                  <p:spPr bwMode="hidden">
                    <a:xfrm rot="3473776" flipH="1">
                      <a:off x="1506" y="228"/>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3" name="Group 66"/>
                  <p:cNvGrpSpPr>
                    <a:grpSpLocks/>
                  </p:cNvGrpSpPr>
                  <p:nvPr/>
                </p:nvGrpSpPr>
                <p:grpSpPr bwMode="auto">
                  <a:xfrm>
                    <a:off x="2009" y="3"/>
                    <a:ext cx="635" cy="1534"/>
                    <a:chOff x="1935" y="31"/>
                    <a:chExt cx="635" cy="1534"/>
                  </a:xfrm>
                </p:grpSpPr>
                <p:sp>
                  <p:nvSpPr>
                    <p:cNvPr id="95" name="Freeform 67"/>
                    <p:cNvSpPr>
                      <a:spLocks/>
                    </p:cNvSpPr>
                    <p:nvPr/>
                  </p:nvSpPr>
                  <p:spPr bwMode="hidden">
                    <a:xfrm rot="4126480" flipH="1">
                      <a:off x="1932" y="927"/>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6" name="Freeform 68"/>
                    <p:cNvSpPr>
                      <a:spLocks/>
                    </p:cNvSpPr>
                    <p:nvPr/>
                  </p:nvSpPr>
                  <p:spPr bwMode="hidden">
                    <a:xfrm rot="4126480" flipH="1">
                      <a:off x="1819" y="147"/>
                      <a:ext cx="570"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4" name="Group 69"/>
                  <p:cNvGrpSpPr>
                    <a:grpSpLocks/>
                  </p:cNvGrpSpPr>
                  <p:nvPr/>
                </p:nvGrpSpPr>
                <p:grpSpPr bwMode="auto">
                  <a:xfrm>
                    <a:off x="2896" y="643"/>
                    <a:ext cx="1846" cy="568"/>
                    <a:chOff x="2822" y="671"/>
                    <a:chExt cx="1846" cy="568"/>
                  </a:xfrm>
                </p:grpSpPr>
                <p:sp>
                  <p:nvSpPr>
                    <p:cNvPr id="93" name="Freeform 70"/>
                    <p:cNvSpPr>
                      <a:spLocks/>
                    </p:cNvSpPr>
                    <p:nvPr/>
                  </p:nvSpPr>
                  <p:spPr bwMode="hidden">
                    <a:xfrm rot="-1325434">
                      <a:off x="2822" y="1024"/>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4" name="Freeform 71"/>
                    <p:cNvSpPr>
                      <a:spLocks/>
                    </p:cNvSpPr>
                    <p:nvPr/>
                  </p:nvSpPr>
                  <p:spPr bwMode="hidden">
                    <a:xfrm rot="-1325434">
                      <a:off x="4005" y="671"/>
                      <a:ext cx="663"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55" name="Group 72"/>
                  <p:cNvGrpSpPr>
                    <a:grpSpLocks/>
                  </p:cNvGrpSpPr>
                  <p:nvPr/>
                </p:nvGrpSpPr>
                <p:grpSpPr bwMode="auto">
                  <a:xfrm>
                    <a:off x="2757" y="416"/>
                    <a:ext cx="1783" cy="717"/>
                    <a:chOff x="2683" y="444"/>
                    <a:chExt cx="1783" cy="717"/>
                  </a:xfrm>
                </p:grpSpPr>
                <p:sp>
                  <p:nvSpPr>
                    <p:cNvPr id="91" name="Freeform 73"/>
                    <p:cNvSpPr>
                      <a:spLocks/>
                    </p:cNvSpPr>
                    <p:nvPr/>
                  </p:nvSpPr>
                  <p:spPr bwMode="hidden">
                    <a:xfrm rot="-1921064">
                      <a:off x="2683" y="94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2" name="Freeform 74"/>
                    <p:cNvSpPr>
                      <a:spLocks/>
                    </p:cNvSpPr>
                    <p:nvPr/>
                  </p:nvSpPr>
                  <p:spPr bwMode="hidden">
                    <a:xfrm rot="-1921064">
                      <a:off x="3803" y="444"/>
                      <a:ext cx="663"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sp>
                <p:nvSpPr>
                  <p:cNvPr id="56" name="Freeform 75"/>
                  <p:cNvSpPr>
                    <a:spLocks/>
                  </p:cNvSpPr>
                  <p:nvPr/>
                </p:nvSpPr>
                <p:spPr bwMode="hidden">
                  <a:xfrm rot="4578755" flipH="1">
                    <a:off x="2176" y="949"/>
                    <a:ext cx="1026" cy="1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pPr>
                      <a:defRPr/>
                    </a:pPr>
                    <a:endParaRPr lang="en-US"/>
                  </a:p>
                </p:txBody>
              </p:sp>
              <p:sp>
                <p:nvSpPr>
                  <p:cNvPr id="57" name="Freeform 76"/>
                  <p:cNvSpPr>
                    <a:spLocks/>
                  </p:cNvSpPr>
                  <p:nvPr/>
                </p:nvSpPr>
                <p:spPr bwMode="hidden">
                  <a:xfrm rot="4578755" flipH="1">
                    <a:off x="2200" y="196"/>
                    <a:ext cx="551"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nvGrpSpPr>
                  <p:cNvPr id="58" name="Group 77"/>
                  <p:cNvGrpSpPr>
                    <a:grpSpLocks/>
                  </p:cNvGrpSpPr>
                  <p:nvPr/>
                </p:nvGrpSpPr>
                <p:grpSpPr bwMode="auto">
                  <a:xfrm>
                    <a:off x="2875" y="14"/>
                    <a:ext cx="637" cy="1518"/>
                    <a:chOff x="2801" y="42"/>
                    <a:chExt cx="637" cy="1518"/>
                  </a:xfrm>
                </p:grpSpPr>
                <p:sp>
                  <p:nvSpPr>
                    <p:cNvPr id="89" name="Freeform 78"/>
                    <p:cNvSpPr>
                      <a:spLocks/>
                    </p:cNvSpPr>
                    <p:nvPr/>
                  </p:nvSpPr>
                  <p:spPr bwMode="hidden">
                    <a:xfrm rot="-3857755">
                      <a:off x="2362" y="938"/>
                      <a:ext cx="1061"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0" name="Freeform 79"/>
                    <p:cNvSpPr>
                      <a:spLocks/>
                    </p:cNvSpPr>
                    <p:nvPr/>
                  </p:nvSpPr>
                  <p:spPr bwMode="hidden">
                    <a:xfrm rot="-3857755">
                      <a:off x="3009" y="183"/>
                      <a:ext cx="570"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59" name="Group 80"/>
                  <p:cNvGrpSpPr>
                    <a:grpSpLocks/>
                  </p:cNvGrpSpPr>
                  <p:nvPr/>
                </p:nvGrpSpPr>
                <p:grpSpPr bwMode="auto">
                  <a:xfrm>
                    <a:off x="3011" y="133"/>
                    <a:ext cx="1014" cy="1464"/>
                    <a:chOff x="2937" y="161"/>
                    <a:chExt cx="1014" cy="1464"/>
                  </a:xfrm>
                </p:grpSpPr>
                <p:sp>
                  <p:nvSpPr>
                    <p:cNvPr id="87" name="Freeform 81"/>
                    <p:cNvSpPr>
                      <a:spLocks/>
                    </p:cNvSpPr>
                    <p:nvPr/>
                  </p:nvSpPr>
                  <p:spPr bwMode="hidden">
                    <a:xfrm rot="-2777260">
                      <a:off x="2494" y="912"/>
                      <a:ext cx="1156"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8" name="Freeform 82"/>
                    <p:cNvSpPr>
                      <a:spLocks/>
                    </p:cNvSpPr>
                    <p:nvPr/>
                  </p:nvSpPr>
                  <p:spPr bwMode="hidden">
                    <a:xfrm rot="-2777260">
                      <a:off x="3429" y="261"/>
                      <a:ext cx="622"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60" name="Group 83"/>
                  <p:cNvGrpSpPr>
                    <a:grpSpLocks/>
                  </p:cNvGrpSpPr>
                  <p:nvPr/>
                </p:nvGrpSpPr>
                <p:grpSpPr bwMode="auto">
                  <a:xfrm>
                    <a:off x="2805" y="5"/>
                    <a:ext cx="241" cy="1448"/>
                    <a:chOff x="2731" y="33"/>
                    <a:chExt cx="241" cy="1448"/>
                  </a:xfrm>
                </p:grpSpPr>
                <p:sp>
                  <p:nvSpPr>
                    <p:cNvPr id="85" name="Freeform 84"/>
                    <p:cNvSpPr>
                      <a:spLocks/>
                    </p:cNvSpPr>
                    <p:nvPr/>
                  </p:nvSpPr>
                  <p:spPr bwMode="hidden">
                    <a:xfrm rot="-4903748">
                      <a:off x="2297" y="961"/>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6" name="Freeform 85"/>
                    <p:cNvSpPr>
                      <a:spLocks/>
                    </p:cNvSpPr>
                    <p:nvPr/>
                  </p:nvSpPr>
                  <p:spPr bwMode="hidden">
                    <a:xfrm rot="-4903748">
                      <a:off x="2649" y="221"/>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61" name="Group 86"/>
                  <p:cNvGrpSpPr>
                    <a:grpSpLocks/>
                  </p:cNvGrpSpPr>
                  <p:nvPr/>
                </p:nvGrpSpPr>
                <p:grpSpPr bwMode="auto">
                  <a:xfrm>
                    <a:off x="1017" y="1740"/>
                    <a:ext cx="1083" cy="2450"/>
                    <a:chOff x="943" y="1768"/>
                    <a:chExt cx="1083" cy="2450"/>
                  </a:xfrm>
                </p:grpSpPr>
                <p:sp>
                  <p:nvSpPr>
                    <p:cNvPr id="83" name="Freeform 87"/>
                    <p:cNvSpPr>
                      <a:spLocks/>
                    </p:cNvSpPr>
                    <p:nvPr/>
                  </p:nvSpPr>
                  <p:spPr bwMode="hidden">
                    <a:xfrm rot="18335692" flipH="1">
                      <a:off x="1008" y="2475"/>
                      <a:ext cx="1726"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4" name="Freeform 88"/>
                    <p:cNvSpPr>
                      <a:spLocks/>
                    </p:cNvSpPr>
                    <p:nvPr/>
                  </p:nvSpPr>
                  <p:spPr bwMode="hidden">
                    <a:xfrm rot="18335692" flipH="1">
                      <a:off x="726" y="3511"/>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2" name="Group 89"/>
                  <p:cNvGrpSpPr>
                    <a:grpSpLocks/>
                  </p:cNvGrpSpPr>
                  <p:nvPr/>
                </p:nvGrpSpPr>
                <p:grpSpPr bwMode="auto">
                  <a:xfrm>
                    <a:off x="1529" y="1908"/>
                    <a:ext cx="765" cy="2373"/>
                    <a:chOff x="1455" y="1936"/>
                    <a:chExt cx="765" cy="2373"/>
                  </a:xfrm>
                </p:grpSpPr>
                <p:sp>
                  <p:nvSpPr>
                    <p:cNvPr id="81" name="Freeform 90"/>
                    <p:cNvSpPr>
                      <a:spLocks/>
                    </p:cNvSpPr>
                    <p:nvPr/>
                  </p:nvSpPr>
                  <p:spPr bwMode="hidden">
                    <a:xfrm rot="17542885" flipH="1">
                      <a:off x="1267" y="2579"/>
                      <a:ext cx="1595"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2" name="Freeform 91"/>
                    <p:cNvSpPr>
                      <a:spLocks/>
                    </p:cNvSpPr>
                    <p:nvPr/>
                  </p:nvSpPr>
                  <p:spPr bwMode="hidden">
                    <a:xfrm rot="17542885" flipH="1">
                      <a:off x="1272" y="3636"/>
                      <a:ext cx="856"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3" name="Group 92"/>
                  <p:cNvGrpSpPr>
                    <a:grpSpLocks/>
                  </p:cNvGrpSpPr>
                  <p:nvPr/>
                </p:nvGrpSpPr>
                <p:grpSpPr bwMode="auto">
                  <a:xfrm rot="88588">
                    <a:off x="2060" y="1959"/>
                    <a:ext cx="460" cy="2331"/>
                    <a:chOff x="1951" y="1986"/>
                    <a:chExt cx="493" cy="2606"/>
                  </a:xfrm>
                </p:grpSpPr>
                <p:sp>
                  <p:nvSpPr>
                    <p:cNvPr id="79" name="Freeform 93"/>
                    <p:cNvSpPr>
                      <a:spLocks/>
                    </p:cNvSpPr>
                    <p:nvPr/>
                  </p:nvSpPr>
                  <p:spPr bwMode="hidden">
                    <a:xfrm rot="16782062" flipH="1">
                      <a:off x="1437" y="2692"/>
                      <a:ext cx="1713"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0" name="Freeform 94"/>
                    <p:cNvSpPr>
                      <a:spLocks/>
                    </p:cNvSpPr>
                    <p:nvPr/>
                  </p:nvSpPr>
                  <p:spPr bwMode="hidden">
                    <a:xfrm rot="16782062" flipH="1">
                      <a:off x="1729" y="3896"/>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8" name="Freeform 97"/>
                    <p:cNvSpPr>
                      <a:spLocks/>
                    </p:cNvSpPr>
                    <p:nvPr/>
                  </p:nvSpPr>
                  <p:spPr bwMode="hidden">
                    <a:xfrm rot="3144576">
                      <a:off x="3752" y="3435"/>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5" name="Group 98"/>
                  <p:cNvGrpSpPr>
                    <a:grpSpLocks/>
                  </p:cNvGrpSpPr>
                  <p:nvPr/>
                </p:nvGrpSpPr>
                <p:grpSpPr bwMode="auto">
                  <a:xfrm>
                    <a:off x="3254" y="1840"/>
                    <a:ext cx="882" cy="2422"/>
                    <a:chOff x="3180" y="1868"/>
                    <a:chExt cx="882" cy="2422"/>
                  </a:xfrm>
                </p:grpSpPr>
                <p:sp>
                  <p:nvSpPr>
                    <p:cNvPr id="75" name="Freeform 99"/>
                    <p:cNvSpPr>
                      <a:spLocks/>
                    </p:cNvSpPr>
                    <p:nvPr/>
                  </p:nvSpPr>
                  <p:spPr bwMode="hidden">
                    <a:xfrm rot="3745735">
                      <a:off x="2505" y="2543"/>
                      <a:ext cx="1649" cy="30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6" name="Freeform 100"/>
                    <p:cNvSpPr>
                      <a:spLocks/>
                    </p:cNvSpPr>
                    <p:nvPr/>
                  </p:nvSpPr>
                  <p:spPr bwMode="hidden">
                    <a:xfrm rot="3745735">
                      <a:off x="3387" y="3615"/>
                      <a:ext cx="883" cy="46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6" name="Group 101"/>
                  <p:cNvGrpSpPr>
                    <a:grpSpLocks/>
                  </p:cNvGrpSpPr>
                  <p:nvPr/>
                </p:nvGrpSpPr>
                <p:grpSpPr bwMode="auto">
                  <a:xfrm>
                    <a:off x="3080" y="1955"/>
                    <a:ext cx="622" cy="2386"/>
                    <a:chOff x="3006" y="1983"/>
                    <a:chExt cx="622" cy="2386"/>
                  </a:xfrm>
                </p:grpSpPr>
                <p:sp>
                  <p:nvSpPr>
                    <p:cNvPr id="73" name="Freeform 102"/>
                    <p:cNvSpPr>
                      <a:spLocks/>
                    </p:cNvSpPr>
                    <p:nvPr/>
                  </p:nvSpPr>
                  <p:spPr bwMode="hidden">
                    <a:xfrm rot="4286818">
                      <a:off x="2329" y="2660"/>
                      <a:ext cx="1599"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4" name="Freeform 103"/>
                    <p:cNvSpPr>
                      <a:spLocks/>
                    </p:cNvSpPr>
                    <p:nvPr/>
                  </p:nvSpPr>
                  <p:spPr bwMode="hidden">
                    <a:xfrm rot="4286818">
                      <a:off x="3005"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67" name="Group 104"/>
                  <p:cNvGrpSpPr>
                    <a:grpSpLocks/>
                  </p:cNvGrpSpPr>
                  <p:nvPr/>
                </p:nvGrpSpPr>
                <p:grpSpPr bwMode="auto">
                  <a:xfrm>
                    <a:off x="2893" y="2071"/>
                    <a:ext cx="404" cy="2222"/>
                    <a:chOff x="2819" y="2099"/>
                    <a:chExt cx="404" cy="2222"/>
                  </a:xfrm>
                </p:grpSpPr>
                <p:sp>
                  <p:nvSpPr>
                    <p:cNvPr id="71" name="Freeform 105"/>
                    <p:cNvSpPr>
                      <a:spLocks/>
                    </p:cNvSpPr>
                    <p:nvPr/>
                  </p:nvSpPr>
                  <p:spPr bwMode="hidden">
                    <a:xfrm rot="4898956">
                      <a:off x="2207" y="2711"/>
                      <a:ext cx="1470"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2" name="Freeform 106"/>
                    <p:cNvSpPr>
                      <a:spLocks/>
                    </p:cNvSpPr>
                    <p:nvPr/>
                  </p:nvSpPr>
                  <p:spPr bwMode="hidden">
                    <a:xfrm rot="4898956">
                      <a:off x="2636" y="3733"/>
                      <a:ext cx="790" cy="38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68" name="Group 107"/>
                  <p:cNvGrpSpPr>
                    <a:grpSpLocks/>
                  </p:cNvGrpSpPr>
                  <p:nvPr/>
                </p:nvGrpSpPr>
                <p:grpSpPr bwMode="auto">
                  <a:xfrm>
                    <a:off x="2373" y="2106"/>
                    <a:ext cx="428" cy="2184"/>
                    <a:chOff x="2288" y="2134"/>
                    <a:chExt cx="428" cy="2184"/>
                  </a:xfrm>
                </p:grpSpPr>
                <p:sp>
                  <p:nvSpPr>
                    <p:cNvPr id="69" name="Freeform 108"/>
                    <p:cNvSpPr>
                      <a:spLocks/>
                    </p:cNvSpPr>
                    <p:nvPr/>
                  </p:nvSpPr>
                  <p:spPr bwMode="hidden">
                    <a:xfrm rot="5755659">
                      <a:off x="1903" y="2759"/>
                      <a:ext cx="1438"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pPr>
                        <a:defRPr/>
                      </a:pPr>
                      <a:endParaRPr lang="en-US"/>
                    </a:p>
                  </p:txBody>
                </p:sp>
                <p:sp>
                  <p:nvSpPr>
                    <p:cNvPr id="70" name="Freeform 109"/>
                    <p:cNvSpPr>
                      <a:spLocks/>
                    </p:cNvSpPr>
                    <p:nvPr/>
                  </p:nvSpPr>
                  <p:spPr bwMode="hidden">
                    <a:xfrm rot="5755659">
                      <a:off x="2050" y="3785"/>
                      <a:ext cx="771" cy="29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grpSp>
          <p:grpSp>
            <p:nvGrpSpPr>
              <p:cNvPr id="23" name="Group 110"/>
              <p:cNvGrpSpPr>
                <a:grpSpLocks/>
              </p:cNvGrpSpPr>
              <p:nvPr/>
            </p:nvGrpSpPr>
            <p:grpSpPr bwMode="auto">
              <a:xfrm>
                <a:off x="73" y="313"/>
                <a:ext cx="5460" cy="3668"/>
                <a:chOff x="73" y="313"/>
                <a:chExt cx="5460" cy="3668"/>
              </a:xfrm>
            </p:grpSpPr>
            <p:grpSp>
              <p:nvGrpSpPr>
                <p:cNvPr id="24" name="Group 111"/>
                <p:cNvGrpSpPr>
                  <a:grpSpLocks/>
                </p:cNvGrpSpPr>
                <p:nvPr/>
              </p:nvGrpSpPr>
              <p:grpSpPr bwMode="auto">
                <a:xfrm>
                  <a:off x="73" y="313"/>
                  <a:ext cx="5460" cy="3668"/>
                  <a:chOff x="73" y="313"/>
                  <a:chExt cx="5460" cy="3668"/>
                </a:xfrm>
              </p:grpSpPr>
              <p:sp>
                <p:nvSpPr>
                  <p:cNvPr id="26" name="Arc 112"/>
                  <p:cNvSpPr>
                    <a:spLocks/>
                  </p:cNvSpPr>
                  <p:nvPr/>
                </p:nvSpPr>
                <p:spPr bwMode="hidden">
                  <a:xfrm flipV="1">
                    <a:off x="2965" y="455"/>
                    <a:ext cx="2568" cy="2048"/>
                  </a:xfrm>
                  <a:custGeom>
                    <a:avLst/>
                    <a:gdLst>
                      <a:gd name="T0" fmla="*/ 2568 w 36729"/>
                      <a:gd name="T1" fmla="*/ 990 h 21600"/>
                      <a:gd name="T2" fmla="*/ 0 w 36729"/>
                      <a:gd name="T3" fmla="*/ 1156 h 21600"/>
                      <a:gd name="T4" fmla="*/ 124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pPr>
                      <a:defRPr/>
                    </a:pPr>
                    <a:endParaRPr lang="en-US"/>
                  </a:p>
                </p:txBody>
              </p:sp>
              <p:sp>
                <p:nvSpPr>
                  <p:cNvPr id="27" name="Arc 113"/>
                  <p:cNvSpPr>
                    <a:spLocks/>
                  </p:cNvSpPr>
                  <p:nvPr/>
                </p:nvSpPr>
                <p:spPr bwMode="hidden">
                  <a:xfrm flipH="1">
                    <a:off x="387" y="1602"/>
                    <a:ext cx="2017" cy="2379"/>
                  </a:xfrm>
                  <a:custGeom>
                    <a:avLst/>
                    <a:gdLst>
                      <a:gd name="T0" fmla="*/ 0 w 30473"/>
                      <a:gd name="T1" fmla="*/ 203 h 22305"/>
                      <a:gd name="T2" fmla="*/ 2016 w 30473"/>
                      <a:gd name="T3" fmla="*/ 2379 h 22305"/>
                      <a:gd name="T4" fmla="*/ 587 w 30473"/>
                      <a:gd name="T5" fmla="*/ 2304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pPr>
                      <a:defRPr/>
                    </a:pPr>
                    <a:endParaRPr lang="en-US"/>
                  </a:p>
                </p:txBody>
              </p:sp>
              <p:sp>
                <p:nvSpPr>
                  <p:cNvPr id="28" name="Arc 114"/>
                  <p:cNvSpPr>
                    <a:spLocks/>
                  </p:cNvSpPr>
                  <p:nvPr/>
                </p:nvSpPr>
                <p:spPr bwMode="hidden">
                  <a:xfrm>
                    <a:off x="3028" y="1181"/>
                    <a:ext cx="1426" cy="2380"/>
                  </a:xfrm>
                  <a:custGeom>
                    <a:avLst/>
                    <a:gdLst>
                      <a:gd name="T0" fmla="*/ 0 w 34812"/>
                      <a:gd name="T1" fmla="*/ 481 h 22305"/>
                      <a:gd name="T2" fmla="*/ 1426 w 34812"/>
                      <a:gd name="T3" fmla="*/ 2380 h 22305"/>
                      <a:gd name="T4" fmla="*/ 541 w 34812"/>
                      <a:gd name="T5" fmla="*/ 230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29" name="Arc 115"/>
                  <p:cNvSpPr>
                    <a:spLocks/>
                  </p:cNvSpPr>
                  <p:nvPr/>
                </p:nvSpPr>
                <p:spPr bwMode="hidden">
                  <a:xfrm flipH="1">
                    <a:off x="73" y="813"/>
                    <a:ext cx="2541" cy="2380"/>
                  </a:xfrm>
                  <a:custGeom>
                    <a:avLst/>
                    <a:gdLst>
                      <a:gd name="T0" fmla="*/ 0 w 36830"/>
                      <a:gd name="T1" fmla="*/ 670 h 22305"/>
                      <a:gd name="T2" fmla="*/ 2540 w 36830"/>
                      <a:gd name="T3" fmla="*/ 2380 h 22305"/>
                      <a:gd name="T4" fmla="*/ 1051 w 36830"/>
                      <a:gd name="T5" fmla="*/ 2305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pPr>
                      <a:defRPr/>
                    </a:pPr>
                    <a:endParaRPr lang="en-US"/>
                  </a:p>
                </p:txBody>
              </p:sp>
              <p:sp>
                <p:nvSpPr>
                  <p:cNvPr id="30" name="Arc 116"/>
                  <p:cNvSpPr>
                    <a:spLocks/>
                  </p:cNvSpPr>
                  <p:nvPr/>
                </p:nvSpPr>
                <p:spPr bwMode="hidden">
                  <a:xfrm flipH="1">
                    <a:off x="789" y="313"/>
                    <a:ext cx="1851" cy="2305"/>
                  </a:xfrm>
                  <a:custGeom>
                    <a:avLst/>
                    <a:gdLst>
                      <a:gd name="T0" fmla="*/ 0 w 31881"/>
                      <a:gd name="T1" fmla="*/ 1069 h 21600"/>
                      <a:gd name="T2" fmla="*/ 1851 w 31881"/>
                      <a:gd name="T3" fmla="*/ 519 h 21600"/>
                      <a:gd name="T4" fmla="*/ 1058 w 31881"/>
                      <a:gd name="T5" fmla="*/ 2305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pPr>
                      <a:defRPr/>
                    </a:pPr>
                    <a:endParaRPr lang="en-US"/>
                  </a:p>
                </p:txBody>
              </p:sp>
              <p:sp>
                <p:nvSpPr>
                  <p:cNvPr id="31" name="Arc 117"/>
                  <p:cNvSpPr>
                    <a:spLocks/>
                  </p:cNvSpPr>
                  <p:nvPr/>
                </p:nvSpPr>
                <p:spPr bwMode="hidden">
                  <a:xfrm>
                    <a:off x="2763" y="1281"/>
                    <a:ext cx="763" cy="2305"/>
                  </a:xfrm>
                  <a:custGeom>
                    <a:avLst/>
                    <a:gdLst>
                      <a:gd name="T0" fmla="*/ 0 w 31146"/>
                      <a:gd name="T1" fmla="*/ 481 h 21600"/>
                      <a:gd name="T2" fmla="*/ 763 w 31146"/>
                      <a:gd name="T3" fmla="*/ 1020 h 21600"/>
                      <a:gd name="T4" fmla="*/ 324 w 31146"/>
                      <a:gd name="T5" fmla="*/ 2305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pPr>
                      <a:defRPr/>
                    </a:pPr>
                    <a:endParaRPr lang="en-US"/>
                  </a:p>
                </p:txBody>
              </p:sp>
              <p:sp>
                <p:nvSpPr>
                  <p:cNvPr id="32" name="Freeform 118"/>
                  <p:cNvSpPr>
                    <a:spLocks/>
                  </p:cNvSpPr>
                  <p:nvPr/>
                </p:nvSpPr>
                <p:spPr bwMode="hidden">
                  <a:xfrm flipH="1">
                    <a:off x="1799" y="437"/>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grpSp>
            <p:sp>
              <p:nvSpPr>
                <p:cNvPr id="25" name="Freeform 119"/>
                <p:cNvSpPr>
                  <a:spLocks/>
                </p:cNvSpPr>
                <p:nvPr/>
              </p:nvSpPr>
              <p:spPr bwMode="hidden">
                <a:xfrm rot="-1346631">
                  <a:off x="3279" y="1530"/>
                  <a:ext cx="443"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grpSp>
        </p:grpSp>
        <p:grpSp>
          <p:nvGrpSpPr>
            <p:cNvPr id="7" name="Group 120"/>
            <p:cNvGrpSpPr>
              <a:grpSpLocks/>
            </p:cNvGrpSpPr>
            <p:nvPr/>
          </p:nvGrpSpPr>
          <p:grpSpPr bwMode="auto">
            <a:xfrm>
              <a:off x="1476" y="457"/>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9" name="Arc 122"/>
              <p:cNvSpPr>
                <a:spLocks/>
              </p:cNvSpPr>
              <p:nvPr/>
            </p:nvSpPr>
            <p:spPr bwMode="hidden">
              <a:xfrm flipH="1">
                <a:off x="1054" y="1851"/>
                <a:ext cx="2122" cy="2304"/>
              </a:xfrm>
              <a:custGeom>
                <a:avLst/>
                <a:gdLst>
                  <a:gd name="T0" fmla="*/ 537 w 21600"/>
                  <a:gd name="T1" fmla="*/ 0 h 21602"/>
                  <a:gd name="T2" fmla="*/ 2121 w 21600"/>
                  <a:gd name="T3" fmla="*/ 2304 h 21602"/>
                  <a:gd name="T4" fmla="*/ 0 w 21600"/>
                  <a:gd name="T5" fmla="*/ 2229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pPr>
                  <a:defRPr/>
                </a:pPr>
                <a:endParaRPr lang="en-US"/>
              </a:p>
            </p:txBody>
          </p:sp>
          <p:sp>
            <p:nvSpPr>
              <p:cNvPr id="10" name="Arc 123"/>
              <p:cNvSpPr>
                <a:spLocks/>
              </p:cNvSpPr>
              <p:nvPr/>
            </p:nvSpPr>
            <p:spPr bwMode="hidden">
              <a:xfrm flipH="1">
                <a:off x="1266" y="1480"/>
                <a:ext cx="1244" cy="2379"/>
              </a:xfrm>
              <a:custGeom>
                <a:avLst/>
                <a:gdLst>
                  <a:gd name="T0" fmla="*/ 0 w 28940"/>
                  <a:gd name="T1" fmla="*/ 137 h 22305"/>
                  <a:gd name="T2" fmla="*/ 1244 w 28940"/>
                  <a:gd name="T3" fmla="*/ 2379 h 22305"/>
                  <a:gd name="T4" fmla="*/ 316 w 28940"/>
                  <a:gd name="T5" fmla="*/ 23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pPr>
                  <a:defRPr/>
                </a:pPr>
                <a:endParaRPr lang="en-US"/>
              </a:p>
            </p:txBody>
          </p:sp>
          <p:sp>
            <p:nvSpPr>
              <p:cNvPr id="11" name="Arc 124"/>
              <p:cNvSpPr>
                <a:spLocks/>
              </p:cNvSpPr>
              <p:nvPr/>
            </p:nvSpPr>
            <p:spPr bwMode="hidden">
              <a:xfrm flipH="1">
                <a:off x="210" y="1169"/>
                <a:ext cx="2376" cy="2379"/>
              </a:xfrm>
              <a:custGeom>
                <a:avLst/>
                <a:gdLst>
                  <a:gd name="T0" fmla="*/ 0 w 34455"/>
                  <a:gd name="T1" fmla="*/ 452 h 22305"/>
                  <a:gd name="T2" fmla="*/ 2375 w 34455"/>
                  <a:gd name="T3" fmla="*/ 2379 h 22305"/>
                  <a:gd name="T4" fmla="*/ 886 w 34455"/>
                  <a:gd name="T5" fmla="*/ 23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pPr>
                  <a:defRPr/>
                </a:pPr>
                <a:endParaRPr lang="en-US"/>
              </a:p>
            </p:txBody>
          </p:sp>
          <p:sp>
            <p:nvSpPr>
              <p:cNvPr id="12" name="Arc 125"/>
              <p:cNvSpPr>
                <a:spLocks/>
              </p:cNvSpPr>
              <p:nvPr/>
            </p:nvSpPr>
            <p:spPr bwMode="hidden">
              <a:xfrm>
                <a:off x="2840" y="1503"/>
                <a:ext cx="381" cy="2379"/>
              </a:xfrm>
              <a:custGeom>
                <a:avLst/>
                <a:gdLst>
                  <a:gd name="T0" fmla="*/ 0 w 34812"/>
                  <a:gd name="T1" fmla="*/ 481 h 22305"/>
                  <a:gd name="T2" fmla="*/ 381 w 34812"/>
                  <a:gd name="T3" fmla="*/ 2379 h 22305"/>
                  <a:gd name="T4" fmla="*/ 145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13" name="Arc 126"/>
              <p:cNvSpPr>
                <a:spLocks/>
              </p:cNvSpPr>
              <p:nvPr/>
            </p:nvSpPr>
            <p:spPr bwMode="hidden">
              <a:xfrm>
                <a:off x="2940" y="1492"/>
                <a:ext cx="1004" cy="2379"/>
              </a:xfrm>
              <a:custGeom>
                <a:avLst/>
                <a:gdLst>
                  <a:gd name="T0" fmla="*/ 0 w 34812"/>
                  <a:gd name="T1" fmla="*/ 481 h 22305"/>
                  <a:gd name="T2" fmla="*/ 1004 w 34812"/>
                  <a:gd name="T3" fmla="*/ 2379 h 22305"/>
                  <a:gd name="T4" fmla="*/ 381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pPr>
                  <a:defRPr/>
                </a:pPr>
                <a:endParaRPr lang="en-US"/>
              </a:p>
            </p:txBody>
          </p:sp>
          <p:sp>
            <p:nvSpPr>
              <p:cNvPr id="14" name="Freeform 127"/>
              <p:cNvSpPr>
                <a:spLocks/>
              </p:cNvSpPr>
              <p:nvPr/>
            </p:nvSpPr>
            <p:spPr bwMode="hidden">
              <a:xfrm>
                <a:off x="3300"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15" name="Freeform 128"/>
              <p:cNvSpPr>
                <a:spLocks/>
              </p:cNvSpPr>
              <p:nvPr/>
            </p:nvSpPr>
            <p:spPr bwMode="hidden">
              <a:xfrm rot="19660755" flipV="1">
                <a:off x="2547" y="2149"/>
                <a:ext cx="441" cy="83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sp>
            <p:nvSpPr>
              <p:cNvPr id="16" name="Freeform 129"/>
              <p:cNvSpPr>
                <a:spLocks/>
              </p:cNvSpPr>
              <p:nvPr/>
            </p:nvSpPr>
            <p:spPr bwMode="hidden">
              <a:xfrm flipH="1">
                <a:off x="489" y="2503"/>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17" name="Freeform 130"/>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18" name="Freeform 131"/>
              <p:cNvSpPr>
                <a:spLocks/>
              </p:cNvSpPr>
              <p:nvPr/>
            </p:nvSpPr>
            <p:spPr bwMode="hidden">
              <a:xfrm>
                <a:off x="4401" y="2279"/>
                <a:ext cx="1007" cy="160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19" name="Freeform 132"/>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 name="Freeform 133"/>
              <p:cNvSpPr>
                <a:spLocks/>
              </p:cNvSpPr>
              <p:nvPr/>
            </p:nvSpPr>
            <p:spPr bwMode="hidden">
              <a:xfrm>
                <a:off x="3934" y="337"/>
                <a:ext cx="664"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1" name="Freeform 134"/>
              <p:cNvSpPr>
                <a:spLocks/>
              </p:cNvSpPr>
              <p:nvPr/>
            </p:nvSpPr>
            <p:spPr bwMode="hidden">
              <a:xfrm rot="1346631" flipH="1">
                <a:off x="1702" y="1506"/>
                <a:ext cx="440"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grpSp>
      </p:grpSp>
      <p:sp>
        <p:nvSpPr>
          <p:cNvPr id="39047"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39048"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EF2E0A94-DCF2-4DBF-80A4-074265A2958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E17E16D7-6BF4-4F55-991E-6B86007FF01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8D7942AF-7704-4951-A484-AB9A5100927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468C7AC5-CC56-4643-A636-A85E3C81B44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BA4F3003-4C00-4D1E-91D4-835B9C3FC4B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C40A3A31-293D-42C4-93C3-74349A2761F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06843925-E300-427B-BF9B-BF7557D3056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4E087F5A-38DA-4FA4-A10E-F4E537F650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B22D04-9F1F-4F22-8CB7-D78CF6799B3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B4C3983A-B900-42D6-A7E1-17EFDAC6DD5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D10933EF-3F09-428B-82F4-3AC8362FE3D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0F4AD26D-3405-42BD-80A7-830AF0CC418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w="9525">
            <a:noFill/>
            <a:round/>
            <a:headEnd/>
            <a:tailEnd/>
          </a:ln>
        </p:spPr>
        <p:txBody>
          <a:bodyPr/>
          <a:lstStyle/>
          <a:p>
            <a:pPr>
              <a:defRPr/>
            </a:pPr>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pPr>
                <a:defRPr/>
              </a:pPr>
              <a:endParaRPr lang="en-US"/>
            </a:p>
          </p:txBody>
        </p:sp>
        <p:sp>
          <p:nvSpPr>
            <p:cNvPr id="7"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pPr>
                <a:defRPr/>
              </a:pPr>
              <a:endParaRPr lang="en-US"/>
            </a:p>
          </p:txBody>
        </p:sp>
        <p:sp>
          <p:nvSpPr>
            <p:cNvPr id="8"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en-US"/>
              </a:p>
            </p:txBody>
          </p:sp>
          <p:sp>
            <p:nvSpPr>
              <p:cNvPr id="11"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en-US"/>
              </a:p>
            </p:txBody>
          </p:sp>
          <p:sp>
            <p:nvSpPr>
              <p:cNvPr id="12"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en-US"/>
              </a:p>
            </p:txBody>
          </p:sp>
          <p:sp>
            <p:nvSpPr>
              <p:cNvPr id="13"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en-US"/>
              </a:p>
            </p:txBody>
          </p:sp>
          <p:sp>
            <p:nvSpPr>
              <p:cNvPr id="14"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pPr>
                <a:defRPr/>
              </a:pPr>
              <a:endParaRPr lang="en-US"/>
            </a:p>
          </p:txBody>
        </p:sp>
        <p:sp>
          <p:nvSpPr>
            <p:cNvPr id="17"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w="9525">
              <a:noFill/>
              <a:round/>
              <a:headEnd/>
              <a:tailEnd/>
            </a:ln>
          </p:spPr>
          <p:txBody>
            <a:bodyPr/>
            <a:lstStyle/>
            <a:p>
              <a:pPr>
                <a:defRPr/>
              </a:pPr>
              <a:endParaRPr lang="en-US"/>
            </a:p>
          </p:txBody>
        </p:sp>
        <p:sp>
          <p:nvSpPr>
            <p:cNvPr id="18" name="Freeform 21"/>
            <p:cNvSpPr>
              <a:spLocks/>
            </p:cNvSpPr>
            <p:nvPr userDrawn="1"/>
          </p:nvSpPr>
          <p:spPr bwMode="auto">
            <a:xfrm rot="7320404">
              <a:off x="5000" y="2913"/>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en-US"/>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en-US"/>
              </a:p>
            </p:txBody>
          </p:sp>
          <p:sp>
            <p:nvSpPr>
              <p:cNvPr id="21"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en-US"/>
              </a:p>
            </p:txBody>
          </p:sp>
          <p:sp>
            <p:nvSpPr>
              <p:cNvPr id="22"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en-US"/>
              </a:p>
            </p:txBody>
          </p:sp>
          <p:sp>
            <p:nvSpPr>
              <p:cNvPr id="23" name="Freeform 26"/>
              <p:cNvSpPr>
                <a:spLocks/>
              </p:cNvSpPr>
              <p:nvPr userDrawn="1"/>
            </p:nvSpPr>
            <p:spPr bwMode="auto">
              <a:xfrm rot="7320404">
                <a:off x="5364" y="2873"/>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en-US"/>
              </a:p>
            </p:txBody>
          </p:sp>
          <p:sp>
            <p:nvSpPr>
              <p:cNvPr id="24" name="Freeform 27"/>
              <p:cNvSpPr>
                <a:spLocks/>
              </p:cNvSpPr>
              <p:nvPr userDrawn="1"/>
            </p:nvSpPr>
            <p:spPr bwMode="auto">
              <a:xfrm rot="7320404">
                <a:off x="5137"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en-US"/>
              </a:p>
            </p:txBody>
          </p:sp>
        </p:grpSp>
      </p:grpSp>
      <p:sp>
        <p:nvSpPr>
          <p:cNvPr id="25"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p:spPr>
        <p:txBody>
          <a:bodyPr/>
          <a:lstStyle/>
          <a:p>
            <a:pPr>
              <a:defRPr/>
            </a:pPr>
            <a:endParaRPr lang="en-US"/>
          </a:p>
        </p:txBody>
      </p:sp>
      <p:sp>
        <p:nvSpPr>
          <p:cNvPr id="26"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p:spPr>
        <p:txBody>
          <a:bodyPr/>
          <a:lstStyle/>
          <a:p>
            <a:pPr>
              <a:defRPr/>
            </a:pPr>
            <a:endParaRPr lang="en-US"/>
          </a:p>
        </p:txBody>
      </p:sp>
      <p:sp>
        <p:nvSpPr>
          <p:cNvPr id="4403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4403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64187F58-69FE-438E-9B6E-62848745809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4A6D1B5-F902-4775-BC76-C37D396FD96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8418E17-1CBA-45C0-83A7-CB2E6C36543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C18A426-BA0A-43C2-AFDC-D16D030240A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714B54A-2778-417B-ABBC-0EC697DF14B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A475DED7-8F5C-478A-8AD8-5F09C997996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FFDD5D4F-4097-446B-A8DC-67C53023BB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2FEFA3-E623-49AB-A9DB-17994038321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C1AE645-BDD3-437A-A789-19969255C93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AA5B9E2-82FA-4650-B457-0356D6CEA97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998ED03-DEFF-4000-8C0C-B0A0A718189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BCF5BDB-DDEF-49EB-9BA2-60FC9162772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p:spPr>
        <p:txBody>
          <a:bodyPr/>
          <a:lstStyle/>
          <a:p>
            <a:pPr>
              <a:defRPr/>
            </a:pPr>
            <a:endParaRPr lang="en-US"/>
          </a:p>
        </p:txBody>
      </p:sp>
      <p:sp>
        <p:nvSpPr>
          <p:cNvPr id="5017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01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D93DDF1C-9ED3-418A-8A27-C01B2F2A8815}" type="slidenum">
              <a:rPr lang="en-US" altLang="en-US"/>
              <a:pPr>
                <a:defRPr/>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704CA83-F897-4A26-BCFF-2C34FE223B8A}" type="slidenum">
              <a:rPr lang="en-US" altLang="en-US"/>
              <a:pPr>
                <a:defRPr/>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AC4BA04-A5B6-454A-8053-8076B14195EB}" type="slidenum">
              <a:rPr lang="en-US" altLang="en-US"/>
              <a:pPr>
                <a:defRPr/>
              </a:pPr>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494E202-3644-4E3B-8F9F-8E421531B1BC}" type="slidenum">
              <a:rPr lang="en-US" altLang="en-US"/>
              <a:pPr>
                <a:defRPr/>
              </a:pPr>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6A09E2C-8E10-4041-AE97-723283F0EC39}" type="slidenum">
              <a:rPr lang="en-US" altLang="en-US"/>
              <a:pPr>
                <a:defRPr/>
              </a:pPr>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F75DD0E-30C3-4D5F-889D-7503002DB7E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CC18C8-2617-42DE-8C4F-FCE57D0719B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A9885C0-8A91-4847-8D16-B6B0F6EF2EF3}" type="slidenum">
              <a:rPr lang="en-US" altLang="en-US"/>
              <a:pPr>
                <a:defRPr/>
              </a:pPr>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6C26621-D188-404F-93EB-AE577987A564}" type="slidenum">
              <a:rPr lang="en-US" altLang="en-US"/>
              <a:pPr>
                <a:defRPr/>
              </a:pPr>
              <a:t>‹#›</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9BABE97-75F9-464E-A07A-AAD550EF96E3}" type="slidenum">
              <a:rPr lang="en-US" altLang="en-US"/>
              <a:pPr>
                <a:defRPr/>
              </a:pPr>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9F0B06F-C06F-42F4-85D8-B669F878429A}" type="slidenum">
              <a:rPr lang="en-US" altLang="en-US"/>
              <a:pPr>
                <a:defRPr/>
              </a:pPr>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7A4C8EE-D253-44C2-9BB4-E3EEB038A792}" type="slidenum">
              <a:rPr lang="en-US" altLang="en-US"/>
              <a:pPr>
                <a:defRPr/>
              </a:pPr>
              <a:t>‹#›</a:t>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a:defRPr/>
              </a:pPr>
              <a:endParaRPr lang="en-US">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a:defRPr/>
              </a:pPr>
              <a:endParaRPr lang="en-US">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a:defRPr/>
              </a:pPr>
              <a:endParaRPr lang="en-US">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a:defRPr/>
              </a:pPr>
              <a:endParaRPr lang="en-US">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a:defRPr/>
              </a:pPr>
              <a:endParaRPr lang="en-US">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a:defRPr/>
              </a:pPr>
              <a:endParaRPr lang="en-US">
                <a:latin typeface="Times New Roman" pitchFamily="18" charset="0"/>
              </a:endParaRPr>
            </a:p>
          </p:txBody>
        </p:sp>
      </p:grpSp>
      <p:sp>
        <p:nvSpPr>
          <p:cNvPr id="64524"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64525"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632DCD50-B299-4BC4-904B-27665B77D045}"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6202B5F-4A75-4429-A77C-D4440AA76BAD}"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BC84FEB-CA08-4FBA-984E-1F108F5788E8}"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F3868A4-746B-473D-8D0D-B6B82D17F548}"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F2589843-81C8-4602-8F31-B3238AA54B8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59DB7DF-F71D-4D6C-AB2E-C1017D8F6D27}"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AE67A851-2EC8-4772-8C1D-F8F376866500}"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97DF085-1784-4A4E-8C43-A94F97FD3479}"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056459D-51B0-406C-849B-8A3910FAC6B1}"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912C4A4-F1A9-491A-8EEC-B9D6C012B4B1}"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06248F0-F7E5-462B-8B2F-BFEF95E6F18B}"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B0B6C7D-F152-456C-ADE0-A3C909625B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AB8C12-3EBC-4466-8E67-464D88E119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E7D171-09EA-4413-A58E-B11F1300406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3613E4-4E26-421A-AE98-A3705AFF9F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0BD169-56AE-42BA-AF47-E0306C7D904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7FEF1C8-8C71-4CC8-9061-1AA339A48F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6303963" y="0"/>
            <a:ext cx="2840037" cy="3254375"/>
            <a:chOff x="3115" y="0"/>
            <a:chExt cx="2170" cy="2486"/>
          </a:xfrm>
        </p:grpSpPr>
        <p:grpSp>
          <p:nvGrpSpPr>
            <p:cNvPr id="2056" name="Group 3"/>
            <p:cNvGrpSpPr>
              <a:grpSpLocks/>
            </p:cNvGrpSpPr>
            <p:nvPr/>
          </p:nvGrpSpPr>
          <p:grpSpPr bwMode="auto">
            <a:xfrm>
              <a:off x="4080" y="1910"/>
              <a:ext cx="768" cy="576"/>
              <a:chOff x="0" y="0"/>
              <a:chExt cx="768" cy="576"/>
            </a:xfrm>
          </p:grpSpPr>
          <p:sp>
            <p:nvSpPr>
              <p:cNvPr id="2188"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2189"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2057" name="Group 6"/>
            <p:cNvGrpSpPr>
              <a:grpSpLocks/>
            </p:cNvGrpSpPr>
            <p:nvPr/>
          </p:nvGrpSpPr>
          <p:grpSpPr bwMode="auto">
            <a:xfrm>
              <a:off x="4257" y="1103"/>
              <a:ext cx="768" cy="576"/>
              <a:chOff x="0" y="0"/>
              <a:chExt cx="768" cy="576"/>
            </a:xfrm>
          </p:grpSpPr>
          <p:sp>
            <p:nvSpPr>
              <p:cNvPr id="2186"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2187"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2058" name="Group 9"/>
            <p:cNvGrpSpPr>
              <a:grpSpLocks/>
            </p:cNvGrpSpPr>
            <p:nvPr/>
          </p:nvGrpSpPr>
          <p:grpSpPr bwMode="auto">
            <a:xfrm>
              <a:off x="3134" y="0"/>
              <a:ext cx="768" cy="576"/>
              <a:chOff x="0" y="0"/>
              <a:chExt cx="768" cy="576"/>
            </a:xfrm>
          </p:grpSpPr>
          <p:sp>
            <p:nvSpPr>
              <p:cNvPr id="2184"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2185"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2059" name="Group 12"/>
            <p:cNvGrpSpPr>
              <a:grpSpLocks/>
            </p:cNvGrpSpPr>
            <p:nvPr/>
          </p:nvGrpSpPr>
          <p:grpSpPr bwMode="auto">
            <a:xfrm>
              <a:off x="3115" y="0"/>
              <a:ext cx="2170" cy="1702"/>
              <a:chOff x="3115" y="0"/>
              <a:chExt cx="2170" cy="1702"/>
            </a:xfrm>
          </p:grpSpPr>
          <p:grpSp>
            <p:nvGrpSpPr>
              <p:cNvPr id="2060" name="Group 13"/>
              <p:cNvGrpSpPr>
                <a:grpSpLocks/>
              </p:cNvGrpSpPr>
              <p:nvPr/>
            </p:nvGrpSpPr>
            <p:grpSpPr bwMode="auto">
              <a:xfrm>
                <a:off x="3640" y="308"/>
                <a:ext cx="1145" cy="844"/>
                <a:chOff x="1265" y="814"/>
                <a:chExt cx="2919" cy="2151"/>
              </a:xfrm>
            </p:grpSpPr>
            <p:sp>
              <p:nvSpPr>
                <p:cNvPr id="2182"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2183"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2061" name="Group 16"/>
              <p:cNvGrpSpPr>
                <a:grpSpLocks/>
              </p:cNvGrpSpPr>
              <p:nvPr/>
            </p:nvGrpSpPr>
            <p:grpSpPr bwMode="auto">
              <a:xfrm>
                <a:off x="3115" y="0"/>
                <a:ext cx="2145" cy="1702"/>
                <a:chOff x="3115" y="0"/>
                <a:chExt cx="2145" cy="1702"/>
              </a:xfrm>
            </p:grpSpPr>
            <p:grpSp>
              <p:nvGrpSpPr>
                <p:cNvPr id="2084" name="Group 17"/>
                <p:cNvGrpSpPr>
                  <a:grpSpLocks/>
                </p:cNvGrpSpPr>
                <p:nvPr/>
              </p:nvGrpSpPr>
              <p:grpSpPr bwMode="auto">
                <a:xfrm>
                  <a:off x="4505" y="589"/>
                  <a:ext cx="493" cy="912"/>
                  <a:chOff x="3471" y="1530"/>
                  <a:chExt cx="1258" cy="2327"/>
                </a:xfrm>
              </p:grpSpPr>
              <p:sp>
                <p:nvSpPr>
                  <p:cNvPr id="2180" name="Freeform 18"/>
                  <p:cNvSpPr>
                    <a:spLocks/>
                  </p:cNvSpPr>
                  <p:nvPr/>
                </p:nvSpPr>
                <p:spPr bwMode="hidden">
                  <a:xfrm rot="2711884">
                    <a:off x="2772" y="2236"/>
                    <a:ext cx="1711"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2181" name="Freeform 19"/>
                  <p:cNvSpPr>
                    <a:spLocks/>
                  </p:cNvSpPr>
                  <p:nvPr/>
                </p:nvSpPr>
                <p:spPr bwMode="hidden">
                  <a:xfrm rot="2711884">
                    <a:off x="4024" y="3144"/>
                    <a:ext cx="916" cy="4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085" name="Group 20"/>
                <p:cNvGrpSpPr>
                  <a:grpSpLocks/>
                </p:cNvGrpSpPr>
                <p:nvPr/>
              </p:nvGrpSpPr>
              <p:grpSpPr bwMode="auto">
                <a:xfrm>
                  <a:off x="4267" y="781"/>
                  <a:ext cx="966" cy="522"/>
                  <a:chOff x="2864" y="2019"/>
                  <a:chExt cx="2463" cy="1332"/>
                </a:xfrm>
              </p:grpSpPr>
              <p:sp>
                <p:nvSpPr>
                  <p:cNvPr id="2178" name="Freeform 21"/>
                  <p:cNvSpPr>
                    <a:spLocks/>
                  </p:cNvSpPr>
                  <p:nvPr/>
                </p:nvSpPr>
                <p:spPr bwMode="hidden">
                  <a:xfrm rot="2104081">
                    <a:off x="2865" y="2019"/>
                    <a:ext cx="1812"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79" name="Freeform 22"/>
                  <p:cNvSpPr>
                    <a:spLocks/>
                  </p:cNvSpPr>
                  <p:nvPr/>
                </p:nvSpPr>
                <p:spPr bwMode="hidden">
                  <a:xfrm rot="2104081">
                    <a:off x="4352" y="2805"/>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086" name="Group 23"/>
                <p:cNvGrpSpPr>
                  <a:grpSpLocks/>
                </p:cNvGrpSpPr>
                <p:nvPr/>
              </p:nvGrpSpPr>
              <p:grpSpPr bwMode="auto">
                <a:xfrm>
                  <a:off x="4280" y="707"/>
                  <a:ext cx="971" cy="417"/>
                  <a:chOff x="2897" y="1832"/>
                  <a:chExt cx="2477" cy="1064"/>
                </a:xfrm>
              </p:grpSpPr>
              <p:sp>
                <p:nvSpPr>
                  <p:cNvPr id="2176" name="Freeform 24"/>
                  <p:cNvSpPr>
                    <a:spLocks/>
                  </p:cNvSpPr>
                  <p:nvPr/>
                </p:nvSpPr>
                <p:spPr bwMode="hidden">
                  <a:xfrm rot="1582915">
                    <a:off x="2896" y="1832"/>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77" name="Freeform 25"/>
                  <p:cNvSpPr>
                    <a:spLocks/>
                  </p:cNvSpPr>
                  <p:nvPr/>
                </p:nvSpPr>
                <p:spPr bwMode="hidden">
                  <a:xfrm rot="1582915">
                    <a:off x="4443" y="2420"/>
                    <a:ext cx="931" cy="47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087" name="Group 26"/>
                <p:cNvGrpSpPr>
                  <a:grpSpLocks/>
                </p:cNvGrpSpPr>
                <p:nvPr/>
              </p:nvGrpSpPr>
              <p:grpSpPr bwMode="auto">
                <a:xfrm>
                  <a:off x="4291" y="630"/>
                  <a:ext cx="969" cy="364"/>
                  <a:chOff x="2924" y="1636"/>
                  <a:chExt cx="2472" cy="927"/>
                </a:xfrm>
              </p:grpSpPr>
              <p:sp>
                <p:nvSpPr>
                  <p:cNvPr id="2174" name="Freeform 27"/>
                  <p:cNvSpPr>
                    <a:spLocks/>
                  </p:cNvSpPr>
                  <p:nvPr/>
                </p:nvSpPr>
                <p:spPr bwMode="hidden">
                  <a:xfrm rot="1080363">
                    <a:off x="2913" y="1625"/>
                    <a:ext cx="1677" cy="33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75" name="Freeform 28"/>
                  <p:cNvSpPr>
                    <a:spLocks/>
                  </p:cNvSpPr>
                  <p:nvPr/>
                </p:nvSpPr>
                <p:spPr bwMode="hidden">
                  <a:xfrm rot="1080363">
                    <a:off x="4488" y="2030"/>
                    <a:ext cx="897" cy="5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088" name="Group 29"/>
                <p:cNvGrpSpPr>
                  <a:grpSpLocks/>
                </p:cNvGrpSpPr>
                <p:nvPr/>
              </p:nvGrpSpPr>
              <p:grpSpPr bwMode="auto">
                <a:xfrm>
                  <a:off x="4304" y="543"/>
                  <a:ext cx="918" cy="258"/>
                  <a:chOff x="2958" y="1414"/>
                  <a:chExt cx="2342" cy="657"/>
                </a:xfrm>
              </p:grpSpPr>
              <p:sp>
                <p:nvSpPr>
                  <p:cNvPr id="2172" name="Freeform 30"/>
                  <p:cNvSpPr>
                    <a:spLocks/>
                  </p:cNvSpPr>
                  <p:nvPr/>
                </p:nvSpPr>
                <p:spPr bwMode="hidden">
                  <a:xfrm rot="463793">
                    <a:off x="2957" y="1415"/>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73" name="Freeform 31"/>
                  <p:cNvSpPr>
                    <a:spLocks/>
                  </p:cNvSpPr>
                  <p:nvPr/>
                </p:nvSpPr>
                <p:spPr bwMode="hidden">
                  <a:xfrm rot="463793">
                    <a:off x="4470" y="1581"/>
                    <a:ext cx="829" cy="47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089" name="Group 32"/>
                <p:cNvGrpSpPr>
                  <a:grpSpLocks/>
                </p:cNvGrpSpPr>
                <p:nvPr/>
              </p:nvGrpSpPr>
              <p:grpSpPr bwMode="auto">
                <a:xfrm>
                  <a:off x="4314" y="487"/>
                  <a:ext cx="843" cy="134"/>
                  <a:chOff x="2983" y="1269"/>
                  <a:chExt cx="2150" cy="343"/>
                </a:xfrm>
              </p:grpSpPr>
              <p:sp>
                <p:nvSpPr>
                  <p:cNvPr id="2170" name="Freeform 33"/>
                  <p:cNvSpPr>
                    <a:spLocks/>
                  </p:cNvSpPr>
                  <p:nvPr/>
                </p:nvSpPr>
                <p:spPr bwMode="hidden">
                  <a:xfrm rot="-84182">
                    <a:off x="2982" y="1286"/>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71" name="Freeform 34"/>
                  <p:cNvSpPr>
                    <a:spLocks/>
                  </p:cNvSpPr>
                  <p:nvPr/>
                </p:nvSpPr>
                <p:spPr bwMode="hidden">
                  <a:xfrm rot="-84182">
                    <a:off x="4377" y="1258"/>
                    <a:ext cx="755" cy="3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090" name="Group 35"/>
                <p:cNvGrpSpPr>
                  <a:grpSpLocks/>
                </p:cNvGrpSpPr>
                <p:nvPr/>
              </p:nvGrpSpPr>
              <p:grpSpPr bwMode="auto">
                <a:xfrm>
                  <a:off x="4296" y="349"/>
                  <a:ext cx="737" cy="167"/>
                  <a:chOff x="2938" y="917"/>
                  <a:chExt cx="1879" cy="427"/>
                </a:xfrm>
              </p:grpSpPr>
              <p:sp>
                <p:nvSpPr>
                  <p:cNvPr id="2168" name="Freeform 36"/>
                  <p:cNvSpPr>
                    <a:spLocks/>
                  </p:cNvSpPr>
                  <p:nvPr/>
                </p:nvSpPr>
                <p:spPr bwMode="hidden">
                  <a:xfrm rot="-802576">
                    <a:off x="2927" y="1128"/>
                    <a:ext cx="1243" cy="20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69" name="Freeform 37"/>
                  <p:cNvSpPr>
                    <a:spLocks/>
                  </p:cNvSpPr>
                  <p:nvPr/>
                </p:nvSpPr>
                <p:spPr bwMode="hidden">
                  <a:xfrm rot="-802576">
                    <a:off x="4148" y="918"/>
                    <a:ext cx="668"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091" name="Group 38"/>
                <p:cNvGrpSpPr>
                  <a:grpSpLocks/>
                </p:cNvGrpSpPr>
                <p:nvPr/>
              </p:nvGrpSpPr>
              <p:grpSpPr bwMode="auto">
                <a:xfrm>
                  <a:off x="3394" y="637"/>
                  <a:ext cx="493" cy="912"/>
                  <a:chOff x="637" y="1653"/>
                  <a:chExt cx="1257" cy="2326"/>
                </a:xfrm>
              </p:grpSpPr>
              <p:sp>
                <p:nvSpPr>
                  <p:cNvPr id="2166" name="Freeform 39"/>
                  <p:cNvSpPr>
                    <a:spLocks/>
                  </p:cNvSpPr>
                  <p:nvPr/>
                </p:nvSpPr>
                <p:spPr bwMode="hidden">
                  <a:xfrm rot="18888116" flipH="1">
                    <a:off x="875" y="2348"/>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67" name="Freeform 40"/>
                  <p:cNvSpPr>
                    <a:spLocks/>
                  </p:cNvSpPr>
                  <p:nvPr/>
                </p:nvSpPr>
                <p:spPr bwMode="hidden">
                  <a:xfrm rot="18888116" flipH="1">
                    <a:off x="419" y="3271"/>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092" name="Group 41"/>
                <p:cNvGrpSpPr>
                  <a:grpSpLocks/>
                </p:cNvGrpSpPr>
                <p:nvPr/>
              </p:nvGrpSpPr>
              <p:grpSpPr bwMode="auto">
                <a:xfrm>
                  <a:off x="3142" y="850"/>
                  <a:ext cx="966" cy="522"/>
                  <a:chOff x="-5" y="2196"/>
                  <a:chExt cx="2463" cy="1332"/>
                </a:xfrm>
              </p:grpSpPr>
              <p:sp>
                <p:nvSpPr>
                  <p:cNvPr id="2164" name="Freeform 42"/>
                  <p:cNvSpPr>
                    <a:spLocks/>
                  </p:cNvSpPr>
                  <p:nvPr/>
                </p:nvSpPr>
                <p:spPr bwMode="hidden">
                  <a:xfrm rot="19495919" flipH="1">
                    <a:off x="644" y="2196"/>
                    <a:ext cx="1803"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65" name="Freeform 43"/>
                  <p:cNvSpPr>
                    <a:spLocks/>
                  </p:cNvSpPr>
                  <p:nvPr/>
                </p:nvSpPr>
                <p:spPr bwMode="hidden">
                  <a:xfrm rot="19495919" flipH="1">
                    <a:off x="-6" y="2982"/>
                    <a:ext cx="968"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093" name="Group 44"/>
                <p:cNvGrpSpPr>
                  <a:grpSpLocks/>
                </p:cNvGrpSpPr>
                <p:nvPr/>
              </p:nvGrpSpPr>
              <p:grpSpPr bwMode="auto">
                <a:xfrm>
                  <a:off x="3124" y="777"/>
                  <a:ext cx="971" cy="417"/>
                  <a:chOff x="-52" y="2009"/>
                  <a:chExt cx="2477" cy="1064"/>
                </a:xfrm>
              </p:grpSpPr>
              <p:sp>
                <p:nvSpPr>
                  <p:cNvPr id="2162" name="Freeform 45"/>
                  <p:cNvSpPr>
                    <a:spLocks/>
                  </p:cNvSpPr>
                  <p:nvPr/>
                </p:nvSpPr>
                <p:spPr bwMode="hidden">
                  <a:xfrm rot="20017085" flipH="1">
                    <a:off x="689" y="2010"/>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63" name="Freeform 46"/>
                  <p:cNvSpPr>
                    <a:spLocks/>
                  </p:cNvSpPr>
                  <p:nvPr/>
                </p:nvSpPr>
                <p:spPr bwMode="hidden">
                  <a:xfrm rot="20017085" flipH="1">
                    <a:off x="-53" y="2598"/>
                    <a:ext cx="931" cy="46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094" name="Group 47"/>
                <p:cNvGrpSpPr>
                  <a:grpSpLocks/>
                </p:cNvGrpSpPr>
                <p:nvPr/>
              </p:nvGrpSpPr>
              <p:grpSpPr bwMode="auto">
                <a:xfrm>
                  <a:off x="3115" y="700"/>
                  <a:ext cx="969" cy="363"/>
                  <a:chOff x="-74" y="1813"/>
                  <a:chExt cx="2472" cy="927"/>
                </a:xfrm>
              </p:grpSpPr>
              <p:sp>
                <p:nvSpPr>
                  <p:cNvPr id="2160" name="Freeform 48"/>
                  <p:cNvSpPr>
                    <a:spLocks/>
                  </p:cNvSpPr>
                  <p:nvPr/>
                </p:nvSpPr>
                <p:spPr bwMode="hidden">
                  <a:xfrm rot="20519637" flipH="1">
                    <a:off x="721" y="1812"/>
                    <a:ext cx="1677" cy="32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61" name="Freeform 49"/>
                  <p:cNvSpPr>
                    <a:spLocks/>
                  </p:cNvSpPr>
                  <p:nvPr/>
                </p:nvSpPr>
                <p:spPr bwMode="hidden">
                  <a:xfrm rot="20519637" flipH="1">
                    <a:off x="-74" y="2212"/>
                    <a:ext cx="900" cy="51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095" name="Group 50"/>
                <p:cNvGrpSpPr>
                  <a:grpSpLocks/>
                </p:cNvGrpSpPr>
                <p:nvPr/>
              </p:nvGrpSpPr>
              <p:grpSpPr bwMode="auto">
                <a:xfrm>
                  <a:off x="3153" y="613"/>
                  <a:ext cx="918" cy="257"/>
                  <a:chOff x="22" y="1591"/>
                  <a:chExt cx="2342" cy="657"/>
                </a:xfrm>
              </p:grpSpPr>
              <p:sp>
                <p:nvSpPr>
                  <p:cNvPr id="2158" name="Freeform 51"/>
                  <p:cNvSpPr>
                    <a:spLocks/>
                  </p:cNvSpPr>
                  <p:nvPr/>
                </p:nvSpPr>
                <p:spPr bwMode="hidden">
                  <a:xfrm rot="21136207" flipH="1">
                    <a:off x="819" y="1580"/>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59" name="Freeform 52"/>
                  <p:cNvSpPr>
                    <a:spLocks/>
                  </p:cNvSpPr>
                  <p:nvPr/>
                </p:nvSpPr>
                <p:spPr bwMode="hidden">
                  <a:xfrm rot="21136207" flipH="1">
                    <a:off x="21" y="1757"/>
                    <a:ext cx="829"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096" name="Group 53"/>
                <p:cNvGrpSpPr>
                  <a:grpSpLocks/>
                </p:cNvGrpSpPr>
                <p:nvPr/>
              </p:nvGrpSpPr>
              <p:grpSpPr bwMode="auto">
                <a:xfrm>
                  <a:off x="3218" y="556"/>
                  <a:ext cx="843" cy="134"/>
                  <a:chOff x="189" y="1446"/>
                  <a:chExt cx="2150" cy="343"/>
                </a:xfrm>
              </p:grpSpPr>
              <p:sp>
                <p:nvSpPr>
                  <p:cNvPr id="2156" name="Freeform 54"/>
                  <p:cNvSpPr>
                    <a:spLocks/>
                  </p:cNvSpPr>
                  <p:nvPr/>
                </p:nvSpPr>
                <p:spPr bwMode="hidden">
                  <a:xfrm rot="84182" flipH="1">
                    <a:off x="935" y="1463"/>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57" name="Freeform 55"/>
                  <p:cNvSpPr>
                    <a:spLocks/>
                  </p:cNvSpPr>
                  <p:nvPr/>
                </p:nvSpPr>
                <p:spPr bwMode="hidden">
                  <a:xfrm rot="84182" flipH="1">
                    <a:off x="189" y="1435"/>
                    <a:ext cx="755" cy="3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097" name="Group 56"/>
                <p:cNvGrpSpPr>
                  <a:grpSpLocks/>
                </p:cNvGrpSpPr>
                <p:nvPr/>
              </p:nvGrpSpPr>
              <p:grpSpPr bwMode="auto">
                <a:xfrm>
                  <a:off x="3342" y="418"/>
                  <a:ext cx="737" cy="167"/>
                  <a:chOff x="505" y="1094"/>
                  <a:chExt cx="1879" cy="427"/>
                </a:xfrm>
              </p:grpSpPr>
              <p:sp>
                <p:nvSpPr>
                  <p:cNvPr id="2154" name="Freeform 57"/>
                  <p:cNvSpPr>
                    <a:spLocks/>
                  </p:cNvSpPr>
                  <p:nvPr/>
                </p:nvSpPr>
                <p:spPr bwMode="hidden">
                  <a:xfrm rot="802576" flipH="1">
                    <a:off x="1151" y="1306"/>
                    <a:ext cx="1234"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55" name="Freeform 58"/>
                  <p:cNvSpPr>
                    <a:spLocks/>
                  </p:cNvSpPr>
                  <p:nvPr/>
                </p:nvSpPr>
                <p:spPr bwMode="hidden">
                  <a:xfrm rot="802576" flipH="1">
                    <a:off x="505" y="1095"/>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2098" name="Group 59"/>
                <p:cNvGrpSpPr>
                  <a:grpSpLocks/>
                </p:cNvGrpSpPr>
                <p:nvPr/>
              </p:nvGrpSpPr>
              <p:grpSpPr bwMode="auto">
                <a:xfrm>
                  <a:off x="3386" y="341"/>
                  <a:ext cx="725" cy="218"/>
                  <a:chOff x="616" y="899"/>
                  <a:chExt cx="1850" cy="554"/>
                </a:xfrm>
              </p:grpSpPr>
              <p:sp>
                <p:nvSpPr>
                  <p:cNvPr id="2152" name="Freeform 60"/>
                  <p:cNvSpPr>
                    <a:spLocks/>
                  </p:cNvSpPr>
                  <p:nvPr/>
                </p:nvSpPr>
                <p:spPr bwMode="hidden">
                  <a:xfrm rot="1277471" flipH="1">
                    <a:off x="1231" y="1237"/>
                    <a:ext cx="1235"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53" name="Freeform 61"/>
                  <p:cNvSpPr>
                    <a:spLocks/>
                  </p:cNvSpPr>
                  <p:nvPr/>
                </p:nvSpPr>
                <p:spPr bwMode="hidden">
                  <a:xfrm rot="1277471" flipH="1">
                    <a:off x="615" y="898"/>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2099" name="Group 62"/>
                <p:cNvGrpSpPr>
                  <a:grpSpLocks/>
                </p:cNvGrpSpPr>
                <p:nvPr/>
              </p:nvGrpSpPr>
              <p:grpSpPr bwMode="auto">
                <a:xfrm>
                  <a:off x="3472" y="231"/>
                  <a:ext cx="693" cy="291"/>
                  <a:chOff x="3472" y="231"/>
                  <a:chExt cx="693" cy="291"/>
                </a:xfrm>
              </p:grpSpPr>
              <p:sp>
                <p:nvSpPr>
                  <p:cNvPr id="2150" name="Freeform 63"/>
                  <p:cNvSpPr>
                    <a:spLocks/>
                  </p:cNvSpPr>
                  <p:nvPr/>
                </p:nvSpPr>
                <p:spPr bwMode="hidden">
                  <a:xfrm rot="2028410" flipH="1">
                    <a:off x="3679" y="438"/>
                    <a:ext cx="483"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51" name="Freeform 64"/>
                  <p:cNvSpPr>
                    <a:spLocks/>
                  </p:cNvSpPr>
                  <p:nvPr/>
                </p:nvSpPr>
                <p:spPr bwMode="hidden">
                  <a:xfrm rot="2028410" flipH="1">
                    <a:off x="3472" y="228"/>
                    <a:ext cx="260" cy="13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2100" name="Group 65"/>
                <p:cNvGrpSpPr>
                  <a:grpSpLocks/>
                </p:cNvGrpSpPr>
                <p:nvPr/>
              </p:nvGrpSpPr>
              <p:grpSpPr bwMode="auto">
                <a:xfrm>
                  <a:off x="3554" y="118"/>
                  <a:ext cx="664" cy="349"/>
                  <a:chOff x="3554" y="118"/>
                  <a:chExt cx="664" cy="349"/>
                </a:xfrm>
              </p:grpSpPr>
              <p:sp>
                <p:nvSpPr>
                  <p:cNvPr id="2148" name="Freeform 66"/>
                  <p:cNvSpPr>
                    <a:spLocks/>
                  </p:cNvSpPr>
                  <p:nvPr/>
                </p:nvSpPr>
                <p:spPr bwMode="hidden">
                  <a:xfrm rot="2664424" flipH="1">
                    <a:off x="3728" y="383"/>
                    <a:ext cx="490"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49" name="Freeform 67"/>
                  <p:cNvSpPr>
                    <a:spLocks/>
                  </p:cNvSpPr>
                  <p:nvPr/>
                </p:nvSpPr>
                <p:spPr bwMode="hidden">
                  <a:xfrm rot="2664424" flipH="1">
                    <a:off x="3554" y="118"/>
                    <a:ext cx="263"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2101" name="Group 68"/>
                <p:cNvGrpSpPr>
                  <a:grpSpLocks/>
                </p:cNvGrpSpPr>
                <p:nvPr/>
              </p:nvGrpSpPr>
              <p:grpSpPr bwMode="auto">
                <a:xfrm>
                  <a:off x="3784" y="30"/>
                  <a:ext cx="305" cy="593"/>
                  <a:chOff x="1633" y="104"/>
                  <a:chExt cx="778" cy="1512"/>
                </a:xfrm>
              </p:grpSpPr>
              <p:sp>
                <p:nvSpPr>
                  <p:cNvPr id="2146" name="Freeform 69"/>
                  <p:cNvSpPr>
                    <a:spLocks/>
                  </p:cNvSpPr>
                  <p:nvPr/>
                </p:nvSpPr>
                <p:spPr bwMode="hidden">
                  <a:xfrm rot="3473776" flipH="1">
                    <a:off x="1752" y="958"/>
                    <a:ext cx="1101"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47" name="Freeform 70"/>
                  <p:cNvSpPr>
                    <a:spLocks/>
                  </p:cNvSpPr>
                  <p:nvPr/>
                </p:nvSpPr>
                <p:spPr bwMode="hidden">
                  <a:xfrm rot="3473776" flipH="1">
                    <a:off x="1505" y="231"/>
                    <a:ext cx="59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2102" name="Group 71"/>
                <p:cNvGrpSpPr>
                  <a:grpSpLocks/>
                </p:cNvGrpSpPr>
                <p:nvPr/>
              </p:nvGrpSpPr>
              <p:grpSpPr bwMode="auto">
                <a:xfrm>
                  <a:off x="3903" y="0"/>
                  <a:ext cx="248" cy="601"/>
                  <a:chOff x="1935" y="28"/>
                  <a:chExt cx="634" cy="1534"/>
                </a:xfrm>
              </p:grpSpPr>
              <p:sp>
                <p:nvSpPr>
                  <p:cNvPr id="2144" name="Freeform 72"/>
                  <p:cNvSpPr>
                    <a:spLocks/>
                  </p:cNvSpPr>
                  <p:nvPr/>
                </p:nvSpPr>
                <p:spPr bwMode="hidden">
                  <a:xfrm rot="4126480" flipH="1">
                    <a:off x="1937" y="919"/>
                    <a:ext cx="1049"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45" name="Freeform 73"/>
                  <p:cNvSpPr>
                    <a:spLocks/>
                  </p:cNvSpPr>
                  <p:nvPr/>
                </p:nvSpPr>
                <p:spPr bwMode="hidden">
                  <a:xfrm rot="4126480" flipH="1">
                    <a:off x="1820"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2103" name="Group 74"/>
                <p:cNvGrpSpPr>
                  <a:grpSpLocks/>
                </p:cNvGrpSpPr>
                <p:nvPr/>
              </p:nvGrpSpPr>
              <p:grpSpPr bwMode="auto">
                <a:xfrm>
                  <a:off x="4251" y="252"/>
                  <a:ext cx="723" cy="222"/>
                  <a:chOff x="2822" y="672"/>
                  <a:chExt cx="1845" cy="566"/>
                </a:xfrm>
              </p:grpSpPr>
              <p:sp>
                <p:nvSpPr>
                  <p:cNvPr id="2142" name="Freeform 75"/>
                  <p:cNvSpPr>
                    <a:spLocks/>
                  </p:cNvSpPr>
                  <p:nvPr/>
                </p:nvSpPr>
                <p:spPr bwMode="hidden">
                  <a:xfrm rot="-1325434">
                    <a:off x="2811" y="1022"/>
                    <a:ext cx="1232"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43" name="Freeform 76"/>
                  <p:cNvSpPr>
                    <a:spLocks/>
                  </p:cNvSpPr>
                  <p:nvPr/>
                </p:nvSpPr>
                <p:spPr bwMode="hidden">
                  <a:xfrm rot="-1325434">
                    <a:off x="4003" y="673"/>
                    <a:ext cx="653"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104" name="Group 77"/>
                <p:cNvGrpSpPr>
                  <a:grpSpLocks/>
                </p:cNvGrpSpPr>
                <p:nvPr/>
              </p:nvGrpSpPr>
              <p:grpSpPr bwMode="auto">
                <a:xfrm>
                  <a:off x="4196" y="163"/>
                  <a:ext cx="699" cy="282"/>
                  <a:chOff x="2683" y="445"/>
                  <a:chExt cx="1781" cy="717"/>
                </a:xfrm>
              </p:grpSpPr>
              <p:sp>
                <p:nvSpPr>
                  <p:cNvPr id="2140" name="Freeform 78"/>
                  <p:cNvSpPr>
                    <a:spLocks/>
                  </p:cNvSpPr>
                  <p:nvPr/>
                </p:nvSpPr>
                <p:spPr bwMode="hidden">
                  <a:xfrm rot="-1921064">
                    <a:off x="2682" y="946"/>
                    <a:ext cx="1227"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41" name="Freeform 79"/>
                  <p:cNvSpPr>
                    <a:spLocks/>
                  </p:cNvSpPr>
                  <p:nvPr/>
                </p:nvSpPr>
                <p:spPr bwMode="hidden">
                  <a:xfrm rot="-1921064">
                    <a:off x="3801" y="444"/>
                    <a:ext cx="65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sp>
              <p:nvSpPr>
                <p:cNvPr id="2105" name="Freeform 80"/>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pPr>
                    <a:defRPr/>
                  </a:pPr>
                  <a:endParaRPr lang="en-US"/>
                </a:p>
              </p:txBody>
            </p:sp>
            <p:sp>
              <p:nvSpPr>
                <p:cNvPr id="2106" name="Freeform 81"/>
                <p:cNvSpPr>
                  <a:spLocks/>
                </p:cNvSpPr>
                <p:nvPr/>
              </p:nvSpPr>
              <p:spPr bwMode="hidden">
                <a:xfrm rot="4578755" flipH="1">
                  <a:off x="3977" y="77"/>
                  <a:ext cx="216" cy="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nvGrpSpPr>
                <p:cNvPr id="2107" name="Group 82"/>
                <p:cNvGrpSpPr>
                  <a:grpSpLocks/>
                </p:cNvGrpSpPr>
                <p:nvPr/>
              </p:nvGrpSpPr>
              <p:grpSpPr bwMode="auto">
                <a:xfrm>
                  <a:off x="4242" y="5"/>
                  <a:ext cx="251" cy="596"/>
                  <a:chOff x="2800" y="41"/>
                  <a:chExt cx="640" cy="1520"/>
                </a:xfrm>
              </p:grpSpPr>
              <p:sp>
                <p:nvSpPr>
                  <p:cNvPr id="2138" name="Freeform 83"/>
                  <p:cNvSpPr>
                    <a:spLocks/>
                  </p:cNvSpPr>
                  <p:nvPr/>
                </p:nvSpPr>
                <p:spPr bwMode="hidden">
                  <a:xfrm rot="-3857755">
                    <a:off x="2367" y="931"/>
                    <a:ext cx="105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39" name="Freeform 84"/>
                  <p:cNvSpPr>
                    <a:spLocks/>
                  </p:cNvSpPr>
                  <p:nvPr/>
                </p:nvSpPr>
                <p:spPr bwMode="hidden">
                  <a:xfrm rot="-3857755">
                    <a:off x="3013" y="180"/>
                    <a:ext cx="566"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108" name="Group 85"/>
                <p:cNvGrpSpPr>
                  <a:grpSpLocks/>
                </p:cNvGrpSpPr>
                <p:nvPr/>
              </p:nvGrpSpPr>
              <p:grpSpPr bwMode="auto">
                <a:xfrm>
                  <a:off x="4295" y="53"/>
                  <a:ext cx="398" cy="574"/>
                  <a:chOff x="2934" y="163"/>
                  <a:chExt cx="1017" cy="1464"/>
                </a:xfrm>
              </p:grpSpPr>
              <p:sp>
                <p:nvSpPr>
                  <p:cNvPr id="2136" name="Freeform 86"/>
                  <p:cNvSpPr>
                    <a:spLocks/>
                  </p:cNvSpPr>
                  <p:nvPr/>
                </p:nvSpPr>
                <p:spPr bwMode="hidden">
                  <a:xfrm rot="-2777260">
                    <a:off x="2493" y="915"/>
                    <a:ext cx="1154"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37" name="Freeform 87"/>
                  <p:cNvSpPr>
                    <a:spLocks/>
                  </p:cNvSpPr>
                  <p:nvPr/>
                </p:nvSpPr>
                <p:spPr bwMode="hidden">
                  <a:xfrm rot="-2777260">
                    <a:off x="3431" y="262"/>
                    <a:ext cx="619"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109" name="Group 88"/>
                <p:cNvGrpSpPr>
                  <a:grpSpLocks/>
                </p:cNvGrpSpPr>
                <p:nvPr/>
              </p:nvGrpSpPr>
              <p:grpSpPr bwMode="auto">
                <a:xfrm>
                  <a:off x="4215" y="2"/>
                  <a:ext cx="95" cy="567"/>
                  <a:chOff x="2730" y="32"/>
                  <a:chExt cx="243" cy="1448"/>
                </a:xfrm>
              </p:grpSpPr>
              <p:sp>
                <p:nvSpPr>
                  <p:cNvPr id="2134" name="Freeform 89"/>
                  <p:cNvSpPr>
                    <a:spLocks/>
                  </p:cNvSpPr>
                  <p:nvPr/>
                </p:nvSpPr>
                <p:spPr bwMode="hidden">
                  <a:xfrm rot="-4903748">
                    <a:off x="2297" y="959"/>
                    <a:ext cx="954"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35" name="Freeform 90"/>
                  <p:cNvSpPr>
                    <a:spLocks/>
                  </p:cNvSpPr>
                  <p:nvPr/>
                </p:nvSpPr>
                <p:spPr bwMode="hidden">
                  <a:xfrm rot="-4903748">
                    <a:off x="2650" y="222"/>
                    <a:ext cx="511" cy="13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2110" name="Group 91"/>
                <p:cNvGrpSpPr>
                  <a:grpSpLocks/>
                </p:cNvGrpSpPr>
                <p:nvPr/>
              </p:nvGrpSpPr>
              <p:grpSpPr bwMode="auto">
                <a:xfrm>
                  <a:off x="3514" y="683"/>
                  <a:ext cx="425" cy="960"/>
                  <a:chOff x="943" y="1769"/>
                  <a:chExt cx="1085" cy="2450"/>
                </a:xfrm>
              </p:grpSpPr>
              <p:sp>
                <p:nvSpPr>
                  <p:cNvPr id="2132" name="Freeform 92"/>
                  <p:cNvSpPr>
                    <a:spLocks/>
                  </p:cNvSpPr>
                  <p:nvPr/>
                </p:nvSpPr>
                <p:spPr bwMode="hidden">
                  <a:xfrm rot="18335692" flipH="1">
                    <a:off x="1009" y="2474"/>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33" name="Freeform 93"/>
                  <p:cNvSpPr>
                    <a:spLocks/>
                  </p:cNvSpPr>
                  <p:nvPr/>
                </p:nvSpPr>
                <p:spPr bwMode="hidden">
                  <a:xfrm rot="18335692" flipH="1">
                    <a:off x="725" y="3500"/>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111" name="Group 94"/>
                <p:cNvGrpSpPr>
                  <a:grpSpLocks/>
                </p:cNvGrpSpPr>
                <p:nvPr/>
              </p:nvGrpSpPr>
              <p:grpSpPr bwMode="auto">
                <a:xfrm>
                  <a:off x="3715" y="748"/>
                  <a:ext cx="300" cy="930"/>
                  <a:chOff x="1455" y="1936"/>
                  <a:chExt cx="766" cy="2373"/>
                </a:xfrm>
              </p:grpSpPr>
              <p:sp>
                <p:nvSpPr>
                  <p:cNvPr id="2130" name="Freeform 95"/>
                  <p:cNvSpPr>
                    <a:spLocks/>
                  </p:cNvSpPr>
                  <p:nvPr/>
                </p:nvSpPr>
                <p:spPr bwMode="hidden">
                  <a:xfrm rot="17542885" flipH="1">
                    <a:off x="1268" y="2577"/>
                    <a:ext cx="159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31" name="Freeform 96"/>
                  <p:cNvSpPr>
                    <a:spLocks/>
                  </p:cNvSpPr>
                  <p:nvPr/>
                </p:nvSpPr>
                <p:spPr bwMode="hidden">
                  <a:xfrm rot="17542885" flipH="1">
                    <a:off x="1278" y="3630"/>
                    <a:ext cx="84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112" name="Group 97"/>
                <p:cNvGrpSpPr>
                  <a:grpSpLocks/>
                </p:cNvGrpSpPr>
                <p:nvPr/>
              </p:nvGrpSpPr>
              <p:grpSpPr bwMode="auto">
                <a:xfrm rot="88588">
                  <a:off x="3923" y="769"/>
                  <a:ext cx="180" cy="913"/>
                  <a:chOff x="1956" y="1990"/>
                  <a:chExt cx="492" cy="2604"/>
                </a:xfrm>
              </p:grpSpPr>
              <p:sp>
                <p:nvSpPr>
                  <p:cNvPr id="2128" name="Freeform 98"/>
                  <p:cNvSpPr>
                    <a:spLocks/>
                  </p:cNvSpPr>
                  <p:nvPr/>
                </p:nvSpPr>
                <p:spPr bwMode="hidden">
                  <a:xfrm rot="16782062" flipH="1">
                    <a:off x="1428" y="2682"/>
                    <a:ext cx="1712"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2129" name="Freeform 99"/>
                  <p:cNvSpPr>
                    <a:spLocks/>
                  </p:cNvSpPr>
                  <p:nvPr/>
                </p:nvSpPr>
                <p:spPr bwMode="hidden">
                  <a:xfrm rot="16782062" flipH="1">
                    <a:off x="1720" y="3887"/>
                    <a:ext cx="917" cy="47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113" name="Group 100"/>
                <p:cNvGrpSpPr>
                  <a:grpSpLocks/>
                </p:cNvGrpSpPr>
                <p:nvPr/>
              </p:nvGrpSpPr>
              <p:grpSpPr bwMode="auto">
                <a:xfrm>
                  <a:off x="4451" y="662"/>
                  <a:ext cx="442" cy="951"/>
                  <a:chOff x="3334" y="1717"/>
                  <a:chExt cx="1125" cy="2426"/>
                </a:xfrm>
              </p:grpSpPr>
              <p:sp>
                <p:nvSpPr>
                  <p:cNvPr id="2126" name="Freeform 101"/>
                  <p:cNvSpPr>
                    <a:spLocks/>
                  </p:cNvSpPr>
                  <p:nvPr/>
                </p:nvSpPr>
                <p:spPr bwMode="hidden">
                  <a:xfrm rot="3144576">
                    <a:off x="2627" y="2423"/>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2127" name="Freeform 102"/>
                  <p:cNvSpPr>
                    <a:spLocks/>
                  </p:cNvSpPr>
                  <p:nvPr/>
                </p:nvSpPr>
                <p:spPr bwMode="hidden">
                  <a:xfrm rot="3144576">
                    <a:off x="3752" y="3435"/>
                    <a:ext cx="925" cy="4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114" name="Group 103"/>
                <p:cNvGrpSpPr>
                  <a:grpSpLocks/>
                </p:cNvGrpSpPr>
                <p:nvPr/>
              </p:nvGrpSpPr>
              <p:grpSpPr bwMode="auto">
                <a:xfrm>
                  <a:off x="4391" y="721"/>
                  <a:ext cx="347" cy="951"/>
                  <a:chOff x="3181" y="1866"/>
                  <a:chExt cx="883" cy="2426"/>
                </a:xfrm>
              </p:grpSpPr>
              <p:sp>
                <p:nvSpPr>
                  <p:cNvPr id="2124" name="Freeform 104"/>
                  <p:cNvSpPr>
                    <a:spLocks/>
                  </p:cNvSpPr>
                  <p:nvPr/>
                </p:nvSpPr>
                <p:spPr bwMode="hidden">
                  <a:xfrm rot="3745735">
                    <a:off x="2506" y="2530"/>
                    <a:ext cx="1649"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2125" name="Freeform 105"/>
                  <p:cNvSpPr>
                    <a:spLocks/>
                  </p:cNvSpPr>
                  <p:nvPr/>
                </p:nvSpPr>
                <p:spPr bwMode="hidden">
                  <a:xfrm rot="3745735">
                    <a:off x="3387" y="3603"/>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2115" name="Group 106"/>
                <p:cNvGrpSpPr>
                  <a:grpSpLocks/>
                </p:cNvGrpSpPr>
                <p:nvPr/>
              </p:nvGrpSpPr>
              <p:grpSpPr bwMode="auto">
                <a:xfrm>
                  <a:off x="4323" y="767"/>
                  <a:ext cx="243" cy="935"/>
                  <a:chOff x="3006" y="1983"/>
                  <a:chExt cx="619" cy="2386"/>
                </a:xfrm>
              </p:grpSpPr>
              <p:sp>
                <p:nvSpPr>
                  <p:cNvPr id="2122" name="Freeform 107"/>
                  <p:cNvSpPr>
                    <a:spLocks/>
                  </p:cNvSpPr>
                  <p:nvPr/>
                </p:nvSpPr>
                <p:spPr bwMode="hidden">
                  <a:xfrm rot="4286818">
                    <a:off x="2328" y="2650"/>
                    <a:ext cx="1600" cy="2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2123" name="Freeform 108"/>
                  <p:cNvSpPr>
                    <a:spLocks/>
                  </p:cNvSpPr>
                  <p:nvPr/>
                </p:nvSpPr>
                <p:spPr bwMode="hidden">
                  <a:xfrm rot="4286818">
                    <a:off x="3003" y="3736"/>
                    <a:ext cx="857"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2116" name="Group 109"/>
                <p:cNvGrpSpPr>
                  <a:grpSpLocks/>
                </p:cNvGrpSpPr>
                <p:nvPr/>
              </p:nvGrpSpPr>
              <p:grpSpPr bwMode="auto">
                <a:xfrm>
                  <a:off x="4249" y="813"/>
                  <a:ext cx="159" cy="870"/>
                  <a:chOff x="2819" y="2101"/>
                  <a:chExt cx="405" cy="2219"/>
                </a:xfrm>
              </p:grpSpPr>
              <p:sp>
                <p:nvSpPr>
                  <p:cNvPr id="2120" name="Freeform 110"/>
                  <p:cNvSpPr>
                    <a:spLocks/>
                  </p:cNvSpPr>
                  <p:nvPr/>
                </p:nvSpPr>
                <p:spPr bwMode="hidden">
                  <a:xfrm rot="4898956">
                    <a:off x="2213" y="2706"/>
                    <a:ext cx="1460" cy="2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2121" name="Freeform 111"/>
                  <p:cNvSpPr>
                    <a:spLocks/>
                  </p:cNvSpPr>
                  <p:nvPr/>
                </p:nvSpPr>
                <p:spPr bwMode="hidden">
                  <a:xfrm rot="4898956">
                    <a:off x="2637" y="3721"/>
                    <a:ext cx="78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2117" name="Group 112"/>
                <p:cNvGrpSpPr>
                  <a:grpSpLocks/>
                </p:cNvGrpSpPr>
                <p:nvPr/>
              </p:nvGrpSpPr>
              <p:grpSpPr bwMode="auto">
                <a:xfrm>
                  <a:off x="4045" y="826"/>
                  <a:ext cx="167" cy="857"/>
                  <a:chOff x="2287" y="2135"/>
                  <a:chExt cx="426" cy="2185"/>
                </a:xfrm>
              </p:grpSpPr>
              <p:sp>
                <p:nvSpPr>
                  <p:cNvPr id="2118" name="Freeform 113"/>
                  <p:cNvSpPr>
                    <a:spLocks/>
                  </p:cNvSpPr>
                  <p:nvPr/>
                </p:nvSpPr>
                <p:spPr bwMode="hidden">
                  <a:xfrm rot="5755659">
                    <a:off x="1903" y="2758"/>
                    <a:ext cx="143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pPr>
                      <a:defRPr/>
                    </a:pPr>
                    <a:endParaRPr lang="en-US"/>
                  </a:p>
                </p:txBody>
              </p:sp>
              <p:sp>
                <p:nvSpPr>
                  <p:cNvPr id="2119" name="Freeform 114"/>
                  <p:cNvSpPr>
                    <a:spLocks/>
                  </p:cNvSpPr>
                  <p:nvPr/>
                </p:nvSpPr>
                <p:spPr bwMode="hidden">
                  <a:xfrm rot="5755659">
                    <a:off x="2051" y="3778"/>
                    <a:ext cx="767" cy="29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sp>
            <p:nvSpPr>
              <p:cNvPr id="2062" name="Freeform 115"/>
              <p:cNvSpPr>
                <a:spLocks/>
              </p:cNvSpPr>
              <p:nvPr/>
            </p:nvSpPr>
            <p:spPr bwMode="hidden">
              <a:xfrm flipH="1">
                <a:off x="3873" y="934"/>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2063" name="Arc 116"/>
              <p:cNvSpPr>
                <a:spLocks/>
              </p:cNvSpPr>
              <p:nvPr/>
            </p:nvSpPr>
            <p:spPr bwMode="hidden">
              <a:xfrm flipH="1">
                <a:off x="3527" y="725"/>
                <a:ext cx="832" cy="900"/>
              </a:xfrm>
              <a:custGeom>
                <a:avLst/>
                <a:gdLst>
                  <a:gd name="T0" fmla="*/ 211 w 21600"/>
                  <a:gd name="T1" fmla="*/ 0 h 21602"/>
                  <a:gd name="T2" fmla="*/ 832 w 21600"/>
                  <a:gd name="T3" fmla="*/ 901 h 21602"/>
                  <a:gd name="T4" fmla="*/ 0 w 21600"/>
                  <a:gd name="T5" fmla="*/ 872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pPr>
                  <a:defRPr/>
                </a:pPr>
                <a:endParaRPr lang="en-US"/>
              </a:p>
            </p:txBody>
          </p:sp>
          <p:sp>
            <p:nvSpPr>
              <p:cNvPr id="2064" name="Arc 117"/>
              <p:cNvSpPr>
                <a:spLocks/>
              </p:cNvSpPr>
              <p:nvPr/>
            </p:nvSpPr>
            <p:spPr bwMode="hidden">
              <a:xfrm flipV="1">
                <a:off x="4278" y="179"/>
                <a:ext cx="1007" cy="802"/>
              </a:xfrm>
              <a:custGeom>
                <a:avLst/>
                <a:gdLst>
                  <a:gd name="T0" fmla="*/ 1007 w 36729"/>
                  <a:gd name="T1" fmla="*/ 388 h 21600"/>
                  <a:gd name="T2" fmla="*/ 0 w 36729"/>
                  <a:gd name="T3" fmla="*/ 453 h 21600"/>
                  <a:gd name="T4" fmla="*/ 489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pPr>
                  <a:defRPr/>
                </a:pPr>
                <a:endParaRPr lang="en-US"/>
              </a:p>
            </p:txBody>
          </p:sp>
          <p:sp>
            <p:nvSpPr>
              <p:cNvPr id="2065" name="Arc 118"/>
              <p:cNvSpPr>
                <a:spLocks/>
              </p:cNvSpPr>
              <p:nvPr/>
            </p:nvSpPr>
            <p:spPr bwMode="hidden">
              <a:xfrm flipH="1">
                <a:off x="3612" y="580"/>
                <a:ext cx="485" cy="933"/>
              </a:xfrm>
              <a:custGeom>
                <a:avLst/>
                <a:gdLst>
                  <a:gd name="T0" fmla="*/ 0 w 28940"/>
                  <a:gd name="T1" fmla="*/ 54 h 22305"/>
                  <a:gd name="T2" fmla="*/ 485 w 28940"/>
                  <a:gd name="T3" fmla="*/ 933 h 22305"/>
                  <a:gd name="T4" fmla="*/ 123 w 28940"/>
                  <a:gd name="T5" fmla="*/ 9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pPr>
                  <a:defRPr/>
                </a:pPr>
                <a:endParaRPr lang="en-US"/>
              </a:p>
            </p:txBody>
          </p:sp>
          <p:sp>
            <p:nvSpPr>
              <p:cNvPr id="2066" name="Arc 119"/>
              <p:cNvSpPr>
                <a:spLocks/>
              </p:cNvSpPr>
              <p:nvPr/>
            </p:nvSpPr>
            <p:spPr bwMode="hidden">
              <a:xfrm flipH="1">
                <a:off x="3267" y="628"/>
                <a:ext cx="791" cy="928"/>
              </a:xfrm>
              <a:custGeom>
                <a:avLst/>
                <a:gdLst>
                  <a:gd name="T0" fmla="*/ 0 w 30473"/>
                  <a:gd name="T1" fmla="*/ 79 h 22305"/>
                  <a:gd name="T2" fmla="*/ 791 w 30473"/>
                  <a:gd name="T3" fmla="*/ 929 h 22305"/>
                  <a:gd name="T4" fmla="*/ 230 w 30473"/>
                  <a:gd name="T5" fmla="*/ 90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pPr>
                  <a:defRPr/>
                </a:pPr>
                <a:endParaRPr lang="en-US"/>
              </a:p>
            </p:txBody>
          </p:sp>
          <p:sp>
            <p:nvSpPr>
              <p:cNvPr id="2067" name="Arc 120"/>
              <p:cNvSpPr>
                <a:spLocks/>
              </p:cNvSpPr>
              <p:nvPr/>
            </p:nvSpPr>
            <p:spPr bwMode="hidden">
              <a:xfrm flipH="1">
                <a:off x="3197" y="458"/>
                <a:ext cx="932" cy="933"/>
              </a:xfrm>
              <a:custGeom>
                <a:avLst/>
                <a:gdLst>
                  <a:gd name="T0" fmla="*/ 0 w 34455"/>
                  <a:gd name="T1" fmla="*/ 177 h 22305"/>
                  <a:gd name="T2" fmla="*/ 932 w 34455"/>
                  <a:gd name="T3" fmla="*/ 933 h 22305"/>
                  <a:gd name="T4" fmla="*/ 348 w 34455"/>
                  <a:gd name="T5" fmla="*/ 9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pPr>
                  <a:defRPr/>
                </a:pPr>
                <a:endParaRPr lang="en-US"/>
              </a:p>
            </p:txBody>
          </p:sp>
          <p:sp>
            <p:nvSpPr>
              <p:cNvPr id="2068" name="Arc 121"/>
              <p:cNvSpPr>
                <a:spLocks/>
              </p:cNvSpPr>
              <p:nvPr/>
            </p:nvSpPr>
            <p:spPr bwMode="hidden">
              <a:xfrm>
                <a:off x="4229" y="589"/>
                <a:ext cx="149" cy="933"/>
              </a:xfrm>
              <a:custGeom>
                <a:avLst/>
                <a:gdLst>
                  <a:gd name="T0" fmla="*/ 0 w 34812"/>
                  <a:gd name="T1" fmla="*/ 189 h 22305"/>
                  <a:gd name="T2" fmla="*/ 149 w 34812"/>
                  <a:gd name="T3" fmla="*/ 933 h 22305"/>
                  <a:gd name="T4" fmla="*/ 57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2069" name="Arc 122"/>
              <p:cNvSpPr>
                <a:spLocks/>
              </p:cNvSpPr>
              <p:nvPr/>
            </p:nvSpPr>
            <p:spPr bwMode="hidden">
              <a:xfrm>
                <a:off x="4269" y="585"/>
                <a:ext cx="393" cy="933"/>
              </a:xfrm>
              <a:custGeom>
                <a:avLst/>
                <a:gdLst>
                  <a:gd name="T0" fmla="*/ 0 w 34812"/>
                  <a:gd name="T1" fmla="*/ 189 h 22305"/>
                  <a:gd name="T2" fmla="*/ 393 w 34812"/>
                  <a:gd name="T3" fmla="*/ 933 h 22305"/>
                  <a:gd name="T4" fmla="*/ 149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pPr>
                  <a:defRPr/>
                </a:pPr>
                <a:endParaRPr lang="en-US"/>
              </a:p>
            </p:txBody>
          </p:sp>
          <p:sp>
            <p:nvSpPr>
              <p:cNvPr id="2070" name="Arc 123"/>
              <p:cNvSpPr>
                <a:spLocks/>
              </p:cNvSpPr>
              <p:nvPr/>
            </p:nvSpPr>
            <p:spPr bwMode="hidden">
              <a:xfrm>
                <a:off x="4302" y="463"/>
                <a:ext cx="558" cy="933"/>
              </a:xfrm>
              <a:custGeom>
                <a:avLst/>
                <a:gdLst>
                  <a:gd name="T0" fmla="*/ 0 w 34812"/>
                  <a:gd name="T1" fmla="*/ 189 h 22305"/>
                  <a:gd name="T2" fmla="*/ 558 w 34812"/>
                  <a:gd name="T3" fmla="*/ 933 h 22305"/>
                  <a:gd name="T4" fmla="*/ 212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2071" name="Freeform 124"/>
              <p:cNvSpPr>
                <a:spLocks/>
              </p:cNvSpPr>
              <p:nvPr/>
            </p:nvSpPr>
            <p:spPr bwMode="hidden">
              <a:xfrm>
                <a:off x="4410"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2072" name="Freeform 125"/>
              <p:cNvSpPr>
                <a:spLocks/>
              </p:cNvSpPr>
              <p:nvPr/>
            </p:nvSpPr>
            <p:spPr bwMode="hidden">
              <a:xfrm rot="19660755" flipV="1">
                <a:off x="4114" y="843"/>
                <a:ext cx="171" cy="32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sp>
            <p:nvSpPr>
              <p:cNvPr id="2073" name="Arc 126"/>
              <p:cNvSpPr>
                <a:spLocks/>
              </p:cNvSpPr>
              <p:nvPr/>
            </p:nvSpPr>
            <p:spPr bwMode="hidden">
              <a:xfrm flipH="1">
                <a:off x="3144" y="319"/>
                <a:ext cx="996" cy="933"/>
              </a:xfrm>
              <a:custGeom>
                <a:avLst/>
                <a:gdLst>
                  <a:gd name="T0" fmla="*/ 0 w 36830"/>
                  <a:gd name="T1" fmla="*/ 263 h 22305"/>
                  <a:gd name="T2" fmla="*/ 996 w 36830"/>
                  <a:gd name="T3" fmla="*/ 933 h 22305"/>
                  <a:gd name="T4" fmla="*/ 412 w 36830"/>
                  <a:gd name="T5" fmla="*/ 904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pPr>
                  <a:defRPr/>
                </a:pPr>
                <a:endParaRPr lang="en-US"/>
              </a:p>
            </p:txBody>
          </p:sp>
          <p:sp>
            <p:nvSpPr>
              <p:cNvPr id="2074" name="Arc 127"/>
              <p:cNvSpPr>
                <a:spLocks/>
              </p:cNvSpPr>
              <p:nvPr/>
            </p:nvSpPr>
            <p:spPr bwMode="hidden">
              <a:xfrm flipH="1">
                <a:off x="3426" y="122"/>
                <a:ext cx="724" cy="900"/>
              </a:xfrm>
              <a:custGeom>
                <a:avLst/>
                <a:gdLst>
                  <a:gd name="T0" fmla="*/ 0 w 31881"/>
                  <a:gd name="T1" fmla="*/ 418 h 21600"/>
                  <a:gd name="T2" fmla="*/ 724 w 31881"/>
                  <a:gd name="T3" fmla="*/ 203 h 21600"/>
                  <a:gd name="T4" fmla="*/ 414 w 31881"/>
                  <a:gd name="T5" fmla="*/ 901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pPr>
                  <a:defRPr/>
                </a:pPr>
                <a:endParaRPr lang="en-US"/>
              </a:p>
            </p:txBody>
          </p:sp>
          <p:sp>
            <p:nvSpPr>
              <p:cNvPr id="2075" name="Arc 128"/>
              <p:cNvSpPr>
                <a:spLocks/>
              </p:cNvSpPr>
              <p:nvPr/>
            </p:nvSpPr>
            <p:spPr bwMode="hidden">
              <a:xfrm>
                <a:off x="4199" y="502"/>
                <a:ext cx="297" cy="901"/>
              </a:xfrm>
              <a:custGeom>
                <a:avLst/>
                <a:gdLst>
                  <a:gd name="T0" fmla="*/ 0 w 31146"/>
                  <a:gd name="T1" fmla="*/ 188 h 21600"/>
                  <a:gd name="T2" fmla="*/ 297 w 31146"/>
                  <a:gd name="T3" fmla="*/ 399 h 21600"/>
                  <a:gd name="T4" fmla="*/ 126 w 31146"/>
                  <a:gd name="T5" fmla="*/ 901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pPr>
                  <a:defRPr/>
                </a:pPr>
                <a:endParaRPr lang="en-US"/>
              </a:p>
            </p:txBody>
          </p:sp>
          <p:sp>
            <p:nvSpPr>
              <p:cNvPr id="2076" name="Freeform 129"/>
              <p:cNvSpPr>
                <a:spLocks/>
              </p:cNvSpPr>
              <p:nvPr/>
            </p:nvSpPr>
            <p:spPr bwMode="hidden">
              <a:xfrm flipH="1">
                <a:off x="3307" y="981"/>
                <a:ext cx="426"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77" name="Freeform 130"/>
              <p:cNvSpPr>
                <a:spLocks/>
              </p:cNvSpPr>
              <p:nvPr/>
            </p:nvSpPr>
            <p:spPr bwMode="hidden">
              <a:xfrm flipH="1">
                <a:off x="3507" y="350"/>
                <a:ext cx="273"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78" name="Freeform 131"/>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79" name="Freeform 132"/>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2080" name="Freeform 133"/>
              <p:cNvSpPr>
                <a:spLocks/>
              </p:cNvSpPr>
              <p:nvPr/>
            </p:nvSpPr>
            <p:spPr bwMode="hidden">
              <a:xfrm>
                <a:off x="4636" y="576"/>
                <a:ext cx="594" cy="41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81" name="Freeform 134"/>
              <p:cNvSpPr>
                <a:spLocks/>
              </p:cNvSpPr>
              <p:nvPr/>
            </p:nvSpPr>
            <p:spPr bwMode="hidden">
              <a:xfrm>
                <a:off x="4658" y="132"/>
                <a:ext cx="260" cy="55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82" name="Freeform 135"/>
              <p:cNvSpPr>
                <a:spLocks/>
              </p:cNvSpPr>
              <p:nvPr/>
            </p:nvSpPr>
            <p:spPr bwMode="hidden">
              <a:xfrm rot="-1346631">
                <a:off x="4401" y="599"/>
                <a:ext cx="175"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sp>
            <p:nvSpPr>
              <p:cNvPr id="2083" name="Freeform 136"/>
              <p:cNvSpPr>
                <a:spLocks/>
              </p:cNvSpPr>
              <p:nvPr/>
            </p:nvSpPr>
            <p:spPr bwMode="hidden">
              <a:xfrm rot="1346631" flipH="1">
                <a:off x="3783" y="589"/>
                <a:ext cx="172" cy="33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grpSp>
      </p:grpSp>
      <p:sp>
        <p:nvSpPr>
          <p:cNvPr id="2051"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027"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38028"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38029"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4A0746F-F4AB-4191-B2F3-E45C3BE76C5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23"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w="9525">
            <a:noFill/>
            <a:round/>
            <a:headEnd/>
            <a:tailEnd/>
          </a:ln>
        </p:spPr>
        <p:txBody>
          <a:bodyPr/>
          <a:lstStyle/>
          <a:p>
            <a:pPr>
              <a:defRPr/>
            </a:pPr>
            <a:endParaRPr lang="en-US"/>
          </a:p>
        </p:txBody>
      </p:sp>
      <p:sp>
        <p:nvSpPr>
          <p:cNvPr id="3075"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3"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43014"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43015"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C38E97C2-7709-49D2-8673-E5A5BAA934AB}" type="slidenum">
              <a:rPr lang="en-US"/>
              <a:pPr>
                <a:defRPr/>
              </a:pPr>
              <a:t>‹#›</a:t>
            </a:fld>
            <a:endParaRPr lang="en-US"/>
          </a:p>
        </p:txBody>
      </p:sp>
      <p:sp>
        <p:nvSpPr>
          <p:cNvPr id="3080"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w="9525">
            <a:noFill/>
            <a:round/>
            <a:headEnd/>
            <a:tailEnd/>
          </a:ln>
        </p:spPr>
        <p:txBody>
          <a:bodyPr/>
          <a:lstStyle/>
          <a:p>
            <a:pPr>
              <a:defRPr/>
            </a:pPr>
            <a:endParaRPr lang="en-US"/>
          </a:p>
        </p:txBody>
      </p:sp>
      <p:sp>
        <p:nvSpPr>
          <p:cNvPr id="3081" name="Freeform 9"/>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w="9525">
            <a:noFill/>
            <a:round/>
            <a:headEnd/>
            <a:tailEnd/>
          </a:ln>
        </p:spPr>
        <p:txBody>
          <a:bodyPr/>
          <a:lstStyle/>
          <a:p>
            <a:pPr>
              <a:defRPr/>
            </a:pPr>
            <a:endParaRPr lang="en-US"/>
          </a:p>
        </p:txBody>
      </p:sp>
      <p:grpSp>
        <p:nvGrpSpPr>
          <p:cNvPr id="3082" name="Group 10"/>
          <p:cNvGrpSpPr>
            <a:grpSpLocks/>
          </p:cNvGrpSpPr>
          <p:nvPr/>
        </p:nvGrpSpPr>
        <p:grpSpPr bwMode="auto">
          <a:xfrm>
            <a:off x="7938" y="5540375"/>
            <a:ext cx="1784350" cy="1246188"/>
            <a:chOff x="5" y="3490"/>
            <a:chExt cx="1124" cy="785"/>
          </a:xfrm>
        </p:grpSpPr>
        <p:sp>
          <p:nvSpPr>
            <p:cNvPr id="3099"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w="9525">
              <a:noFill/>
              <a:round/>
              <a:headEnd/>
              <a:tailEnd/>
            </a:ln>
          </p:spPr>
          <p:txBody>
            <a:bodyPr/>
            <a:lstStyle/>
            <a:p>
              <a:pPr>
                <a:defRPr/>
              </a:pPr>
              <a:endParaRPr lang="en-US"/>
            </a:p>
          </p:txBody>
        </p:sp>
        <p:sp>
          <p:nvSpPr>
            <p:cNvPr id="3100"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w="9525">
              <a:noFill/>
              <a:round/>
              <a:headEnd/>
              <a:tailEnd/>
            </a:ln>
          </p:spPr>
          <p:txBody>
            <a:bodyPr/>
            <a:lstStyle/>
            <a:p>
              <a:pPr>
                <a:defRPr/>
              </a:pPr>
              <a:endParaRPr lang="en-US"/>
            </a:p>
          </p:txBody>
        </p:sp>
        <p:sp>
          <p:nvSpPr>
            <p:cNvPr id="3101"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pPr>
                <a:defRPr/>
              </a:pPr>
              <a:endParaRPr lang="en-US"/>
            </a:p>
          </p:txBody>
        </p:sp>
        <p:sp>
          <p:nvSpPr>
            <p:cNvPr id="3102"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en-US"/>
            </a:p>
          </p:txBody>
        </p:sp>
        <p:sp>
          <p:nvSpPr>
            <p:cNvPr id="3103"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w="9525">
              <a:noFill/>
              <a:round/>
              <a:headEnd/>
              <a:tailEnd/>
            </a:ln>
          </p:spPr>
          <p:txBody>
            <a:bodyPr/>
            <a:lstStyle/>
            <a:p>
              <a:pPr>
                <a:defRPr/>
              </a:pPr>
              <a:endParaRPr lang="en-US"/>
            </a:p>
          </p:txBody>
        </p:sp>
        <p:sp>
          <p:nvSpPr>
            <p:cNvPr id="3104"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w="9525">
              <a:noFill/>
              <a:round/>
              <a:headEnd/>
              <a:tailEnd/>
            </a:ln>
          </p:spPr>
          <p:txBody>
            <a:bodyPr/>
            <a:lstStyle/>
            <a:p>
              <a:pPr>
                <a:defRPr/>
              </a:pPr>
              <a:endParaRPr lang="en-US"/>
            </a:p>
          </p:txBody>
        </p:sp>
        <p:sp>
          <p:nvSpPr>
            <p:cNvPr id="3105"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w="9525">
              <a:noFill/>
              <a:round/>
              <a:headEnd/>
              <a:tailEnd/>
            </a:ln>
          </p:spPr>
          <p:txBody>
            <a:bodyPr/>
            <a:lstStyle/>
            <a:p>
              <a:pPr>
                <a:defRPr/>
              </a:pPr>
              <a:endParaRPr lang="en-US"/>
            </a:p>
          </p:txBody>
        </p:sp>
        <p:sp>
          <p:nvSpPr>
            <p:cNvPr id="3106"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w="9525">
              <a:noFill/>
              <a:round/>
              <a:headEnd/>
              <a:tailEnd/>
            </a:ln>
          </p:spPr>
          <p:txBody>
            <a:bodyPr/>
            <a:lstStyle/>
            <a:p>
              <a:pPr>
                <a:defRPr/>
              </a:pPr>
              <a:endParaRPr lang="en-US"/>
            </a:p>
          </p:txBody>
        </p:sp>
        <p:sp>
          <p:nvSpPr>
            <p:cNvPr id="3107"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w="9525">
              <a:noFill/>
              <a:round/>
              <a:headEnd/>
              <a:tailEnd/>
            </a:ln>
          </p:spPr>
          <p:txBody>
            <a:bodyPr/>
            <a:lstStyle/>
            <a:p>
              <a:pPr>
                <a:defRPr/>
              </a:pPr>
              <a:endParaRPr lang="en-US"/>
            </a:p>
          </p:txBody>
        </p:sp>
        <p:grpSp>
          <p:nvGrpSpPr>
            <p:cNvPr id="3108" name="Group 20"/>
            <p:cNvGrpSpPr>
              <a:grpSpLocks/>
            </p:cNvGrpSpPr>
            <p:nvPr userDrawn="1"/>
          </p:nvGrpSpPr>
          <p:grpSpPr bwMode="auto">
            <a:xfrm>
              <a:off x="5" y="3490"/>
              <a:ext cx="1124" cy="780"/>
              <a:chOff x="5" y="3490"/>
              <a:chExt cx="1124" cy="780"/>
            </a:xfrm>
          </p:grpSpPr>
          <p:grpSp>
            <p:nvGrpSpPr>
              <p:cNvPr id="3109" name="Group 21"/>
              <p:cNvGrpSpPr>
                <a:grpSpLocks/>
              </p:cNvGrpSpPr>
              <p:nvPr userDrawn="1"/>
            </p:nvGrpSpPr>
            <p:grpSpPr bwMode="auto">
              <a:xfrm>
                <a:off x="499" y="3562"/>
                <a:ext cx="548" cy="708"/>
                <a:chOff x="499" y="3562"/>
                <a:chExt cx="548" cy="708"/>
              </a:xfrm>
            </p:grpSpPr>
            <p:sp>
              <p:nvSpPr>
                <p:cNvPr id="3122"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w="9525">
                  <a:noFill/>
                  <a:round/>
                  <a:headEnd/>
                  <a:tailEnd/>
                </a:ln>
              </p:spPr>
              <p:txBody>
                <a:bodyPr/>
                <a:lstStyle/>
                <a:p>
                  <a:pPr>
                    <a:defRPr/>
                  </a:pPr>
                  <a:endParaRPr lang="en-US"/>
                </a:p>
              </p:txBody>
            </p:sp>
            <p:sp>
              <p:nvSpPr>
                <p:cNvPr id="3123"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w="9525">
                  <a:noFill/>
                  <a:round/>
                  <a:headEnd/>
                  <a:tailEnd/>
                </a:ln>
              </p:spPr>
              <p:txBody>
                <a:bodyPr/>
                <a:lstStyle/>
                <a:p>
                  <a:pPr>
                    <a:defRPr/>
                  </a:pPr>
                  <a:endParaRPr lang="en-US"/>
                </a:p>
              </p:txBody>
            </p:sp>
            <p:sp>
              <p:nvSpPr>
                <p:cNvPr id="3124"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w="9525">
                  <a:noFill/>
                  <a:round/>
                  <a:headEnd/>
                  <a:tailEnd/>
                </a:ln>
              </p:spPr>
              <p:txBody>
                <a:bodyPr/>
                <a:lstStyle/>
                <a:p>
                  <a:pPr>
                    <a:defRPr/>
                  </a:pPr>
                  <a:endParaRPr lang="en-US"/>
                </a:p>
              </p:txBody>
            </p:sp>
          </p:grpSp>
          <p:sp>
            <p:nvSpPr>
              <p:cNvPr id="3110"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en-US"/>
              </a:p>
            </p:txBody>
          </p:sp>
          <p:sp>
            <p:nvSpPr>
              <p:cNvPr id="3111"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en-US"/>
              </a:p>
            </p:txBody>
          </p:sp>
          <p:sp>
            <p:nvSpPr>
              <p:cNvPr id="3112"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w="9525">
                <a:noFill/>
                <a:round/>
                <a:headEnd/>
                <a:tailEnd/>
              </a:ln>
            </p:spPr>
            <p:txBody>
              <a:bodyPr/>
              <a:lstStyle/>
              <a:p>
                <a:pPr>
                  <a:defRPr/>
                </a:pPr>
                <a:endParaRPr lang="en-US"/>
              </a:p>
            </p:txBody>
          </p:sp>
          <p:grpSp>
            <p:nvGrpSpPr>
              <p:cNvPr id="3113" name="Group 28"/>
              <p:cNvGrpSpPr>
                <a:grpSpLocks/>
              </p:cNvGrpSpPr>
              <p:nvPr userDrawn="1"/>
            </p:nvGrpSpPr>
            <p:grpSpPr bwMode="auto">
              <a:xfrm>
                <a:off x="5" y="3490"/>
                <a:ext cx="1124" cy="678"/>
                <a:chOff x="5" y="3490"/>
                <a:chExt cx="1124" cy="678"/>
              </a:xfrm>
            </p:grpSpPr>
            <p:sp>
              <p:nvSpPr>
                <p:cNvPr id="3114"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en-US"/>
                </a:p>
              </p:txBody>
            </p:sp>
            <p:sp>
              <p:nvSpPr>
                <p:cNvPr id="3115"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en-US"/>
                </a:p>
              </p:txBody>
            </p:sp>
            <p:sp>
              <p:nvSpPr>
                <p:cNvPr id="3116"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en-US"/>
                </a:p>
              </p:txBody>
            </p:sp>
            <p:sp>
              <p:nvSpPr>
                <p:cNvPr id="3117"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w="9525">
                  <a:noFill/>
                  <a:round/>
                  <a:headEnd/>
                  <a:tailEnd/>
                </a:ln>
              </p:spPr>
              <p:txBody>
                <a:bodyPr/>
                <a:lstStyle/>
                <a:p>
                  <a:pPr>
                    <a:defRPr/>
                  </a:pPr>
                  <a:endParaRPr lang="en-US"/>
                </a:p>
              </p:txBody>
            </p:sp>
            <p:sp>
              <p:nvSpPr>
                <p:cNvPr id="3118"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w="9525">
                  <a:noFill/>
                  <a:round/>
                  <a:headEnd/>
                  <a:tailEnd/>
                </a:ln>
              </p:spPr>
              <p:txBody>
                <a:bodyPr/>
                <a:lstStyle/>
                <a:p>
                  <a:pPr>
                    <a:defRPr/>
                  </a:pPr>
                  <a:endParaRPr lang="en-US"/>
                </a:p>
              </p:txBody>
            </p:sp>
            <p:sp>
              <p:nvSpPr>
                <p:cNvPr id="3119"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w="9525">
                  <a:noFill/>
                  <a:round/>
                  <a:headEnd/>
                  <a:tailEnd/>
                </a:ln>
              </p:spPr>
              <p:txBody>
                <a:bodyPr/>
                <a:lstStyle/>
                <a:p>
                  <a:pPr>
                    <a:defRPr/>
                  </a:pPr>
                  <a:endParaRPr lang="en-US"/>
                </a:p>
              </p:txBody>
            </p:sp>
            <p:sp>
              <p:nvSpPr>
                <p:cNvPr id="3120"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w="9525">
                  <a:noFill/>
                  <a:round/>
                  <a:headEnd/>
                  <a:tailEnd/>
                </a:ln>
              </p:spPr>
              <p:txBody>
                <a:bodyPr/>
                <a:lstStyle/>
                <a:p>
                  <a:pPr>
                    <a:defRPr/>
                  </a:pPr>
                  <a:endParaRPr lang="en-US"/>
                </a:p>
              </p:txBody>
            </p:sp>
            <p:sp>
              <p:nvSpPr>
                <p:cNvPr id="3121"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w="9525">
                  <a:noFill/>
                  <a:round/>
                  <a:headEnd/>
                  <a:tailEnd/>
                </a:ln>
              </p:spPr>
              <p:txBody>
                <a:bodyPr/>
                <a:lstStyle/>
                <a:p>
                  <a:pPr>
                    <a:defRPr/>
                  </a:pPr>
                  <a:endParaRPr lang="en-US"/>
                </a:p>
              </p:txBody>
            </p:sp>
          </p:grpSp>
        </p:grpSp>
      </p:grpSp>
      <p:grpSp>
        <p:nvGrpSpPr>
          <p:cNvPr id="3083" name="Group 37"/>
          <p:cNvGrpSpPr>
            <a:grpSpLocks/>
          </p:cNvGrpSpPr>
          <p:nvPr/>
        </p:nvGrpSpPr>
        <p:grpSpPr bwMode="auto">
          <a:xfrm>
            <a:off x="8680450" y="2116138"/>
            <a:ext cx="385763" cy="4308475"/>
            <a:chOff x="5468" y="1333"/>
            <a:chExt cx="243" cy="2714"/>
          </a:xfrm>
        </p:grpSpPr>
        <p:sp>
          <p:nvSpPr>
            <p:cNvPr id="3097"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pPr>
                <a:defRPr/>
              </a:pPr>
              <a:endParaRPr lang="en-US"/>
            </a:p>
          </p:txBody>
        </p:sp>
        <p:sp>
          <p:nvSpPr>
            <p:cNvPr id="3098"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pPr>
                <a:defRPr/>
              </a:pPr>
              <a:endParaRPr lang="en-US"/>
            </a:p>
          </p:txBody>
        </p:sp>
      </p:grpSp>
      <p:grpSp>
        <p:nvGrpSpPr>
          <p:cNvPr id="3084" name="Group 40"/>
          <p:cNvGrpSpPr>
            <a:grpSpLocks/>
          </p:cNvGrpSpPr>
          <p:nvPr/>
        </p:nvGrpSpPr>
        <p:grpSpPr bwMode="auto">
          <a:xfrm>
            <a:off x="7318375" y="90488"/>
            <a:ext cx="2133600" cy="1911350"/>
            <a:chOff x="4610" y="57"/>
            <a:chExt cx="1344" cy="1204"/>
          </a:xfrm>
        </p:grpSpPr>
        <p:grpSp>
          <p:nvGrpSpPr>
            <p:cNvPr id="3085" name="Group 41"/>
            <p:cNvGrpSpPr>
              <a:grpSpLocks/>
            </p:cNvGrpSpPr>
            <p:nvPr userDrawn="1"/>
          </p:nvGrpSpPr>
          <p:grpSpPr bwMode="auto">
            <a:xfrm>
              <a:off x="4610" y="57"/>
              <a:ext cx="1344" cy="1204"/>
              <a:chOff x="4610" y="57"/>
              <a:chExt cx="1344" cy="1204"/>
            </a:xfrm>
          </p:grpSpPr>
          <p:sp>
            <p:nvSpPr>
              <p:cNvPr id="3087"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w="9525">
                <a:noFill/>
                <a:round/>
                <a:headEnd/>
                <a:tailEnd/>
              </a:ln>
            </p:spPr>
            <p:txBody>
              <a:bodyPr/>
              <a:lstStyle/>
              <a:p>
                <a:pPr>
                  <a:defRPr/>
                </a:pPr>
                <a:endParaRPr lang="en-US"/>
              </a:p>
            </p:txBody>
          </p:sp>
          <p:grpSp>
            <p:nvGrpSpPr>
              <p:cNvPr id="3088" name="Group 43"/>
              <p:cNvGrpSpPr>
                <a:grpSpLocks/>
              </p:cNvGrpSpPr>
              <p:nvPr userDrawn="1"/>
            </p:nvGrpSpPr>
            <p:grpSpPr bwMode="auto">
              <a:xfrm>
                <a:off x="4610" y="57"/>
                <a:ext cx="1344" cy="985"/>
                <a:chOff x="4610" y="57"/>
                <a:chExt cx="1344" cy="985"/>
              </a:xfrm>
            </p:grpSpPr>
            <p:sp>
              <p:nvSpPr>
                <p:cNvPr id="3089"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w="9525">
                  <a:noFill/>
                  <a:round/>
                  <a:headEnd/>
                  <a:tailEnd/>
                </a:ln>
              </p:spPr>
              <p:txBody>
                <a:bodyPr/>
                <a:lstStyle/>
                <a:p>
                  <a:pPr>
                    <a:defRPr/>
                  </a:pPr>
                  <a:endParaRPr lang="en-US"/>
                </a:p>
              </p:txBody>
            </p:sp>
            <p:sp>
              <p:nvSpPr>
                <p:cNvPr id="3090" name="Freeform 45"/>
                <p:cNvSpPr>
                  <a:spLocks/>
                </p:cNvSpPr>
                <p:nvPr userDrawn="1"/>
              </p:nvSpPr>
              <p:spPr bwMode="auto">
                <a:xfrm rot="-3172564">
                  <a:off x="5052" y="328"/>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w="9525">
                  <a:noFill/>
                  <a:round/>
                  <a:headEnd/>
                  <a:tailEnd/>
                </a:ln>
              </p:spPr>
              <p:txBody>
                <a:bodyPr/>
                <a:lstStyle/>
                <a:p>
                  <a:pPr>
                    <a:defRPr/>
                  </a:pPr>
                  <a:endParaRPr lang="en-US"/>
                </a:p>
              </p:txBody>
            </p:sp>
            <p:sp>
              <p:nvSpPr>
                <p:cNvPr id="3091" name="Freeform 46"/>
                <p:cNvSpPr>
                  <a:spLocks/>
                </p:cNvSpPr>
                <p:nvPr userDrawn="1"/>
              </p:nvSpPr>
              <p:spPr bwMode="auto">
                <a:xfrm rot="-3172564">
                  <a:off x="4862" y="178"/>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w="9525">
                  <a:noFill/>
                  <a:round/>
                  <a:headEnd/>
                  <a:tailEnd/>
                </a:ln>
              </p:spPr>
              <p:txBody>
                <a:bodyPr/>
                <a:lstStyle/>
                <a:p>
                  <a:pPr>
                    <a:defRPr/>
                  </a:pPr>
                  <a:endParaRPr lang="en-US"/>
                </a:p>
              </p:txBody>
            </p:sp>
            <p:sp>
              <p:nvSpPr>
                <p:cNvPr id="3092"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w="9525">
                  <a:noFill/>
                  <a:round/>
                  <a:headEnd/>
                  <a:tailEnd/>
                </a:ln>
              </p:spPr>
              <p:txBody>
                <a:bodyPr/>
                <a:lstStyle/>
                <a:p>
                  <a:pPr>
                    <a:defRPr/>
                  </a:pPr>
                  <a:endParaRPr lang="en-US"/>
                </a:p>
              </p:txBody>
            </p:sp>
            <p:sp>
              <p:nvSpPr>
                <p:cNvPr id="3093" name="Freeform 48"/>
                <p:cNvSpPr>
                  <a:spLocks/>
                </p:cNvSpPr>
                <p:nvPr userDrawn="1"/>
              </p:nvSpPr>
              <p:spPr bwMode="auto">
                <a:xfrm rot="-3172564">
                  <a:off x="5301" y="893"/>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w="9525">
                  <a:noFill/>
                  <a:round/>
                  <a:headEnd/>
                  <a:tailEnd/>
                </a:ln>
              </p:spPr>
              <p:txBody>
                <a:bodyPr/>
                <a:lstStyle/>
                <a:p>
                  <a:pPr>
                    <a:defRPr/>
                  </a:pPr>
                  <a:endParaRPr lang="en-US"/>
                </a:p>
              </p:txBody>
            </p:sp>
            <p:sp>
              <p:nvSpPr>
                <p:cNvPr id="3094" name="Freeform 49"/>
                <p:cNvSpPr>
                  <a:spLocks/>
                </p:cNvSpPr>
                <p:nvPr userDrawn="1"/>
              </p:nvSpPr>
              <p:spPr bwMode="auto">
                <a:xfrm rot="-3172564">
                  <a:off x="5253" y="802"/>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w="9525">
                  <a:noFill/>
                  <a:round/>
                  <a:headEnd/>
                  <a:tailEnd/>
                </a:ln>
              </p:spPr>
              <p:txBody>
                <a:bodyPr/>
                <a:lstStyle/>
                <a:p>
                  <a:pPr>
                    <a:defRPr/>
                  </a:pPr>
                  <a:endParaRPr lang="en-US"/>
                </a:p>
              </p:txBody>
            </p:sp>
            <p:sp>
              <p:nvSpPr>
                <p:cNvPr id="3095"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w="9525">
                  <a:noFill/>
                  <a:round/>
                  <a:headEnd/>
                  <a:tailEnd/>
                </a:ln>
              </p:spPr>
              <p:txBody>
                <a:bodyPr/>
                <a:lstStyle/>
                <a:p>
                  <a:pPr>
                    <a:defRPr/>
                  </a:pPr>
                  <a:endParaRPr lang="en-US"/>
                </a:p>
              </p:txBody>
            </p:sp>
            <p:sp>
              <p:nvSpPr>
                <p:cNvPr id="3096" name="Freeform 51"/>
                <p:cNvSpPr>
                  <a:spLocks/>
                </p:cNvSpPr>
                <p:nvPr userDrawn="1"/>
              </p:nvSpPr>
              <p:spPr bwMode="auto">
                <a:xfrm rot="-3172564">
                  <a:off x="4951" y="138"/>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w="9525">
                  <a:noFill/>
                  <a:round/>
                  <a:headEnd/>
                  <a:tailEnd/>
                </a:ln>
              </p:spPr>
              <p:txBody>
                <a:bodyPr/>
                <a:lstStyle/>
                <a:p>
                  <a:pPr>
                    <a:defRPr/>
                  </a:pPr>
                  <a:endParaRPr lang="en-US"/>
                </a:p>
              </p:txBody>
            </p:sp>
          </p:grpSp>
        </p:grpSp>
        <p:sp>
          <p:nvSpPr>
            <p:cNvPr id="3086" name="Line 52"/>
            <p:cNvSpPr>
              <a:spLocks noChangeShapeType="1"/>
            </p:cNvSpPr>
            <p:nvPr userDrawn="1"/>
          </p:nvSpPr>
          <p:spPr bwMode="auto">
            <a:xfrm>
              <a:off x="4870" y="84"/>
              <a:ext cx="42" cy="96"/>
            </a:xfrm>
            <a:prstGeom prst="line">
              <a:avLst/>
            </a:prstGeom>
            <a:noFill/>
            <a:ln w="38100">
              <a:solidFill>
                <a:schemeClr val="accent2"/>
              </a:solidFill>
              <a:round/>
              <a:headEnd/>
              <a:tailEnd/>
            </a:ln>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024"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915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491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4915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792390F3-ADED-48A4-97EA-44259C80BD2F}" type="slidenum">
              <a:rPr lang="en-US" altLang="en-US"/>
              <a:pPr>
                <a:defRPr/>
              </a:pPr>
              <a:t>‹#›</a:t>
            </a:fld>
            <a:endParaRPr lang="en-US" altLang="en-US"/>
          </a:p>
        </p:txBody>
      </p:sp>
      <p:sp>
        <p:nvSpPr>
          <p:cNvPr id="4103"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025"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071563" y="304800"/>
            <a:ext cx="7615237" cy="1106488"/>
            <a:chOff x="675" y="192"/>
            <a:chExt cx="4797" cy="697"/>
          </a:xfrm>
        </p:grpSpPr>
        <p:sp>
          <p:nvSpPr>
            <p:cNvPr id="5128"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a:defRPr/>
              </a:pPr>
              <a:endParaRPr lang="en-US">
                <a:latin typeface="Times New Roman" pitchFamily="18" charset="0"/>
              </a:endParaRPr>
            </a:p>
          </p:txBody>
        </p:sp>
        <p:sp>
          <p:nvSpPr>
            <p:cNvPr id="5129"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a:defRPr/>
              </a:pPr>
              <a:endParaRPr lang="en-US">
                <a:latin typeface="Times New Roman" pitchFamily="18" charset="0"/>
              </a:endParaRPr>
            </a:p>
          </p:txBody>
        </p:sp>
        <p:sp>
          <p:nvSpPr>
            <p:cNvPr id="5130"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a:defRPr/>
              </a:pPr>
              <a:endParaRPr lang="en-US">
                <a:latin typeface="Times New Roman" pitchFamily="18" charset="0"/>
              </a:endParaRPr>
            </a:p>
          </p:txBody>
        </p:sp>
        <p:sp>
          <p:nvSpPr>
            <p:cNvPr id="5131"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a:defRPr/>
              </a:pPr>
              <a:endParaRPr lang="en-US">
                <a:latin typeface="Times New Roman" pitchFamily="18" charset="0"/>
              </a:endParaRPr>
            </a:p>
          </p:txBody>
        </p:sp>
        <p:sp>
          <p:nvSpPr>
            <p:cNvPr id="5132"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a:defRPr/>
              </a:pPr>
              <a:endParaRPr lang="en-US">
                <a:latin typeface="Times New Roman" pitchFamily="18" charset="0"/>
              </a:endParaRPr>
            </a:p>
          </p:txBody>
        </p:sp>
      </p:grpSp>
      <p:sp>
        <p:nvSpPr>
          <p:cNvPr id="5123"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7"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endParaRPr lang="en-US"/>
          </a:p>
        </p:txBody>
      </p:sp>
      <p:sp>
        <p:nvSpPr>
          <p:cNvPr id="63498"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pPr>
              <a:defRPr/>
            </a:pPr>
            <a:endParaRPr lang="en-US"/>
          </a:p>
        </p:txBody>
      </p:sp>
      <p:sp>
        <p:nvSpPr>
          <p:cNvPr id="63499"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86306B51-6A66-4F3E-A3F8-D1371BF36C1F}" type="slidenum">
              <a:rPr lang="en-US"/>
              <a:pPr>
                <a:defRPr/>
              </a:pPr>
              <a:t>‹#›</a:t>
            </a:fld>
            <a:endParaRPr lang="en-US"/>
          </a:p>
        </p:txBody>
      </p:sp>
      <p:sp>
        <p:nvSpPr>
          <p:cNvPr id="5127"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26"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152400"/>
            <a:ext cx="7251700" cy="1600200"/>
          </a:xfrm>
        </p:spPr>
        <p:txBody>
          <a:bodyPr/>
          <a:lstStyle/>
          <a:p>
            <a:pPr eaLnBrk="1" hangingPunct="1"/>
            <a:r>
              <a:rPr lang="en-US" sz="2000" dirty="0" smtClean="0">
                <a:solidFill>
                  <a:srgbClr val="FFFF00"/>
                </a:solidFill>
                <a:latin typeface="Arial" charset="0"/>
              </a:rPr>
              <a:t>                   </a:t>
            </a:r>
            <a:r>
              <a:rPr lang="en-US" sz="6000" dirty="0" err="1" smtClean="0">
                <a:solidFill>
                  <a:srgbClr val="FF0000"/>
                </a:solidFill>
                <a:latin typeface="Arial" charset="0"/>
              </a:rPr>
              <a:t>Ôn</a:t>
            </a:r>
            <a:r>
              <a:rPr lang="en-US" sz="6000" dirty="0" smtClean="0">
                <a:solidFill>
                  <a:srgbClr val="FF0000"/>
                </a:solidFill>
                <a:latin typeface="Arial" charset="0"/>
              </a:rPr>
              <a:t> </a:t>
            </a:r>
            <a:r>
              <a:rPr lang="en-US" sz="6000" dirty="0" err="1" smtClean="0">
                <a:solidFill>
                  <a:srgbClr val="FF0000"/>
                </a:solidFill>
                <a:latin typeface="Arial" charset="0"/>
              </a:rPr>
              <a:t>bài</a:t>
            </a:r>
            <a:r>
              <a:rPr lang="en-US" sz="6000" dirty="0" smtClean="0">
                <a:solidFill>
                  <a:srgbClr val="FF0000"/>
                </a:solidFill>
                <a:latin typeface="Arial" charset="0"/>
              </a:rPr>
              <a:t> </a:t>
            </a:r>
            <a:r>
              <a:rPr lang="en-US" sz="6000" dirty="0" err="1" smtClean="0">
                <a:solidFill>
                  <a:srgbClr val="FF0000"/>
                </a:solidFill>
                <a:latin typeface="Arial" charset="0"/>
              </a:rPr>
              <a:t>cũ</a:t>
            </a:r>
            <a:endParaRPr lang="en-US" sz="6000" dirty="0" smtClean="0">
              <a:solidFill>
                <a:srgbClr val="FF0000"/>
              </a:solidFill>
              <a:latin typeface="Arial" charset="0"/>
            </a:endParaRPr>
          </a:p>
        </p:txBody>
      </p:sp>
      <p:sp>
        <p:nvSpPr>
          <p:cNvPr id="17411" name="Rectangle 3"/>
          <p:cNvSpPr>
            <a:spLocks noGrp="1" noChangeArrowheads="1"/>
          </p:cNvSpPr>
          <p:nvPr>
            <p:ph type="body" idx="1"/>
          </p:nvPr>
        </p:nvSpPr>
        <p:spPr/>
        <p:txBody>
          <a:bodyPr/>
          <a:lstStyle/>
          <a:p>
            <a:pPr algn="ctr" eaLnBrk="1" hangingPunct="1">
              <a:buFontTx/>
              <a:buNone/>
            </a:pPr>
            <a:r>
              <a:rPr lang="en-US" sz="2400" smtClean="0">
                <a:latin typeface="Arial" charset="0"/>
              </a:rPr>
              <a:t> </a:t>
            </a:r>
            <a:r>
              <a:rPr lang="en-US" smtClean="0">
                <a:solidFill>
                  <a:srgbClr val="0000FF"/>
                </a:solidFill>
                <a:latin typeface="Arial" charset="0"/>
              </a:rPr>
              <a:t>Nêu tác hại của :</a:t>
            </a:r>
          </a:p>
          <a:p>
            <a:pPr algn="ctr" eaLnBrk="1" hangingPunct="1">
              <a:buFontTx/>
              <a:buNone/>
            </a:pPr>
            <a:endParaRPr lang="en-US" smtClean="0">
              <a:solidFill>
                <a:srgbClr val="FFFF00"/>
              </a:solidFill>
              <a:latin typeface="Arial" charset="0"/>
            </a:endParaRPr>
          </a:p>
          <a:p>
            <a:pPr eaLnBrk="1" hangingPunct="1">
              <a:buFontTx/>
              <a:buChar char="-"/>
            </a:pPr>
            <a:r>
              <a:rPr lang="en-US" sz="3600" smtClean="0">
                <a:latin typeface="Arial" charset="0"/>
              </a:rPr>
              <a:t>R</a:t>
            </a:r>
            <a:r>
              <a:rPr lang="vi-VN" sz="3600" smtClean="0">
                <a:latin typeface="Arial" charset="0"/>
              </a:rPr>
              <a:t>ư</a:t>
            </a:r>
            <a:r>
              <a:rPr lang="en-US" sz="3600" smtClean="0">
                <a:latin typeface="Arial" charset="0"/>
              </a:rPr>
              <a:t>ợu bia</a:t>
            </a:r>
          </a:p>
          <a:p>
            <a:pPr eaLnBrk="1" hangingPunct="1">
              <a:buFontTx/>
              <a:buChar char="-"/>
            </a:pPr>
            <a:r>
              <a:rPr lang="en-US" sz="3600" smtClean="0">
                <a:latin typeface="Arial" charset="0"/>
              </a:rPr>
              <a:t>Thuốc lá</a:t>
            </a:r>
          </a:p>
          <a:p>
            <a:pPr eaLnBrk="1" hangingPunct="1">
              <a:buFontTx/>
              <a:buChar char="-"/>
            </a:pPr>
            <a:r>
              <a:rPr lang="en-US" sz="3600" smtClean="0">
                <a:latin typeface="Arial" charset="0"/>
              </a:rPr>
              <a:t>Ma túy</a:t>
            </a:r>
          </a:p>
          <a:p>
            <a:pPr eaLnBrk="1" hangingPunct="1">
              <a:buFontTx/>
              <a:buNone/>
            </a:pPr>
            <a:endParaRPr lang="en-US" sz="36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strVal val="#ppt_w*0.70"/>
                                          </p:val>
                                        </p:tav>
                                        <p:tav tm="100000">
                                          <p:val>
                                            <p:strVal val="#ppt_w"/>
                                          </p:val>
                                        </p:tav>
                                      </p:tavLst>
                                    </p:anim>
                                    <p:anim calcmode="lin" valueType="num">
                                      <p:cBhvr>
                                        <p:cTn id="8" dur="1000" fill="hold"/>
                                        <p:tgtEl>
                                          <p:spTgt spid="17410"/>
                                        </p:tgtEl>
                                        <p:attrNameLst>
                                          <p:attrName>ppt_h</p:attrName>
                                        </p:attrNameLst>
                                      </p:cBhvr>
                                      <p:tavLst>
                                        <p:tav tm="0">
                                          <p:val>
                                            <p:strVal val="#ppt_h"/>
                                          </p:val>
                                        </p:tav>
                                        <p:tav tm="100000">
                                          <p:val>
                                            <p:strVal val="#ppt_h"/>
                                          </p:val>
                                        </p:tav>
                                      </p:tavLst>
                                    </p:anim>
                                    <p:animEffect transition="in" filter="fade">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 calcmode="lin" valueType="num">
                                      <p:cBhvr>
                                        <p:cTn id="14" dur="1000" fill="hold"/>
                                        <p:tgtEl>
                                          <p:spTgt spid="17411">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741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741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17411">
                                            <p:txEl>
                                              <p:pRg st="2" end="2"/>
                                            </p:txEl>
                                          </p:spTgt>
                                        </p:tgtEl>
                                        <p:attrNameLst>
                                          <p:attrName>style.visibility</p:attrName>
                                        </p:attrNameLst>
                                      </p:cBhvr>
                                      <p:to>
                                        <p:strVal val="visible"/>
                                      </p:to>
                                    </p:set>
                                    <p:anim calcmode="lin" valueType="num">
                                      <p:cBhvr>
                                        <p:cTn id="21" dur="10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7411">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7411">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1741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7411">
                                            <p:txEl>
                                              <p:pRg st="3" end="3"/>
                                            </p:txEl>
                                          </p:spTgt>
                                        </p:tgtEl>
                                        <p:attrNameLst>
                                          <p:attrName>style.visibility</p:attrName>
                                        </p:attrNameLst>
                                      </p:cBhvr>
                                      <p:to>
                                        <p:strVal val="visible"/>
                                      </p:to>
                                    </p:set>
                                    <p:animEffect transition="in" filter="fade">
                                      <p:cBhvr>
                                        <p:cTn id="29" dur="1000"/>
                                        <p:tgtEl>
                                          <p:spTgt spid="17411">
                                            <p:txEl>
                                              <p:pRg st="3" end="3"/>
                                            </p:txEl>
                                          </p:spTgt>
                                        </p:tgtEl>
                                      </p:cBhvr>
                                    </p:animEffect>
                                    <p:anim calcmode="lin" valueType="num">
                                      <p:cBhvr>
                                        <p:cTn id="30"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7411">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741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7411">
                                            <p:txEl>
                                              <p:pRg st="4" end="4"/>
                                            </p:txEl>
                                          </p:spTgt>
                                        </p:tgtEl>
                                        <p:attrNameLst>
                                          <p:attrName>style.visibility</p:attrName>
                                        </p:attrNameLst>
                                      </p:cBhvr>
                                      <p:to>
                                        <p:strVal val="visible"/>
                                      </p:to>
                                    </p:set>
                                    <p:animEffect transition="in" filter="fade">
                                      <p:cBhvr>
                                        <p:cTn id="37" dur="20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Picture1"/>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
        <p:nvSpPr>
          <p:cNvPr id="67586" name="Rectangle 2"/>
          <p:cNvSpPr>
            <a:spLocks noGrp="1" noChangeArrowheads="1"/>
          </p:cNvSpPr>
          <p:nvPr>
            <p:ph type="title"/>
          </p:nvPr>
        </p:nvSpPr>
        <p:spPr>
          <a:xfrm>
            <a:off x="457200" y="2743200"/>
            <a:ext cx="8229600" cy="1981200"/>
          </a:xfrm>
        </p:spPr>
        <p:txBody>
          <a:bodyPr/>
          <a:lstStyle/>
          <a:p>
            <a:pPr eaLnBrk="1" hangingPunct="1"/>
            <a:r>
              <a:rPr lang="en-US" sz="2000" b="1" smtClean="0">
                <a:solidFill>
                  <a:srgbClr val="FF0000"/>
                </a:solidFill>
              </a:rPr>
              <a:t/>
            </a:r>
            <a:br>
              <a:rPr lang="en-US" sz="2000" b="1" smtClean="0">
                <a:solidFill>
                  <a:srgbClr val="FF0000"/>
                </a:solidFill>
              </a:rPr>
            </a:br>
            <a:r>
              <a:rPr lang="en-US" sz="2400" b="1" smtClean="0">
                <a:solidFill>
                  <a:srgbClr val="FF0000"/>
                </a:solidFill>
              </a:rPr>
              <a:t>Trình bày những </a:t>
            </a:r>
            <a:r>
              <a:rPr lang="vi-VN" sz="2400" b="1" smtClean="0">
                <a:solidFill>
                  <a:srgbClr val="FF0000"/>
                </a:solidFill>
              </a:rPr>
              <a:t>đ</a:t>
            </a:r>
            <a:r>
              <a:rPr lang="en-US" sz="2400" b="1" smtClean="0">
                <a:solidFill>
                  <a:srgbClr val="FF0000"/>
                </a:solidFill>
              </a:rPr>
              <a:t>iều em biết về tác hại của một loại chất gây nghiện mà một ng</a:t>
            </a:r>
            <a:r>
              <a:rPr lang="vi-VN" sz="2400" b="1" smtClean="0">
                <a:solidFill>
                  <a:srgbClr val="FF0000"/>
                </a:solidFill>
              </a:rPr>
              <a:t>ư</a:t>
            </a:r>
            <a:r>
              <a:rPr lang="en-US" sz="2400" b="1" smtClean="0">
                <a:solidFill>
                  <a:srgbClr val="FF0000"/>
                </a:solidFill>
              </a:rPr>
              <a:t>ời trong gia </a:t>
            </a:r>
            <a:r>
              <a:rPr lang="vi-VN" sz="2400" b="1" smtClean="0">
                <a:solidFill>
                  <a:srgbClr val="FF0000"/>
                </a:solidFill>
              </a:rPr>
              <a:t>đ</a:t>
            </a:r>
            <a:r>
              <a:rPr lang="en-US" sz="2400" b="1" smtClean="0">
                <a:solidFill>
                  <a:srgbClr val="FF0000"/>
                </a:solidFill>
              </a:rPr>
              <a:t>ình, hoặc hàng xóm, ng</a:t>
            </a:r>
            <a:r>
              <a:rPr lang="vi-VN" sz="2400" b="1" smtClean="0">
                <a:solidFill>
                  <a:srgbClr val="FF0000"/>
                </a:solidFill>
              </a:rPr>
              <a:t>ư</a:t>
            </a:r>
            <a:r>
              <a:rPr lang="en-US" sz="2400" b="1" smtClean="0">
                <a:solidFill>
                  <a:srgbClr val="FF0000"/>
                </a:solidFill>
              </a:rPr>
              <a:t>ời quen biết của em </a:t>
            </a:r>
            <a:r>
              <a:rPr lang="vi-VN" sz="2400" b="1" smtClean="0">
                <a:solidFill>
                  <a:srgbClr val="FF0000"/>
                </a:solidFill>
              </a:rPr>
              <a:t>đ</a:t>
            </a:r>
            <a:r>
              <a:rPr lang="en-US" sz="2400" b="1" smtClean="0">
                <a:solidFill>
                  <a:srgbClr val="FF0000"/>
                </a:solidFill>
              </a:rPr>
              <a:t>ang sử dụng</a:t>
            </a:r>
          </a:p>
        </p:txBody>
      </p:sp>
      <p:sp>
        <p:nvSpPr>
          <p:cNvPr id="67589" name="Text Box 5"/>
          <p:cNvSpPr txBox="1">
            <a:spLocks noChangeArrowheads="1"/>
          </p:cNvSpPr>
          <p:nvPr/>
        </p:nvSpPr>
        <p:spPr bwMode="auto">
          <a:xfrm>
            <a:off x="2743200" y="914400"/>
            <a:ext cx="4419600" cy="1477963"/>
          </a:xfrm>
          <a:prstGeom prst="rect">
            <a:avLst/>
          </a:prstGeom>
          <a:noFill/>
          <a:ln w="9525">
            <a:noFill/>
            <a:miter lim="800000"/>
            <a:headEnd/>
            <a:tailEnd/>
          </a:ln>
        </p:spPr>
        <p:txBody>
          <a:bodyPr>
            <a:spAutoFit/>
          </a:bodyPr>
          <a:lstStyle/>
          <a:p>
            <a:pPr>
              <a:spcBef>
                <a:spcPct val="50000"/>
              </a:spcBef>
            </a:pPr>
            <a:r>
              <a:rPr lang="en-US" sz="5400" b="1" u="sng">
                <a:solidFill>
                  <a:srgbClr val="FF0000"/>
                </a:solidFill>
                <a:latin typeface="Arial" charset="0"/>
              </a:rPr>
              <a:t>Hoạt </a:t>
            </a:r>
            <a:r>
              <a:rPr lang="vi-VN" sz="5400" b="1" u="sng">
                <a:solidFill>
                  <a:srgbClr val="FF0000"/>
                </a:solidFill>
                <a:latin typeface="Arial" charset="0"/>
              </a:rPr>
              <a:t>đ</a:t>
            </a:r>
            <a:r>
              <a:rPr lang="en-US" sz="5400" b="1" u="sng">
                <a:solidFill>
                  <a:srgbClr val="FF0000"/>
                </a:solidFill>
                <a:latin typeface="Arial" charset="0"/>
              </a:rPr>
              <a:t>ộng 3:</a:t>
            </a:r>
          </a:p>
          <a:p>
            <a:pPr>
              <a:spcBef>
                <a:spcPct val="50000"/>
              </a:spcBef>
            </a:pPr>
            <a:r>
              <a:rPr lang="en-US" sz="2000" b="1">
                <a:solidFill>
                  <a:srgbClr val="FF0000"/>
                </a:solidFill>
                <a:latin typeface="Arial" charset="0"/>
              </a:rPr>
              <a:t>                  </a:t>
            </a:r>
            <a:r>
              <a:rPr lang="en-US" b="1">
                <a:solidFill>
                  <a:srgbClr val="FF0000"/>
                </a:solidFill>
                <a:latin typeface="Arial" charset="0"/>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7589"/>
                                        </p:tgtEl>
                                        <p:attrNameLst>
                                          <p:attrName>style.visibility</p:attrName>
                                        </p:attrNameLst>
                                      </p:cBhvr>
                                      <p:to>
                                        <p:strVal val="visible"/>
                                      </p:to>
                                    </p:set>
                                    <p:animScale>
                                      <p:cBhvr>
                                        <p:cTn id="7" dur="1000" decel="50000" fill="hold">
                                          <p:stCondLst>
                                            <p:cond delay="0"/>
                                          </p:stCondLst>
                                        </p:cTn>
                                        <p:tgtEl>
                                          <p:spTgt spid="675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7589"/>
                                        </p:tgtEl>
                                        <p:attrNameLst>
                                          <p:attrName>ppt_x</p:attrName>
                                          <p:attrName>ppt_y</p:attrName>
                                        </p:attrNameLst>
                                      </p:cBhvr>
                                    </p:animMotion>
                                    <p:animEffect transition="in" filter="fade">
                                      <p:cBhvr>
                                        <p:cTn id="9" dur="1000"/>
                                        <p:tgtEl>
                                          <p:spTgt spid="67589"/>
                                        </p:tgtEl>
                                      </p:cBhvr>
                                    </p:animEffect>
                                  </p:childTnLst>
                                </p:cTn>
                              </p:par>
                              <p:par>
                                <p:cTn id="10" presetID="24" presetClass="entr" presetSubtype="0" fill="hold" grpId="0" nodeType="withEffect">
                                  <p:stCondLst>
                                    <p:cond delay="0"/>
                                  </p:stCondLst>
                                  <p:childTnLst>
                                    <p:set>
                                      <p:cBhvr>
                                        <p:cTn id="11" dur="1" fill="hold">
                                          <p:stCondLst>
                                            <p:cond delay="0"/>
                                          </p:stCondLst>
                                        </p:cTn>
                                        <p:tgtEl>
                                          <p:spTgt spid="67586"/>
                                        </p:tgtEl>
                                        <p:attrNameLst>
                                          <p:attrName>style.visibility</p:attrName>
                                        </p:attrNameLst>
                                      </p:cBhvr>
                                      <p:to>
                                        <p:strVal val="visible"/>
                                      </p:to>
                                    </p:set>
                                    <p:anim to="" calcmode="lin" valueType="num">
                                      <p:cBhvr>
                                        <p:cTn id="12" dur="1" fill="hold"/>
                                        <p:tgtEl>
                                          <p:spTgt spid="675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D:\giao an dien tu\My Pictures\khung\hinhnen_9.jpg"/>
          <p:cNvPicPr>
            <a:picLocks noChangeAspect="1" noChangeArrowheads="1"/>
          </p:cNvPicPr>
          <p:nvPr/>
        </p:nvPicPr>
        <p:blipFill>
          <a:blip r:embed="rId2"/>
          <a:srcRect/>
          <a:stretch>
            <a:fillRect/>
          </a:stretch>
        </p:blipFill>
        <p:spPr bwMode="auto">
          <a:xfrm>
            <a:off x="-228600" y="0"/>
            <a:ext cx="9372600" cy="6858000"/>
          </a:xfrm>
          <a:prstGeom prst="rect">
            <a:avLst/>
          </a:prstGeom>
          <a:noFill/>
          <a:ln w="9525">
            <a:noFill/>
            <a:miter lim="800000"/>
            <a:headEnd/>
            <a:tailEnd/>
          </a:ln>
        </p:spPr>
      </p:pic>
      <p:sp>
        <p:nvSpPr>
          <p:cNvPr id="13" name="Rectangle 12"/>
          <p:cNvSpPr/>
          <p:nvPr/>
        </p:nvSpPr>
        <p:spPr>
          <a:xfrm>
            <a:off x="-228600" y="2057400"/>
            <a:ext cx="93726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800" b="1" spc="50" dirty="0">
                <a:ln w="11430"/>
                <a:solidFill>
                  <a:srgbClr val="FF0000"/>
                </a:solidFill>
                <a:effectLst>
                  <a:outerShdw blurRad="76200" dist="50800" dir="5400000" algn="tl" rotWithShape="0">
                    <a:srgbClr val="000000">
                      <a:alpha val="65000"/>
                    </a:srgbClr>
                  </a:outerShdw>
                </a:effectLst>
                <a:latin typeface="Arial"/>
                <a:cs typeface="Arial" charset="0"/>
              </a:rPr>
              <a:t>CHÚC CÁC CON HỌC GIỎI !</a:t>
            </a:r>
          </a:p>
        </p:txBody>
      </p:sp>
      <p:sp>
        <p:nvSpPr>
          <p:cNvPr id="68615" name="AutoShape 7"/>
          <p:cNvSpPr>
            <a:spLocks noChangeArrowheads="1"/>
          </p:cNvSpPr>
          <p:nvPr/>
        </p:nvSpPr>
        <p:spPr bwMode="auto">
          <a:xfrm rot="3718716">
            <a:off x="1219200" y="0"/>
            <a:ext cx="533400" cy="838200"/>
          </a:xfrm>
          <a:prstGeom prst="moon">
            <a:avLst>
              <a:gd name="adj" fmla="val 33037"/>
            </a:avLst>
          </a:prstGeom>
          <a:solidFill>
            <a:srgbClr val="FFFF00"/>
          </a:solidFill>
          <a:ln w="9525">
            <a:solidFill>
              <a:schemeClr val="tx1"/>
            </a:solidFill>
            <a:miter lim="800000"/>
            <a:headEnd/>
            <a:tailEnd/>
          </a:ln>
        </p:spPr>
        <p:txBody>
          <a:bodyPr wrap="none" anchor="ctr"/>
          <a:lstStyle/>
          <a:p>
            <a:endParaRPr lang="en-US">
              <a:latin typeface="Arial" charset="0"/>
            </a:endParaRPr>
          </a:p>
        </p:txBody>
      </p:sp>
      <p:sp>
        <p:nvSpPr>
          <p:cNvPr id="68616" name="AutoShape 8"/>
          <p:cNvSpPr>
            <a:spLocks noChangeArrowheads="1"/>
          </p:cNvSpPr>
          <p:nvPr/>
        </p:nvSpPr>
        <p:spPr bwMode="auto">
          <a:xfrm>
            <a:off x="2895600" y="2743200"/>
            <a:ext cx="609600" cy="609600"/>
          </a:xfrm>
          <a:prstGeom prst="star5">
            <a:avLst/>
          </a:prstGeom>
          <a:solidFill>
            <a:srgbClr val="D8FA2C"/>
          </a:solidFill>
          <a:ln w="9525">
            <a:solidFill>
              <a:schemeClr val="tx1"/>
            </a:solidFill>
            <a:miter lim="800000"/>
            <a:headEnd/>
            <a:tailEnd/>
          </a:ln>
          <a:effectLst/>
        </p:spPr>
        <p:txBody>
          <a:bodyPr wrap="none" anchor="ctr"/>
          <a:lstStyle/>
          <a:p>
            <a:pPr>
              <a:defRPr/>
            </a:pPr>
            <a:endParaRPr lang="en-US">
              <a:latin typeface="Arial"/>
            </a:endParaRPr>
          </a:p>
        </p:txBody>
      </p:sp>
      <p:sp>
        <p:nvSpPr>
          <p:cNvPr id="68617" name="AutoShape 9"/>
          <p:cNvSpPr>
            <a:spLocks noChangeArrowheads="1"/>
          </p:cNvSpPr>
          <p:nvPr/>
        </p:nvSpPr>
        <p:spPr bwMode="auto">
          <a:xfrm>
            <a:off x="5791200" y="2743200"/>
            <a:ext cx="6096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latin typeface="Arial"/>
            </a:endParaRPr>
          </a:p>
        </p:txBody>
      </p:sp>
      <p:sp>
        <p:nvSpPr>
          <p:cNvPr id="68618" name="AutoShape 10"/>
          <p:cNvSpPr>
            <a:spLocks noChangeArrowheads="1"/>
          </p:cNvSpPr>
          <p:nvPr/>
        </p:nvSpPr>
        <p:spPr bwMode="auto">
          <a:xfrm>
            <a:off x="228600" y="2667000"/>
            <a:ext cx="876300" cy="684213"/>
          </a:xfrm>
          <a:prstGeom prst="star4">
            <a:avLst>
              <a:gd name="adj" fmla="val 6727"/>
            </a:avLst>
          </a:prstGeom>
          <a:solidFill>
            <a:srgbClr val="FF00FF"/>
          </a:solidFill>
          <a:ln w="9525">
            <a:solidFill>
              <a:schemeClr val="tx1"/>
            </a:solidFill>
            <a:miter lim="800000"/>
            <a:headEnd/>
            <a:tailEnd/>
          </a:ln>
        </p:spPr>
        <p:txBody>
          <a:bodyPr wrap="none" anchor="ctr"/>
          <a:lstStyle/>
          <a:p>
            <a:endParaRPr lang="en-US">
              <a:latin typeface="Arial" charset="0"/>
            </a:endParaRPr>
          </a:p>
        </p:txBody>
      </p:sp>
      <p:sp>
        <p:nvSpPr>
          <p:cNvPr id="68619" name="AutoShape 11"/>
          <p:cNvSpPr>
            <a:spLocks noChangeArrowheads="1"/>
          </p:cNvSpPr>
          <p:nvPr/>
        </p:nvSpPr>
        <p:spPr bwMode="auto">
          <a:xfrm>
            <a:off x="8458200" y="4038600"/>
            <a:ext cx="522288" cy="415925"/>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a:endParaRPr>
          </a:p>
        </p:txBody>
      </p:sp>
      <p:sp>
        <p:nvSpPr>
          <p:cNvPr id="68620" name="AutoShape 12"/>
          <p:cNvSpPr>
            <a:spLocks noChangeArrowheads="1"/>
          </p:cNvSpPr>
          <p:nvPr/>
        </p:nvSpPr>
        <p:spPr bwMode="auto">
          <a:xfrm>
            <a:off x="6934200" y="5867400"/>
            <a:ext cx="876300" cy="493713"/>
          </a:xfrm>
          <a:prstGeom prst="star4">
            <a:avLst>
              <a:gd name="adj" fmla="val 6727"/>
            </a:avLst>
          </a:prstGeom>
          <a:solidFill>
            <a:srgbClr val="FF00FF"/>
          </a:solidFill>
          <a:ln w="9525">
            <a:solidFill>
              <a:schemeClr val="tx1"/>
            </a:solidFill>
            <a:miter lim="800000"/>
            <a:headEnd/>
            <a:tailEnd/>
          </a:ln>
        </p:spPr>
        <p:txBody>
          <a:bodyPr wrap="none" anchor="ctr"/>
          <a:lstStyle/>
          <a:p>
            <a:endParaRPr lang="en-US">
              <a:latin typeface="Arial" charset="0"/>
            </a:endParaRPr>
          </a:p>
        </p:txBody>
      </p:sp>
      <p:sp>
        <p:nvSpPr>
          <p:cNvPr id="68621" name="AutoShape 13"/>
          <p:cNvSpPr>
            <a:spLocks noChangeArrowheads="1"/>
          </p:cNvSpPr>
          <p:nvPr/>
        </p:nvSpPr>
        <p:spPr bwMode="auto">
          <a:xfrm>
            <a:off x="169863" y="5511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en-US" sz="1800">
              <a:latin typeface="Arial"/>
              <a:cs typeface="Arial" charset="0"/>
            </a:endParaRPr>
          </a:p>
        </p:txBody>
      </p:sp>
      <p:sp>
        <p:nvSpPr>
          <p:cNvPr id="68622" name="AutoShape 14"/>
          <p:cNvSpPr>
            <a:spLocks noChangeArrowheads="1"/>
          </p:cNvSpPr>
          <p:nvPr/>
        </p:nvSpPr>
        <p:spPr bwMode="auto">
          <a:xfrm>
            <a:off x="8077200" y="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sz="1800">
              <a:latin typeface="Arial"/>
              <a:cs typeface="Arial" charset="0"/>
            </a:endParaRPr>
          </a:p>
        </p:txBody>
      </p:sp>
      <p:sp>
        <p:nvSpPr>
          <p:cNvPr id="68623" name="AutoShape 15"/>
          <p:cNvSpPr>
            <a:spLocks noChangeArrowheads="1"/>
          </p:cNvSpPr>
          <p:nvPr/>
        </p:nvSpPr>
        <p:spPr bwMode="auto">
          <a:xfrm>
            <a:off x="5257800" y="8382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en-US" sz="1800">
              <a:latin typeface="Arial" charset="0"/>
              <a:cs typeface="Arial" charset="0"/>
            </a:endParaRPr>
          </a:p>
        </p:txBody>
      </p:sp>
      <p:sp>
        <p:nvSpPr>
          <p:cNvPr id="68624" name="AutoShape 16"/>
          <p:cNvSpPr>
            <a:spLocks noChangeArrowheads="1"/>
          </p:cNvSpPr>
          <p:nvPr/>
        </p:nvSpPr>
        <p:spPr bwMode="auto">
          <a:xfrm>
            <a:off x="2057400" y="57912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sz="1800">
              <a:latin typeface="Arial"/>
              <a:cs typeface="Arial" charset="0"/>
            </a:endParaRPr>
          </a:p>
        </p:txBody>
      </p:sp>
      <p:sp>
        <p:nvSpPr>
          <p:cNvPr id="68625" name="AutoShape 17"/>
          <p:cNvSpPr>
            <a:spLocks noChangeArrowheads="1"/>
          </p:cNvSpPr>
          <p:nvPr/>
        </p:nvSpPr>
        <p:spPr bwMode="auto">
          <a:xfrm>
            <a:off x="5562600" y="59436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en-US" sz="18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68615"/>
                                        </p:tgtEl>
                                        <p:attrNameLst>
                                          <p:attrName>style.visibility</p:attrName>
                                        </p:attrNameLst>
                                      </p:cBhvr>
                                      <p:to>
                                        <p:strVal val="visible"/>
                                      </p:to>
                                    </p:set>
                                    <p:anim calcmode="lin" valueType="num">
                                      <p:cBhvr>
                                        <p:cTn id="7" dur="2000" fill="hold"/>
                                        <p:tgtEl>
                                          <p:spTgt spid="68615"/>
                                        </p:tgtEl>
                                        <p:attrNameLst>
                                          <p:attrName>ppt_w</p:attrName>
                                        </p:attrNameLst>
                                      </p:cBhvr>
                                      <p:tavLst>
                                        <p:tav tm="0">
                                          <p:val>
                                            <p:fltVal val="0"/>
                                          </p:val>
                                        </p:tav>
                                        <p:tav tm="100000">
                                          <p:val>
                                            <p:strVal val="#ppt_w"/>
                                          </p:val>
                                        </p:tav>
                                      </p:tavLst>
                                    </p:anim>
                                    <p:anim calcmode="lin" valueType="num">
                                      <p:cBhvr>
                                        <p:cTn id="8" dur="2000" fill="hold"/>
                                        <p:tgtEl>
                                          <p:spTgt spid="68615"/>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0"/>
                                  </p:stCondLst>
                                  <p:childTnLst>
                                    <p:set>
                                      <p:cBhvr>
                                        <p:cTn id="10" dur="1" fill="hold">
                                          <p:stCondLst>
                                            <p:cond delay="0"/>
                                          </p:stCondLst>
                                        </p:cTn>
                                        <p:tgtEl>
                                          <p:spTgt spid="68616"/>
                                        </p:tgtEl>
                                        <p:attrNameLst>
                                          <p:attrName>style.visibility</p:attrName>
                                        </p:attrNameLst>
                                      </p:cBhvr>
                                      <p:to>
                                        <p:strVal val="visible"/>
                                      </p:to>
                                    </p:set>
                                    <p:anim calcmode="lin" valueType="num">
                                      <p:cBhvr>
                                        <p:cTn id="11" dur="2000" fill="hold"/>
                                        <p:tgtEl>
                                          <p:spTgt spid="68616"/>
                                        </p:tgtEl>
                                        <p:attrNameLst>
                                          <p:attrName>ppt_w</p:attrName>
                                        </p:attrNameLst>
                                      </p:cBhvr>
                                      <p:tavLst>
                                        <p:tav tm="0">
                                          <p:val>
                                            <p:fltVal val="0"/>
                                          </p:val>
                                        </p:tav>
                                        <p:tav tm="100000">
                                          <p:val>
                                            <p:strVal val="#ppt_w"/>
                                          </p:val>
                                        </p:tav>
                                      </p:tavLst>
                                    </p:anim>
                                    <p:anim calcmode="lin" valueType="num">
                                      <p:cBhvr>
                                        <p:cTn id="12" dur="2000" fill="hold"/>
                                        <p:tgtEl>
                                          <p:spTgt spid="68616"/>
                                        </p:tgtEl>
                                        <p:attrNameLst>
                                          <p:attrName>ppt_h</p:attrName>
                                        </p:attrNameLst>
                                      </p:cBhvr>
                                      <p:tavLst>
                                        <p:tav tm="0">
                                          <p:val>
                                            <p:fltVal val="0"/>
                                          </p:val>
                                        </p:tav>
                                        <p:tav tm="100000">
                                          <p:val>
                                            <p:strVal val="#ppt_h"/>
                                          </p:val>
                                        </p:tav>
                                      </p:tavLst>
                                    </p:anim>
                                  </p:childTnLst>
                                </p:cTn>
                              </p:par>
                              <p:par>
                                <p:cTn id="13" presetID="23" presetClass="entr" presetSubtype="16" repeatCount="indefinite" fill="hold" nodeType="withEffect">
                                  <p:stCondLst>
                                    <p:cond delay="0"/>
                                  </p:stCondLst>
                                  <p:childTnLst>
                                    <p:set>
                                      <p:cBhvr>
                                        <p:cTn id="14" dur="1" fill="hold">
                                          <p:stCondLst>
                                            <p:cond delay="0"/>
                                          </p:stCondLst>
                                        </p:cTn>
                                        <p:tgtEl>
                                          <p:spTgt spid="68617"/>
                                        </p:tgtEl>
                                        <p:attrNameLst>
                                          <p:attrName>style.visibility</p:attrName>
                                        </p:attrNameLst>
                                      </p:cBhvr>
                                      <p:to>
                                        <p:strVal val="visible"/>
                                      </p:to>
                                    </p:set>
                                    <p:anim calcmode="lin" valueType="num">
                                      <p:cBhvr>
                                        <p:cTn id="15" dur="2000" fill="hold"/>
                                        <p:tgtEl>
                                          <p:spTgt spid="68617"/>
                                        </p:tgtEl>
                                        <p:attrNameLst>
                                          <p:attrName>ppt_w</p:attrName>
                                        </p:attrNameLst>
                                      </p:cBhvr>
                                      <p:tavLst>
                                        <p:tav tm="0">
                                          <p:val>
                                            <p:fltVal val="0"/>
                                          </p:val>
                                        </p:tav>
                                        <p:tav tm="100000">
                                          <p:val>
                                            <p:strVal val="#ppt_w"/>
                                          </p:val>
                                        </p:tav>
                                      </p:tavLst>
                                    </p:anim>
                                    <p:anim calcmode="lin" valueType="num">
                                      <p:cBhvr>
                                        <p:cTn id="16" dur="2000" fill="hold"/>
                                        <p:tgtEl>
                                          <p:spTgt spid="68617"/>
                                        </p:tgtEl>
                                        <p:attrNameLst>
                                          <p:attrName>ppt_h</p:attrName>
                                        </p:attrNameLst>
                                      </p:cBhvr>
                                      <p:tavLst>
                                        <p:tav tm="0">
                                          <p:val>
                                            <p:fltVal val="0"/>
                                          </p:val>
                                        </p:tav>
                                        <p:tav tm="100000">
                                          <p:val>
                                            <p:strVal val="#ppt_h"/>
                                          </p:val>
                                        </p:tav>
                                      </p:tavLst>
                                    </p:anim>
                                  </p:childTnLst>
                                </p:cTn>
                              </p:par>
                              <p:par>
                                <p:cTn id="17" presetID="53" presetClass="entr" presetSubtype="0" repeatCount="indefinite" fill="hold" grpId="0" nodeType="withEffect">
                                  <p:stCondLst>
                                    <p:cond delay="0"/>
                                  </p:stCondLst>
                                  <p:childTnLst>
                                    <p:set>
                                      <p:cBhvr>
                                        <p:cTn id="18" dur="1" fill="hold">
                                          <p:stCondLst>
                                            <p:cond delay="0"/>
                                          </p:stCondLst>
                                        </p:cTn>
                                        <p:tgtEl>
                                          <p:spTgt spid="68618"/>
                                        </p:tgtEl>
                                        <p:attrNameLst>
                                          <p:attrName>style.visibility</p:attrName>
                                        </p:attrNameLst>
                                      </p:cBhvr>
                                      <p:to>
                                        <p:strVal val="visible"/>
                                      </p:to>
                                    </p:set>
                                    <p:anim calcmode="lin" valueType="num">
                                      <p:cBhvr>
                                        <p:cTn id="19" dur="5000" fill="hold"/>
                                        <p:tgtEl>
                                          <p:spTgt spid="68618"/>
                                        </p:tgtEl>
                                        <p:attrNameLst>
                                          <p:attrName>ppt_w</p:attrName>
                                        </p:attrNameLst>
                                      </p:cBhvr>
                                      <p:tavLst>
                                        <p:tav tm="0">
                                          <p:val>
                                            <p:fltVal val="0"/>
                                          </p:val>
                                        </p:tav>
                                        <p:tav tm="100000">
                                          <p:val>
                                            <p:strVal val="#ppt_w"/>
                                          </p:val>
                                        </p:tav>
                                      </p:tavLst>
                                    </p:anim>
                                    <p:anim calcmode="lin" valueType="num">
                                      <p:cBhvr>
                                        <p:cTn id="20" dur="5000" fill="hold"/>
                                        <p:tgtEl>
                                          <p:spTgt spid="68618"/>
                                        </p:tgtEl>
                                        <p:attrNameLst>
                                          <p:attrName>ppt_h</p:attrName>
                                        </p:attrNameLst>
                                      </p:cBhvr>
                                      <p:tavLst>
                                        <p:tav tm="0">
                                          <p:val>
                                            <p:fltVal val="0"/>
                                          </p:val>
                                        </p:tav>
                                        <p:tav tm="100000">
                                          <p:val>
                                            <p:strVal val="#ppt_h"/>
                                          </p:val>
                                        </p:tav>
                                      </p:tavLst>
                                    </p:anim>
                                    <p:animEffect transition="in" filter="fade">
                                      <p:cBhvr>
                                        <p:cTn id="21" dur="5000"/>
                                        <p:tgtEl>
                                          <p:spTgt spid="68618"/>
                                        </p:tgtEl>
                                      </p:cBhvr>
                                    </p:animEffect>
                                  </p:childTnLst>
                                </p:cTn>
                              </p:par>
                              <p:par>
                                <p:cTn id="22" presetID="23" presetClass="entr" presetSubtype="16" repeatCount="indefinite" fill="hold" nodeType="withEffect">
                                  <p:stCondLst>
                                    <p:cond delay="0"/>
                                  </p:stCondLst>
                                  <p:endCondLst>
                                    <p:cond evt="onNext" delay="0">
                                      <p:tgtEl>
                                        <p:sldTgt/>
                                      </p:tgtEl>
                                    </p:cond>
                                  </p:endCondLst>
                                  <p:childTnLst>
                                    <p:set>
                                      <p:cBhvr>
                                        <p:cTn id="23" dur="1" fill="hold">
                                          <p:stCondLst>
                                            <p:cond delay="0"/>
                                          </p:stCondLst>
                                        </p:cTn>
                                        <p:tgtEl>
                                          <p:spTgt spid="68619"/>
                                        </p:tgtEl>
                                        <p:attrNameLst>
                                          <p:attrName>style.visibility</p:attrName>
                                        </p:attrNameLst>
                                      </p:cBhvr>
                                      <p:to>
                                        <p:strVal val="visible"/>
                                      </p:to>
                                    </p:set>
                                    <p:anim calcmode="lin" valueType="num">
                                      <p:cBhvr>
                                        <p:cTn id="24" dur="5000" fill="hold"/>
                                        <p:tgtEl>
                                          <p:spTgt spid="68619"/>
                                        </p:tgtEl>
                                        <p:attrNameLst>
                                          <p:attrName>ppt_w</p:attrName>
                                        </p:attrNameLst>
                                      </p:cBhvr>
                                      <p:tavLst>
                                        <p:tav tm="0">
                                          <p:val>
                                            <p:fltVal val="0"/>
                                          </p:val>
                                        </p:tav>
                                        <p:tav tm="100000">
                                          <p:val>
                                            <p:strVal val="#ppt_w"/>
                                          </p:val>
                                        </p:tav>
                                      </p:tavLst>
                                    </p:anim>
                                    <p:anim calcmode="lin" valueType="num">
                                      <p:cBhvr>
                                        <p:cTn id="25" dur="5000" fill="hold"/>
                                        <p:tgtEl>
                                          <p:spTgt spid="68619"/>
                                        </p:tgtEl>
                                        <p:attrNameLst>
                                          <p:attrName>ppt_h</p:attrName>
                                        </p:attrNameLst>
                                      </p:cBhvr>
                                      <p:tavLst>
                                        <p:tav tm="0">
                                          <p:val>
                                            <p:fltVal val="0"/>
                                          </p:val>
                                        </p:tav>
                                        <p:tav tm="100000">
                                          <p:val>
                                            <p:strVal val="#ppt_h"/>
                                          </p:val>
                                        </p:tav>
                                      </p:tavLst>
                                    </p:anim>
                                  </p:childTnLst>
                                </p:cTn>
                              </p:par>
                              <p:par>
                                <p:cTn id="26" presetID="53" presetClass="entr" presetSubtype="0" repeatCount="indefinite" fill="hold" grpId="0" nodeType="withEffect">
                                  <p:stCondLst>
                                    <p:cond delay="0"/>
                                  </p:stCondLst>
                                  <p:childTnLst>
                                    <p:set>
                                      <p:cBhvr>
                                        <p:cTn id="27" dur="1" fill="hold">
                                          <p:stCondLst>
                                            <p:cond delay="0"/>
                                          </p:stCondLst>
                                        </p:cTn>
                                        <p:tgtEl>
                                          <p:spTgt spid="68620"/>
                                        </p:tgtEl>
                                        <p:attrNameLst>
                                          <p:attrName>style.visibility</p:attrName>
                                        </p:attrNameLst>
                                      </p:cBhvr>
                                      <p:to>
                                        <p:strVal val="visible"/>
                                      </p:to>
                                    </p:set>
                                    <p:anim calcmode="lin" valueType="num">
                                      <p:cBhvr>
                                        <p:cTn id="28" dur="5000" fill="hold"/>
                                        <p:tgtEl>
                                          <p:spTgt spid="68620"/>
                                        </p:tgtEl>
                                        <p:attrNameLst>
                                          <p:attrName>ppt_w</p:attrName>
                                        </p:attrNameLst>
                                      </p:cBhvr>
                                      <p:tavLst>
                                        <p:tav tm="0">
                                          <p:val>
                                            <p:fltVal val="0"/>
                                          </p:val>
                                        </p:tav>
                                        <p:tav tm="100000">
                                          <p:val>
                                            <p:strVal val="#ppt_w"/>
                                          </p:val>
                                        </p:tav>
                                      </p:tavLst>
                                    </p:anim>
                                    <p:anim calcmode="lin" valueType="num">
                                      <p:cBhvr>
                                        <p:cTn id="29" dur="5000" fill="hold"/>
                                        <p:tgtEl>
                                          <p:spTgt spid="68620"/>
                                        </p:tgtEl>
                                        <p:attrNameLst>
                                          <p:attrName>ppt_h</p:attrName>
                                        </p:attrNameLst>
                                      </p:cBhvr>
                                      <p:tavLst>
                                        <p:tav tm="0">
                                          <p:val>
                                            <p:fltVal val="0"/>
                                          </p:val>
                                        </p:tav>
                                        <p:tav tm="100000">
                                          <p:val>
                                            <p:strVal val="#ppt_h"/>
                                          </p:val>
                                        </p:tav>
                                      </p:tavLst>
                                    </p:anim>
                                    <p:animEffect transition="in" filter="fade">
                                      <p:cBhvr>
                                        <p:cTn id="30" dur="5000"/>
                                        <p:tgtEl>
                                          <p:spTgt spid="68620"/>
                                        </p:tgtEl>
                                      </p:cBhvr>
                                    </p:animEffect>
                                  </p:childTnLst>
                                </p:cTn>
                              </p:par>
                              <p:par>
                                <p:cTn id="31" presetID="23" presetClass="entr" presetSubtype="528" repeatCount="indefinite" fill="hold" nodeType="withEffect">
                                  <p:stCondLst>
                                    <p:cond delay="0"/>
                                  </p:stCondLst>
                                  <p:childTnLst>
                                    <p:set>
                                      <p:cBhvr>
                                        <p:cTn id="32" dur="1" fill="hold">
                                          <p:stCondLst>
                                            <p:cond delay="0"/>
                                          </p:stCondLst>
                                        </p:cTn>
                                        <p:tgtEl>
                                          <p:spTgt spid="68621"/>
                                        </p:tgtEl>
                                        <p:attrNameLst>
                                          <p:attrName>style.visibility</p:attrName>
                                        </p:attrNameLst>
                                      </p:cBhvr>
                                      <p:to>
                                        <p:strVal val="visible"/>
                                      </p:to>
                                    </p:set>
                                    <p:anim calcmode="lin" valueType="num">
                                      <p:cBhvr>
                                        <p:cTn id="33" dur="3000" fill="hold"/>
                                        <p:tgtEl>
                                          <p:spTgt spid="68621"/>
                                        </p:tgtEl>
                                        <p:attrNameLst>
                                          <p:attrName>ppt_w</p:attrName>
                                        </p:attrNameLst>
                                      </p:cBhvr>
                                      <p:tavLst>
                                        <p:tav tm="0">
                                          <p:val>
                                            <p:fltVal val="0"/>
                                          </p:val>
                                        </p:tav>
                                        <p:tav tm="100000">
                                          <p:val>
                                            <p:strVal val="#ppt_w"/>
                                          </p:val>
                                        </p:tav>
                                      </p:tavLst>
                                    </p:anim>
                                    <p:anim calcmode="lin" valueType="num">
                                      <p:cBhvr>
                                        <p:cTn id="34" dur="3000" fill="hold"/>
                                        <p:tgtEl>
                                          <p:spTgt spid="68621"/>
                                        </p:tgtEl>
                                        <p:attrNameLst>
                                          <p:attrName>ppt_h</p:attrName>
                                        </p:attrNameLst>
                                      </p:cBhvr>
                                      <p:tavLst>
                                        <p:tav tm="0">
                                          <p:val>
                                            <p:fltVal val="0"/>
                                          </p:val>
                                        </p:tav>
                                        <p:tav tm="100000">
                                          <p:val>
                                            <p:strVal val="#ppt_h"/>
                                          </p:val>
                                        </p:tav>
                                      </p:tavLst>
                                    </p:anim>
                                    <p:anim calcmode="lin" valueType="num">
                                      <p:cBhvr>
                                        <p:cTn id="35" dur="3000" fill="hold"/>
                                        <p:tgtEl>
                                          <p:spTgt spid="68621"/>
                                        </p:tgtEl>
                                        <p:attrNameLst>
                                          <p:attrName>ppt_x</p:attrName>
                                        </p:attrNameLst>
                                      </p:cBhvr>
                                      <p:tavLst>
                                        <p:tav tm="0">
                                          <p:val>
                                            <p:fltVal val="0.5"/>
                                          </p:val>
                                        </p:tav>
                                        <p:tav tm="100000">
                                          <p:val>
                                            <p:strVal val="#ppt_x"/>
                                          </p:val>
                                        </p:tav>
                                      </p:tavLst>
                                    </p:anim>
                                    <p:anim calcmode="lin" valueType="num">
                                      <p:cBhvr>
                                        <p:cTn id="36" dur="3000" fill="hold"/>
                                        <p:tgtEl>
                                          <p:spTgt spid="68621"/>
                                        </p:tgtEl>
                                        <p:attrNameLst>
                                          <p:attrName>ppt_y</p:attrName>
                                        </p:attrNameLst>
                                      </p:cBhvr>
                                      <p:tavLst>
                                        <p:tav tm="0">
                                          <p:val>
                                            <p:fltVal val="0.5"/>
                                          </p:val>
                                        </p:tav>
                                        <p:tav tm="100000">
                                          <p:val>
                                            <p:strVal val="#ppt_y"/>
                                          </p:val>
                                        </p:tav>
                                      </p:tavLst>
                                    </p:anim>
                                  </p:childTnLst>
                                </p:cTn>
                              </p:par>
                              <p:par>
                                <p:cTn id="37" presetID="23" presetClass="entr" presetSubtype="528" repeatCount="indefinite" fill="hold" nodeType="withEffect">
                                  <p:stCondLst>
                                    <p:cond delay="0"/>
                                  </p:stCondLst>
                                  <p:childTnLst>
                                    <p:set>
                                      <p:cBhvr>
                                        <p:cTn id="38" dur="1" fill="hold">
                                          <p:stCondLst>
                                            <p:cond delay="0"/>
                                          </p:stCondLst>
                                        </p:cTn>
                                        <p:tgtEl>
                                          <p:spTgt spid="68622"/>
                                        </p:tgtEl>
                                        <p:attrNameLst>
                                          <p:attrName>style.visibility</p:attrName>
                                        </p:attrNameLst>
                                      </p:cBhvr>
                                      <p:to>
                                        <p:strVal val="visible"/>
                                      </p:to>
                                    </p:set>
                                    <p:anim calcmode="lin" valueType="num">
                                      <p:cBhvr>
                                        <p:cTn id="39" dur="3000" fill="hold"/>
                                        <p:tgtEl>
                                          <p:spTgt spid="68622"/>
                                        </p:tgtEl>
                                        <p:attrNameLst>
                                          <p:attrName>ppt_w</p:attrName>
                                        </p:attrNameLst>
                                      </p:cBhvr>
                                      <p:tavLst>
                                        <p:tav tm="0">
                                          <p:val>
                                            <p:fltVal val="0"/>
                                          </p:val>
                                        </p:tav>
                                        <p:tav tm="100000">
                                          <p:val>
                                            <p:strVal val="#ppt_w"/>
                                          </p:val>
                                        </p:tav>
                                      </p:tavLst>
                                    </p:anim>
                                    <p:anim calcmode="lin" valueType="num">
                                      <p:cBhvr>
                                        <p:cTn id="40" dur="3000" fill="hold"/>
                                        <p:tgtEl>
                                          <p:spTgt spid="68622"/>
                                        </p:tgtEl>
                                        <p:attrNameLst>
                                          <p:attrName>ppt_h</p:attrName>
                                        </p:attrNameLst>
                                      </p:cBhvr>
                                      <p:tavLst>
                                        <p:tav tm="0">
                                          <p:val>
                                            <p:fltVal val="0"/>
                                          </p:val>
                                        </p:tav>
                                        <p:tav tm="100000">
                                          <p:val>
                                            <p:strVal val="#ppt_h"/>
                                          </p:val>
                                        </p:tav>
                                      </p:tavLst>
                                    </p:anim>
                                    <p:anim calcmode="lin" valueType="num">
                                      <p:cBhvr>
                                        <p:cTn id="41" dur="3000" fill="hold"/>
                                        <p:tgtEl>
                                          <p:spTgt spid="68622"/>
                                        </p:tgtEl>
                                        <p:attrNameLst>
                                          <p:attrName>ppt_x</p:attrName>
                                        </p:attrNameLst>
                                      </p:cBhvr>
                                      <p:tavLst>
                                        <p:tav tm="0">
                                          <p:val>
                                            <p:fltVal val="0.5"/>
                                          </p:val>
                                        </p:tav>
                                        <p:tav tm="100000">
                                          <p:val>
                                            <p:strVal val="#ppt_x"/>
                                          </p:val>
                                        </p:tav>
                                      </p:tavLst>
                                    </p:anim>
                                    <p:anim calcmode="lin" valueType="num">
                                      <p:cBhvr>
                                        <p:cTn id="42" dur="3000" fill="hold"/>
                                        <p:tgtEl>
                                          <p:spTgt spid="68622"/>
                                        </p:tgtEl>
                                        <p:attrNameLst>
                                          <p:attrName>ppt_y</p:attrName>
                                        </p:attrNameLst>
                                      </p:cBhvr>
                                      <p:tavLst>
                                        <p:tav tm="0">
                                          <p:val>
                                            <p:fltVal val="0.5"/>
                                          </p:val>
                                        </p:tav>
                                        <p:tav tm="100000">
                                          <p:val>
                                            <p:strVal val="#ppt_y"/>
                                          </p:val>
                                        </p:tav>
                                      </p:tavLst>
                                    </p:anim>
                                  </p:childTnLst>
                                </p:cTn>
                              </p:par>
                              <p:par>
                                <p:cTn id="43" presetID="23" presetClass="entr" presetSubtype="528" repeatCount="indefinite" fill="hold" grpId="0" nodeType="withEffect">
                                  <p:stCondLst>
                                    <p:cond delay="0"/>
                                  </p:stCondLst>
                                  <p:childTnLst>
                                    <p:set>
                                      <p:cBhvr>
                                        <p:cTn id="44" dur="1" fill="hold">
                                          <p:stCondLst>
                                            <p:cond delay="0"/>
                                          </p:stCondLst>
                                        </p:cTn>
                                        <p:tgtEl>
                                          <p:spTgt spid="68623"/>
                                        </p:tgtEl>
                                        <p:attrNameLst>
                                          <p:attrName>style.visibility</p:attrName>
                                        </p:attrNameLst>
                                      </p:cBhvr>
                                      <p:to>
                                        <p:strVal val="visible"/>
                                      </p:to>
                                    </p:set>
                                    <p:anim calcmode="lin" valueType="num">
                                      <p:cBhvr>
                                        <p:cTn id="45" dur="3000" fill="hold"/>
                                        <p:tgtEl>
                                          <p:spTgt spid="68623"/>
                                        </p:tgtEl>
                                        <p:attrNameLst>
                                          <p:attrName>ppt_w</p:attrName>
                                        </p:attrNameLst>
                                      </p:cBhvr>
                                      <p:tavLst>
                                        <p:tav tm="0">
                                          <p:val>
                                            <p:fltVal val="0"/>
                                          </p:val>
                                        </p:tav>
                                        <p:tav tm="100000">
                                          <p:val>
                                            <p:strVal val="#ppt_w"/>
                                          </p:val>
                                        </p:tav>
                                      </p:tavLst>
                                    </p:anim>
                                    <p:anim calcmode="lin" valueType="num">
                                      <p:cBhvr>
                                        <p:cTn id="46" dur="3000" fill="hold"/>
                                        <p:tgtEl>
                                          <p:spTgt spid="68623"/>
                                        </p:tgtEl>
                                        <p:attrNameLst>
                                          <p:attrName>ppt_h</p:attrName>
                                        </p:attrNameLst>
                                      </p:cBhvr>
                                      <p:tavLst>
                                        <p:tav tm="0">
                                          <p:val>
                                            <p:fltVal val="0"/>
                                          </p:val>
                                        </p:tav>
                                        <p:tav tm="100000">
                                          <p:val>
                                            <p:strVal val="#ppt_h"/>
                                          </p:val>
                                        </p:tav>
                                      </p:tavLst>
                                    </p:anim>
                                    <p:anim calcmode="lin" valueType="num">
                                      <p:cBhvr>
                                        <p:cTn id="47" dur="3000" fill="hold"/>
                                        <p:tgtEl>
                                          <p:spTgt spid="68623"/>
                                        </p:tgtEl>
                                        <p:attrNameLst>
                                          <p:attrName>ppt_x</p:attrName>
                                        </p:attrNameLst>
                                      </p:cBhvr>
                                      <p:tavLst>
                                        <p:tav tm="0">
                                          <p:val>
                                            <p:fltVal val="0.5"/>
                                          </p:val>
                                        </p:tav>
                                        <p:tav tm="100000">
                                          <p:val>
                                            <p:strVal val="#ppt_x"/>
                                          </p:val>
                                        </p:tav>
                                      </p:tavLst>
                                    </p:anim>
                                    <p:anim calcmode="lin" valueType="num">
                                      <p:cBhvr>
                                        <p:cTn id="48" dur="3000" fill="hold"/>
                                        <p:tgtEl>
                                          <p:spTgt spid="68623"/>
                                        </p:tgtEl>
                                        <p:attrNameLst>
                                          <p:attrName>ppt_y</p:attrName>
                                        </p:attrNameLst>
                                      </p:cBhvr>
                                      <p:tavLst>
                                        <p:tav tm="0">
                                          <p:val>
                                            <p:fltVal val="0.5"/>
                                          </p:val>
                                        </p:tav>
                                        <p:tav tm="100000">
                                          <p:val>
                                            <p:strVal val="#ppt_y"/>
                                          </p:val>
                                        </p:tav>
                                      </p:tavLst>
                                    </p:anim>
                                  </p:childTnLst>
                                </p:cTn>
                              </p:par>
                              <p:par>
                                <p:cTn id="49" presetID="23" presetClass="entr" presetSubtype="528" repeatCount="indefinite" fill="hold" nodeType="withEffect">
                                  <p:stCondLst>
                                    <p:cond delay="0"/>
                                  </p:stCondLst>
                                  <p:childTnLst>
                                    <p:set>
                                      <p:cBhvr>
                                        <p:cTn id="50" dur="1" fill="hold">
                                          <p:stCondLst>
                                            <p:cond delay="0"/>
                                          </p:stCondLst>
                                        </p:cTn>
                                        <p:tgtEl>
                                          <p:spTgt spid="68624"/>
                                        </p:tgtEl>
                                        <p:attrNameLst>
                                          <p:attrName>style.visibility</p:attrName>
                                        </p:attrNameLst>
                                      </p:cBhvr>
                                      <p:to>
                                        <p:strVal val="visible"/>
                                      </p:to>
                                    </p:set>
                                    <p:anim calcmode="lin" valueType="num">
                                      <p:cBhvr>
                                        <p:cTn id="51" dur="3000" fill="hold"/>
                                        <p:tgtEl>
                                          <p:spTgt spid="68624"/>
                                        </p:tgtEl>
                                        <p:attrNameLst>
                                          <p:attrName>ppt_w</p:attrName>
                                        </p:attrNameLst>
                                      </p:cBhvr>
                                      <p:tavLst>
                                        <p:tav tm="0">
                                          <p:val>
                                            <p:fltVal val="0"/>
                                          </p:val>
                                        </p:tav>
                                        <p:tav tm="100000">
                                          <p:val>
                                            <p:strVal val="#ppt_w"/>
                                          </p:val>
                                        </p:tav>
                                      </p:tavLst>
                                    </p:anim>
                                    <p:anim calcmode="lin" valueType="num">
                                      <p:cBhvr>
                                        <p:cTn id="52" dur="3000" fill="hold"/>
                                        <p:tgtEl>
                                          <p:spTgt spid="68624"/>
                                        </p:tgtEl>
                                        <p:attrNameLst>
                                          <p:attrName>ppt_h</p:attrName>
                                        </p:attrNameLst>
                                      </p:cBhvr>
                                      <p:tavLst>
                                        <p:tav tm="0">
                                          <p:val>
                                            <p:fltVal val="0"/>
                                          </p:val>
                                        </p:tav>
                                        <p:tav tm="100000">
                                          <p:val>
                                            <p:strVal val="#ppt_h"/>
                                          </p:val>
                                        </p:tav>
                                      </p:tavLst>
                                    </p:anim>
                                    <p:anim calcmode="lin" valueType="num">
                                      <p:cBhvr>
                                        <p:cTn id="53" dur="3000" fill="hold"/>
                                        <p:tgtEl>
                                          <p:spTgt spid="68624"/>
                                        </p:tgtEl>
                                        <p:attrNameLst>
                                          <p:attrName>ppt_x</p:attrName>
                                        </p:attrNameLst>
                                      </p:cBhvr>
                                      <p:tavLst>
                                        <p:tav tm="0">
                                          <p:val>
                                            <p:fltVal val="0.5"/>
                                          </p:val>
                                        </p:tav>
                                        <p:tav tm="100000">
                                          <p:val>
                                            <p:strVal val="#ppt_x"/>
                                          </p:val>
                                        </p:tav>
                                      </p:tavLst>
                                    </p:anim>
                                    <p:anim calcmode="lin" valueType="num">
                                      <p:cBhvr>
                                        <p:cTn id="54" dur="3000" fill="hold"/>
                                        <p:tgtEl>
                                          <p:spTgt spid="68624"/>
                                        </p:tgtEl>
                                        <p:attrNameLst>
                                          <p:attrName>ppt_y</p:attrName>
                                        </p:attrNameLst>
                                      </p:cBhvr>
                                      <p:tavLst>
                                        <p:tav tm="0">
                                          <p:val>
                                            <p:fltVal val="0.5"/>
                                          </p:val>
                                        </p:tav>
                                        <p:tav tm="100000">
                                          <p:val>
                                            <p:strVal val="#ppt_y"/>
                                          </p:val>
                                        </p:tav>
                                      </p:tavLst>
                                    </p:anim>
                                  </p:childTnLst>
                                </p:cTn>
                              </p:par>
                              <p:par>
                                <p:cTn id="55" presetID="23" presetClass="entr" presetSubtype="528" repeatCount="indefinite" fill="hold" grpId="0" nodeType="withEffect">
                                  <p:stCondLst>
                                    <p:cond delay="0"/>
                                  </p:stCondLst>
                                  <p:childTnLst>
                                    <p:set>
                                      <p:cBhvr>
                                        <p:cTn id="56" dur="1" fill="hold">
                                          <p:stCondLst>
                                            <p:cond delay="0"/>
                                          </p:stCondLst>
                                        </p:cTn>
                                        <p:tgtEl>
                                          <p:spTgt spid="68625"/>
                                        </p:tgtEl>
                                        <p:attrNameLst>
                                          <p:attrName>style.visibility</p:attrName>
                                        </p:attrNameLst>
                                      </p:cBhvr>
                                      <p:to>
                                        <p:strVal val="visible"/>
                                      </p:to>
                                    </p:set>
                                    <p:anim calcmode="lin" valueType="num">
                                      <p:cBhvr>
                                        <p:cTn id="57" dur="3000" fill="hold"/>
                                        <p:tgtEl>
                                          <p:spTgt spid="68625"/>
                                        </p:tgtEl>
                                        <p:attrNameLst>
                                          <p:attrName>ppt_w</p:attrName>
                                        </p:attrNameLst>
                                      </p:cBhvr>
                                      <p:tavLst>
                                        <p:tav tm="0">
                                          <p:val>
                                            <p:fltVal val="0"/>
                                          </p:val>
                                        </p:tav>
                                        <p:tav tm="100000">
                                          <p:val>
                                            <p:strVal val="#ppt_w"/>
                                          </p:val>
                                        </p:tav>
                                      </p:tavLst>
                                    </p:anim>
                                    <p:anim calcmode="lin" valueType="num">
                                      <p:cBhvr>
                                        <p:cTn id="58" dur="3000" fill="hold"/>
                                        <p:tgtEl>
                                          <p:spTgt spid="68625"/>
                                        </p:tgtEl>
                                        <p:attrNameLst>
                                          <p:attrName>ppt_h</p:attrName>
                                        </p:attrNameLst>
                                      </p:cBhvr>
                                      <p:tavLst>
                                        <p:tav tm="0">
                                          <p:val>
                                            <p:fltVal val="0"/>
                                          </p:val>
                                        </p:tav>
                                        <p:tav tm="100000">
                                          <p:val>
                                            <p:strVal val="#ppt_h"/>
                                          </p:val>
                                        </p:tav>
                                      </p:tavLst>
                                    </p:anim>
                                    <p:anim calcmode="lin" valueType="num">
                                      <p:cBhvr>
                                        <p:cTn id="59" dur="3000" fill="hold"/>
                                        <p:tgtEl>
                                          <p:spTgt spid="68625"/>
                                        </p:tgtEl>
                                        <p:attrNameLst>
                                          <p:attrName>ppt_x</p:attrName>
                                        </p:attrNameLst>
                                      </p:cBhvr>
                                      <p:tavLst>
                                        <p:tav tm="0">
                                          <p:val>
                                            <p:fltVal val="0.5"/>
                                          </p:val>
                                        </p:tav>
                                        <p:tav tm="100000">
                                          <p:val>
                                            <p:strVal val="#ppt_x"/>
                                          </p:val>
                                        </p:tav>
                                      </p:tavLst>
                                    </p:anim>
                                    <p:anim calcmode="lin" valueType="num">
                                      <p:cBhvr>
                                        <p:cTn id="60" dur="3000" fill="hold"/>
                                        <p:tgtEl>
                                          <p:spTgt spid="686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animBg="1"/>
      <p:bldP spid="68618" grpId="0" animBg="1"/>
      <p:bldP spid="68620" grpId="0" animBg="1"/>
      <p:bldP spid="68623" grpId="0" animBg="1"/>
      <p:bldP spid="686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Picture1"/>
          <p:cNvPicPr>
            <a:picLocks noChangeAspect="1" noChangeArrowheads="1"/>
          </p:cNvPicPr>
          <p:nvPr/>
        </p:nvPicPr>
        <p:blipFill>
          <a:blip r:embed="rId2"/>
          <a:srcRect/>
          <a:stretch>
            <a:fillRect/>
          </a:stretch>
        </p:blipFill>
        <p:spPr bwMode="auto">
          <a:xfrm>
            <a:off x="34925" y="0"/>
            <a:ext cx="9109075" cy="6832600"/>
          </a:xfrm>
          <a:prstGeom prst="rect">
            <a:avLst/>
          </a:prstGeom>
          <a:solidFill>
            <a:srgbClr val="FFFF99"/>
          </a:solidFill>
          <a:ln w="9525">
            <a:noFill/>
            <a:miter lim="800000"/>
            <a:headEnd/>
            <a:tailEnd/>
          </a:ln>
        </p:spPr>
      </p:pic>
      <p:sp>
        <p:nvSpPr>
          <p:cNvPr id="36866" name="Rectangle 2"/>
          <p:cNvSpPr>
            <a:spLocks noGrp="1" noChangeArrowheads="1"/>
          </p:cNvSpPr>
          <p:nvPr>
            <p:ph type="title"/>
          </p:nvPr>
        </p:nvSpPr>
        <p:spPr>
          <a:xfrm>
            <a:off x="0" y="228600"/>
            <a:ext cx="9144000" cy="6019800"/>
          </a:xfrm>
        </p:spPr>
        <p:txBody>
          <a:bodyPr/>
          <a:lstStyle/>
          <a:p>
            <a:pPr eaLnBrk="1" hangingPunct="1"/>
            <a:r>
              <a:rPr lang="en-US" sz="5400" smtClean="0">
                <a:solidFill>
                  <a:srgbClr val="3366FF"/>
                </a:solidFill>
                <a:latin typeface="Arial" charset="0"/>
              </a:rPr>
              <a:t>               Thực hành : </a:t>
            </a:r>
            <a:br>
              <a:rPr lang="en-US" sz="5400" smtClean="0">
                <a:solidFill>
                  <a:srgbClr val="3366FF"/>
                </a:solidFill>
                <a:latin typeface="Arial" charset="0"/>
              </a:rPr>
            </a:br>
            <a:r>
              <a:rPr lang="en-US" sz="5400" smtClean="0">
                <a:solidFill>
                  <a:srgbClr val="3366FF"/>
                </a:solidFill>
                <a:latin typeface="Arial" charset="0"/>
              </a:rPr>
              <a:t>   </a:t>
            </a:r>
            <a:br>
              <a:rPr lang="en-US" sz="5400" smtClean="0">
                <a:solidFill>
                  <a:srgbClr val="3366FF"/>
                </a:solidFill>
                <a:latin typeface="Arial" charset="0"/>
              </a:rPr>
            </a:br>
            <a:r>
              <a:rPr lang="en-US" sz="5400" smtClean="0">
                <a:solidFill>
                  <a:srgbClr val="3366FF"/>
                </a:solidFill>
                <a:latin typeface="Arial" charset="0"/>
              </a:rPr>
              <a:t>              Nói “Không!” </a:t>
            </a:r>
            <a:br>
              <a:rPr lang="en-US" sz="5400" smtClean="0">
                <a:solidFill>
                  <a:srgbClr val="3366FF"/>
                </a:solidFill>
                <a:latin typeface="Arial" charset="0"/>
              </a:rPr>
            </a:br>
            <a:r>
              <a:rPr lang="en-US" sz="5400" smtClean="0">
                <a:solidFill>
                  <a:srgbClr val="3366FF"/>
                </a:solidFill>
                <a:latin typeface="Arial" charset="0"/>
              </a:rPr>
              <a:t>  </a:t>
            </a:r>
            <a:r>
              <a:rPr lang="vi-VN" sz="5400" smtClean="0">
                <a:solidFill>
                  <a:srgbClr val="3366FF"/>
                </a:solidFill>
                <a:latin typeface="Arial" charset="0"/>
              </a:rPr>
              <a:t>đ</a:t>
            </a:r>
            <a:r>
              <a:rPr lang="en-US" sz="5400" smtClean="0">
                <a:solidFill>
                  <a:srgbClr val="3366FF"/>
                </a:solidFill>
                <a:latin typeface="Arial" charset="0"/>
              </a:rPr>
              <a:t>ối với các chất gây nghiện</a:t>
            </a:r>
            <a:br>
              <a:rPr lang="en-US" sz="5400" smtClean="0">
                <a:solidFill>
                  <a:srgbClr val="3366FF"/>
                </a:solidFill>
                <a:latin typeface="Arial" charset="0"/>
              </a:rPr>
            </a:br>
            <a:r>
              <a:rPr lang="en-US" sz="3600" smtClean="0">
                <a:solidFill>
                  <a:srgbClr val="3366FF"/>
                </a:solidFill>
                <a:latin typeface="Arial" charset="0"/>
              </a:rPr>
              <a:t>                              </a:t>
            </a:r>
            <a:r>
              <a:rPr lang="en-US" sz="2400" i="1" smtClean="0">
                <a:solidFill>
                  <a:srgbClr val="3366FF"/>
                </a:solidFill>
                <a:latin typeface="Arial" charset="0"/>
              </a:rPr>
              <a:t>(Tiết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0" fill="hold"/>
                                        <p:tgtEl>
                                          <p:spTgt spid="36866"/>
                                        </p:tgtEl>
                                        <p:attrNameLst>
                                          <p:attrName>ppt_x</p:attrName>
                                        </p:attrNameLst>
                                      </p:cBhvr>
                                      <p:tavLst>
                                        <p:tav tm="0">
                                          <p:val>
                                            <p:strVal val="#ppt_x"/>
                                          </p:val>
                                        </p:tav>
                                        <p:tav tm="100000">
                                          <p:val>
                                            <p:strVal val="#ppt_x"/>
                                          </p:val>
                                        </p:tav>
                                      </p:tavLst>
                                    </p:anim>
                                    <p:anim calcmode="lin" valueType="num">
                                      <p:cBhvr additive="base">
                                        <p:cTn id="8" dur="5000" fill="hold"/>
                                        <p:tgtEl>
                                          <p:spTgt spid="368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Picture2"/>
          <p:cNvPicPr>
            <a:picLocks noChangeAspect="1" noChangeArrowheads="1"/>
          </p:cNvPicPr>
          <p:nvPr/>
        </p:nvPicPr>
        <p:blipFill>
          <a:blip r:embed="rId2"/>
          <a:srcRect/>
          <a:stretch>
            <a:fillRect/>
          </a:stretch>
        </p:blipFill>
        <p:spPr bwMode="auto">
          <a:xfrm>
            <a:off x="0" y="-1588"/>
            <a:ext cx="9144000" cy="6859588"/>
          </a:xfrm>
          <a:prstGeom prst="rect">
            <a:avLst/>
          </a:prstGeom>
          <a:noFill/>
          <a:ln w="9525">
            <a:noFill/>
            <a:miter lim="800000"/>
            <a:headEnd/>
            <a:tailEnd/>
          </a:ln>
        </p:spPr>
      </p:pic>
      <p:sp>
        <p:nvSpPr>
          <p:cNvPr id="40962" name="Rectangle 2"/>
          <p:cNvSpPr>
            <a:spLocks noGrp="1" noChangeArrowheads="1"/>
          </p:cNvSpPr>
          <p:nvPr>
            <p:ph type="title"/>
          </p:nvPr>
        </p:nvSpPr>
        <p:spPr>
          <a:xfrm>
            <a:off x="762000" y="301625"/>
            <a:ext cx="7696200" cy="841375"/>
          </a:xfrm>
        </p:spPr>
        <p:txBody>
          <a:bodyPr/>
          <a:lstStyle/>
          <a:p>
            <a:pPr eaLnBrk="1" hangingPunct="1"/>
            <a:r>
              <a:rPr lang="en-US" sz="3200" smtClean="0">
                <a:solidFill>
                  <a:srgbClr val="FF00FF"/>
                </a:solidFill>
                <a:latin typeface="Arial" charset="0"/>
              </a:rPr>
              <a:t/>
            </a:r>
            <a:br>
              <a:rPr lang="en-US" sz="3200" smtClean="0">
                <a:solidFill>
                  <a:srgbClr val="FF00FF"/>
                </a:solidFill>
                <a:latin typeface="Arial" charset="0"/>
              </a:rPr>
            </a:br>
            <a:r>
              <a:rPr lang="en-US" sz="3200" smtClean="0">
                <a:solidFill>
                  <a:srgbClr val="FF00FF"/>
                </a:solidFill>
                <a:latin typeface="Arial" charset="0"/>
              </a:rPr>
              <a:t/>
            </a:r>
            <a:br>
              <a:rPr lang="en-US" sz="3200" smtClean="0">
                <a:solidFill>
                  <a:srgbClr val="FF00FF"/>
                </a:solidFill>
                <a:latin typeface="Arial" charset="0"/>
              </a:rPr>
            </a:br>
            <a:r>
              <a:rPr lang="en-US" sz="3200" smtClean="0">
                <a:solidFill>
                  <a:srgbClr val="FF0000"/>
                </a:solidFill>
                <a:latin typeface="Arial" charset="0"/>
              </a:rPr>
              <a:t>Hoạt </a:t>
            </a:r>
            <a:r>
              <a:rPr lang="vi-VN" sz="3200" smtClean="0">
                <a:solidFill>
                  <a:srgbClr val="FF0000"/>
                </a:solidFill>
                <a:latin typeface="Arial" charset="0"/>
              </a:rPr>
              <a:t>đ</a:t>
            </a:r>
            <a:r>
              <a:rPr lang="en-US" sz="3200" smtClean="0">
                <a:solidFill>
                  <a:srgbClr val="FF0000"/>
                </a:solidFill>
                <a:latin typeface="Arial" charset="0"/>
              </a:rPr>
              <a:t>ộng 1: Thực hành kĩ n</a:t>
            </a:r>
            <a:r>
              <a:rPr lang="vi-VN" sz="3200" smtClean="0">
                <a:solidFill>
                  <a:srgbClr val="FF0000"/>
                </a:solidFill>
                <a:latin typeface="Arial" charset="0"/>
              </a:rPr>
              <a:t>ă</a:t>
            </a:r>
            <a:r>
              <a:rPr lang="en-US" sz="3200" smtClean="0">
                <a:solidFill>
                  <a:srgbClr val="FF0000"/>
                </a:solidFill>
                <a:latin typeface="Arial" charset="0"/>
              </a:rPr>
              <a:t>ng từ chối</a:t>
            </a:r>
            <a:br>
              <a:rPr lang="en-US" sz="3200" smtClean="0">
                <a:solidFill>
                  <a:srgbClr val="FF0000"/>
                </a:solidFill>
                <a:latin typeface="Arial" charset="0"/>
              </a:rPr>
            </a:br>
            <a:r>
              <a:rPr lang="en-US" sz="3200" smtClean="0">
                <a:solidFill>
                  <a:schemeClr val="bg1"/>
                </a:solidFill>
                <a:latin typeface="Arial" charset="0"/>
              </a:rPr>
              <a:t/>
            </a:r>
            <a:br>
              <a:rPr lang="en-US" sz="3200" smtClean="0">
                <a:solidFill>
                  <a:schemeClr val="bg1"/>
                </a:solidFill>
                <a:latin typeface="Arial" charset="0"/>
              </a:rPr>
            </a:br>
            <a:endParaRPr lang="en-US" sz="4000" b="1" smtClean="0">
              <a:solidFill>
                <a:srgbClr val="0000FF"/>
              </a:solidFill>
              <a:latin typeface="Arial" charset="0"/>
            </a:endParaRPr>
          </a:p>
        </p:txBody>
      </p:sp>
      <p:sp>
        <p:nvSpPr>
          <p:cNvPr id="40963" name="Rectangle 3"/>
          <p:cNvSpPr>
            <a:spLocks noGrp="1" noChangeArrowheads="1"/>
          </p:cNvSpPr>
          <p:nvPr>
            <p:ph type="body" idx="1"/>
          </p:nvPr>
        </p:nvSpPr>
        <p:spPr>
          <a:xfrm>
            <a:off x="457200" y="1905000"/>
            <a:ext cx="7772400" cy="4648200"/>
          </a:xfrm>
        </p:spPr>
        <p:txBody>
          <a:bodyPr/>
          <a:lstStyle/>
          <a:p>
            <a:pPr eaLnBrk="1" hangingPunct="1">
              <a:lnSpc>
                <a:spcPct val="90000"/>
              </a:lnSpc>
              <a:buFontTx/>
              <a:buChar char="-"/>
            </a:pPr>
            <a:endParaRPr lang="en-US" sz="2000" smtClean="0">
              <a:solidFill>
                <a:schemeClr val="bg1"/>
              </a:solidFill>
              <a:latin typeface="Arial" charset="0"/>
            </a:endParaRPr>
          </a:p>
          <a:p>
            <a:pPr eaLnBrk="1" hangingPunct="1">
              <a:lnSpc>
                <a:spcPct val="90000"/>
              </a:lnSpc>
              <a:buFontTx/>
              <a:buChar char="-"/>
            </a:pPr>
            <a:endParaRPr lang="en-US" sz="2000" smtClean="0">
              <a:solidFill>
                <a:schemeClr val="bg1"/>
              </a:solidFill>
              <a:latin typeface="Arial" charset="0"/>
            </a:endParaRPr>
          </a:p>
          <a:p>
            <a:pPr eaLnBrk="1" hangingPunct="1">
              <a:lnSpc>
                <a:spcPct val="90000"/>
              </a:lnSpc>
              <a:buFontTx/>
              <a:buChar char="-"/>
            </a:pPr>
            <a:r>
              <a:rPr lang="en-US" sz="2400" b="1" u="sng" smtClean="0">
                <a:solidFill>
                  <a:schemeClr val="bg1"/>
                </a:solidFill>
                <a:latin typeface="Arial" charset="0"/>
              </a:rPr>
              <a:t>B</a:t>
            </a:r>
            <a:r>
              <a:rPr lang="vi-VN" sz="2400" b="1" u="sng" smtClean="0">
                <a:solidFill>
                  <a:schemeClr val="bg1"/>
                </a:solidFill>
                <a:latin typeface="Arial" charset="0"/>
              </a:rPr>
              <a:t>ư</a:t>
            </a:r>
            <a:r>
              <a:rPr lang="en-US" sz="2400" b="1" u="sng" smtClean="0">
                <a:solidFill>
                  <a:schemeClr val="bg1"/>
                </a:solidFill>
                <a:latin typeface="Arial" charset="0"/>
              </a:rPr>
              <a:t>ớc 1</a:t>
            </a:r>
            <a:r>
              <a:rPr lang="en-US" sz="2400" b="1" smtClean="0">
                <a:solidFill>
                  <a:schemeClr val="bg1"/>
                </a:solidFill>
                <a:latin typeface="Arial" charset="0"/>
              </a:rPr>
              <a:t>:</a:t>
            </a:r>
            <a:r>
              <a:rPr lang="en-US" sz="2400" smtClean="0">
                <a:solidFill>
                  <a:schemeClr val="bg1"/>
                </a:solidFill>
                <a:latin typeface="Arial" charset="0"/>
              </a:rPr>
              <a:t>  Nói rõ bạn không muốn làm việc </a:t>
            </a:r>
            <a:r>
              <a:rPr lang="vi-VN" sz="2400" smtClean="0">
                <a:solidFill>
                  <a:schemeClr val="bg1"/>
                </a:solidFill>
                <a:latin typeface="Arial" charset="0"/>
              </a:rPr>
              <a:t>đ</a:t>
            </a:r>
            <a:r>
              <a:rPr lang="en-US" sz="2400" smtClean="0">
                <a:solidFill>
                  <a:schemeClr val="bg1"/>
                </a:solidFill>
                <a:latin typeface="Arial" charset="0"/>
              </a:rPr>
              <a:t>ó. </a:t>
            </a:r>
          </a:p>
          <a:p>
            <a:pPr eaLnBrk="1" hangingPunct="1">
              <a:lnSpc>
                <a:spcPct val="90000"/>
              </a:lnSpc>
              <a:buFontTx/>
              <a:buChar char="-"/>
            </a:pPr>
            <a:endParaRPr lang="en-US" sz="2400" smtClean="0">
              <a:solidFill>
                <a:schemeClr val="bg1"/>
              </a:solidFill>
              <a:latin typeface="Arial" charset="0"/>
            </a:endParaRPr>
          </a:p>
          <a:p>
            <a:pPr eaLnBrk="1" hangingPunct="1">
              <a:lnSpc>
                <a:spcPct val="90000"/>
              </a:lnSpc>
              <a:buFontTx/>
              <a:buChar char="-"/>
            </a:pPr>
            <a:r>
              <a:rPr lang="en-US" sz="2400" b="1" u="sng" smtClean="0">
                <a:solidFill>
                  <a:schemeClr val="bg1"/>
                </a:solidFill>
                <a:latin typeface="Arial" charset="0"/>
              </a:rPr>
              <a:t>B</a:t>
            </a:r>
            <a:r>
              <a:rPr lang="vi-VN" sz="2400" b="1" u="sng" smtClean="0">
                <a:solidFill>
                  <a:schemeClr val="bg1"/>
                </a:solidFill>
                <a:latin typeface="Arial" charset="0"/>
              </a:rPr>
              <a:t>ư</a:t>
            </a:r>
            <a:r>
              <a:rPr lang="en-US" sz="2400" b="1" u="sng" smtClean="0">
                <a:solidFill>
                  <a:schemeClr val="bg1"/>
                </a:solidFill>
                <a:latin typeface="Arial" charset="0"/>
              </a:rPr>
              <a:t>ớc 2</a:t>
            </a:r>
            <a:r>
              <a:rPr lang="en-US" sz="2400" smtClean="0">
                <a:solidFill>
                  <a:schemeClr val="bg1"/>
                </a:solidFill>
                <a:latin typeface="Arial" charset="0"/>
              </a:rPr>
              <a:t>: Nếu ng</a:t>
            </a:r>
            <a:r>
              <a:rPr lang="vi-VN" sz="2400" smtClean="0">
                <a:solidFill>
                  <a:schemeClr val="bg1"/>
                </a:solidFill>
                <a:latin typeface="Arial" charset="0"/>
              </a:rPr>
              <a:t>ư</a:t>
            </a:r>
            <a:r>
              <a:rPr lang="en-US" sz="2400" smtClean="0">
                <a:solidFill>
                  <a:schemeClr val="bg1"/>
                </a:solidFill>
                <a:latin typeface="Arial" charset="0"/>
              </a:rPr>
              <a:t>ời kia vẫn rủ rê, giải thích các lý do khiến bạn quyết </a:t>
            </a:r>
            <a:r>
              <a:rPr lang="vi-VN" sz="2400" smtClean="0">
                <a:solidFill>
                  <a:schemeClr val="bg1"/>
                </a:solidFill>
                <a:latin typeface="Arial" charset="0"/>
              </a:rPr>
              <a:t>đ</a:t>
            </a:r>
            <a:r>
              <a:rPr lang="en-US" sz="2400" smtClean="0">
                <a:solidFill>
                  <a:schemeClr val="bg1"/>
                </a:solidFill>
                <a:latin typeface="Arial" charset="0"/>
              </a:rPr>
              <a:t>ịnh không muốn làm việc </a:t>
            </a:r>
            <a:r>
              <a:rPr lang="vi-VN" sz="2400" smtClean="0">
                <a:solidFill>
                  <a:schemeClr val="bg1"/>
                </a:solidFill>
                <a:latin typeface="Arial" charset="0"/>
              </a:rPr>
              <a:t>đ</a:t>
            </a:r>
            <a:r>
              <a:rPr lang="en-US" sz="2400" smtClean="0">
                <a:solidFill>
                  <a:schemeClr val="bg1"/>
                </a:solidFill>
                <a:latin typeface="Arial" charset="0"/>
              </a:rPr>
              <a:t>ó</a:t>
            </a:r>
          </a:p>
          <a:p>
            <a:pPr eaLnBrk="1" hangingPunct="1">
              <a:lnSpc>
                <a:spcPct val="90000"/>
              </a:lnSpc>
              <a:buFontTx/>
              <a:buChar char="-"/>
            </a:pPr>
            <a:endParaRPr lang="en-US" sz="2400" smtClean="0">
              <a:solidFill>
                <a:schemeClr val="bg1"/>
              </a:solidFill>
              <a:latin typeface="Arial" charset="0"/>
            </a:endParaRPr>
          </a:p>
          <a:p>
            <a:pPr eaLnBrk="1" hangingPunct="1">
              <a:lnSpc>
                <a:spcPct val="90000"/>
              </a:lnSpc>
              <a:buFontTx/>
              <a:buChar char="-"/>
            </a:pPr>
            <a:r>
              <a:rPr lang="en-US" sz="2400" b="1" u="sng" smtClean="0">
                <a:solidFill>
                  <a:schemeClr val="bg1"/>
                </a:solidFill>
                <a:latin typeface="Arial" charset="0"/>
              </a:rPr>
              <a:t>B</a:t>
            </a:r>
            <a:r>
              <a:rPr lang="vi-VN" sz="2400" b="1" u="sng" smtClean="0">
                <a:solidFill>
                  <a:schemeClr val="bg1"/>
                </a:solidFill>
                <a:latin typeface="Arial" charset="0"/>
              </a:rPr>
              <a:t>ư</a:t>
            </a:r>
            <a:r>
              <a:rPr lang="en-US" sz="2400" b="1" u="sng" smtClean="0">
                <a:solidFill>
                  <a:schemeClr val="bg1"/>
                </a:solidFill>
                <a:latin typeface="Arial" charset="0"/>
              </a:rPr>
              <a:t>ớc 3</a:t>
            </a:r>
            <a:r>
              <a:rPr lang="en-US" sz="2400" smtClean="0">
                <a:solidFill>
                  <a:schemeClr val="bg1"/>
                </a:solidFill>
                <a:latin typeface="Arial" charset="0"/>
              </a:rPr>
              <a:t>: Nếu ng</a:t>
            </a:r>
            <a:r>
              <a:rPr lang="vi-VN" sz="2400" smtClean="0">
                <a:solidFill>
                  <a:schemeClr val="bg1"/>
                </a:solidFill>
                <a:latin typeface="Arial" charset="0"/>
              </a:rPr>
              <a:t>ư</a:t>
            </a:r>
            <a:r>
              <a:rPr lang="en-US" sz="2400" smtClean="0">
                <a:solidFill>
                  <a:schemeClr val="bg1"/>
                </a:solidFill>
                <a:latin typeface="Arial" charset="0"/>
              </a:rPr>
              <a:t>ời </a:t>
            </a:r>
            <a:r>
              <a:rPr lang="vi-VN" sz="2400" smtClean="0">
                <a:solidFill>
                  <a:schemeClr val="bg1"/>
                </a:solidFill>
                <a:latin typeface="Arial" charset="0"/>
              </a:rPr>
              <a:t>đ</a:t>
            </a:r>
            <a:r>
              <a:rPr lang="en-US" sz="2400" smtClean="0">
                <a:solidFill>
                  <a:schemeClr val="bg1"/>
                </a:solidFill>
                <a:latin typeface="Arial" charset="0"/>
              </a:rPr>
              <a:t>ó vẫn cố tình lôi kéo bạn, hãy tìm cách bỏ </a:t>
            </a:r>
            <a:r>
              <a:rPr lang="vi-VN" sz="2400" smtClean="0">
                <a:solidFill>
                  <a:schemeClr val="bg1"/>
                </a:solidFill>
                <a:latin typeface="Arial" charset="0"/>
              </a:rPr>
              <a:t>đ</a:t>
            </a:r>
            <a:r>
              <a:rPr lang="en-US" sz="2400" smtClean="0">
                <a:solidFill>
                  <a:schemeClr val="bg1"/>
                </a:solidFill>
                <a:latin typeface="Arial" charset="0"/>
              </a:rPr>
              <a:t>i, thoát khỏi n</a:t>
            </a:r>
            <a:r>
              <a:rPr lang="vi-VN" sz="2400" smtClean="0">
                <a:solidFill>
                  <a:schemeClr val="bg1"/>
                </a:solidFill>
                <a:latin typeface="Arial" charset="0"/>
              </a:rPr>
              <a:t>ơ</a:t>
            </a:r>
            <a:r>
              <a:rPr lang="en-US" sz="2400" smtClean="0">
                <a:solidFill>
                  <a:schemeClr val="bg1"/>
                </a:solidFill>
                <a:latin typeface="Arial" charset="0"/>
              </a:rPr>
              <a:t>i </a:t>
            </a:r>
            <a:r>
              <a:rPr lang="vi-VN" sz="2400" smtClean="0">
                <a:solidFill>
                  <a:schemeClr val="bg1"/>
                </a:solidFill>
                <a:latin typeface="Arial" charset="0"/>
              </a:rPr>
              <a:t>đ</a:t>
            </a:r>
            <a:r>
              <a:rPr lang="en-US" sz="2400" smtClean="0">
                <a:solidFill>
                  <a:schemeClr val="bg1"/>
                </a:solidFill>
                <a:latin typeface="Arial" charset="0"/>
              </a:rPr>
              <a:t>ó mà không chú ý tới bất kì </a:t>
            </a:r>
            <a:r>
              <a:rPr lang="vi-VN" sz="2400" smtClean="0">
                <a:solidFill>
                  <a:schemeClr val="bg1"/>
                </a:solidFill>
                <a:latin typeface="Arial" charset="0"/>
              </a:rPr>
              <a:t>đ</a:t>
            </a:r>
            <a:r>
              <a:rPr lang="en-US" sz="2400" smtClean="0">
                <a:solidFill>
                  <a:schemeClr val="bg1"/>
                </a:solidFill>
                <a:latin typeface="Arial" charset="0"/>
              </a:rPr>
              <a:t>iều gì ng</a:t>
            </a:r>
            <a:r>
              <a:rPr lang="vi-VN" sz="2400" smtClean="0">
                <a:solidFill>
                  <a:schemeClr val="bg1"/>
                </a:solidFill>
                <a:latin typeface="Arial" charset="0"/>
              </a:rPr>
              <a:t>ư</a:t>
            </a:r>
            <a:r>
              <a:rPr lang="en-US" sz="2400" smtClean="0">
                <a:solidFill>
                  <a:schemeClr val="bg1"/>
                </a:solidFill>
                <a:latin typeface="Arial" charset="0"/>
              </a:rPr>
              <a:t>ời </a:t>
            </a:r>
            <a:r>
              <a:rPr lang="vi-VN" sz="2400" smtClean="0">
                <a:solidFill>
                  <a:schemeClr val="bg1"/>
                </a:solidFill>
                <a:latin typeface="Arial" charset="0"/>
              </a:rPr>
              <a:t>đ</a:t>
            </a:r>
            <a:r>
              <a:rPr lang="en-US" sz="2400" smtClean="0">
                <a:solidFill>
                  <a:schemeClr val="bg1"/>
                </a:solidFill>
                <a:latin typeface="Arial" charset="0"/>
              </a:rPr>
              <a:t>ó </a:t>
            </a:r>
            <a:r>
              <a:rPr lang="vi-VN" sz="2400" smtClean="0">
                <a:solidFill>
                  <a:schemeClr val="bg1"/>
                </a:solidFill>
                <a:latin typeface="Arial" charset="0"/>
              </a:rPr>
              <a:t>đ</a:t>
            </a:r>
            <a:r>
              <a:rPr lang="en-US" sz="2400" smtClean="0">
                <a:solidFill>
                  <a:schemeClr val="bg1"/>
                </a:solidFill>
                <a:latin typeface="Arial" charset="0"/>
              </a:rPr>
              <a:t>ang nói</a:t>
            </a:r>
          </a:p>
        </p:txBody>
      </p:sp>
      <p:sp>
        <p:nvSpPr>
          <p:cNvPr id="40973" name="Text Box 13"/>
          <p:cNvSpPr txBox="1">
            <a:spLocks noChangeArrowheads="1"/>
          </p:cNvSpPr>
          <p:nvPr/>
        </p:nvSpPr>
        <p:spPr bwMode="auto">
          <a:xfrm>
            <a:off x="762000" y="1447800"/>
            <a:ext cx="6934200" cy="523875"/>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Arial" charset="0"/>
              </a:rPr>
              <a:t>CÁC B</a:t>
            </a:r>
            <a:r>
              <a:rPr lang="vi-VN" sz="2800" b="1">
                <a:solidFill>
                  <a:srgbClr val="0000FF"/>
                </a:solidFill>
                <a:latin typeface="Arial" charset="0"/>
              </a:rPr>
              <a:t>Ư</a:t>
            </a:r>
            <a:r>
              <a:rPr lang="en-US" sz="2800" b="1">
                <a:solidFill>
                  <a:srgbClr val="0000FF"/>
                </a:solidFill>
                <a:latin typeface="Arial" charset="0"/>
              </a:rPr>
              <a:t>ỚC TỪ CHỐI: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heel(4)">
                                      <p:cBhvr>
                                        <p:cTn id="7" dur="20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40973"/>
                                        </p:tgtEl>
                                        <p:attrNameLst>
                                          <p:attrName>style.visibility</p:attrName>
                                        </p:attrNameLst>
                                      </p:cBhvr>
                                      <p:to>
                                        <p:strVal val="visible"/>
                                      </p:to>
                                    </p:set>
                                    <p:animEffect transition="in" filter="fade">
                                      <p:cBhvr>
                                        <p:cTn id="12" dur="800" decel="100000"/>
                                        <p:tgtEl>
                                          <p:spTgt spid="40973"/>
                                        </p:tgtEl>
                                      </p:cBhvr>
                                    </p:animEffect>
                                    <p:anim calcmode="lin" valueType="num">
                                      <p:cBhvr>
                                        <p:cTn id="13" dur="800" decel="100000" fill="hold"/>
                                        <p:tgtEl>
                                          <p:spTgt spid="40973"/>
                                        </p:tgtEl>
                                        <p:attrNameLst>
                                          <p:attrName>style.rotation</p:attrName>
                                        </p:attrNameLst>
                                      </p:cBhvr>
                                      <p:tavLst>
                                        <p:tav tm="0">
                                          <p:val>
                                            <p:fltVal val="-90"/>
                                          </p:val>
                                        </p:tav>
                                        <p:tav tm="100000">
                                          <p:val>
                                            <p:fltVal val="0"/>
                                          </p:val>
                                        </p:tav>
                                      </p:tavLst>
                                    </p:anim>
                                    <p:anim calcmode="lin" valueType="num">
                                      <p:cBhvr>
                                        <p:cTn id="14" dur="800" decel="100000" fill="hold"/>
                                        <p:tgtEl>
                                          <p:spTgt spid="40973"/>
                                        </p:tgtEl>
                                        <p:attrNameLst>
                                          <p:attrName>ppt_x</p:attrName>
                                        </p:attrNameLst>
                                      </p:cBhvr>
                                      <p:tavLst>
                                        <p:tav tm="0">
                                          <p:val>
                                            <p:strVal val="#ppt_x+0.4"/>
                                          </p:val>
                                        </p:tav>
                                        <p:tav tm="100000">
                                          <p:val>
                                            <p:strVal val="#ppt_x-0.05"/>
                                          </p:val>
                                        </p:tav>
                                      </p:tavLst>
                                    </p:anim>
                                    <p:anim calcmode="lin" valueType="num">
                                      <p:cBhvr>
                                        <p:cTn id="15" dur="800" decel="100000" fill="hold"/>
                                        <p:tgtEl>
                                          <p:spTgt spid="4097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097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0973"/>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ntr" presetSubtype="0" fill="hold" nodeType="clickEffect">
                                  <p:stCondLst>
                                    <p:cond delay="0"/>
                                  </p:stCondLst>
                                  <p:childTnLst>
                                    <p:set>
                                      <p:cBhvr>
                                        <p:cTn id="21" dur="1" fill="hold">
                                          <p:stCondLst>
                                            <p:cond delay="0"/>
                                          </p:stCondLst>
                                        </p:cTn>
                                        <p:tgtEl>
                                          <p:spTgt spid="40963">
                                            <p:txEl>
                                              <p:pRg st="2" end="2"/>
                                            </p:txEl>
                                          </p:spTgt>
                                        </p:tgtEl>
                                        <p:attrNameLst>
                                          <p:attrName>style.visibility</p:attrName>
                                        </p:attrNameLst>
                                      </p:cBhvr>
                                      <p:to>
                                        <p:strVal val="visible"/>
                                      </p:to>
                                    </p:set>
                                    <p:animEffect transition="in" filter="fade">
                                      <p:cBhvr>
                                        <p:cTn id="22" dur="2000"/>
                                        <p:tgtEl>
                                          <p:spTgt spid="40963">
                                            <p:txEl>
                                              <p:pRg st="2" end="2"/>
                                            </p:txEl>
                                          </p:spTgt>
                                        </p:tgtEl>
                                      </p:cBhvr>
                                    </p:animEffect>
                                    <p:anim calcmode="lin" valueType="num">
                                      <p:cBhvr>
                                        <p:cTn id="23" dur="2000" fill="hold"/>
                                        <p:tgtEl>
                                          <p:spTgt spid="40963">
                                            <p:txEl>
                                              <p:pRg st="2" end="2"/>
                                            </p:txEl>
                                          </p:spTgt>
                                        </p:tgtEl>
                                        <p:attrNameLst>
                                          <p:attrName>style.rotation</p:attrName>
                                        </p:attrNameLst>
                                      </p:cBhvr>
                                      <p:tavLst>
                                        <p:tav tm="0">
                                          <p:val>
                                            <p:fltVal val="720"/>
                                          </p:val>
                                        </p:tav>
                                        <p:tav tm="100000">
                                          <p:val>
                                            <p:fltVal val="0"/>
                                          </p:val>
                                        </p:tav>
                                      </p:tavLst>
                                    </p:anim>
                                    <p:anim calcmode="lin" valueType="num">
                                      <p:cBhvr>
                                        <p:cTn id="24" dur="2000" fill="hold"/>
                                        <p:tgtEl>
                                          <p:spTgt spid="40963">
                                            <p:txEl>
                                              <p:pRg st="2" end="2"/>
                                            </p:txEl>
                                          </p:spTgt>
                                        </p:tgtEl>
                                        <p:attrNameLst>
                                          <p:attrName>ppt_h</p:attrName>
                                        </p:attrNameLst>
                                      </p:cBhvr>
                                      <p:tavLst>
                                        <p:tav tm="0">
                                          <p:val>
                                            <p:fltVal val="0"/>
                                          </p:val>
                                        </p:tav>
                                        <p:tav tm="100000">
                                          <p:val>
                                            <p:strVal val="#ppt_h"/>
                                          </p:val>
                                        </p:tav>
                                      </p:tavLst>
                                    </p:anim>
                                    <p:anim calcmode="lin" valueType="num">
                                      <p:cBhvr>
                                        <p:cTn id="25" dur="2000" fill="hold"/>
                                        <p:tgtEl>
                                          <p:spTgt spid="4096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ntr" presetSubtype="0" fill="hold" nodeType="clickEffect">
                                  <p:stCondLst>
                                    <p:cond delay="0"/>
                                  </p:stCondLst>
                                  <p:childTnLst>
                                    <p:set>
                                      <p:cBhvr>
                                        <p:cTn id="29" dur="1" fill="hold">
                                          <p:stCondLst>
                                            <p:cond delay="0"/>
                                          </p:stCondLst>
                                        </p:cTn>
                                        <p:tgtEl>
                                          <p:spTgt spid="40963">
                                            <p:txEl>
                                              <p:pRg st="4" end="4"/>
                                            </p:txEl>
                                          </p:spTgt>
                                        </p:tgtEl>
                                        <p:attrNameLst>
                                          <p:attrName>style.visibility</p:attrName>
                                        </p:attrNameLst>
                                      </p:cBhvr>
                                      <p:to>
                                        <p:strVal val="visible"/>
                                      </p:to>
                                    </p:set>
                                    <p:anim calcmode="lin" valueType="num">
                                      <p:cBhvr>
                                        <p:cTn id="30" dur="500" decel="50000" fill="hold">
                                          <p:stCondLst>
                                            <p:cond delay="0"/>
                                          </p:stCondLst>
                                        </p:cTn>
                                        <p:tgtEl>
                                          <p:spTgt spid="40963">
                                            <p:txEl>
                                              <p:pRg st="4" end="4"/>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0963">
                                            <p:txEl>
                                              <p:pRg st="4" end="4"/>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0963">
                                            <p:txEl>
                                              <p:pRg st="4" end="4"/>
                                            </p:txEl>
                                          </p:spTgt>
                                        </p:tgtEl>
                                        <p:attrNameLst>
                                          <p:attrName>ppt_w</p:attrName>
                                        </p:attrNameLst>
                                      </p:cBhvr>
                                      <p:tavLst>
                                        <p:tav tm="0">
                                          <p:val>
                                            <p:strVal val="#ppt_w*.05"/>
                                          </p:val>
                                        </p:tav>
                                        <p:tav tm="100000">
                                          <p:val>
                                            <p:strVal val="#ppt_w"/>
                                          </p:val>
                                        </p:tav>
                                      </p:tavLst>
                                    </p:anim>
                                    <p:anim calcmode="lin" valueType="num">
                                      <p:cBhvr>
                                        <p:cTn id="33" dur="1000" fill="hold"/>
                                        <p:tgtEl>
                                          <p:spTgt spid="40963">
                                            <p:txEl>
                                              <p:pRg st="4" end="4"/>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0963">
                                            <p:txEl>
                                              <p:pRg st="4" end="4"/>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0963">
                                            <p:txEl>
                                              <p:pRg st="4" end="4"/>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0963">
                                            <p:txEl>
                                              <p:pRg st="4" end="4"/>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096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40963">
                                            <p:txEl>
                                              <p:pRg st="6" end="6"/>
                                            </p:txEl>
                                          </p:spTgt>
                                        </p:tgtEl>
                                        <p:attrNameLst>
                                          <p:attrName>style.visibility</p:attrName>
                                        </p:attrNameLst>
                                      </p:cBhvr>
                                      <p:to>
                                        <p:strVal val="visible"/>
                                      </p:to>
                                    </p:set>
                                    <p:animScale>
                                      <p:cBhvr>
                                        <p:cTn id="42" dur="1000" decel="50000" fill="hold">
                                          <p:stCondLst>
                                            <p:cond delay="0"/>
                                          </p:stCondLst>
                                        </p:cTn>
                                        <p:tgtEl>
                                          <p:spTgt spid="4096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40963">
                                            <p:txEl>
                                              <p:pRg st="6" end="6"/>
                                            </p:txEl>
                                          </p:spTgt>
                                        </p:tgtEl>
                                        <p:attrNameLst>
                                          <p:attrName>ppt_x</p:attrName>
                                          <p:attrName>ppt_y</p:attrName>
                                        </p:attrNameLst>
                                      </p:cBhvr>
                                    </p:animMotion>
                                    <p:animEffect transition="in" filter="fade">
                                      <p:cBhvr>
                                        <p:cTn id="44" dur="1000"/>
                                        <p:tgtEl>
                                          <p:spTgt spid="40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14"/>
          <p:cNvPicPr>
            <a:picLocks noChangeAspect="1" noChangeArrowheads="1"/>
          </p:cNvPicPr>
          <p:nvPr/>
        </p:nvPicPr>
        <p:blipFill>
          <a:blip r:embed="rId2"/>
          <a:srcRect/>
          <a:stretch>
            <a:fillRect/>
          </a:stretch>
        </p:blipFill>
        <p:spPr bwMode="auto">
          <a:xfrm>
            <a:off x="0" y="0"/>
            <a:ext cx="9144000" cy="6699250"/>
          </a:xfrm>
          <a:prstGeom prst="rect">
            <a:avLst/>
          </a:prstGeom>
          <a:noFill/>
          <a:ln w="9525">
            <a:noFill/>
            <a:miter lim="800000"/>
            <a:headEnd/>
            <a:tailEnd/>
          </a:ln>
        </p:spPr>
      </p:pic>
      <p:sp>
        <p:nvSpPr>
          <p:cNvPr id="41986" name="Rectangle 2"/>
          <p:cNvSpPr>
            <a:spLocks noGrp="1" noChangeArrowheads="1"/>
          </p:cNvSpPr>
          <p:nvPr>
            <p:ph type="title"/>
          </p:nvPr>
        </p:nvSpPr>
        <p:spPr/>
        <p:txBody>
          <a:bodyPr/>
          <a:lstStyle/>
          <a:p>
            <a:pPr eaLnBrk="1" hangingPunct="1"/>
            <a:r>
              <a:rPr lang="en-US" sz="4000" smtClean="0">
                <a:solidFill>
                  <a:srgbClr val="0000FF"/>
                </a:solidFill>
              </a:rPr>
              <a:t>THẢO LUẬN NHÓM:</a:t>
            </a:r>
          </a:p>
        </p:txBody>
      </p:sp>
      <p:sp>
        <p:nvSpPr>
          <p:cNvPr id="41987" name="Rectangle 3"/>
          <p:cNvSpPr>
            <a:spLocks noGrp="1" noChangeArrowheads="1"/>
          </p:cNvSpPr>
          <p:nvPr>
            <p:ph type="body" idx="1"/>
          </p:nvPr>
        </p:nvSpPr>
        <p:spPr>
          <a:xfrm>
            <a:off x="0" y="1371600"/>
            <a:ext cx="9144000" cy="4754563"/>
          </a:xfrm>
        </p:spPr>
        <p:txBody>
          <a:bodyPr/>
          <a:lstStyle/>
          <a:p>
            <a:pPr algn="ctr" eaLnBrk="1" hangingPunct="1">
              <a:buFontTx/>
              <a:buNone/>
            </a:pPr>
            <a:r>
              <a:rPr lang="en-US" sz="2800" smtClean="0">
                <a:solidFill>
                  <a:srgbClr val="FF00FF"/>
                </a:solidFill>
              </a:rPr>
              <a:t>Mỗi tổ chia thành 2 nhóm </a:t>
            </a:r>
          </a:p>
          <a:p>
            <a:pPr algn="ctr" eaLnBrk="1" hangingPunct="1">
              <a:buFontTx/>
              <a:buNone/>
            </a:pPr>
            <a:r>
              <a:rPr lang="en-US" sz="2800" smtClean="0">
                <a:solidFill>
                  <a:srgbClr val="FF00FF"/>
                </a:solidFill>
              </a:rPr>
              <a:t>và cùng thảo luận chung 1 tình huống</a:t>
            </a:r>
          </a:p>
          <a:p>
            <a:pPr eaLnBrk="1" hangingPunct="1">
              <a:buFontTx/>
              <a:buNone/>
            </a:pPr>
            <a:endParaRPr lang="en-US" sz="2800" smtClean="0">
              <a:solidFill>
                <a:srgbClr val="66FF33"/>
              </a:solidFill>
            </a:endParaRPr>
          </a:p>
          <a:p>
            <a:pPr eaLnBrk="1" hangingPunct="1">
              <a:buFontTx/>
              <a:buNone/>
            </a:pPr>
            <a:r>
              <a:rPr lang="en-US" sz="2400" b="1" smtClean="0"/>
              <a:t>       -  Tổ 1 : Tình huống 1</a:t>
            </a:r>
          </a:p>
          <a:p>
            <a:pPr eaLnBrk="1" hangingPunct="1">
              <a:buFontTx/>
              <a:buNone/>
            </a:pPr>
            <a:endParaRPr lang="en-US" sz="2400" b="1" smtClean="0"/>
          </a:p>
          <a:p>
            <a:pPr eaLnBrk="1" hangingPunct="1">
              <a:buFontTx/>
              <a:buNone/>
            </a:pPr>
            <a:endParaRPr lang="en-US" sz="2400" b="1" smtClean="0"/>
          </a:p>
          <a:p>
            <a:pPr eaLnBrk="1" hangingPunct="1">
              <a:buFontTx/>
              <a:buNone/>
            </a:pPr>
            <a:r>
              <a:rPr lang="en-US" sz="2400" b="1" smtClean="0"/>
              <a:t>       -  Tổ 2 : Tình huống 2</a:t>
            </a:r>
          </a:p>
          <a:p>
            <a:pPr eaLnBrk="1" hangingPunct="1">
              <a:buFontTx/>
              <a:buNone/>
            </a:pPr>
            <a:endParaRPr lang="en-US" sz="2400" b="1" smtClean="0"/>
          </a:p>
          <a:p>
            <a:pPr eaLnBrk="1" hangingPunct="1">
              <a:buFontTx/>
              <a:buNone/>
            </a:pPr>
            <a:endParaRPr lang="en-US" sz="2400" b="1" smtClean="0"/>
          </a:p>
          <a:p>
            <a:pPr eaLnBrk="1" hangingPunct="1">
              <a:buFontTx/>
              <a:buNone/>
            </a:pPr>
            <a:r>
              <a:rPr lang="en-US" sz="2400" b="1" smtClean="0"/>
              <a:t>       -  Tổ 3 : Tình huống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decel="50000" fill="hold">
                                          <p:stCondLst>
                                            <p:cond delay="0"/>
                                          </p:stCondLst>
                                        </p:cTn>
                                        <p:tgtEl>
                                          <p:spTgt spid="4198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98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986"/>
                                        </p:tgtEl>
                                        <p:attrNameLst>
                                          <p:attrName>ppt_w</p:attrName>
                                        </p:attrNameLst>
                                      </p:cBhvr>
                                      <p:tavLst>
                                        <p:tav tm="0">
                                          <p:val>
                                            <p:strVal val="#ppt_w*.05"/>
                                          </p:val>
                                        </p:tav>
                                        <p:tav tm="100000">
                                          <p:val>
                                            <p:strVal val="#ppt_w"/>
                                          </p:val>
                                        </p:tav>
                                      </p:tavLst>
                                    </p:anim>
                                    <p:anim calcmode="lin" valueType="num">
                                      <p:cBhvr>
                                        <p:cTn id="10" dur="1000" fill="hold"/>
                                        <p:tgtEl>
                                          <p:spTgt spid="4198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98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98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98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986"/>
                                        </p:tgtEl>
                                      </p:cBhvr>
                                    </p:animEffect>
                                  </p:childTnLst>
                                </p:cTn>
                              </p:par>
                              <p:par>
                                <p:cTn id="15" presetID="6" presetClass="entr" presetSubtype="16" fill="hold" nodeType="withEffect">
                                  <p:stCondLst>
                                    <p:cond delay="0"/>
                                  </p:stCondLst>
                                  <p:childTnLst>
                                    <p:set>
                                      <p:cBhvr>
                                        <p:cTn id="16" dur="1" fill="hold">
                                          <p:stCondLst>
                                            <p:cond delay="0"/>
                                          </p:stCondLst>
                                        </p:cTn>
                                        <p:tgtEl>
                                          <p:spTgt spid="41987">
                                            <p:txEl>
                                              <p:pRg st="0" end="0"/>
                                            </p:txEl>
                                          </p:spTgt>
                                        </p:tgtEl>
                                        <p:attrNameLst>
                                          <p:attrName>style.visibility</p:attrName>
                                        </p:attrNameLst>
                                      </p:cBhvr>
                                      <p:to>
                                        <p:strVal val="visible"/>
                                      </p:to>
                                    </p:set>
                                    <p:animEffect transition="in" filter="circle(in)">
                                      <p:cBhvr>
                                        <p:cTn id="17" dur="2000"/>
                                        <p:tgtEl>
                                          <p:spTgt spid="41987">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41987">
                                            <p:txEl>
                                              <p:pRg st="1" end="1"/>
                                            </p:txEl>
                                          </p:spTgt>
                                        </p:tgtEl>
                                        <p:attrNameLst>
                                          <p:attrName>style.visibility</p:attrName>
                                        </p:attrNameLst>
                                      </p:cBhvr>
                                      <p:to>
                                        <p:strVal val="visible"/>
                                      </p:to>
                                    </p:set>
                                    <p:animEffect transition="in" filter="circle(in)">
                                      <p:cBhvr>
                                        <p:cTn id="20" dur="2000"/>
                                        <p:tgtEl>
                                          <p:spTgt spid="41987">
                                            <p:txEl>
                                              <p:pRg st="1" end="1"/>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41987">
                                            <p:txEl>
                                              <p:pRg st="3" end="3"/>
                                            </p:txEl>
                                          </p:spTgt>
                                        </p:tgtEl>
                                        <p:attrNameLst>
                                          <p:attrName>style.visibility</p:attrName>
                                        </p:attrNameLst>
                                      </p:cBhvr>
                                      <p:to>
                                        <p:strVal val="visible"/>
                                      </p:to>
                                    </p:set>
                                    <p:animEffect transition="in" filter="checkerboard(across)">
                                      <p:cBhvr>
                                        <p:cTn id="23" dur="500"/>
                                        <p:tgtEl>
                                          <p:spTgt spid="41987">
                                            <p:txEl>
                                              <p:pRg st="3" end="3"/>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41987">
                                            <p:txEl>
                                              <p:pRg st="6" end="6"/>
                                            </p:txEl>
                                          </p:spTgt>
                                        </p:tgtEl>
                                        <p:attrNameLst>
                                          <p:attrName>style.visibility</p:attrName>
                                        </p:attrNameLst>
                                      </p:cBhvr>
                                      <p:to>
                                        <p:strVal val="visible"/>
                                      </p:to>
                                    </p:set>
                                    <p:animEffect transition="in" filter="checkerboard(across)">
                                      <p:cBhvr>
                                        <p:cTn id="26" dur="500"/>
                                        <p:tgtEl>
                                          <p:spTgt spid="41987">
                                            <p:txEl>
                                              <p:pRg st="6" end="6"/>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41987">
                                            <p:txEl>
                                              <p:pRg st="9" end="9"/>
                                            </p:txEl>
                                          </p:spTgt>
                                        </p:tgtEl>
                                        <p:attrNameLst>
                                          <p:attrName>style.visibility</p:attrName>
                                        </p:attrNameLst>
                                      </p:cBhvr>
                                      <p:to>
                                        <p:strVal val="visible"/>
                                      </p:to>
                                    </p:set>
                                    <p:animEffect transition="in" filter="checkerboard(across)">
                                      <p:cBhvr>
                                        <p:cTn id="29" dur="500"/>
                                        <p:tgtEl>
                                          <p:spTgt spid="419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7813"/>
            <a:ext cx="8229600" cy="1093787"/>
          </a:xfrm>
        </p:spPr>
        <p:txBody>
          <a:bodyPr/>
          <a:lstStyle/>
          <a:p>
            <a:pPr eaLnBrk="1" hangingPunct="1"/>
            <a:r>
              <a:rPr lang="en-US" sz="4400" b="1" smtClean="0">
                <a:latin typeface="Arial" charset="0"/>
              </a:rPr>
              <a:t>Tình huống 1</a:t>
            </a:r>
          </a:p>
        </p:txBody>
      </p:sp>
      <p:sp>
        <p:nvSpPr>
          <p:cNvPr id="46083" name="Rectangle 3"/>
          <p:cNvSpPr>
            <a:spLocks noGrp="1" noChangeArrowheads="1"/>
          </p:cNvSpPr>
          <p:nvPr>
            <p:ph type="body" idx="1"/>
          </p:nvPr>
        </p:nvSpPr>
        <p:spPr>
          <a:xfrm>
            <a:off x="304800" y="1447800"/>
            <a:ext cx="8534400" cy="4678363"/>
          </a:xfrm>
        </p:spPr>
        <p:txBody>
          <a:bodyPr/>
          <a:lstStyle/>
          <a:p>
            <a:pPr eaLnBrk="1" hangingPunct="1">
              <a:buFont typeface="Wingdings" pitchFamily="2" charset="2"/>
              <a:buNone/>
            </a:pPr>
            <a:r>
              <a:rPr lang="en-US" sz="2000" smtClean="0"/>
              <a:t>    </a:t>
            </a:r>
          </a:p>
          <a:p>
            <a:pPr eaLnBrk="1" hangingPunct="1">
              <a:buFont typeface="Wingdings" pitchFamily="2" charset="2"/>
              <a:buNone/>
            </a:pPr>
            <a:endParaRPr lang="en-US" sz="2000" smtClean="0"/>
          </a:p>
          <a:p>
            <a:pPr eaLnBrk="1" hangingPunct="1">
              <a:buFont typeface="Wingdings" pitchFamily="2" charset="2"/>
              <a:buNone/>
            </a:pPr>
            <a:r>
              <a:rPr lang="en-US" sz="2000" smtClean="0"/>
              <a:t>    </a:t>
            </a:r>
          </a:p>
          <a:p>
            <a:pPr eaLnBrk="1" hangingPunct="1">
              <a:buFont typeface="Wingdings" pitchFamily="2" charset="2"/>
              <a:buNone/>
            </a:pPr>
            <a:endParaRPr lang="en-US" sz="2000" smtClean="0"/>
          </a:p>
          <a:p>
            <a:pPr eaLnBrk="1" hangingPunct="1">
              <a:buFont typeface="Wingdings" pitchFamily="2" charset="2"/>
              <a:buNone/>
            </a:pPr>
            <a:endParaRPr lang="en-US" sz="2000" smtClean="0"/>
          </a:p>
          <a:p>
            <a:pPr eaLnBrk="1" hangingPunct="1">
              <a:buFont typeface="Wingdings" pitchFamily="2" charset="2"/>
              <a:buNone/>
            </a:pPr>
            <a:endParaRPr lang="en-US" sz="2000" smtClean="0"/>
          </a:p>
          <a:p>
            <a:pPr eaLnBrk="1" hangingPunct="1">
              <a:buFont typeface="Wingdings" pitchFamily="2" charset="2"/>
              <a:buNone/>
            </a:pPr>
            <a:endParaRPr lang="en-US" sz="2000" smtClean="0"/>
          </a:p>
          <a:p>
            <a:pPr eaLnBrk="1" hangingPunct="1">
              <a:buFont typeface="Wingdings" pitchFamily="2" charset="2"/>
              <a:buNone/>
            </a:pPr>
            <a:r>
              <a:rPr lang="en-US" sz="2000" smtClean="0"/>
              <a:t>    </a:t>
            </a:r>
          </a:p>
          <a:p>
            <a:pPr eaLnBrk="1" hangingPunct="1">
              <a:buFont typeface="Wingdings" pitchFamily="2" charset="2"/>
              <a:buNone/>
            </a:pPr>
            <a:r>
              <a:rPr lang="en-US" sz="2000" smtClean="0"/>
              <a:t>    </a:t>
            </a:r>
          </a:p>
          <a:p>
            <a:pPr eaLnBrk="1" hangingPunct="1">
              <a:buFont typeface="Wingdings" pitchFamily="2" charset="2"/>
              <a:buNone/>
            </a:pPr>
            <a:r>
              <a:rPr lang="en-US" sz="2000" b="1" u="sng" smtClean="0"/>
              <a:t>Nhiệm vụ</a:t>
            </a:r>
            <a:r>
              <a:rPr lang="en-US" sz="2000" smtClean="0"/>
              <a:t> : Bạn hãy thử </a:t>
            </a:r>
            <a:r>
              <a:rPr lang="vi-VN" sz="2000" smtClean="0"/>
              <a:t>đ</a:t>
            </a:r>
            <a:r>
              <a:rPr lang="en-US" sz="2000" smtClean="0"/>
              <a:t>óng vai Tùng và các anh lớn h</a:t>
            </a:r>
            <a:r>
              <a:rPr lang="vi-VN" sz="2000" smtClean="0"/>
              <a:t>ơ</a:t>
            </a:r>
            <a:r>
              <a:rPr lang="en-US" sz="2000" smtClean="0"/>
              <a:t>n </a:t>
            </a:r>
            <a:r>
              <a:rPr lang="vi-VN" sz="2000" smtClean="0"/>
              <a:t>đ</a:t>
            </a:r>
            <a:r>
              <a:rPr lang="en-US" sz="2000" smtClean="0"/>
              <a:t>ể </a:t>
            </a:r>
            <a:r>
              <a:rPr lang="vi-VN" sz="2000" smtClean="0"/>
              <a:t>đư</a:t>
            </a:r>
            <a:r>
              <a:rPr lang="en-US" sz="2000" smtClean="0"/>
              <a:t>a ra lời mời uống r</a:t>
            </a:r>
            <a:r>
              <a:rPr lang="vi-VN" sz="2000" smtClean="0"/>
              <a:t>ư</a:t>
            </a:r>
            <a:r>
              <a:rPr lang="en-US" sz="2000" smtClean="0"/>
              <a:t>ợu (bia) và lời từ chối c</a:t>
            </a:r>
            <a:r>
              <a:rPr lang="vi-VN" sz="2000" smtClean="0"/>
              <a:t>ươ</a:t>
            </a:r>
            <a:r>
              <a:rPr lang="en-US" sz="2000" smtClean="0"/>
              <a:t>ng quyết nhé.</a:t>
            </a:r>
          </a:p>
        </p:txBody>
      </p:sp>
      <p:pic>
        <p:nvPicPr>
          <p:cNvPr id="46084" name="Picture 4" descr="1"/>
          <p:cNvPicPr>
            <a:picLocks noChangeAspect="1" noChangeArrowheads="1"/>
          </p:cNvPicPr>
          <p:nvPr/>
        </p:nvPicPr>
        <p:blipFill>
          <a:blip r:embed="rId2"/>
          <a:srcRect/>
          <a:stretch>
            <a:fillRect/>
          </a:stretch>
        </p:blipFill>
        <p:spPr bwMode="auto">
          <a:xfrm>
            <a:off x="4038600" y="685800"/>
            <a:ext cx="4897438" cy="3962400"/>
          </a:xfrm>
          <a:prstGeom prst="rect">
            <a:avLst/>
          </a:prstGeom>
          <a:noFill/>
          <a:ln w="9525">
            <a:noFill/>
            <a:miter lim="800000"/>
            <a:headEnd/>
            <a:tailEnd/>
          </a:ln>
        </p:spPr>
      </p:pic>
      <p:sp>
        <p:nvSpPr>
          <p:cNvPr id="46085" name="Text Box 5"/>
          <p:cNvSpPr txBox="1">
            <a:spLocks noChangeArrowheads="1"/>
          </p:cNvSpPr>
          <p:nvPr/>
        </p:nvSpPr>
        <p:spPr bwMode="auto">
          <a:xfrm>
            <a:off x="533400" y="990600"/>
            <a:ext cx="3657600" cy="1784350"/>
          </a:xfrm>
          <a:prstGeom prst="rect">
            <a:avLst/>
          </a:prstGeom>
          <a:noFill/>
          <a:ln w="9525">
            <a:noFill/>
            <a:miter lim="800000"/>
            <a:headEnd/>
            <a:tailEnd/>
          </a:ln>
        </p:spPr>
        <p:txBody>
          <a:bodyPr>
            <a:spAutoFit/>
          </a:bodyPr>
          <a:lstStyle/>
          <a:p>
            <a:pPr>
              <a:spcBef>
                <a:spcPct val="50000"/>
              </a:spcBef>
            </a:pPr>
            <a:endParaRPr lang="en-US" sz="2000">
              <a:latin typeface="Arial" charset="0"/>
            </a:endParaRPr>
          </a:p>
          <a:p>
            <a:pPr>
              <a:spcBef>
                <a:spcPct val="50000"/>
              </a:spcBef>
            </a:pPr>
            <a:r>
              <a:rPr lang="en-US" sz="2000">
                <a:latin typeface="Arial" charset="0"/>
              </a:rPr>
              <a:t>Trong 1 buổi liên hoan, Tùng ngồi cùng mâm với mấy anh lớn tuổi và bị ép uống r</a:t>
            </a:r>
            <a:r>
              <a:rPr lang="vi-VN" sz="2000">
                <a:latin typeface="Arial" charset="0"/>
              </a:rPr>
              <a:t>ư</a:t>
            </a:r>
            <a:r>
              <a:rPr lang="en-US" sz="2000">
                <a:latin typeface="Arial" charset="0"/>
              </a:rPr>
              <a:t>ợu. Tùng </a:t>
            </a:r>
            <a:r>
              <a:rPr lang="vi-VN" sz="2000">
                <a:latin typeface="Arial" charset="0"/>
              </a:rPr>
              <a:t>đ</a:t>
            </a:r>
            <a:r>
              <a:rPr lang="en-US" sz="2000">
                <a:latin typeface="Arial" charset="0"/>
              </a:rPr>
              <a:t>ang cố gắng từ chối.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fill="hold"/>
                                        <p:tgtEl>
                                          <p:spTgt spid="46082"/>
                                        </p:tgtEl>
                                        <p:attrNameLst>
                                          <p:attrName>ppt_w</p:attrName>
                                        </p:attrNameLst>
                                      </p:cBhvr>
                                      <p:tavLst>
                                        <p:tav tm="0">
                                          <p:val>
                                            <p:fltVal val="0"/>
                                          </p:val>
                                        </p:tav>
                                        <p:tav tm="100000">
                                          <p:val>
                                            <p:strVal val="#ppt_w"/>
                                          </p:val>
                                        </p:tav>
                                      </p:tavLst>
                                    </p:anim>
                                    <p:anim calcmode="lin" valueType="num">
                                      <p:cBhvr>
                                        <p:cTn id="8" dur="500" fill="hold"/>
                                        <p:tgtEl>
                                          <p:spTgt spid="46082"/>
                                        </p:tgtEl>
                                        <p:attrNameLst>
                                          <p:attrName>ppt_h</p:attrName>
                                        </p:attrNameLst>
                                      </p:cBhvr>
                                      <p:tavLst>
                                        <p:tav tm="0">
                                          <p:val>
                                            <p:strVal val="#ppt_h"/>
                                          </p:val>
                                        </p:tav>
                                        <p:tav tm="100000">
                                          <p:val>
                                            <p:strVal val="#ppt_h"/>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6085"/>
                                        </p:tgtEl>
                                        <p:attrNameLst>
                                          <p:attrName>style.visibility</p:attrName>
                                        </p:attrNameLst>
                                      </p:cBhvr>
                                      <p:to>
                                        <p:strVal val="visible"/>
                                      </p:to>
                                    </p:set>
                                    <p:animEffect transition="in" filter="wipe(down)">
                                      <p:cBhvr>
                                        <p:cTn id="11" dur="580">
                                          <p:stCondLst>
                                            <p:cond delay="0"/>
                                          </p:stCondLst>
                                        </p:cTn>
                                        <p:tgtEl>
                                          <p:spTgt spid="46085"/>
                                        </p:tgtEl>
                                      </p:cBhvr>
                                    </p:animEffect>
                                    <p:anim calcmode="lin" valueType="num">
                                      <p:cBhvr>
                                        <p:cTn id="12" dur="1822" tmFilter="0,0; 0.14,0.36; 0.43,0.73; 0.71,0.91; 1.0,1.0">
                                          <p:stCondLst>
                                            <p:cond delay="0"/>
                                          </p:stCondLst>
                                        </p:cTn>
                                        <p:tgtEl>
                                          <p:spTgt spid="4608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608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608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608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6085"/>
                                        </p:tgtEl>
                                        <p:attrNameLst>
                                          <p:attrName>ppt_y</p:attrName>
                                        </p:attrNameLst>
                                      </p:cBhvr>
                                      <p:tavLst>
                                        <p:tav tm="0" fmla="#ppt_y-sin(pi*$)/81">
                                          <p:val>
                                            <p:fltVal val="0"/>
                                          </p:val>
                                        </p:tav>
                                        <p:tav tm="100000">
                                          <p:val>
                                            <p:fltVal val="1"/>
                                          </p:val>
                                        </p:tav>
                                      </p:tavLst>
                                    </p:anim>
                                    <p:animScale>
                                      <p:cBhvr>
                                        <p:cTn id="17" dur="26">
                                          <p:stCondLst>
                                            <p:cond delay="650"/>
                                          </p:stCondLst>
                                        </p:cTn>
                                        <p:tgtEl>
                                          <p:spTgt spid="46085"/>
                                        </p:tgtEl>
                                      </p:cBhvr>
                                      <p:to x="100000" y="60000"/>
                                    </p:animScale>
                                    <p:animScale>
                                      <p:cBhvr>
                                        <p:cTn id="18" dur="166" decel="50000">
                                          <p:stCondLst>
                                            <p:cond delay="676"/>
                                          </p:stCondLst>
                                        </p:cTn>
                                        <p:tgtEl>
                                          <p:spTgt spid="46085"/>
                                        </p:tgtEl>
                                      </p:cBhvr>
                                      <p:to x="100000" y="100000"/>
                                    </p:animScale>
                                    <p:animScale>
                                      <p:cBhvr>
                                        <p:cTn id="19" dur="26">
                                          <p:stCondLst>
                                            <p:cond delay="1312"/>
                                          </p:stCondLst>
                                        </p:cTn>
                                        <p:tgtEl>
                                          <p:spTgt spid="46085"/>
                                        </p:tgtEl>
                                      </p:cBhvr>
                                      <p:to x="100000" y="80000"/>
                                    </p:animScale>
                                    <p:animScale>
                                      <p:cBhvr>
                                        <p:cTn id="20" dur="166" decel="50000">
                                          <p:stCondLst>
                                            <p:cond delay="1338"/>
                                          </p:stCondLst>
                                        </p:cTn>
                                        <p:tgtEl>
                                          <p:spTgt spid="46085"/>
                                        </p:tgtEl>
                                      </p:cBhvr>
                                      <p:to x="100000" y="100000"/>
                                    </p:animScale>
                                    <p:animScale>
                                      <p:cBhvr>
                                        <p:cTn id="21" dur="26">
                                          <p:stCondLst>
                                            <p:cond delay="1642"/>
                                          </p:stCondLst>
                                        </p:cTn>
                                        <p:tgtEl>
                                          <p:spTgt spid="46085"/>
                                        </p:tgtEl>
                                      </p:cBhvr>
                                      <p:to x="100000" y="90000"/>
                                    </p:animScale>
                                    <p:animScale>
                                      <p:cBhvr>
                                        <p:cTn id="22" dur="166" decel="50000">
                                          <p:stCondLst>
                                            <p:cond delay="1668"/>
                                          </p:stCondLst>
                                        </p:cTn>
                                        <p:tgtEl>
                                          <p:spTgt spid="46085"/>
                                        </p:tgtEl>
                                      </p:cBhvr>
                                      <p:to x="100000" y="100000"/>
                                    </p:animScale>
                                    <p:animScale>
                                      <p:cBhvr>
                                        <p:cTn id="23" dur="26">
                                          <p:stCondLst>
                                            <p:cond delay="1808"/>
                                          </p:stCondLst>
                                        </p:cTn>
                                        <p:tgtEl>
                                          <p:spTgt spid="46085"/>
                                        </p:tgtEl>
                                      </p:cBhvr>
                                      <p:to x="100000" y="95000"/>
                                    </p:animScale>
                                    <p:animScale>
                                      <p:cBhvr>
                                        <p:cTn id="24" dur="166" decel="50000">
                                          <p:stCondLst>
                                            <p:cond delay="1834"/>
                                          </p:stCondLst>
                                        </p:cTn>
                                        <p:tgtEl>
                                          <p:spTgt spid="46085"/>
                                        </p:tgtEl>
                                      </p:cBhvr>
                                      <p:to x="100000" y="100000"/>
                                    </p:animScale>
                                  </p:childTnLst>
                                </p:cTn>
                              </p:par>
                              <p:par>
                                <p:cTn id="25" presetID="15" presetClass="entr" presetSubtype="0" fill="hold" nodeType="withEffect">
                                  <p:stCondLst>
                                    <p:cond delay="0"/>
                                  </p:stCondLst>
                                  <p:childTnLst>
                                    <p:set>
                                      <p:cBhvr>
                                        <p:cTn id="26" dur="1" fill="hold">
                                          <p:stCondLst>
                                            <p:cond delay="0"/>
                                          </p:stCondLst>
                                        </p:cTn>
                                        <p:tgtEl>
                                          <p:spTgt spid="46083">
                                            <p:txEl>
                                              <p:pRg st="9" end="9"/>
                                            </p:txEl>
                                          </p:spTgt>
                                        </p:tgtEl>
                                        <p:attrNameLst>
                                          <p:attrName>style.visibility</p:attrName>
                                        </p:attrNameLst>
                                      </p:cBhvr>
                                      <p:to>
                                        <p:strVal val="visible"/>
                                      </p:to>
                                    </p:set>
                                    <p:anim calcmode="lin" valueType="num">
                                      <p:cBhvr>
                                        <p:cTn id="27" dur="1000" fill="hold"/>
                                        <p:tgtEl>
                                          <p:spTgt spid="46083">
                                            <p:txEl>
                                              <p:pRg st="9" end="9"/>
                                            </p:txEl>
                                          </p:spTgt>
                                        </p:tgtEl>
                                        <p:attrNameLst>
                                          <p:attrName>ppt_w</p:attrName>
                                        </p:attrNameLst>
                                      </p:cBhvr>
                                      <p:tavLst>
                                        <p:tav tm="0">
                                          <p:val>
                                            <p:fltVal val="0"/>
                                          </p:val>
                                        </p:tav>
                                        <p:tav tm="100000">
                                          <p:val>
                                            <p:strVal val="#ppt_w"/>
                                          </p:val>
                                        </p:tav>
                                      </p:tavLst>
                                    </p:anim>
                                    <p:anim calcmode="lin" valueType="num">
                                      <p:cBhvr>
                                        <p:cTn id="28" dur="1000" fill="hold"/>
                                        <p:tgtEl>
                                          <p:spTgt spid="46083">
                                            <p:txEl>
                                              <p:pRg st="9" end="9"/>
                                            </p:txEl>
                                          </p:spTgt>
                                        </p:tgtEl>
                                        <p:attrNameLst>
                                          <p:attrName>ppt_h</p:attrName>
                                        </p:attrNameLst>
                                      </p:cBhvr>
                                      <p:tavLst>
                                        <p:tav tm="0">
                                          <p:val>
                                            <p:fltVal val="0"/>
                                          </p:val>
                                        </p:tav>
                                        <p:tav tm="100000">
                                          <p:val>
                                            <p:strVal val="#ppt_h"/>
                                          </p:val>
                                        </p:tav>
                                      </p:tavLst>
                                    </p:anim>
                                    <p:anim calcmode="lin" valueType="num">
                                      <p:cBhvr>
                                        <p:cTn id="29" dur="1000" fill="hold"/>
                                        <p:tgtEl>
                                          <p:spTgt spid="46083">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6083">
                                            <p:txEl>
                                              <p:pRg st="9" end="9"/>
                                            </p:txEl>
                                          </p:spTgt>
                                        </p:tgtEl>
                                        <p:attrNameLst>
                                          <p:attrName>ppt_y</p:attrName>
                                        </p:attrNameLst>
                                      </p:cBhvr>
                                      <p:tavLst>
                                        <p:tav tm="0" fmla="#ppt_y+(sin(-2*pi*(1-$))*-#ppt_x+cos(-2*pi*(1-$))*(1-#ppt_y))*(1-$)">
                                          <p:val>
                                            <p:fltVal val="0"/>
                                          </p:val>
                                        </p:tav>
                                        <p:tav tm="100000">
                                          <p:val>
                                            <p:fltVal val="1"/>
                                          </p:val>
                                        </p:tav>
                                      </p:tavLst>
                                    </p:anim>
                                  </p:childTnLst>
                                </p:cTn>
                              </p:par>
                              <p:par>
                                <p:cTn id="31" presetID="37" presetClass="entr" presetSubtype="0" fill="hold" nodeType="withEffect">
                                  <p:stCondLst>
                                    <p:cond delay="0"/>
                                  </p:stCondLst>
                                  <p:childTnLst>
                                    <p:set>
                                      <p:cBhvr>
                                        <p:cTn id="32" dur="1" fill="hold">
                                          <p:stCondLst>
                                            <p:cond delay="0"/>
                                          </p:stCondLst>
                                        </p:cTn>
                                        <p:tgtEl>
                                          <p:spTgt spid="46084"/>
                                        </p:tgtEl>
                                        <p:attrNameLst>
                                          <p:attrName>style.visibility</p:attrName>
                                        </p:attrNameLst>
                                      </p:cBhvr>
                                      <p:to>
                                        <p:strVal val="visible"/>
                                      </p:to>
                                    </p:set>
                                    <p:animEffect transition="in" filter="fade">
                                      <p:cBhvr>
                                        <p:cTn id="33" dur="1000"/>
                                        <p:tgtEl>
                                          <p:spTgt spid="46084"/>
                                        </p:tgtEl>
                                      </p:cBhvr>
                                    </p:animEffect>
                                    <p:anim calcmode="lin" valueType="num">
                                      <p:cBhvr>
                                        <p:cTn id="34" dur="1000" fill="hold"/>
                                        <p:tgtEl>
                                          <p:spTgt spid="46084"/>
                                        </p:tgtEl>
                                        <p:attrNameLst>
                                          <p:attrName>ppt_x</p:attrName>
                                        </p:attrNameLst>
                                      </p:cBhvr>
                                      <p:tavLst>
                                        <p:tav tm="0">
                                          <p:val>
                                            <p:strVal val="#ppt_x"/>
                                          </p:val>
                                        </p:tav>
                                        <p:tav tm="100000">
                                          <p:val>
                                            <p:strVal val="#ppt_x"/>
                                          </p:val>
                                        </p:tav>
                                      </p:tavLst>
                                    </p:anim>
                                    <p:anim calcmode="lin" valueType="num">
                                      <p:cBhvr>
                                        <p:cTn id="35" dur="900" decel="100000" fill="hold"/>
                                        <p:tgtEl>
                                          <p:spTgt spid="4608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60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b="1" smtClean="0">
                <a:latin typeface="Arial" charset="0"/>
              </a:rPr>
              <a:t>Tình huống 2</a:t>
            </a:r>
            <a:r>
              <a:rPr lang="en-US" sz="4000" b="1" smtClean="0">
                <a:latin typeface="Arial" charset="0"/>
              </a:rPr>
              <a:t>	</a:t>
            </a:r>
            <a:r>
              <a:rPr lang="en-US" sz="2400" smtClean="0">
                <a:latin typeface="Arial" charset="0"/>
              </a:rPr>
              <a:t>	</a:t>
            </a:r>
          </a:p>
        </p:txBody>
      </p:sp>
      <p:sp>
        <p:nvSpPr>
          <p:cNvPr id="51203" name="Rectangle 3"/>
          <p:cNvSpPr>
            <a:spLocks noGrp="1" noChangeArrowheads="1"/>
          </p:cNvSpPr>
          <p:nvPr>
            <p:ph type="body" idx="1"/>
          </p:nvPr>
        </p:nvSpPr>
        <p:spPr>
          <a:xfrm>
            <a:off x="457200" y="1600200"/>
            <a:ext cx="8229600" cy="4876800"/>
          </a:xfrm>
        </p:spPr>
        <p:txBody>
          <a:bodyPr/>
          <a:lstStyle/>
          <a:p>
            <a:pPr eaLnBrk="1" hangingPunct="1">
              <a:buFont typeface="Wingdings" pitchFamily="2" charset="2"/>
              <a:buNone/>
            </a:pPr>
            <a:r>
              <a:rPr lang="en-US" sz="2400" smtClean="0"/>
              <a:t>    </a:t>
            </a:r>
          </a:p>
          <a:p>
            <a:pPr eaLnBrk="1" hangingPunct="1">
              <a:buFont typeface="Wingdings" pitchFamily="2" charset="2"/>
              <a:buNone/>
            </a:pPr>
            <a:endParaRPr lang="en-US" sz="2400" smtClean="0"/>
          </a:p>
          <a:p>
            <a:pPr eaLnBrk="1" hangingPunct="1">
              <a:buFont typeface="Wingdings" pitchFamily="2" charset="2"/>
              <a:buNone/>
            </a:pPr>
            <a:endParaRPr lang="en-US" sz="2400" smtClean="0"/>
          </a:p>
          <a:p>
            <a:pPr eaLnBrk="1" hangingPunct="1">
              <a:buFont typeface="Wingdings" pitchFamily="2" charset="2"/>
              <a:buNone/>
            </a:pPr>
            <a:r>
              <a:rPr lang="en-US" sz="2400" smtClean="0"/>
              <a:t>     </a:t>
            </a:r>
          </a:p>
          <a:p>
            <a:pPr eaLnBrk="1" hangingPunct="1">
              <a:buFont typeface="Wingdings" pitchFamily="2" charset="2"/>
              <a:buNone/>
            </a:pPr>
            <a:endParaRPr lang="en-US" sz="2400" smtClean="0"/>
          </a:p>
          <a:p>
            <a:pPr eaLnBrk="1" hangingPunct="1">
              <a:buFont typeface="Wingdings" pitchFamily="2" charset="2"/>
              <a:buNone/>
            </a:pPr>
            <a:r>
              <a:rPr lang="en-US" sz="2400" smtClean="0"/>
              <a:t>     </a:t>
            </a:r>
          </a:p>
          <a:p>
            <a:pPr eaLnBrk="1" hangingPunct="1">
              <a:buFont typeface="Wingdings" pitchFamily="2" charset="2"/>
              <a:buNone/>
            </a:pPr>
            <a:r>
              <a:rPr lang="en-US" sz="2400" smtClean="0"/>
              <a:t>    </a:t>
            </a:r>
          </a:p>
          <a:p>
            <a:pPr eaLnBrk="1" hangingPunct="1">
              <a:buFont typeface="Wingdings" pitchFamily="2" charset="2"/>
              <a:buNone/>
            </a:pPr>
            <a:endParaRPr lang="en-US" sz="2400" smtClean="0"/>
          </a:p>
          <a:p>
            <a:pPr eaLnBrk="1" hangingPunct="1">
              <a:buFont typeface="Wingdings" pitchFamily="2" charset="2"/>
              <a:buNone/>
            </a:pPr>
            <a:r>
              <a:rPr lang="en-US" sz="2400" b="1" u="sng" smtClean="0"/>
              <a:t>Nhiệm vụ</a:t>
            </a:r>
            <a:r>
              <a:rPr lang="en-US" sz="2400" smtClean="0"/>
              <a:t>: Bạn hãy thử </a:t>
            </a:r>
            <a:r>
              <a:rPr lang="vi-VN" sz="2400" smtClean="0"/>
              <a:t>đ</a:t>
            </a:r>
            <a:r>
              <a:rPr lang="en-US" sz="2400" smtClean="0"/>
              <a:t>óng vai Minh và anh họ </a:t>
            </a:r>
            <a:r>
              <a:rPr lang="vi-VN" sz="2400" smtClean="0"/>
              <a:t>đ</a:t>
            </a:r>
            <a:r>
              <a:rPr lang="en-US" sz="2400" smtClean="0"/>
              <a:t>ể </a:t>
            </a:r>
            <a:r>
              <a:rPr lang="vi-VN" sz="2400" smtClean="0"/>
              <a:t>đư</a:t>
            </a:r>
            <a:r>
              <a:rPr lang="en-US" sz="2400" smtClean="0"/>
              <a:t>a ra lời mời hút thuốc lá và lời từ chối c</a:t>
            </a:r>
            <a:r>
              <a:rPr lang="vi-VN" sz="2400" smtClean="0"/>
              <a:t>ươ</a:t>
            </a:r>
            <a:r>
              <a:rPr lang="en-US" sz="2400" smtClean="0"/>
              <a:t>ng quyết nhé.</a:t>
            </a:r>
          </a:p>
        </p:txBody>
      </p:sp>
      <p:pic>
        <p:nvPicPr>
          <p:cNvPr id="51204" name="Picture 4" descr="2"/>
          <p:cNvPicPr>
            <a:picLocks noChangeAspect="1" noChangeArrowheads="1"/>
          </p:cNvPicPr>
          <p:nvPr/>
        </p:nvPicPr>
        <p:blipFill>
          <a:blip r:embed="rId2"/>
          <a:srcRect/>
          <a:stretch>
            <a:fillRect/>
          </a:stretch>
        </p:blipFill>
        <p:spPr bwMode="auto">
          <a:xfrm>
            <a:off x="4267200" y="381000"/>
            <a:ext cx="4876800" cy="4572000"/>
          </a:xfrm>
          <a:prstGeom prst="rect">
            <a:avLst/>
          </a:prstGeom>
          <a:noFill/>
          <a:ln w="9525">
            <a:noFill/>
            <a:miter lim="800000"/>
            <a:headEnd/>
            <a:tailEnd/>
          </a:ln>
        </p:spPr>
      </p:pic>
      <p:sp>
        <p:nvSpPr>
          <p:cNvPr id="51205" name="Text Box 5"/>
          <p:cNvSpPr txBox="1">
            <a:spLocks noChangeArrowheads="1"/>
          </p:cNvSpPr>
          <p:nvPr/>
        </p:nvSpPr>
        <p:spPr bwMode="auto">
          <a:xfrm>
            <a:off x="533400" y="914400"/>
            <a:ext cx="3886200" cy="4117975"/>
          </a:xfrm>
          <a:prstGeom prst="rect">
            <a:avLst/>
          </a:prstGeom>
          <a:noFill/>
          <a:ln w="9525">
            <a:noFill/>
            <a:miter lim="800000"/>
            <a:headEnd/>
            <a:tailEnd/>
          </a:ln>
        </p:spPr>
        <p:txBody>
          <a:bodyPr>
            <a:spAutoFit/>
          </a:bodyPr>
          <a:lstStyle/>
          <a:p>
            <a:pPr>
              <a:lnSpc>
                <a:spcPct val="90000"/>
              </a:lnSpc>
              <a:spcBef>
                <a:spcPct val="20000"/>
              </a:spcBef>
              <a:buClr>
                <a:schemeClr val="accent1"/>
              </a:buClr>
              <a:buSzPct val="65000"/>
              <a:buFont typeface="Wingdings" pitchFamily="2" charset="2"/>
              <a:buNone/>
            </a:pPr>
            <a:endParaRPr lang="en-US">
              <a:latin typeface="Arial" charset="0"/>
            </a:endParaRPr>
          </a:p>
          <a:p>
            <a:pPr>
              <a:lnSpc>
                <a:spcPct val="90000"/>
              </a:lnSpc>
              <a:spcBef>
                <a:spcPct val="20000"/>
              </a:spcBef>
              <a:buClr>
                <a:schemeClr val="accent1"/>
              </a:buClr>
              <a:buSzPct val="65000"/>
              <a:buFont typeface="Wingdings" pitchFamily="2" charset="2"/>
              <a:buNone/>
            </a:pPr>
            <a:endParaRPr lang="en-US">
              <a:latin typeface="Arial" charset="0"/>
            </a:endParaRPr>
          </a:p>
          <a:p>
            <a:pPr>
              <a:lnSpc>
                <a:spcPct val="90000"/>
              </a:lnSpc>
              <a:spcBef>
                <a:spcPct val="20000"/>
              </a:spcBef>
              <a:buClr>
                <a:schemeClr val="accent1"/>
              </a:buClr>
              <a:buSzPct val="65000"/>
              <a:buFont typeface="Wingdings" pitchFamily="2" charset="2"/>
              <a:buNone/>
            </a:pPr>
            <a:r>
              <a:rPr lang="en-US">
                <a:latin typeface="Arial" charset="0"/>
              </a:rPr>
              <a:t>Minh và anh họ </a:t>
            </a:r>
            <a:r>
              <a:rPr lang="vi-VN">
                <a:latin typeface="Arial" charset="0"/>
              </a:rPr>
              <a:t>đ</a:t>
            </a:r>
            <a:r>
              <a:rPr lang="en-US">
                <a:latin typeface="Arial" charset="0"/>
              </a:rPr>
              <a:t>i ch</a:t>
            </a:r>
            <a:r>
              <a:rPr lang="vi-VN">
                <a:latin typeface="Arial" charset="0"/>
              </a:rPr>
              <a:t>ơ</a:t>
            </a:r>
            <a:r>
              <a:rPr lang="en-US">
                <a:latin typeface="Arial" charset="0"/>
              </a:rPr>
              <a:t>i. Anh họ Minh nói rằng anh biết hút thuốc lá và rất thích vì khi hút thuốc lá có cảm giác phấn chấn, tỉnh táo. Anh rủ Minh hút thuốc cùng anh. Minh </a:t>
            </a:r>
            <a:r>
              <a:rPr lang="vi-VN">
                <a:latin typeface="Arial" charset="0"/>
              </a:rPr>
              <a:t>đ</a:t>
            </a:r>
            <a:r>
              <a:rPr lang="en-US">
                <a:latin typeface="Arial" charset="0"/>
              </a:rPr>
              <a:t>ang cố từ chối.</a:t>
            </a:r>
          </a:p>
          <a:p>
            <a:pPr>
              <a:spcBef>
                <a:spcPct val="50000"/>
              </a:spcBef>
            </a:pP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plus(in)">
                                      <p:cBhvr>
                                        <p:cTn id="7" dur="2000"/>
                                        <p:tgtEl>
                                          <p:spTgt spid="5120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1205"/>
                                        </p:tgtEl>
                                        <p:attrNameLst>
                                          <p:attrName>style.visibility</p:attrName>
                                        </p:attrNameLst>
                                      </p:cBhvr>
                                      <p:to>
                                        <p:strVal val="visible"/>
                                      </p:to>
                                    </p:set>
                                    <p:animEffect transition="in" filter="wedge">
                                      <p:cBhvr>
                                        <p:cTn id="10" dur="2000"/>
                                        <p:tgtEl>
                                          <p:spTgt spid="51205"/>
                                        </p:tgtEl>
                                      </p:cBhvr>
                                    </p:animEffect>
                                  </p:childTnLst>
                                </p:cTn>
                              </p:par>
                              <p:par>
                                <p:cTn id="11" presetID="54" presetClass="entr" presetSubtype="0" accel="100000" fill="hold" nodeType="withEffect">
                                  <p:stCondLst>
                                    <p:cond delay="0"/>
                                  </p:stCondLst>
                                  <p:childTnLst>
                                    <p:set>
                                      <p:cBhvr>
                                        <p:cTn id="12" dur="1" fill="hold">
                                          <p:stCondLst>
                                            <p:cond delay="0"/>
                                          </p:stCondLst>
                                        </p:cTn>
                                        <p:tgtEl>
                                          <p:spTgt spid="51203">
                                            <p:txEl>
                                              <p:pRg st="8" end="8"/>
                                            </p:txEl>
                                          </p:spTgt>
                                        </p:tgtEl>
                                        <p:attrNameLst>
                                          <p:attrName>style.visibility</p:attrName>
                                        </p:attrNameLst>
                                      </p:cBhvr>
                                      <p:to>
                                        <p:strVal val="visible"/>
                                      </p:to>
                                    </p:set>
                                    <p:anim calcmode="lin" valueType="num">
                                      <p:cBhvr>
                                        <p:cTn id="13" dur="500" fill="hold"/>
                                        <p:tgtEl>
                                          <p:spTgt spid="51203">
                                            <p:txEl>
                                              <p:pRg st="8" end="8"/>
                                            </p:txEl>
                                          </p:spTgt>
                                        </p:tgtEl>
                                        <p:attrNameLst>
                                          <p:attrName>ppt_w</p:attrName>
                                        </p:attrNameLst>
                                      </p:cBhvr>
                                      <p:tavLst>
                                        <p:tav tm="0">
                                          <p:val>
                                            <p:strVal val="#ppt_w*0.05"/>
                                          </p:val>
                                        </p:tav>
                                        <p:tav tm="100000">
                                          <p:val>
                                            <p:strVal val="#ppt_w"/>
                                          </p:val>
                                        </p:tav>
                                      </p:tavLst>
                                    </p:anim>
                                    <p:anim calcmode="lin" valueType="num">
                                      <p:cBhvr>
                                        <p:cTn id="14" dur="500" fill="hold"/>
                                        <p:tgtEl>
                                          <p:spTgt spid="51203">
                                            <p:txEl>
                                              <p:pRg st="8" end="8"/>
                                            </p:txEl>
                                          </p:spTgt>
                                        </p:tgtEl>
                                        <p:attrNameLst>
                                          <p:attrName>ppt_h</p:attrName>
                                        </p:attrNameLst>
                                      </p:cBhvr>
                                      <p:tavLst>
                                        <p:tav tm="0">
                                          <p:val>
                                            <p:strVal val="#ppt_h"/>
                                          </p:val>
                                        </p:tav>
                                        <p:tav tm="100000">
                                          <p:val>
                                            <p:strVal val="#ppt_h"/>
                                          </p:val>
                                        </p:tav>
                                      </p:tavLst>
                                    </p:anim>
                                    <p:anim calcmode="lin" valueType="num">
                                      <p:cBhvr>
                                        <p:cTn id="15" dur="500" fill="hold"/>
                                        <p:tgtEl>
                                          <p:spTgt spid="51203">
                                            <p:txEl>
                                              <p:pRg st="8" end="8"/>
                                            </p:txEl>
                                          </p:spTgt>
                                        </p:tgtEl>
                                        <p:attrNameLst>
                                          <p:attrName>ppt_x</p:attrName>
                                        </p:attrNameLst>
                                      </p:cBhvr>
                                      <p:tavLst>
                                        <p:tav tm="0">
                                          <p:val>
                                            <p:strVal val="#ppt_x-.2"/>
                                          </p:val>
                                        </p:tav>
                                        <p:tav tm="100000">
                                          <p:val>
                                            <p:strVal val="#ppt_x"/>
                                          </p:val>
                                        </p:tav>
                                      </p:tavLst>
                                    </p:anim>
                                    <p:anim calcmode="lin" valueType="num">
                                      <p:cBhvr>
                                        <p:cTn id="16" dur="500" fill="hold"/>
                                        <p:tgtEl>
                                          <p:spTgt spid="51203">
                                            <p:txEl>
                                              <p:pRg st="8" end="8"/>
                                            </p:txEl>
                                          </p:spTgt>
                                        </p:tgtEl>
                                        <p:attrNameLst>
                                          <p:attrName>ppt_y</p:attrName>
                                        </p:attrNameLst>
                                      </p:cBhvr>
                                      <p:tavLst>
                                        <p:tav tm="0">
                                          <p:val>
                                            <p:strVal val="#ppt_y"/>
                                          </p:val>
                                        </p:tav>
                                        <p:tav tm="100000">
                                          <p:val>
                                            <p:strVal val="#ppt_y"/>
                                          </p:val>
                                        </p:tav>
                                      </p:tavLst>
                                    </p:anim>
                                    <p:animEffect transition="in" filter="fade">
                                      <p:cBhvr>
                                        <p:cTn id="17" dur="500"/>
                                        <p:tgtEl>
                                          <p:spTgt spid="51203">
                                            <p:txEl>
                                              <p:pRg st="8" end="8"/>
                                            </p:txEl>
                                          </p:spTgt>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51204"/>
                                        </p:tgtEl>
                                        <p:attrNameLst>
                                          <p:attrName>style.visibility</p:attrName>
                                        </p:attrNameLst>
                                      </p:cBhvr>
                                      <p:to>
                                        <p:strVal val="visible"/>
                                      </p:to>
                                    </p:set>
                                    <p:anim calcmode="lin" valueType="num">
                                      <p:cBhvr>
                                        <p:cTn id="20" dur="500" fill="hold"/>
                                        <p:tgtEl>
                                          <p:spTgt spid="51204"/>
                                        </p:tgtEl>
                                        <p:attrNameLst>
                                          <p:attrName>ppt_w</p:attrName>
                                        </p:attrNameLst>
                                      </p:cBhvr>
                                      <p:tavLst>
                                        <p:tav tm="0">
                                          <p:val>
                                            <p:fltVal val="0"/>
                                          </p:val>
                                        </p:tav>
                                        <p:tav tm="100000">
                                          <p:val>
                                            <p:strVal val="#ppt_w"/>
                                          </p:val>
                                        </p:tav>
                                      </p:tavLst>
                                    </p:anim>
                                    <p:anim calcmode="lin" valueType="num">
                                      <p:cBhvr>
                                        <p:cTn id="21" dur="500" fill="hold"/>
                                        <p:tgtEl>
                                          <p:spTgt spid="51204"/>
                                        </p:tgtEl>
                                        <p:attrNameLst>
                                          <p:attrName>ppt_h</p:attrName>
                                        </p:attrNameLst>
                                      </p:cBhvr>
                                      <p:tavLst>
                                        <p:tav tm="0">
                                          <p:val>
                                            <p:fltVal val="0"/>
                                          </p:val>
                                        </p:tav>
                                        <p:tav tm="100000">
                                          <p:val>
                                            <p:strVal val="#ppt_h"/>
                                          </p:val>
                                        </p:tav>
                                      </p:tavLst>
                                    </p:anim>
                                    <p:anim calcmode="lin" valueType="num">
                                      <p:cBhvr>
                                        <p:cTn id="22" dur="500" fill="hold"/>
                                        <p:tgtEl>
                                          <p:spTgt spid="51204"/>
                                        </p:tgtEl>
                                        <p:attrNameLst>
                                          <p:attrName>style.rotation</p:attrName>
                                        </p:attrNameLst>
                                      </p:cBhvr>
                                      <p:tavLst>
                                        <p:tav tm="0">
                                          <p:val>
                                            <p:fltVal val="360"/>
                                          </p:val>
                                        </p:tav>
                                        <p:tav tm="100000">
                                          <p:val>
                                            <p:fltVal val="0"/>
                                          </p:val>
                                        </p:tav>
                                      </p:tavLst>
                                    </p:anim>
                                    <p:animEffect transition="in" filter="fade">
                                      <p:cBhvr>
                                        <p:cTn id="23"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b="1" smtClean="0">
                <a:latin typeface="Arial" charset="0"/>
              </a:rPr>
              <a:t>Tình huống 3</a:t>
            </a:r>
          </a:p>
        </p:txBody>
      </p:sp>
      <p:sp>
        <p:nvSpPr>
          <p:cNvPr id="52227" name="Rectangle 3"/>
          <p:cNvSpPr>
            <a:spLocks noGrp="1" noChangeArrowheads="1"/>
          </p:cNvSpPr>
          <p:nvPr>
            <p:ph type="body" idx="1"/>
          </p:nvPr>
        </p:nvSpPr>
        <p:spPr/>
        <p:txBody>
          <a:bodyPr/>
          <a:lstStyle/>
          <a:p>
            <a:pPr eaLnBrk="1" hangingPunct="1">
              <a:buFont typeface="Wingdings" pitchFamily="2" charset="2"/>
              <a:buNone/>
            </a:pPr>
            <a:endParaRPr lang="en-US" sz="2400" smtClean="0"/>
          </a:p>
          <a:p>
            <a:pPr eaLnBrk="1" hangingPunct="1">
              <a:buFont typeface="Wingdings" pitchFamily="2" charset="2"/>
              <a:buNone/>
            </a:pPr>
            <a:endParaRPr lang="en-US" sz="2400" smtClean="0"/>
          </a:p>
          <a:p>
            <a:pPr eaLnBrk="1" hangingPunct="1">
              <a:buFont typeface="Wingdings" pitchFamily="2" charset="2"/>
              <a:buNone/>
            </a:pPr>
            <a:endParaRPr lang="en-US" sz="2400" smtClean="0"/>
          </a:p>
          <a:p>
            <a:pPr eaLnBrk="1" hangingPunct="1">
              <a:buFont typeface="Wingdings" pitchFamily="2" charset="2"/>
              <a:buNone/>
            </a:pPr>
            <a:endParaRPr lang="en-US" sz="2400" smtClean="0"/>
          </a:p>
          <a:p>
            <a:pPr eaLnBrk="1" hangingPunct="1">
              <a:buFont typeface="Wingdings" pitchFamily="2" charset="2"/>
              <a:buNone/>
            </a:pPr>
            <a:r>
              <a:rPr lang="en-US" sz="2400" smtClean="0"/>
              <a:t>     </a:t>
            </a:r>
          </a:p>
          <a:p>
            <a:pPr eaLnBrk="1" hangingPunct="1">
              <a:buFont typeface="Wingdings" pitchFamily="2" charset="2"/>
              <a:buNone/>
            </a:pPr>
            <a:r>
              <a:rPr lang="en-US" sz="2400" smtClean="0"/>
              <a:t>     </a:t>
            </a:r>
          </a:p>
          <a:p>
            <a:pPr eaLnBrk="1" hangingPunct="1">
              <a:buFont typeface="Wingdings" pitchFamily="2" charset="2"/>
              <a:buNone/>
            </a:pPr>
            <a:r>
              <a:rPr lang="en-US" sz="2400" smtClean="0"/>
              <a:t>     </a:t>
            </a:r>
          </a:p>
          <a:p>
            <a:pPr eaLnBrk="1" hangingPunct="1">
              <a:buFont typeface="Wingdings" pitchFamily="2" charset="2"/>
              <a:buNone/>
            </a:pPr>
            <a:endParaRPr lang="en-US" sz="2400" smtClean="0"/>
          </a:p>
          <a:p>
            <a:pPr eaLnBrk="1" hangingPunct="1">
              <a:buFont typeface="Wingdings" pitchFamily="2" charset="2"/>
              <a:buNone/>
            </a:pPr>
            <a:r>
              <a:rPr lang="en-US" sz="2400" b="1" u="sng" smtClean="0"/>
              <a:t>Nhiệm vụ</a:t>
            </a:r>
            <a:r>
              <a:rPr lang="en-US" sz="2400" smtClean="0"/>
              <a:t>: Bạn hãy </a:t>
            </a:r>
            <a:r>
              <a:rPr lang="vi-VN" sz="2400" smtClean="0"/>
              <a:t>đ</a:t>
            </a:r>
            <a:r>
              <a:rPr lang="en-US" sz="2400" smtClean="0"/>
              <a:t>óng thử vai Nam và nhóm thanh niên </a:t>
            </a:r>
            <a:r>
              <a:rPr lang="vi-VN" sz="2400" smtClean="0"/>
              <a:t>đ</a:t>
            </a:r>
            <a:r>
              <a:rPr lang="en-US" sz="2400" smtClean="0"/>
              <a:t>ể ép buộc Nam và lời từ chối c</a:t>
            </a:r>
            <a:r>
              <a:rPr lang="vi-VN" sz="2400" smtClean="0"/>
              <a:t>ươ</a:t>
            </a:r>
            <a:r>
              <a:rPr lang="en-US" sz="2400" smtClean="0"/>
              <a:t>ng quyết nhé.</a:t>
            </a:r>
          </a:p>
        </p:txBody>
      </p:sp>
      <p:pic>
        <p:nvPicPr>
          <p:cNvPr id="52228" name="Picture 4" descr="3"/>
          <p:cNvPicPr>
            <a:picLocks noChangeAspect="1" noChangeArrowheads="1"/>
          </p:cNvPicPr>
          <p:nvPr/>
        </p:nvPicPr>
        <p:blipFill>
          <a:blip r:embed="rId2"/>
          <a:srcRect/>
          <a:stretch>
            <a:fillRect/>
          </a:stretch>
        </p:blipFill>
        <p:spPr bwMode="auto">
          <a:xfrm>
            <a:off x="4495800" y="304800"/>
            <a:ext cx="4343400" cy="4800600"/>
          </a:xfrm>
          <a:prstGeom prst="rect">
            <a:avLst/>
          </a:prstGeom>
          <a:noFill/>
          <a:ln w="9525">
            <a:noFill/>
            <a:miter lim="800000"/>
            <a:headEnd/>
            <a:tailEnd/>
          </a:ln>
        </p:spPr>
      </p:pic>
      <p:sp>
        <p:nvSpPr>
          <p:cNvPr id="52229" name="Text Box 5"/>
          <p:cNvSpPr txBox="1">
            <a:spLocks noChangeArrowheads="1"/>
          </p:cNvSpPr>
          <p:nvPr/>
        </p:nvSpPr>
        <p:spPr bwMode="auto">
          <a:xfrm>
            <a:off x="533400" y="990600"/>
            <a:ext cx="3886200" cy="3232150"/>
          </a:xfrm>
          <a:prstGeom prst="rect">
            <a:avLst/>
          </a:prstGeom>
          <a:noFill/>
          <a:ln w="9525">
            <a:noFill/>
            <a:miter lim="800000"/>
            <a:headEnd/>
            <a:tailEnd/>
          </a:ln>
        </p:spPr>
        <p:txBody>
          <a:bodyPr>
            <a:spAutoFit/>
          </a:bodyPr>
          <a:lstStyle/>
          <a:p>
            <a:pPr>
              <a:spcBef>
                <a:spcPct val="50000"/>
              </a:spcBef>
            </a:pPr>
            <a:endParaRPr lang="en-US">
              <a:latin typeface="Arial" charset="0"/>
            </a:endParaRPr>
          </a:p>
          <a:p>
            <a:pPr>
              <a:spcBef>
                <a:spcPct val="50000"/>
              </a:spcBef>
            </a:pPr>
            <a:r>
              <a:rPr lang="en-US">
                <a:latin typeface="Arial" charset="0"/>
              </a:rPr>
              <a:t>Một lần có việc phải </a:t>
            </a:r>
            <a:r>
              <a:rPr lang="vi-VN">
                <a:latin typeface="Arial" charset="0"/>
              </a:rPr>
              <a:t>đ</a:t>
            </a:r>
            <a:r>
              <a:rPr lang="en-US">
                <a:latin typeface="Arial" charset="0"/>
              </a:rPr>
              <a:t>i ra ngoài vào buổi tối, Nam gặp 1 nhóm thanh niên xấu, dụ dỗ và ép dùng thử hê-rô-in (một loại ma túy). Nam sợ lắm nh</a:t>
            </a:r>
            <a:r>
              <a:rPr lang="vi-VN">
                <a:latin typeface="Arial" charset="0"/>
              </a:rPr>
              <a:t>ư</a:t>
            </a:r>
            <a:r>
              <a:rPr lang="en-US">
                <a:latin typeface="Arial" charset="0"/>
              </a:rPr>
              <a:t>ng cố gắng từ chối.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2226"/>
                                        </p:tgtEl>
                                        <p:attrNameLst>
                                          <p:attrName>style.visibility</p:attrName>
                                        </p:attrNameLst>
                                      </p:cBhvr>
                                      <p:to>
                                        <p:strVal val="visible"/>
                                      </p:to>
                                    </p:set>
                                    <p:animEffect transition="in" filter="fade">
                                      <p:cBhvr>
                                        <p:cTn id="7" dur="1000"/>
                                        <p:tgtEl>
                                          <p:spTgt spid="52226"/>
                                        </p:tgtEl>
                                      </p:cBhvr>
                                    </p:animEffect>
                                    <p:anim calcmode="lin" valueType="num">
                                      <p:cBhvr>
                                        <p:cTn id="8" dur="1000" fill="hold"/>
                                        <p:tgtEl>
                                          <p:spTgt spid="52226"/>
                                        </p:tgtEl>
                                        <p:attrNameLst>
                                          <p:attrName>ppt_x</p:attrName>
                                        </p:attrNameLst>
                                      </p:cBhvr>
                                      <p:tavLst>
                                        <p:tav tm="0">
                                          <p:val>
                                            <p:strVal val="#ppt_x-.1"/>
                                          </p:val>
                                        </p:tav>
                                        <p:tav tm="100000">
                                          <p:val>
                                            <p:strVal val="#ppt_x"/>
                                          </p:val>
                                        </p:tav>
                                      </p:tavLst>
                                    </p:anim>
                                    <p:anim calcmode="lin" valueType="num">
                                      <p:cBhvr>
                                        <p:cTn id="9" dur="1000" fill="hold"/>
                                        <p:tgtEl>
                                          <p:spTgt spid="52226"/>
                                        </p:tgtEl>
                                        <p:attrNameLst>
                                          <p:attrName>ppt_y</p:attrName>
                                        </p:attrNameLst>
                                      </p:cBhvr>
                                      <p:tavLst>
                                        <p:tav tm="0">
                                          <p:val>
                                            <p:strVal val="#ppt_y"/>
                                          </p:val>
                                        </p:tav>
                                        <p:tav tm="100000">
                                          <p:val>
                                            <p:strVal val="#ppt_y"/>
                                          </p:val>
                                        </p:tav>
                                      </p:tavLst>
                                    </p:anim>
                                  </p:childTnLst>
                                </p:cTn>
                              </p:par>
                              <p:par>
                                <p:cTn id="10" presetID="50" presetClass="entr" presetSubtype="0" decel="100000" fill="hold" grpId="0" nodeType="withEffect">
                                  <p:stCondLst>
                                    <p:cond delay="0"/>
                                  </p:stCondLst>
                                  <p:childTnLst>
                                    <p:set>
                                      <p:cBhvr>
                                        <p:cTn id="11" dur="1" fill="hold">
                                          <p:stCondLst>
                                            <p:cond delay="0"/>
                                          </p:stCondLst>
                                        </p:cTn>
                                        <p:tgtEl>
                                          <p:spTgt spid="52229"/>
                                        </p:tgtEl>
                                        <p:attrNameLst>
                                          <p:attrName>style.visibility</p:attrName>
                                        </p:attrNameLst>
                                      </p:cBhvr>
                                      <p:to>
                                        <p:strVal val="visible"/>
                                      </p:to>
                                    </p:set>
                                    <p:anim calcmode="lin" valueType="num">
                                      <p:cBhvr>
                                        <p:cTn id="12" dur="1000" fill="hold"/>
                                        <p:tgtEl>
                                          <p:spTgt spid="52229"/>
                                        </p:tgtEl>
                                        <p:attrNameLst>
                                          <p:attrName>ppt_w</p:attrName>
                                        </p:attrNameLst>
                                      </p:cBhvr>
                                      <p:tavLst>
                                        <p:tav tm="0">
                                          <p:val>
                                            <p:strVal val="#ppt_w+.3"/>
                                          </p:val>
                                        </p:tav>
                                        <p:tav tm="100000">
                                          <p:val>
                                            <p:strVal val="#ppt_w"/>
                                          </p:val>
                                        </p:tav>
                                      </p:tavLst>
                                    </p:anim>
                                    <p:anim calcmode="lin" valueType="num">
                                      <p:cBhvr>
                                        <p:cTn id="13" dur="1000" fill="hold"/>
                                        <p:tgtEl>
                                          <p:spTgt spid="52229"/>
                                        </p:tgtEl>
                                        <p:attrNameLst>
                                          <p:attrName>ppt_h</p:attrName>
                                        </p:attrNameLst>
                                      </p:cBhvr>
                                      <p:tavLst>
                                        <p:tav tm="0">
                                          <p:val>
                                            <p:strVal val="#ppt_h"/>
                                          </p:val>
                                        </p:tav>
                                        <p:tav tm="100000">
                                          <p:val>
                                            <p:strVal val="#ppt_h"/>
                                          </p:val>
                                        </p:tav>
                                      </p:tavLst>
                                    </p:anim>
                                    <p:animEffect transition="in" filter="fade">
                                      <p:cBhvr>
                                        <p:cTn id="14" dur="1000"/>
                                        <p:tgtEl>
                                          <p:spTgt spid="52229"/>
                                        </p:tgtEl>
                                      </p:cBhvr>
                                    </p:animEffect>
                                  </p:childTnLst>
                                </p:cTn>
                              </p:par>
                              <p:par>
                                <p:cTn id="15" presetID="22" presetClass="entr" presetSubtype="4" fill="hold" nodeType="withEffect">
                                  <p:stCondLst>
                                    <p:cond delay="0"/>
                                  </p:stCondLst>
                                  <p:childTnLst>
                                    <p:set>
                                      <p:cBhvr>
                                        <p:cTn id="16" dur="1" fill="hold">
                                          <p:stCondLst>
                                            <p:cond delay="0"/>
                                          </p:stCondLst>
                                        </p:cTn>
                                        <p:tgtEl>
                                          <p:spTgt spid="52227">
                                            <p:txEl>
                                              <p:pRg st="8" end="8"/>
                                            </p:txEl>
                                          </p:spTgt>
                                        </p:tgtEl>
                                        <p:attrNameLst>
                                          <p:attrName>style.visibility</p:attrName>
                                        </p:attrNameLst>
                                      </p:cBhvr>
                                      <p:to>
                                        <p:strVal val="visible"/>
                                      </p:to>
                                    </p:set>
                                    <p:animEffect transition="in" filter="wipe(down)">
                                      <p:cBhvr>
                                        <p:cTn id="17" dur="500"/>
                                        <p:tgtEl>
                                          <p:spTgt spid="52227">
                                            <p:txEl>
                                              <p:pRg st="8" end="8"/>
                                            </p:txEl>
                                          </p:spTgt>
                                        </p:tgtEl>
                                      </p:cBhvr>
                                    </p:animEffect>
                                  </p:childTnLst>
                                </p:cTn>
                              </p:par>
                              <p:par>
                                <p:cTn id="18" presetID="43" presetClass="entr" presetSubtype="0" fill="hold" nodeType="withEffect">
                                  <p:stCondLst>
                                    <p:cond delay="0"/>
                                  </p:stCondLst>
                                  <p:childTnLst>
                                    <p:set>
                                      <p:cBhvr>
                                        <p:cTn id="19" dur="1" fill="hold">
                                          <p:stCondLst>
                                            <p:cond delay="0"/>
                                          </p:stCondLst>
                                        </p:cTn>
                                        <p:tgtEl>
                                          <p:spTgt spid="52228"/>
                                        </p:tgtEl>
                                        <p:attrNameLst>
                                          <p:attrName>style.visibility</p:attrName>
                                        </p:attrNameLst>
                                      </p:cBhvr>
                                      <p:to>
                                        <p:strVal val="visible"/>
                                      </p:to>
                                    </p:set>
                                    <p:animEffect transition="in" filter="fade">
                                      <p:cBhvr>
                                        <p:cTn id="20" dur="100"/>
                                        <p:tgtEl>
                                          <p:spTgt spid="52228"/>
                                        </p:tgtEl>
                                      </p:cBhvr>
                                    </p:animEffect>
                                    <p:anim calcmode="lin" valueType="num">
                                      <p:cBhvr>
                                        <p:cTn id="21" dur="400" fill="hold"/>
                                        <p:tgtEl>
                                          <p:spTgt spid="52228"/>
                                        </p:tgtEl>
                                        <p:attrNameLst>
                                          <p:attrName>ppt_x</p:attrName>
                                        </p:attrNameLst>
                                      </p:cBhvr>
                                      <p:tavLst>
                                        <p:tav tm="0">
                                          <p:val>
                                            <p:strVal val="#ppt_x"/>
                                          </p:val>
                                        </p:tav>
                                        <p:tav tm="100000">
                                          <p:val>
                                            <p:strVal val="#ppt_x"/>
                                          </p:val>
                                        </p:tav>
                                      </p:tavLst>
                                    </p:anim>
                                    <p:anim calcmode="lin" valueType="num">
                                      <p:cBhvr>
                                        <p:cTn id="22" dur="400" fill="hold"/>
                                        <p:tgtEl>
                                          <p:spTgt spid="52228"/>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522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522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solidFill>
                  <a:srgbClr val="FF0000"/>
                </a:solidFill>
              </a:rPr>
              <a:t>BẠN CẦN BIẾT	</a:t>
            </a:r>
          </a:p>
        </p:txBody>
      </p:sp>
      <p:sp>
        <p:nvSpPr>
          <p:cNvPr id="53251" name="Rectangle 3"/>
          <p:cNvSpPr>
            <a:spLocks noGrp="1" noChangeArrowheads="1"/>
          </p:cNvSpPr>
          <p:nvPr>
            <p:ph type="body" idx="1"/>
          </p:nvPr>
        </p:nvSpPr>
        <p:spPr/>
        <p:txBody>
          <a:bodyPr/>
          <a:lstStyle/>
          <a:p>
            <a:pPr eaLnBrk="1" hangingPunct="1">
              <a:buFontTx/>
              <a:buChar char="-"/>
            </a:pPr>
            <a:endParaRPr lang="en-US" sz="2400" smtClean="0"/>
          </a:p>
          <a:p>
            <a:pPr eaLnBrk="1" hangingPunct="1">
              <a:buFontTx/>
              <a:buChar char="-"/>
            </a:pPr>
            <a:r>
              <a:rPr lang="en-US" sz="2800" smtClean="0"/>
              <a:t>Mỗi chúng ta </a:t>
            </a:r>
            <a:r>
              <a:rPr lang="vi-VN" sz="2800" smtClean="0"/>
              <a:t>đ</a:t>
            </a:r>
            <a:r>
              <a:rPr lang="en-US" sz="2800" smtClean="0"/>
              <a:t>ều có quyền từ chối, quyền tự bảo vệ và </a:t>
            </a:r>
            <a:r>
              <a:rPr lang="vi-VN" sz="2800" smtClean="0"/>
              <a:t>đư</a:t>
            </a:r>
            <a:r>
              <a:rPr lang="en-US" sz="2800" smtClean="0"/>
              <a:t>ợc bảo vệ. Đồng thời, chúng ta cũng phải tôn trọng những quyền </a:t>
            </a:r>
            <a:r>
              <a:rPr lang="vi-VN" sz="2800" smtClean="0"/>
              <a:t>đ</a:t>
            </a:r>
            <a:r>
              <a:rPr lang="en-US" sz="2800" smtClean="0"/>
              <a:t>ó của ng</a:t>
            </a:r>
            <a:r>
              <a:rPr lang="vi-VN" sz="2800" smtClean="0"/>
              <a:t>ư</a:t>
            </a:r>
            <a:r>
              <a:rPr lang="en-US" sz="2800" smtClean="0"/>
              <a:t>ời khác.</a:t>
            </a:r>
          </a:p>
          <a:p>
            <a:pPr eaLnBrk="1" hangingPunct="1">
              <a:buFontTx/>
              <a:buChar char="-"/>
            </a:pPr>
            <a:endParaRPr lang="en-US" sz="2800" smtClean="0"/>
          </a:p>
          <a:p>
            <a:pPr eaLnBrk="1" hangingPunct="1">
              <a:buFontTx/>
              <a:buChar char="-"/>
            </a:pPr>
            <a:r>
              <a:rPr lang="en-US" sz="2800" smtClean="0"/>
              <a:t>Mỗi ng</a:t>
            </a:r>
            <a:r>
              <a:rPr lang="vi-VN" sz="2800" smtClean="0"/>
              <a:t>ư</a:t>
            </a:r>
            <a:r>
              <a:rPr lang="en-US" sz="2800" smtClean="0"/>
              <a:t>ời có một cách từ chối riêng, song cái </a:t>
            </a:r>
            <a:r>
              <a:rPr lang="vi-VN" sz="2800" smtClean="0"/>
              <a:t>đ</a:t>
            </a:r>
            <a:r>
              <a:rPr lang="en-US" sz="2800" smtClean="0"/>
              <a:t>ích cần </a:t>
            </a:r>
            <a:r>
              <a:rPr lang="vi-VN" sz="2800" smtClean="0"/>
              <a:t>đ</a:t>
            </a:r>
            <a:r>
              <a:rPr lang="en-US" sz="2800" smtClean="0"/>
              <a:t>ạt </a:t>
            </a:r>
            <a:r>
              <a:rPr lang="vi-VN" sz="2800" smtClean="0"/>
              <a:t>đư</a:t>
            </a:r>
            <a:r>
              <a:rPr lang="en-US" sz="2800" smtClean="0"/>
              <a:t>ợc là nói “Không!” </a:t>
            </a:r>
            <a:r>
              <a:rPr lang="vi-VN" sz="2800" smtClean="0"/>
              <a:t>đ</a:t>
            </a:r>
            <a:r>
              <a:rPr lang="en-US" sz="2800" smtClean="0"/>
              <a:t>ối với những chất gây nghiện.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ppt_x</p:attrName>
                                        </p:attrNameLst>
                                      </p:cBhvr>
                                      <p:tavLst>
                                        <p:tav tm="0">
                                          <p:val>
                                            <p:strVal val="#ppt_x-.2"/>
                                          </p:val>
                                        </p:tav>
                                        <p:tav tm="100000">
                                          <p:val>
                                            <p:strVal val="#ppt_x"/>
                                          </p:val>
                                        </p:tav>
                                      </p:tavLst>
                                    </p:anim>
                                    <p:anim calcmode="lin" valueType="num">
                                      <p:cBhvr>
                                        <p:cTn id="8"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250"/>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circle(in)">
                                      <p:cBhvr>
                                        <p:cTn id="12" dur="2000"/>
                                        <p:tgtEl>
                                          <p:spTgt spid="53251">
                                            <p:txEl>
                                              <p:pRg st="1" end="1"/>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animEffect transition="in" filter="circle(in)">
                                      <p:cBhvr>
                                        <p:cTn id="15" dur="2000"/>
                                        <p:tgtEl>
                                          <p:spTgt spid="53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Picture2"/>
          <p:cNvPicPr>
            <a:picLocks noChangeAspect="1" noChangeArrowheads="1"/>
          </p:cNvPicPr>
          <p:nvPr/>
        </p:nvPicPr>
        <p:blipFill>
          <a:blip r:embed="rId2"/>
          <a:srcRect/>
          <a:stretch>
            <a:fillRect/>
          </a:stretch>
        </p:blipFill>
        <p:spPr bwMode="auto">
          <a:xfrm>
            <a:off x="0" y="-1588"/>
            <a:ext cx="9144000" cy="6859588"/>
          </a:xfrm>
          <a:prstGeom prst="rect">
            <a:avLst/>
          </a:prstGeom>
          <a:noFill/>
          <a:ln w="9525">
            <a:noFill/>
            <a:miter lim="800000"/>
            <a:headEnd/>
            <a:tailEnd/>
          </a:ln>
        </p:spPr>
      </p:pic>
      <p:sp>
        <p:nvSpPr>
          <p:cNvPr id="66565" name="Rectangle 5"/>
          <p:cNvSpPr>
            <a:spLocks noGrp="1" noChangeArrowheads="1"/>
          </p:cNvSpPr>
          <p:nvPr>
            <p:ph type="title"/>
          </p:nvPr>
        </p:nvSpPr>
        <p:spPr>
          <a:xfrm>
            <a:off x="457200" y="2057400"/>
            <a:ext cx="8229600" cy="2209800"/>
          </a:xfrm>
          <a:noFill/>
        </p:spPr>
        <p:txBody>
          <a:bodyPr/>
          <a:lstStyle/>
          <a:p>
            <a:pPr eaLnBrk="1" hangingPunct="1"/>
            <a:r>
              <a:rPr lang="en-US" sz="3400" smtClean="0"/>
              <a:t/>
            </a:r>
            <a:br>
              <a:rPr lang="en-US" sz="3400" smtClean="0"/>
            </a:br>
            <a:r>
              <a:rPr lang="en-US" sz="3400" smtClean="0"/>
              <a:t/>
            </a:r>
            <a:br>
              <a:rPr lang="en-US" sz="3400" smtClean="0"/>
            </a:br>
            <a:r>
              <a:rPr lang="en-US" sz="3400" smtClean="0"/>
              <a:t> </a:t>
            </a:r>
            <a:r>
              <a:rPr lang="en-US" sz="6000" b="1" u="sng" smtClean="0">
                <a:solidFill>
                  <a:srgbClr val="FF0000"/>
                </a:solidFill>
              </a:rPr>
              <a:t>Hoạt </a:t>
            </a:r>
            <a:r>
              <a:rPr lang="vi-VN" sz="6000" b="1" u="sng" smtClean="0">
                <a:solidFill>
                  <a:srgbClr val="FF0000"/>
                </a:solidFill>
              </a:rPr>
              <a:t>đ</a:t>
            </a:r>
            <a:r>
              <a:rPr lang="en-US" sz="6000" b="1" u="sng" smtClean="0">
                <a:solidFill>
                  <a:srgbClr val="FF0000"/>
                </a:solidFill>
              </a:rPr>
              <a:t>ộng 2:</a:t>
            </a:r>
            <a:r>
              <a:rPr lang="en-US" sz="4600" b="1" smtClean="0">
                <a:solidFill>
                  <a:srgbClr val="FF0000"/>
                </a:solidFill>
              </a:rPr>
              <a:t> </a:t>
            </a:r>
            <a:br>
              <a:rPr lang="en-US" sz="4600" b="1" smtClean="0">
                <a:solidFill>
                  <a:srgbClr val="FF0000"/>
                </a:solidFill>
              </a:rPr>
            </a:br>
            <a:r>
              <a:rPr lang="en-US" sz="4600" b="1" smtClean="0">
                <a:solidFill>
                  <a:srgbClr val="FF0000"/>
                </a:solidFill>
              </a:rPr>
              <a:t>Trò ch</a:t>
            </a:r>
            <a:r>
              <a:rPr lang="vi-VN" sz="4600" b="1" smtClean="0">
                <a:solidFill>
                  <a:srgbClr val="FF0000"/>
                </a:solidFill>
              </a:rPr>
              <a:t>ơ</a:t>
            </a:r>
            <a:r>
              <a:rPr lang="en-US" sz="4600" b="1" smtClean="0">
                <a:solidFill>
                  <a:srgbClr val="FF0000"/>
                </a:solidFill>
              </a:rPr>
              <a:t>i : Chiếc ghế nguy hiểm</a:t>
            </a:r>
            <a:br>
              <a:rPr lang="en-US" sz="4600" b="1" smtClean="0">
                <a:solidFill>
                  <a:srgbClr val="FF0000"/>
                </a:solidFill>
              </a:rPr>
            </a:br>
            <a:r>
              <a:rPr lang="en-US" sz="3400" smtClean="0"/>
              <a:t/>
            </a:r>
            <a:br>
              <a:rPr lang="en-US" sz="3400" smtClean="0"/>
            </a:br>
            <a:endParaRPr lang="en-US" sz="3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p:cTn id="7" dur="500" decel="50000" fill="hold">
                                          <p:stCondLst>
                                            <p:cond delay="0"/>
                                          </p:stCondLst>
                                        </p:cTn>
                                        <p:tgtEl>
                                          <p:spTgt spid="6656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656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6565"/>
                                        </p:tgtEl>
                                        <p:attrNameLst>
                                          <p:attrName>ppt_w</p:attrName>
                                        </p:attrNameLst>
                                      </p:cBhvr>
                                      <p:tavLst>
                                        <p:tav tm="0">
                                          <p:val>
                                            <p:strVal val="#ppt_w*.05"/>
                                          </p:val>
                                        </p:tav>
                                        <p:tav tm="100000">
                                          <p:val>
                                            <p:strVal val="#ppt_w"/>
                                          </p:val>
                                        </p:tav>
                                      </p:tavLst>
                                    </p:anim>
                                    <p:anim calcmode="lin" valueType="num">
                                      <p:cBhvr>
                                        <p:cTn id="10" dur="1000" fill="hold"/>
                                        <p:tgtEl>
                                          <p:spTgt spid="6656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656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656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656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168</TotalTime>
  <Words>506</Words>
  <Application>Microsoft Macintosh PowerPoint</Application>
  <PresentationFormat>On-screen Show (4:3)</PresentationFormat>
  <Paragraphs>75</Paragraphs>
  <Slides>11</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11</vt:i4>
      </vt:variant>
    </vt:vector>
  </HeadingPairs>
  <TitlesOfParts>
    <vt:vector size="23" baseType="lpstr">
      <vt:lpstr>.VnTime</vt:lpstr>
      <vt:lpstr>Arial</vt:lpstr>
      <vt:lpstr>Arial Black</vt:lpstr>
      <vt:lpstr>Comic Sans MS</vt:lpstr>
      <vt:lpstr>Garamond</vt:lpstr>
      <vt:lpstr>Times New Roman</vt:lpstr>
      <vt:lpstr>Wingdings</vt:lpstr>
      <vt:lpstr>Default Design</vt:lpstr>
      <vt:lpstr>Fireworks</vt:lpstr>
      <vt:lpstr>Crayons</vt:lpstr>
      <vt:lpstr>Edge</vt:lpstr>
      <vt:lpstr>Watermark</vt:lpstr>
      <vt:lpstr>                   Ôn bài cũ</vt:lpstr>
      <vt:lpstr>               Thực hành :                    Nói “Không!”    đối với các chất gây nghiện                               (Tiết 2)</vt:lpstr>
      <vt:lpstr>  Hoạt động 1: Thực hành kĩ năng từ chối  </vt:lpstr>
      <vt:lpstr>THẢO LUẬN NHÓM:</vt:lpstr>
      <vt:lpstr>Tình huống 1</vt:lpstr>
      <vt:lpstr>Tình huống 2  </vt:lpstr>
      <vt:lpstr>Tình huống 3</vt:lpstr>
      <vt:lpstr>BẠN CẦN BIẾT </vt:lpstr>
      <vt:lpstr>   Hoạt động 2:  Trò chơi : Chiếc ghế nguy hiểm  </vt:lpstr>
      <vt:lpstr> Trình bày những điều em biết về tác hại của một loại chất gây nghiện mà một người trong gia đình, hoặc hàng xóm, người quen biết của em đang sử dụng</vt:lpstr>
      <vt:lpstr>PowerPoint Presentation</vt:lpstr>
    </vt:vector>
  </TitlesOfParts>
  <Company>itfriend.org</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Microsoft Office User</cp:lastModifiedBy>
  <cp:revision>10</cp:revision>
  <dcterms:created xsi:type="dcterms:W3CDTF">2010-12-29T07:13:20Z</dcterms:created>
  <dcterms:modified xsi:type="dcterms:W3CDTF">2021-03-13T01:10:21Z</dcterms:modified>
</cp:coreProperties>
</file>