
<file path=[Content_Types].xml><?xml version="1.0" encoding="utf-8"?>
<Types xmlns="http://schemas.openxmlformats.org/package/2006/content-types">
  <Default Extension="xml" ContentType="application/xml"/>
  <Default Extension="wav" ContentType="audio/wav"/>
  <Default Extension="jpeg" ContentType="image/jpeg"/>
  <Default Extension="png" ContentType="image/png"/>
  <Default Extension="gif" ContentType="image/gif"/>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3"/>
  </p:notesMasterIdLst>
  <p:sldIdLst>
    <p:sldId id="292" r:id="rId2"/>
    <p:sldId id="257" r:id="rId3"/>
    <p:sldId id="287" r:id="rId4"/>
    <p:sldId id="259" r:id="rId5"/>
    <p:sldId id="260" r:id="rId6"/>
    <p:sldId id="288" r:id="rId7"/>
    <p:sldId id="263" r:id="rId8"/>
    <p:sldId id="261" r:id="rId9"/>
    <p:sldId id="262" r:id="rId10"/>
    <p:sldId id="264" r:id="rId11"/>
    <p:sldId id="265" r:id="rId12"/>
    <p:sldId id="266" r:id="rId13"/>
    <p:sldId id="289" r:id="rId14"/>
    <p:sldId id="267" r:id="rId15"/>
    <p:sldId id="269" r:id="rId16"/>
    <p:sldId id="271" r:id="rId17"/>
    <p:sldId id="270" r:id="rId18"/>
    <p:sldId id="290" r:id="rId19"/>
    <p:sldId id="275" r:id="rId20"/>
    <p:sldId id="273" r:id="rId21"/>
    <p:sldId id="291" r:id="rId22"/>
    <p:sldId id="272" r:id="rId23"/>
    <p:sldId id="276" r:id="rId24"/>
    <p:sldId id="277" r:id="rId25"/>
    <p:sldId id="278" r:id="rId26"/>
    <p:sldId id="279" r:id="rId27"/>
    <p:sldId id="281" r:id="rId28"/>
    <p:sldId id="283" r:id="rId29"/>
    <p:sldId id="284" r:id="rId30"/>
    <p:sldId id="285" r:id="rId31"/>
    <p:sldId id="286" r:id="rId3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1522B"/>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580"/>
  </p:normalViewPr>
  <p:slideViewPr>
    <p:cSldViewPr>
      <p:cViewPr varScale="1">
        <p:scale>
          <a:sx n="121" d="100"/>
          <a:sy n="121" d="100"/>
        </p:scale>
        <p:origin x="1360" y="1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notesMaster" Target="notesMasters/notesMaster1.xml"/><Relationship Id="rId34" Type="http://schemas.openxmlformats.org/officeDocument/2006/relationships/presProps" Target="presProps.xml"/><Relationship Id="rId35" Type="http://schemas.openxmlformats.org/officeDocument/2006/relationships/viewProps" Target="viewProps.xml"/><Relationship Id="rId36" Type="http://schemas.openxmlformats.org/officeDocument/2006/relationships/theme" Target="theme/theme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89F7462-7118-4FEA-B541-89B57F316913}" type="datetimeFigureOut">
              <a:rPr lang="en-US" smtClean="0"/>
              <a:pPr/>
              <a:t>11/11/19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8A10DB5-D0ED-49FC-A067-11EA146A5111}" type="slidenum">
              <a:rPr lang="en-US" smtClean="0"/>
              <a:pPr/>
              <a:t>‹#›</a:t>
            </a:fld>
            <a:endParaRPr lang="en-US"/>
          </a:p>
        </p:txBody>
      </p:sp>
    </p:spTree>
    <p:extLst>
      <p:ext uri="{BB962C8B-B14F-4D97-AF65-F5344CB8AC3E}">
        <p14:creationId xmlns:p14="http://schemas.microsoft.com/office/powerpoint/2010/main" val="726851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8A10DB5-D0ED-49FC-A067-11EA146A5111}" type="slidenum">
              <a:rPr lang="en-US" smtClean="0"/>
              <a:pPr/>
              <a:t>1</a:t>
            </a:fld>
            <a:endParaRPr lang="en-US"/>
          </a:p>
        </p:txBody>
      </p:sp>
    </p:spTree>
    <p:extLst>
      <p:ext uri="{BB962C8B-B14F-4D97-AF65-F5344CB8AC3E}">
        <p14:creationId xmlns:p14="http://schemas.microsoft.com/office/powerpoint/2010/main" val="30472059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8A10DB5-D0ED-49FC-A067-11EA146A5111}" type="slidenum">
              <a:rPr lang="en-US" smtClean="0"/>
              <a:pPr/>
              <a:t>17</a:t>
            </a:fld>
            <a:endParaRPr lang="en-US"/>
          </a:p>
        </p:txBody>
      </p:sp>
    </p:spTree>
    <p:extLst>
      <p:ext uri="{BB962C8B-B14F-4D97-AF65-F5344CB8AC3E}">
        <p14:creationId xmlns:p14="http://schemas.microsoft.com/office/powerpoint/2010/main" val="30472059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8A10DB5-D0ED-49FC-A067-11EA146A5111}" type="slidenum">
              <a:rPr lang="en-US" smtClean="0"/>
              <a:pPr/>
              <a:t>18</a:t>
            </a:fld>
            <a:endParaRPr lang="en-US"/>
          </a:p>
        </p:txBody>
      </p:sp>
    </p:spTree>
    <p:extLst>
      <p:ext uri="{BB962C8B-B14F-4D97-AF65-F5344CB8AC3E}">
        <p14:creationId xmlns:p14="http://schemas.microsoft.com/office/powerpoint/2010/main" val="30472059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339E684-2037-4FB7-997C-6BC6FAFBF8E0}" type="datetimeFigureOut">
              <a:rPr lang="en-US" smtClean="0"/>
              <a:pPr/>
              <a:t>11/11/19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7DEBA8-121C-4453-B6B9-0FEAC1E3B1A4}" type="slidenum">
              <a:rPr lang="en-US" smtClean="0"/>
              <a:pPr/>
              <a:t>‹#›</a:t>
            </a:fld>
            <a:endParaRPr lang="en-US"/>
          </a:p>
        </p:txBody>
      </p:sp>
    </p:spTree>
    <p:extLst>
      <p:ext uri="{BB962C8B-B14F-4D97-AF65-F5344CB8AC3E}">
        <p14:creationId xmlns:p14="http://schemas.microsoft.com/office/powerpoint/2010/main" val="12213652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339E684-2037-4FB7-997C-6BC6FAFBF8E0}" type="datetimeFigureOut">
              <a:rPr lang="en-US" smtClean="0"/>
              <a:pPr/>
              <a:t>11/11/19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7DEBA8-121C-4453-B6B9-0FEAC1E3B1A4}" type="slidenum">
              <a:rPr lang="en-US" smtClean="0"/>
              <a:pPr/>
              <a:t>‹#›</a:t>
            </a:fld>
            <a:endParaRPr lang="en-US"/>
          </a:p>
        </p:txBody>
      </p:sp>
    </p:spTree>
    <p:extLst>
      <p:ext uri="{BB962C8B-B14F-4D97-AF65-F5344CB8AC3E}">
        <p14:creationId xmlns:p14="http://schemas.microsoft.com/office/powerpoint/2010/main" val="37876558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339E684-2037-4FB7-997C-6BC6FAFBF8E0}" type="datetimeFigureOut">
              <a:rPr lang="en-US" smtClean="0"/>
              <a:pPr/>
              <a:t>11/11/19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7DEBA8-121C-4453-B6B9-0FEAC1E3B1A4}" type="slidenum">
              <a:rPr lang="en-US" smtClean="0"/>
              <a:pPr/>
              <a:t>‹#›</a:t>
            </a:fld>
            <a:endParaRPr lang="en-US"/>
          </a:p>
        </p:txBody>
      </p:sp>
    </p:spTree>
    <p:extLst>
      <p:ext uri="{BB962C8B-B14F-4D97-AF65-F5344CB8AC3E}">
        <p14:creationId xmlns:p14="http://schemas.microsoft.com/office/powerpoint/2010/main" val="23814503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339E684-2037-4FB7-997C-6BC6FAFBF8E0}" type="datetimeFigureOut">
              <a:rPr lang="en-US" smtClean="0"/>
              <a:pPr/>
              <a:t>11/11/19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7DEBA8-121C-4453-B6B9-0FEAC1E3B1A4}" type="slidenum">
              <a:rPr lang="en-US" smtClean="0"/>
              <a:pPr/>
              <a:t>‹#›</a:t>
            </a:fld>
            <a:endParaRPr lang="en-US"/>
          </a:p>
        </p:txBody>
      </p:sp>
    </p:spTree>
    <p:extLst>
      <p:ext uri="{BB962C8B-B14F-4D97-AF65-F5344CB8AC3E}">
        <p14:creationId xmlns:p14="http://schemas.microsoft.com/office/powerpoint/2010/main" val="33396336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339E684-2037-4FB7-997C-6BC6FAFBF8E0}" type="datetimeFigureOut">
              <a:rPr lang="en-US" smtClean="0"/>
              <a:pPr/>
              <a:t>11/11/19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7DEBA8-121C-4453-B6B9-0FEAC1E3B1A4}" type="slidenum">
              <a:rPr lang="en-US" smtClean="0"/>
              <a:pPr/>
              <a:t>‹#›</a:t>
            </a:fld>
            <a:endParaRPr lang="en-US"/>
          </a:p>
        </p:txBody>
      </p:sp>
    </p:spTree>
    <p:extLst>
      <p:ext uri="{BB962C8B-B14F-4D97-AF65-F5344CB8AC3E}">
        <p14:creationId xmlns:p14="http://schemas.microsoft.com/office/powerpoint/2010/main" val="34749750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339E684-2037-4FB7-997C-6BC6FAFBF8E0}" type="datetimeFigureOut">
              <a:rPr lang="en-US" smtClean="0"/>
              <a:pPr/>
              <a:t>11/11/19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7DEBA8-121C-4453-B6B9-0FEAC1E3B1A4}" type="slidenum">
              <a:rPr lang="en-US" smtClean="0"/>
              <a:pPr/>
              <a:t>‹#›</a:t>
            </a:fld>
            <a:endParaRPr lang="en-US"/>
          </a:p>
        </p:txBody>
      </p:sp>
    </p:spTree>
    <p:extLst>
      <p:ext uri="{BB962C8B-B14F-4D97-AF65-F5344CB8AC3E}">
        <p14:creationId xmlns:p14="http://schemas.microsoft.com/office/powerpoint/2010/main" val="10087098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339E684-2037-4FB7-997C-6BC6FAFBF8E0}" type="datetimeFigureOut">
              <a:rPr lang="en-US" smtClean="0"/>
              <a:pPr/>
              <a:t>11/11/19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97DEBA8-121C-4453-B6B9-0FEAC1E3B1A4}" type="slidenum">
              <a:rPr lang="en-US" smtClean="0"/>
              <a:pPr/>
              <a:t>‹#›</a:t>
            </a:fld>
            <a:endParaRPr lang="en-US"/>
          </a:p>
        </p:txBody>
      </p:sp>
    </p:spTree>
    <p:extLst>
      <p:ext uri="{BB962C8B-B14F-4D97-AF65-F5344CB8AC3E}">
        <p14:creationId xmlns:p14="http://schemas.microsoft.com/office/powerpoint/2010/main" val="10892231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339E684-2037-4FB7-997C-6BC6FAFBF8E0}" type="datetimeFigureOut">
              <a:rPr lang="en-US" smtClean="0"/>
              <a:pPr/>
              <a:t>11/11/19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97DEBA8-121C-4453-B6B9-0FEAC1E3B1A4}" type="slidenum">
              <a:rPr lang="en-US" smtClean="0"/>
              <a:pPr/>
              <a:t>‹#›</a:t>
            </a:fld>
            <a:endParaRPr lang="en-US"/>
          </a:p>
        </p:txBody>
      </p:sp>
    </p:spTree>
    <p:extLst>
      <p:ext uri="{BB962C8B-B14F-4D97-AF65-F5344CB8AC3E}">
        <p14:creationId xmlns:p14="http://schemas.microsoft.com/office/powerpoint/2010/main" val="1418561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339E684-2037-4FB7-997C-6BC6FAFBF8E0}" type="datetimeFigureOut">
              <a:rPr lang="en-US" smtClean="0"/>
              <a:pPr/>
              <a:t>11/11/19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97DEBA8-121C-4453-B6B9-0FEAC1E3B1A4}" type="slidenum">
              <a:rPr lang="en-US" smtClean="0"/>
              <a:pPr/>
              <a:t>‹#›</a:t>
            </a:fld>
            <a:endParaRPr lang="en-US"/>
          </a:p>
        </p:txBody>
      </p:sp>
    </p:spTree>
    <p:extLst>
      <p:ext uri="{BB962C8B-B14F-4D97-AF65-F5344CB8AC3E}">
        <p14:creationId xmlns:p14="http://schemas.microsoft.com/office/powerpoint/2010/main" val="27195968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339E684-2037-4FB7-997C-6BC6FAFBF8E0}" type="datetimeFigureOut">
              <a:rPr lang="en-US" smtClean="0"/>
              <a:pPr/>
              <a:t>11/11/19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7DEBA8-121C-4453-B6B9-0FEAC1E3B1A4}" type="slidenum">
              <a:rPr lang="en-US" smtClean="0"/>
              <a:pPr/>
              <a:t>‹#›</a:t>
            </a:fld>
            <a:endParaRPr lang="en-US"/>
          </a:p>
        </p:txBody>
      </p:sp>
    </p:spTree>
    <p:extLst>
      <p:ext uri="{BB962C8B-B14F-4D97-AF65-F5344CB8AC3E}">
        <p14:creationId xmlns:p14="http://schemas.microsoft.com/office/powerpoint/2010/main" val="40136823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339E684-2037-4FB7-997C-6BC6FAFBF8E0}" type="datetimeFigureOut">
              <a:rPr lang="en-US" smtClean="0"/>
              <a:pPr/>
              <a:t>11/11/19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7DEBA8-121C-4453-B6B9-0FEAC1E3B1A4}" type="slidenum">
              <a:rPr lang="en-US" smtClean="0"/>
              <a:pPr/>
              <a:t>‹#›</a:t>
            </a:fld>
            <a:endParaRPr lang="en-US"/>
          </a:p>
        </p:txBody>
      </p:sp>
    </p:spTree>
    <p:extLst>
      <p:ext uri="{BB962C8B-B14F-4D97-AF65-F5344CB8AC3E}">
        <p14:creationId xmlns:p14="http://schemas.microsoft.com/office/powerpoint/2010/main" val="3839128365"/>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339E684-2037-4FB7-997C-6BC6FAFBF8E0}" type="datetimeFigureOut">
              <a:rPr lang="en-US" smtClean="0"/>
              <a:pPr/>
              <a:t>11/11/19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97DEBA8-121C-4453-B6B9-0FEAC1E3B1A4}" type="slidenum">
              <a:rPr lang="en-US" smtClean="0"/>
              <a:pPr/>
              <a:t>‹#›</a:t>
            </a:fld>
            <a:endParaRPr lang="en-US"/>
          </a:p>
        </p:txBody>
      </p:sp>
    </p:spTree>
    <p:extLst>
      <p:ext uri="{BB962C8B-B14F-4D97-AF65-F5344CB8AC3E}">
        <p14:creationId xmlns:p14="http://schemas.microsoft.com/office/powerpoint/2010/main" val="18564460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 Id="rId3" Type="http://schemas.openxmlformats.org/officeDocument/2006/relationships/image" Target="../media/image1.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jpeg"/><Relationship Id="rId3" Type="http://schemas.openxmlformats.org/officeDocument/2006/relationships/image" Target="../media/image7.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8.jpe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My%20Documents/Desktop/Tuy&#234;n%20ng&#244;n%20&#272;&#7897;c%20l&#7853;p.mp4" TargetMode="External"/><Relationship Id="rId3" Type="http://schemas.openxmlformats.org/officeDocument/2006/relationships/image" Target="../media/image9.gi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10.jpe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1.jpe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1.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audio" Target="../media/audio1.wav"/><Relationship Id="rId3" Type="http://schemas.openxmlformats.org/officeDocument/2006/relationships/audio" Target="../media/audio2.wav"/></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2.gif"/><Relationship Id="rId3" Type="http://schemas.openxmlformats.org/officeDocument/2006/relationships/image" Target="../media/image13.gif"/></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4.jpeg"/><Relationship Id="rId3" Type="http://schemas.openxmlformats.org/officeDocument/2006/relationships/image" Target="../media/image15.gi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audio" Target="../media/audio2.wav"/></Relationships>
</file>

<file path=ppt/slides/_rels/slide30.xml.rels><?xml version="1.0" encoding="UTF-8" standalone="yes"?>
<Relationships xmlns="http://schemas.openxmlformats.org/package/2006/relationships"><Relationship Id="rId3" Type="http://schemas.openxmlformats.org/officeDocument/2006/relationships/image" Target="../media/image16.gif"/><Relationship Id="rId4" Type="http://schemas.openxmlformats.org/officeDocument/2006/relationships/image" Target="../media/image17.gif"/><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8.gi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 Id="rId3" Type="http://schemas.openxmlformats.org/officeDocument/2006/relationships/image" Target="../media/image3.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7010399" y="609600"/>
            <a:ext cx="1676401" cy="5016758"/>
          </a:xfrm>
          <a:prstGeom prst="rect">
            <a:avLst/>
          </a:prstGeom>
          <a:solidFill>
            <a:srgbClr val="FFFF00"/>
          </a:solidFill>
        </p:spPr>
        <p:txBody>
          <a:bodyPr wrap="square" rtlCol="0">
            <a:spAutoFit/>
          </a:bodyPr>
          <a:lstStyle/>
          <a:p>
            <a:pPr algn="ctr"/>
            <a:r>
              <a:rPr lang="vi-VN" sz="4000" dirty="0" smtClean="0">
                <a:solidFill>
                  <a:srgbClr val="FF0000"/>
                </a:solidFill>
              </a:rPr>
              <a:t>Bác Hồ đọc bản Tuyên ngôn Độc lập</a:t>
            </a:r>
            <a:endParaRPr lang="en-US" sz="4000" dirty="0">
              <a:solidFill>
                <a:srgbClr val="FF0000"/>
              </a:solidFill>
            </a:endParaRPr>
          </a:p>
        </p:txBody>
      </p:sp>
      <p:pic>
        <p:nvPicPr>
          <p:cNvPr id="13" name="Picture 1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6858000" cy="6858000"/>
          </a:xfrm>
          <a:prstGeom prst="rect">
            <a:avLst/>
          </a:prstGeom>
        </p:spPr>
      </p:pic>
    </p:spTree>
    <p:extLst>
      <p:ext uri="{BB962C8B-B14F-4D97-AF65-F5344CB8AC3E}">
        <p14:creationId xmlns:p14="http://schemas.microsoft.com/office/powerpoint/2010/main" val="6061884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barn(inVertical)">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28600"/>
            <a:ext cx="4572000" cy="4411401"/>
          </a:xfrm>
          <a:prstGeom prst="rect">
            <a:avLst/>
          </a:prstGeom>
        </p:spPr>
      </p:pic>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74926" y="152400"/>
            <a:ext cx="4569074" cy="4411402"/>
          </a:xfrm>
          <a:prstGeom prst="rect">
            <a:avLst/>
          </a:prstGeom>
        </p:spPr>
      </p:pic>
      <p:sp>
        <p:nvSpPr>
          <p:cNvPr id="9" name="TextBox 8"/>
          <p:cNvSpPr txBox="1"/>
          <p:nvPr/>
        </p:nvSpPr>
        <p:spPr>
          <a:xfrm>
            <a:off x="26524" y="4724400"/>
            <a:ext cx="9193676" cy="1938992"/>
          </a:xfrm>
          <a:prstGeom prst="rect">
            <a:avLst/>
          </a:prstGeom>
          <a:noFill/>
        </p:spPr>
        <p:txBody>
          <a:bodyPr wrap="square" rtlCol="0">
            <a:spAutoFit/>
          </a:bodyPr>
          <a:lstStyle/>
          <a:p>
            <a:r>
              <a:rPr lang="vi-VN" sz="3900" b="1" dirty="0" smtClean="0">
                <a:solidFill>
                  <a:srgbClr val="C00000"/>
                </a:solidFill>
              </a:rPr>
              <a:t>Đồng bào Hà Nội không kể già, trẻ, gái, trai mọi người đều xuống đường hướng về Ba Đình chờ buổi lễ.</a:t>
            </a:r>
            <a:endParaRPr lang="en-US" sz="3900" b="1" dirty="0">
              <a:solidFill>
                <a:srgbClr val="C00000"/>
              </a:solidFill>
            </a:endParaRPr>
          </a:p>
        </p:txBody>
      </p:sp>
    </p:spTree>
    <p:extLst>
      <p:ext uri="{BB962C8B-B14F-4D97-AF65-F5344CB8AC3E}">
        <p14:creationId xmlns:p14="http://schemas.microsoft.com/office/powerpoint/2010/main" val="26842283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3400" y="0"/>
            <a:ext cx="7776864" cy="4896544"/>
          </a:xfrm>
          <a:prstGeom prst="rect">
            <a:avLst/>
          </a:prstGeom>
        </p:spPr>
      </p:pic>
      <p:sp>
        <p:nvSpPr>
          <p:cNvPr id="8" name="TextBox 7"/>
          <p:cNvSpPr txBox="1"/>
          <p:nvPr/>
        </p:nvSpPr>
        <p:spPr>
          <a:xfrm>
            <a:off x="304800" y="4919008"/>
            <a:ext cx="7848600" cy="1323439"/>
          </a:xfrm>
          <a:prstGeom prst="rect">
            <a:avLst/>
          </a:prstGeom>
          <a:noFill/>
        </p:spPr>
        <p:txBody>
          <a:bodyPr wrap="square" rtlCol="0">
            <a:spAutoFit/>
          </a:bodyPr>
          <a:lstStyle/>
          <a:p>
            <a:pPr algn="ctr"/>
            <a:r>
              <a:rPr lang="vi-VN" sz="4000" dirty="0" smtClean="0">
                <a:solidFill>
                  <a:srgbClr val="C00000"/>
                </a:solidFill>
              </a:rPr>
              <a:t>Đội quân danh dự đứng nghiêm trang quanh lễ đài mới dựng.</a:t>
            </a:r>
            <a:endParaRPr lang="en-US" sz="4000" dirty="0">
              <a:solidFill>
                <a:srgbClr val="C00000"/>
              </a:solidFill>
            </a:endParaRPr>
          </a:p>
        </p:txBody>
      </p:sp>
    </p:spTree>
    <p:extLst>
      <p:ext uri="{BB962C8B-B14F-4D97-AF65-F5344CB8AC3E}">
        <p14:creationId xmlns:p14="http://schemas.microsoft.com/office/powerpoint/2010/main" val="31536214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TextBox 6"/>
          <p:cNvSpPr txBox="1"/>
          <p:nvPr/>
        </p:nvSpPr>
        <p:spPr>
          <a:xfrm>
            <a:off x="304800" y="228600"/>
            <a:ext cx="7632848" cy="1323439"/>
          </a:xfrm>
          <a:prstGeom prst="rect">
            <a:avLst/>
          </a:prstGeom>
          <a:noFill/>
        </p:spPr>
        <p:txBody>
          <a:bodyPr wrap="square" rtlCol="0">
            <a:spAutoFit/>
          </a:bodyPr>
          <a:lstStyle/>
          <a:p>
            <a:r>
              <a:rPr lang="en-US" sz="4000" b="1" smtClean="0">
                <a:solidFill>
                  <a:schemeClr val="tx2">
                    <a:lumMod val="50000"/>
                  </a:schemeClr>
                </a:solidFill>
                <a:latin typeface="Arial" pitchFamily="34" charset="0"/>
                <a:cs typeface="Arial" pitchFamily="34" charset="0"/>
              </a:rPr>
              <a:t>1</a:t>
            </a:r>
            <a:r>
              <a:rPr lang="vi-VN" sz="4000" b="1" smtClean="0">
                <a:solidFill>
                  <a:schemeClr val="tx2">
                    <a:lumMod val="50000"/>
                  </a:schemeClr>
                </a:solidFill>
                <a:latin typeface="Arial" pitchFamily="34" charset="0"/>
                <a:cs typeface="Arial" pitchFamily="34" charset="0"/>
              </a:rPr>
              <a:t>. </a:t>
            </a:r>
            <a:r>
              <a:rPr lang="vi-VN" sz="4000" b="1" dirty="0" smtClean="0">
                <a:solidFill>
                  <a:schemeClr val="tx2">
                    <a:lumMod val="50000"/>
                  </a:schemeClr>
                </a:solidFill>
                <a:latin typeface="Arial" pitchFamily="34" charset="0"/>
                <a:cs typeface="Arial" pitchFamily="34" charset="0"/>
              </a:rPr>
              <a:t>Quang cảnh ngày 2 tháng 9 năm 1945 ở Hà Nội:</a:t>
            </a:r>
            <a:endParaRPr lang="en-US" sz="4000" b="1" dirty="0">
              <a:solidFill>
                <a:schemeClr val="tx2">
                  <a:lumMod val="50000"/>
                </a:schemeClr>
              </a:solidFill>
              <a:latin typeface="Arial" pitchFamily="34" charset="0"/>
              <a:cs typeface="Arial" pitchFamily="34" charset="0"/>
            </a:endParaRPr>
          </a:p>
        </p:txBody>
      </p:sp>
      <p:sp>
        <p:nvSpPr>
          <p:cNvPr id="13" name="TextBox 12"/>
          <p:cNvSpPr txBox="1"/>
          <p:nvPr/>
        </p:nvSpPr>
        <p:spPr>
          <a:xfrm>
            <a:off x="304800" y="1676400"/>
            <a:ext cx="8534400" cy="707886"/>
          </a:xfrm>
          <a:prstGeom prst="rect">
            <a:avLst/>
          </a:prstGeom>
          <a:noFill/>
        </p:spPr>
        <p:txBody>
          <a:bodyPr wrap="square" rtlCol="0">
            <a:spAutoFit/>
          </a:bodyPr>
          <a:lstStyle/>
          <a:p>
            <a:r>
              <a:rPr lang="vi-VN" sz="4000" b="1" dirty="0" smtClean="0">
                <a:solidFill>
                  <a:srgbClr val="C00000"/>
                </a:solidFill>
                <a:latin typeface="Arial" pitchFamily="34" charset="0"/>
                <a:cs typeface="Arial" pitchFamily="34" charset="0"/>
              </a:rPr>
              <a:t>- Hà Nội tưng bừng cờ, hoa.</a:t>
            </a:r>
            <a:endParaRPr lang="en-US" sz="4000" b="1" dirty="0">
              <a:solidFill>
                <a:srgbClr val="C00000"/>
              </a:solidFill>
              <a:latin typeface="Arial" pitchFamily="34" charset="0"/>
              <a:cs typeface="Arial" pitchFamily="34" charset="0"/>
            </a:endParaRPr>
          </a:p>
        </p:txBody>
      </p:sp>
      <p:sp>
        <p:nvSpPr>
          <p:cNvPr id="14" name="TextBox 13"/>
          <p:cNvSpPr txBox="1"/>
          <p:nvPr/>
        </p:nvSpPr>
        <p:spPr>
          <a:xfrm>
            <a:off x="457200" y="2362200"/>
            <a:ext cx="8153400" cy="2554545"/>
          </a:xfrm>
          <a:prstGeom prst="rect">
            <a:avLst/>
          </a:prstGeom>
          <a:noFill/>
        </p:spPr>
        <p:txBody>
          <a:bodyPr wrap="square" rtlCol="0">
            <a:spAutoFit/>
          </a:bodyPr>
          <a:lstStyle/>
          <a:p>
            <a:r>
              <a:rPr lang="vi-VN" sz="4000" b="1" dirty="0" smtClean="0">
                <a:solidFill>
                  <a:srgbClr val="C00000"/>
                </a:solidFill>
                <a:latin typeface="Arial" pitchFamily="34" charset="0"/>
                <a:cs typeface="Arial" pitchFamily="34" charset="0"/>
              </a:rPr>
              <a:t>- Đồng bào Hà Nội không kể già, trẻ, gái, trai mọi người đều xuống đường hướng về Ba Đình chờ buổi lễ.</a:t>
            </a:r>
            <a:endParaRPr lang="en-US" sz="4000" b="1" dirty="0">
              <a:solidFill>
                <a:srgbClr val="C00000"/>
              </a:solidFill>
              <a:latin typeface="Arial" pitchFamily="34" charset="0"/>
              <a:cs typeface="Arial" pitchFamily="34" charset="0"/>
            </a:endParaRPr>
          </a:p>
        </p:txBody>
      </p:sp>
      <p:sp>
        <p:nvSpPr>
          <p:cNvPr id="15" name="TextBox 14"/>
          <p:cNvSpPr txBox="1"/>
          <p:nvPr/>
        </p:nvSpPr>
        <p:spPr>
          <a:xfrm>
            <a:off x="457200" y="4876800"/>
            <a:ext cx="8305800" cy="1323439"/>
          </a:xfrm>
          <a:prstGeom prst="rect">
            <a:avLst/>
          </a:prstGeom>
          <a:noFill/>
        </p:spPr>
        <p:txBody>
          <a:bodyPr wrap="square" rtlCol="0">
            <a:spAutoFit/>
          </a:bodyPr>
          <a:lstStyle/>
          <a:p>
            <a:r>
              <a:rPr lang="vi-VN" sz="4000" b="1" dirty="0" smtClean="0">
                <a:solidFill>
                  <a:srgbClr val="C00000"/>
                </a:solidFill>
                <a:latin typeface="Arial" pitchFamily="34" charset="0"/>
                <a:cs typeface="Arial" pitchFamily="34" charset="0"/>
              </a:rPr>
              <a:t>- Đội quan danh dự đứng nghiêm trang quanh lễ đài mới dựng.</a:t>
            </a:r>
            <a:endParaRPr lang="en-US" sz="4000" b="1" dirty="0">
              <a:solidFill>
                <a:srgbClr val="C00000"/>
              </a:solidFill>
              <a:latin typeface="Arial" pitchFamily="34" charset="0"/>
              <a:cs typeface="Arial" pitchFamily="34" charset="0"/>
            </a:endParaRPr>
          </a:p>
        </p:txBody>
      </p:sp>
    </p:spTree>
    <p:extLst>
      <p:ext uri="{BB962C8B-B14F-4D97-AF65-F5344CB8AC3E}">
        <p14:creationId xmlns:p14="http://schemas.microsoft.com/office/powerpoint/2010/main" val="31243795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2" presetClass="entr" presetSubtype="4" fill="hold" nodeType="clickEffect">
                                  <p:stCondLst>
                                    <p:cond delay="0"/>
                                  </p:stCondLst>
                                  <p:childTnLst>
                                    <p:set>
                                      <p:cBhvr>
                                        <p:cTn id="10" dur="1" fill="hold">
                                          <p:stCondLst>
                                            <p:cond delay="0"/>
                                          </p:stCondLst>
                                        </p:cTn>
                                        <p:tgtEl>
                                          <p:spTgt spid="13">
                                            <p:txEl>
                                              <p:pRg st="0" end="0"/>
                                            </p:txEl>
                                          </p:spTgt>
                                        </p:tgtEl>
                                        <p:attrNameLst>
                                          <p:attrName>style.visibility</p:attrName>
                                        </p:attrNameLst>
                                      </p:cBhvr>
                                      <p:to>
                                        <p:strVal val="visible"/>
                                      </p:to>
                                    </p:set>
                                    <p:animEffect transition="in" filter="wipe(down)">
                                      <p:cBhvr>
                                        <p:cTn id="11" dur="500"/>
                                        <p:tgtEl>
                                          <p:spTgt spid="1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4" fill="hold" nodeType="clickEffect">
                                  <p:stCondLst>
                                    <p:cond delay="0"/>
                                  </p:stCondLst>
                                  <p:childTnLst>
                                    <p:set>
                                      <p:cBhvr>
                                        <p:cTn id="15" dur="1" fill="hold">
                                          <p:stCondLst>
                                            <p:cond delay="0"/>
                                          </p:stCondLst>
                                        </p:cTn>
                                        <p:tgtEl>
                                          <p:spTgt spid="14">
                                            <p:txEl>
                                              <p:pRg st="0" end="0"/>
                                            </p:txEl>
                                          </p:spTgt>
                                        </p:tgtEl>
                                        <p:attrNameLst>
                                          <p:attrName>style.visibility</p:attrName>
                                        </p:attrNameLst>
                                      </p:cBhvr>
                                      <p:to>
                                        <p:strVal val="visible"/>
                                      </p:to>
                                    </p:set>
                                    <p:animEffect transition="in" filter="wipe(down)">
                                      <p:cBhvr>
                                        <p:cTn id="16" dur="500"/>
                                        <p:tgtEl>
                                          <p:spTgt spid="14">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4" fill="hold" nodeType="clickEffect">
                                  <p:stCondLst>
                                    <p:cond delay="0"/>
                                  </p:stCondLst>
                                  <p:childTnLst>
                                    <p:set>
                                      <p:cBhvr>
                                        <p:cTn id="20" dur="1" fill="hold">
                                          <p:stCondLst>
                                            <p:cond delay="0"/>
                                          </p:stCondLst>
                                        </p:cTn>
                                        <p:tgtEl>
                                          <p:spTgt spid="15">
                                            <p:txEl>
                                              <p:pRg st="0" end="0"/>
                                            </p:txEl>
                                          </p:spTgt>
                                        </p:tgtEl>
                                        <p:attrNameLst>
                                          <p:attrName>style.visibility</p:attrName>
                                        </p:attrNameLst>
                                      </p:cBhvr>
                                      <p:to>
                                        <p:strVal val="visible"/>
                                      </p:to>
                                    </p:set>
                                    <p:animEffect transition="in" filter="wipe(down)">
                                      <p:cBhvr>
                                        <p:cTn id="21" dur="500"/>
                                        <p:tgtEl>
                                          <p:spTgt spid="1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 name="TextBox 10"/>
          <p:cNvSpPr txBox="1"/>
          <p:nvPr/>
        </p:nvSpPr>
        <p:spPr>
          <a:xfrm>
            <a:off x="228600" y="228600"/>
            <a:ext cx="3810000" cy="707886"/>
          </a:xfrm>
          <a:prstGeom prst="rect">
            <a:avLst/>
          </a:prstGeom>
          <a:noFill/>
        </p:spPr>
        <p:txBody>
          <a:bodyPr wrap="square" rtlCol="0">
            <a:spAutoFit/>
          </a:bodyPr>
          <a:lstStyle/>
          <a:p>
            <a:pPr algn="ctr"/>
            <a:r>
              <a:rPr lang="vi-VN" sz="4000" b="1" u="sng" dirty="0" smtClean="0">
                <a:solidFill>
                  <a:schemeClr val="accent1">
                    <a:lumMod val="50000"/>
                  </a:schemeClr>
                </a:solidFill>
              </a:rPr>
              <a:t>Hoạt động 2</a:t>
            </a:r>
            <a:endParaRPr lang="en-US" sz="4000" b="1" u="sng" dirty="0">
              <a:solidFill>
                <a:schemeClr val="accent1">
                  <a:lumMod val="50000"/>
                </a:schemeClr>
              </a:solidFill>
            </a:endParaRPr>
          </a:p>
        </p:txBody>
      </p:sp>
      <p:sp>
        <p:nvSpPr>
          <p:cNvPr id="12" name="TextBox 11"/>
          <p:cNvSpPr txBox="1"/>
          <p:nvPr/>
        </p:nvSpPr>
        <p:spPr>
          <a:xfrm>
            <a:off x="457200" y="1143000"/>
            <a:ext cx="8305799" cy="1323439"/>
          </a:xfrm>
          <a:prstGeom prst="rect">
            <a:avLst/>
          </a:prstGeom>
          <a:noFill/>
        </p:spPr>
        <p:txBody>
          <a:bodyPr wrap="square" rtlCol="0">
            <a:spAutoFit/>
          </a:bodyPr>
          <a:lstStyle/>
          <a:p>
            <a:r>
              <a:rPr lang="en-US" sz="4000" b="1" smtClean="0">
                <a:solidFill>
                  <a:schemeClr val="accent1">
                    <a:lumMod val="50000"/>
                  </a:schemeClr>
                </a:solidFill>
              </a:rPr>
              <a:t>2. </a:t>
            </a:r>
            <a:r>
              <a:rPr lang="vi-VN" sz="4000" b="1" smtClean="0">
                <a:solidFill>
                  <a:schemeClr val="accent1">
                    <a:lumMod val="50000"/>
                  </a:schemeClr>
                </a:solidFill>
              </a:rPr>
              <a:t>Diễn </a:t>
            </a:r>
            <a:r>
              <a:rPr lang="vi-VN" sz="4000" b="1" dirty="0" smtClean="0">
                <a:solidFill>
                  <a:schemeClr val="accent1">
                    <a:lumMod val="50000"/>
                  </a:schemeClr>
                </a:solidFill>
              </a:rPr>
              <a:t>biến của buổi lễ và nội dung bản Tuyên ngôn Độc lập</a:t>
            </a:r>
            <a:endParaRPr lang="en-US" sz="4000" b="1" dirty="0">
              <a:solidFill>
                <a:schemeClr val="accent1">
                  <a:lumMod val="50000"/>
                </a:schemeClr>
              </a:solidFill>
            </a:endParaRPr>
          </a:p>
        </p:txBody>
      </p:sp>
      <p:sp>
        <p:nvSpPr>
          <p:cNvPr id="13" name="TextBox 12"/>
          <p:cNvSpPr txBox="1"/>
          <p:nvPr/>
        </p:nvSpPr>
        <p:spPr>
          <a:xfrm>
            <a:off x="609600" y="2743200"/>
            <a:ext cx="6781800" cy="1323439"/>
          </a:xfrm>
          <a:prstGeom prst="rect">
            <a:avLst/>
          </a:prstGeom>
          <a:noFill/>
        </p:spPr>
        <p:txBody>
          <a:bodyPr wrap="square" rtlCol="0">
            <a:spAutoFit/>
          </a:bodyPr>
          <a:lstStyle/>
          <a:p>
            <a:pPr marL="571500" indent="-571500">
              <a:buFont typeface="Arial" panose="020B0604020202020204" pitchFamily="34" charset="0"/>
              <a:buChar char="•"/>
            </a:pPr>
            <a:r>
              <a:rPr lang="vi-VN" sz="4000" dirty="0" smtClean="0">
                <a:solidFill>
                  <a:srgbClr val="FF0000"/>
                </a:solidFill>
              </a:rPr>
              <a:t>Em hiểu thế nào là: Chính phủ lâm thời?</a:t>
            </a:r>
            <a:endParaRPr lang="en-US" sz="4000" dirty="0">
              <a:solidFill>
                <a:srgbClr val="FF0000"/>
              </a:solidFill>
            </a:endParaRPr>
          </a:p>
        </p:txBody>
      </p:sp>
    </p:spTree>
    <p:extLst>
      <p:ext uri="{BB962C8B-B14F-4D97-AF65-F5344CB8AC3E}">
        <p14:creationId xmlns:p14="http://schemas.microsoft.com/office/powerpoint/2010/main" val="19317700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fade">
                                      <p:cBhvr>
                                        <p:cTn id="10" dur="500"/>
                                        <p:tgtEl>
                                          <p:spTgt spid="12"/>
                                        </p:tgtEl>
                                      </p:cBhvr>
                                    </p:animEffect>
                                  </p:childTnLst>
                                </p:cTn>
                              </p:par>
                            </p:childTnLst>
                          </p:cTn>
                        </p:par>
                      </p:childTnLst>
                    </p:cTn>
                  </p:par>
                  <p:par>
                    <p:cTn id="11" fill="hold">
                      <p:stCondLst>
                        <p:cond delay="indefinite"/>
                      </p:stCondLst>
                      <p:childTnLst>
                        <p:par>
                          <p:cTn id="12" fill="hold">
                            <p:stCondLst>
                              <p:cond delay="0"/>
                            </p:stCondLst>
                            <p:childTnLst>
                              <p:par>
                                <p:cTn id="13" presetID="42"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animEffect transition="in" filter="fade">
                                      <p:cBhvr>
                                        <p:cTn id="15" dur="1000"/>
                                        <p:tgtEl>
                                          <p:spTgt spid="13"/>
                                        </p:tgtEl>
                                      </p:cBhvr>
                                    </p:animEffect>
                                    <p:anim calcmode="lin" valueType="num">
                                      <p:cBhvr>
                                        <p:cTn id="16" dur="1000" fill="hold"/>
                                        <p:tgtEl>
                                          <p:spTgt spid="13"/>
                                        </p:tgtEl>
                                        <p:attrNameLst>
                                          <p:attrName>ppt_x</p:attrName>
                                        </p:attrNameLst>
                                      </p:cBhvr>
                                      <p:tavLst>
                                        <p:tav tm="0">
                                          <p:val>
                                            <p:strVal val="#ppt_x"/>
                                          </p:val>
                                        </p:tav>
                                        <p:tav tm="100000">
                                          <p:val>
                                            <p:strVal val="#ppt_x"/>
                                          </p:val>
                                        </p:tav>
                                      </p:tavLst>
                                    </p:anim>
                                    <p:anim calcmode="lin" valueType="num">
                                      <p:cBhvr>
                                        <p:cTn id="17"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3" grpId="0"/>
    </p:bld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5" name="TextBox 14"/>
          <p:cNvSpPr txBox="1"/>
          <p:nvPr/>
        </p:nvSpPr>
        <p:spPr>
          <a:xfrm>
            <a:off x="304800" y="533400"/>
            <a:ext cx="8496945" cy="5016758"/>
          </a:xfrm>
          <a:prstGeom prst="rect">
            <a:avLst/>
          </a:prstGeom>
          <a:noFill/>
        </p:spPr>
        <p:txBody>
          <a:bodyPr wrap="square" rtlCol="0">
            <a:spAutoFit/>
          </a:bodyPr>
          <a:lstStyle/>
          <a:p>
            <a:r>
              <a:rPr lang="vi-VN" sz="4000" b="1" dirty="0" smtClean="0"/>
              <a:t>Cơ quan đại diện cao nhất cho chính quyền Cách Mạng, do Chủ tịch Hồ Chí Minh đứng đầu, có trọng trách điều hành đất nước sau thắng lợi của Cách Mạng Tháng Tám năm 1945, chờ tổng tuyển cử để bầu ra Quốc hội và Chính phủ chính thức.</a:t>
            </a:r>
            <a:endParaRPr lang="en-US" sz="4000" b="1" dirty="0"/>
          </a:p>
        </p:txBody>
      </p:sp>
    </p:spTree>
    <p:extLst>
      <p:ext uri="{BB962C8B-B14F-4D97-AF65-F5344CB8AC3E}">
        <p14:creationId xmlns:p14="http://schemas.microsoft.com/office/powerpoint/2010/main" val="19317700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circle(in)">
                                      <p:cBhvr>
                                        <p:cTn id="7" dur="20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TextBox 7"/>
          <p:cNvSpPr txBox="1"/>
          <p:nvPr/>
        </p:nvSpPr>
        <p:spPr>
          <a:xfrm>
            <a:off x="1761333" y="2060848"/>
            <a:ext cx="5616624" cy="584775"/>
          </a:xfrm>
          <a:prstGeom prst="rect">
            <a:avLst/>
          </a:prstGeom>
          <a:noFill/>
        </p:spPr>
        <p:txBody>
          <a:bodyPr wrap="square" rtlCol="0">
            <a:spAutoFit/>
          </a:bodyPr>
          <a:lstStyle/>
          <a:p>
            <a:pPr algn="ctr"/>
            <a:r>
              <a:rPr lang="vi-VN" sz="3200" b="1" dirty="0" smtClean="0">
                <a:solidFill>
                  <a:srgbClr val="C00000"/>
                </a:solidFill>
                <a:latin typeface="+mj-lt"/>
              </a:rPr>
              <a:t>Xem đoạn clip</a:t>
            </a:r>
            <a:endParaRPr lang="en-US" sz="3200" b="1" dirty="0">
              <a:solidFill>
                <a:srgbClr val="C00000"/>
              </a:solidFill>
              <a:latin typeface="+mj-lt"/>
            </a:endParaRPr>
          </a:p>
        </p:txBody>
      </p:sp>
      <p:pic>
        <p:nvPicPr>
          <p:cNvPr id="9" name="Picture 8">
            <a:hlinkClick r:id="rId2" action="ppaction://hlinkfile"/>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76600" y="3429000"/>
            <a:ext cx="2778462" cy="1872208"/>
          </a:xfrm>
          <a:prstGeom prst="rect">
            <a:avLst/>
          </a:prstGeom>
        </p:spPr>
      </p:pic>
    </p:spTree>
    <p:extLst>
      <p:ext uri="{BB962C8B-B14F-4D97-AF65-F5344CB8AC3E}">
        <p14:creationId xmlns:p14="http://schemas.microsoft.com/office/powerpoint/2010/main" val="11448930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TextBox 7"/>
          <p:cNvSpPr txBox="1"/>
          <p:nvPr/>
        </p:nvSpPr>
        <p:spPr>
          <a:xfrm>
            <a:off x="533400" y="228600"/>
            <a:ext cx="8352928" cy="1323439"/>
          </a:xfrm>
          <a:prstGeom prst="rect">
            <a:avLst/>
          </a:prstGeom>
          <a:noFill/>
        </p:spPr>
        <p:txBody>
          <a:bodyPr wrap="square" rtlCol="0">
            <a:spAutoFit/>
          </a:bodyPr>
          <a:lstStyle/>
          <a:p>
            <a:r>
              <a:rPr lang="vi-VN" sz="4000" b="1" dirty="0" smtClean="0">
                <a:solidFill>
                  <a:srgbClr val="C00000"/>
                </a:solidFill>
              </a:rPr>
              <a:t>Thảo luận nhóm 4 thuật lại tiến trình của buổi lễ?</a:t>
            </a:r>
            <a:endParaRPr lang="en-US" sz="4000" b="1" dirty="0">
              <a:solidFill>
                <a:srgbClr val="C00000"/>
              </a:solidFill>
            </a:endParaRPr>
          </a:p>
        </p:txBody>
      </p:sp>
      <p:sp>
        <p:nvSpPr>
          <p:cNvPr id="9" name="TextBox 8"/>
          <p:cNvSpPr txBox="1"/>
          <p:nvPr/>
        </p:nvSpPr>
        <p:spPr>
          <a:xfrm>
            <a:off x="609600" y="1600200"/>
            <a:ext cx="3276600" cy="707886"/>
          </a:xfrm>
          <a:prstGeom prst="rect">
            <a:avLst/>
          </a:prstGeom>
          <a:noFill/>
        </p:spPr>
        <p:txBody>
          <a:bodyPr wrap="square" rtlCol="0">
            <a:spAutoFit/>
          </a:bodyPr>
          <a:lstStyle/>
          <a:p>
            <a:r>
              <a:rPr lang="vi-VN" sz="4000" b="1" dirty="0" smtClean="0">
                <a:solidFill>
                  <a:schemeClr val="accent2">
                    <a:lumMod val="75000"/>
                  </a:schemeClr>
                </a:solidFill>
              </a:rPr>
              <a:t>Gợi ý:</a:t>
            </a:r>
            <a:endParaRPr lang="en-US" sz="4000" b="1" dirty="0">
              <a:solidFill>
                <a:schemeClr val="accent2">
                  <a:lumMod val="75000"/>
                </a:schemeClr>
              </a:solidFill>
            </a:endParaRPr>
          </a:p>
        </p:txBody>
      </p:sp>
      <p:sp>
        <p:nvSpPr>
          <p:cNvPr id="10" name="TextBox 9"/>
          <p:cNvSpPr txBox="1"/>
          <p:nvPr/>
        </p:nvSpPr>
        <p:spPr>
          <a:xfrm>
            <a:off x="457200" y="2362200"/>
            <a:ext cx="6812099" cy="707886"/>
          </a:xfrm>
          <a:prstGeom prst="rect">
            <a:avLst/>
          </a:prstGeom>
          <a:noFill/>
        </p:spPr>
        <p:txBody>
          <a:bodyPr wrap="square" rtlCol="0">
            <a:spAutoFit/>
          </a:bodyPr>
          <a:lstStyle/>
          <a:p>
            <a:r>
              <a:rPr lang="vi-VN" sz="4000" b="1" dirty="0" smtClean="0">
                <a:solidFill>
                  <a:schemeClr val="tx2">
                    <a:lumMod val="50000"/>
                  </a:schemeClr>
                </a:solidFill>
              </a:rPr>
              <a:t>- Buổi lễ bắt đầu khi nào?</a:t>
            </a:r>
            <a:endParaRPr lang="en-US" sz="4000" b="1" dirty="0">
              <a:solidFill>
                <a:schemeClr val="tx2">
                  <a:lumMod val="50000"/>
                </a:schemeClr>
              </a:solidFill>
            </a:endParaRPr>
          </a:p>
        </p:txBody>
      </p:sp>
      <p:sp>
        <p:nvSpPr>
          <p:cNvPr id="11" name="TextBox 10"/>
          <p:cNvSpPr txBox="1"/>
          <p:nvPr/>
        </p:nvSpPr>
        <p:spPr>
          <a:xfrm>
            <a:off x="533400" y="3124200"/>
            <a:ext cx="8266351" cy="1323439"/>
          </a:xfrm>
          <a:prstGeom prst="rect">
            <a:avLst/>
          </a:prstGeom>
          <a:noFill/>
        </p:spPr>
        <p:txBody>
          <a:bodyPr wrap="square" rtlCol="0">
            <a:spAutoFit/>
          </a:bodyPr>
          <a:lstStyle/>
          <a:p>
            <a:r>
              <a:rPr lang="vi-VN" sz="4000" b="1" dirty="0" smtClean="0">
                <a:solidFill>
                  <a:schemeClr val="tx2">
                    <a:lumMod val="50000"/>
                  </a:schemeClr>
                </a:solidFill>
              </a:rPr>
              <a:t>- Liệt kê </a:t>
            </a:r>
            <a:r>
              <a:rPr lang="vi-VN" sz="4000" b="1" u="sng" dirty="0" smtClean="0">
                <a:solidFill>
                  <a:schemeClr val="tx2">
                    <a:lumMod val="50000"/>
                  </a:schemeClr>
                </a:solidFill>
              </a:rPr>
              <a:t>những sự việc chính </a:t>
            </a:r>
            <a:r>
              <a:rPr lang="vi-VN" sz="4000" b="1" dirty="0" smtClean="0">
                <a:solidFill>
                  <a:schemeClr val="tx2">
                    <a:lumMod val="50000"/>
                  </a:schemeClr>
                </a:solidFill>
              </a:rPr>
              <a:t>diễn ra trong buổi lễ ?</a:t>
            </a:r>
            <a:endParaRPr lang="en-US" sz="4000" b="1" dirty="0">
              <a:solidFill>
                <a:schemeClr val="tx2">
                  <a:lumMod val="50000"/>
                </a:schemeClr>
              </a:solidFill>
            </a:endParaRPr>
          </a:p>
        </p:txBody>
      </p:sp>
      <p:sp>
        <p:nvSpPr>
          <p:cNvPr id="12" name="TextBox 11"/>
          <p:cNvSpPr txBox="1"/>
          <p:nvPr/>
        </p:nvSpPr>
        <p:spPr>
          <a:xfrm>
            <a:off x="533400" y="4724400"/>
            <a:ext cx="8266351" cy="707886"/>
          </a:xfrm>
          <a:prstGeom prst="rect">
            <a:avLst/>
          </a:prstGeom>
          <a:noFill/>
        </p:spPr>
        <p:txBody>
          <a:bodyPr wrap="square" rtlCol="0">
            <a:spAutoFit/>
          </a:bodyPr>
          <a:lstStyle/>
          <a:p>
            <a:r>
              <a:rPr lang="vi-VN" sz="4000" b="1" dirty="0" smtClean="0">
                <a:solidFill>
                  <a:schemeClr val="tx2">
                    <a:lumMod val="50000"/>
                  </a:schemeClr>
                </a:solidFill>
              </a:rPr>
              <a:t>- Buổi lễ kết thúc ra sao?</a:t>
            </a:r>
            <a:endParaRPr lang="en-US" sz="4000" b="1" dirty="0">
              <a:solidFill>
                <a:schemeClr val="tx2">
                  <a:lumMod val="50000"/>
                </a:schemeClr>
              </a:solidFill>
            </a:endParaRPr>
          </a:p>
        </p:txBody>
      </p:sp>
    </p:spTree>
    <p:extLst>
      <p:ext uri="{BB962C8B-B14F-4D97-AF65-F5344CB8AC3E}">
        <p14:creationId xmlns:p14="http://schemas.microsoft.com/office/powerpoint/2010/main" val="4606966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barn(inVertical)">
                                      <p:cBhvr>
                                        <p:cTn id="13" dur="500"/>
                                        <p:tgtEl>
                                          <p:spTgt spid="9"/>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10"/>
                                        </p:tgtEl>
                                        <p:attrNameLst>
                                          <p:attrName>style.visibility</p:attrName>
                                        </p:attrNameLst>
                                      </p:cBhvr>
                                      <p:to>
                                        <p:strVal val="visible"/>
                                      </p:to>
                                    </p:set>
                                    <p:animEffect transition="in" filter="fade">
                                      <p:cBhvr>
                                        <p:cTn id="18" dur="500"/>
                                        <p:tgtEl>
                                          <p:spTgt spid="10"/>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animEffect transition="in" filter="fade">
                                      <p:cBhvr>
                                        <p:cTn id="23" dur="500"/>
                                        <p:tgtEl>
                                          <p:spTgt spid="11"/>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12"/>
                                        </p:tgtEl>
                                        <p:attrNameLst>
                                          <p:attrName>style.visibility</p:attrName>
                                        </p:attrNameLst>
                                      </p:cBhvr>
                                      <p:to>
                                        <p:strVal val="visible"/>
                                      </p:to>
                                    </p:set>
                                    <p:animEffect transition="in" filter="fade">
                                      <p:cBhvr>
                                        <p:cTn id="28"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P spid="11" grpId="0"/>
      <p:bldP spid="12" grpId="0"/>
    </p:bld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1000" y="1447800"/>
            <a:ext cx="5257800" cy="5410200"/>
          </a:xfrm>
          <a:prstGeom prst="rect">
            <a:avLst/>
          </a:prstGeom>
        </p:spPr>
      </p:pic>
      <p:sp>
        <p:nvSpPr>
          <p:cNvPr id="10" name="TextBox 9"/>
          <p:cNvSpPr txBox="1"/>
          <p:nvPr/>
        </p:nvSpPr>
        <p:spPr>
          <a:xfrm>
            <a:off x="5943600" y="1752600"/>
            <a:ext cx="2895600" cy="4553605"/>
          </a:xfrm>
          <a:prstGeom prst="rect">
            <a:avLst/>
          </a:prstGeom>
          <a:solidFill>
            <a:srgbClr val="FFFF00"/>
          </a:solidFill>
        </p:spPr>
        <p:txBody>
          <a:bodyPr wrap="square" rtlCol="0">
            <a:spAutoFit/>
          </a:bodyPr>
          <a:lstStyle/>
          <a:p>
            <a:r>
              <a:rPr lang="vi-VN" sz="4000" dirty="0" smtClean="0">
                <a:solidFill>
                  <a:srgbClr val="FF0000"/>
                </a:solidFill>
              </a:rPr>
              <a:t>Bác Hồ và các vị trong Chính phủ lâm thời bước lên lễ đài chào nhân dân</a:t>
            </a:r>
            <a:endParaRPr lang="en-US" sz="4000" dirty="0">
              <a:solidFill>
                <a:srgbClr val="FF0000"/>
              </a:solidFill>
            </a:endParaRPr>
          </a:p>
        </p:txBody>
      </p:sp>
      <p:sp>
        <p:nvSpPr>
          <p:cNvPr id="11" name="TextBox 10"/>
          <p:cNvSpPr txBox="1"/>
          <p:nvPr/>
        </p:nvSpPr>
        <p:spPr>
          <a:xfrm>
            <a:off x="254446" y="228600"/>
            <a:ext cx="8889554" cy="1323439"/>
          </a:xfrm>
          <a:prstGeom prst="rect">
            <a:avLst/>
          </a:prstGeom>
          <a:noFill/>
        </p:spPr>
        <p:txBody>
          <a:bodyPr wrap="square" rtlCol="0">
            <a:spAutoFit/>
          </a:bodyPr>
          <a:lstStyle/>
          <a:p>
            <a:pPr algn="ctr"/>
            <a:r>
              <a:rPr lang="vi-VN" sz="4000" dirty="0" smtClean="0">
                <a:solidFill>
                  <a:srgbClr val="C00000"/>
                </a:solidFill>
              </a:rPr>
              <a:t>Buổi lễ bắt đầu đúng 14 giờ ngày 2 tháng 9 năm 1945</a:t>
            </a:r>
            <a:endParaRPr lang="en-US" sz="4000" dirty="0">
              <a:solidFill>
                <a:srgbClr val="C00000"/>
              </a:solidFill>
            </a:endParaRPr>
          </a:p>
        </p:txBody>
      </p:sp>
    </p:spTree>
    <p:extLst>
      <p:ext uri="{BB962C8B-B14F-4D97-AF65-F5344CB8AC3E}">
        <p14:creationId xmlns:p14="http://schemas.microsoft.com/office/powerpoint/2010/main" val="6061884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par>
                                <p:cTn id="8" presetID="16" presetClass="entr" presetSubtype="21" fill="hold"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barn(inVertical)">
                                      <p:cBhvr>
                                        <p:cTn id="10" dur="500"/>
                                        <p:tgtEl>
                                          <p:spTgt spid="7"/>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fade">
                                      <p:cBhvr>
                                        <p:cTn id="15"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p:bld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 name="TextBox 11"/>
          <p:cNvSpPr txBox="1"/>
          <p:nvPr/>
        </p:nvSpPr>
        <p:spPr>
          <a:xfrm>
            <a:off x="7010399" y="609600"/>
            <a:ext cx="1676401" cy="5016758"/>
          </a:xfrm>
          <a:prstGeom prst="rect">
            <a:avLst/>
          </a:prstGeom>
          <a:solidFill>
            <a:srgbClr val="FFFF00"/>
          </a:solidFill>
        </p:spPr>
        <p:txBody>
          <a:bodyPr wrap="square" rtlCol="0">
            <a:spAutoFit/>
          </a:bodyPr>
          <a:lstStyle/>
          <a:p>
            <a:pPr algn="ctr"/>
            <a:r>
              <a:rPr lang="vi-VN" sz="4000" dirty="0" smtClean="0">
                <a:solidFill>
                  <a:srgbClr val="FF0000"/>
                </a:solidFill>
              </a:rPr>
              <a:t>Bác Hồ đọc bản Tuyên ngôn Độc lập</a:t>
            </a:r>
            <a:endParaRPr lang="en-US" sz="4000" dirty="0">
              <a:solidFill>
                <a:srgbClr val="FF0000"/>
              </a:solidFill>
            </a:endParaRPr>
          </a:p>
        </p:txBody>
      </p:sp>
      <p:pic>
        <p:nvPicPr>
          <p:cNvPr id="13" name="Picture 1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6858000" cy="6858000"/>
          </a:xfrm>
          <a:prstGeom prst="rect">
            <a:avLst/>
          </a:prstGeom>
        </p:spPr>
      </p:pic>
    </p:spTree>
    <p:extLst>
      <p:ext uri="{BB962C8B-B14F-4D97-AF65-F5344CB8AC3E}">
        <p14:creationId xmlns:p14="http://schemas.microsoft.com/office/powerpoint/2010/main" val="6061884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barn(inVertical)">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4800" y="304800"/>
            <a:ext cx="8130718" cy="4608512"/>
          </a:xfrm>
          <a:prstGeom prst="rect">
            <a:avLst/>
          </a:prstGeom>
        </p:spPr>
      </p:pic>
      <p:sp>
        <p:nvSpPr>
          <p:cNvPr id="8" name="TextBox 7"/>
          <p:cNvSpPr txBox="1"/>
          <p:nvPr/>
        </p:nvSpPr>
        <p:spPr>
          <a:xfrm>
            <a:off x="0" y="4919008"/>
            <a:ext cx="9144000" cy="1938992"/>
          </a:xfrm>
          <a:prstGeom prst="rect">
            <a:avLst/>
          </a:prstGeom>
          <a:noFill/>
        </p:spPr>
        <p:txBody>
          <a:bodyPr wrap="square" rtlCol="0">
            <a:spAutoFit/>
          </a:bodyPr>
          <a:lstStyle/>
          <a:p>
            <a:pPr algn="ctr"/>
            <a:r>
              <a:rPr lang="vi-VN" sz="4000" dirty="0" smtClean="0">
                <a:solidFill>
                  <a:srgbClr val="C00000"/>
                </a:solidFill>
              </a:rPr>
              <a:t>Các thành viên của Chính phủ lâm thời ra mắt và tuyên thệ trước đồng bào quốc dân</a:t>
            </a:r>
            <a:endParaRPr lang="en-US" sz="4000" dirty="0">
              <a:solidFill>
                <a:srgbClr val="C00000"/>
              </a:solidFill>
            </a:endParaRPr>
          </a:p>
        </p:txBody>
      </p:sp>
    </p:spTree>
    <p:extLst>
      <p:ext uri="{BB962C8B-B14F-4D97-AF65-F5344CB8AC3E}">
        <p14:creationId xmlns:p14="http://schemas.microsoft.com/office/powerpoint/2010/main" val="13842715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TextBox 4"/>
          <p:cNvSpPr txBox="1"/>
          <p:nvPr/>
        </p:nvSpPr>
        <p:spPr>
          <a:xfrm>
            <a:off x="685800" y="228600"/>
            <a:ext cx="720080" cy="707886"/>
          </a:xfrm>
          <a:prstGeom prst="rect">
            <a:avLst/>
          </a:prstGeom>
          <a:noFill/>
        </p:spPr>
        <p:txBody>
          <a:bodyPr wrap="square" rtlCol="0">
            <a:spAutoFit/>
          </a:bodyPr>
          <a:lstStyle/>
          <a:p>
            <a:r>
              <a:rPr lang="vi-VN" sz="4000" b="1" dirty="0">
                <a:solidFill>
                  <a:srgbClr val="FF0000"/>
                </a:solidFill>
              </a:rPr>
              <a:t>K</a:t>
            </a:r>
            <a:endParaRPr lang="en-US" sz="4000" b="1" dirty="0">
              <a:solidFill>
                <a:srgbClr val="FF0000"/>
              </a:solidFill>
            </a:endParaRPr>
          </a:p>
        </p:txBody>
      </p:sp>
      <p:sp>
        <p:nvSpPr>
          <p:cNvPr id="6" name="TextBox 5"/>
          <p:cNvSpPr txBox="1"/>
          <p:nvPr/>
        </p:nvSpPr>
        <p:spPr>
          <a:xfrm>
            <a:off x="1219200" y="533400"/>
            <a:ext cx="720080" cy="707886"/>
          </a:xfrm>
          <a:prstGeom prst="rect">
            <a:avLst/>
          </a:prstGeom>
          <a:noFill/>
        </p:spPr>
        <p:txBody>
          <a:bodyPr wrap="square" rtlCol="0">
            <a:spAutoFit/>
          </a:bodyPr>
          <a:lstStyle/>
          <a:p>
            <a:r>
              <a:rPr lang="vi-VN" sz="4000" b="1" dirty="0" smtClean="0">
                <a:solidFill>
                  <a:srgbClr val="FF0000"/>
                </a:solidFill>
              </a:rPr>
              <a:t>H</a:t>
            </a:r>
            <a:endParaRPr lang="en-US" sz="4000" b="1" dirty="0">
              <a:solidFill>
                <a:srgbClr val="FF0000"/>
              </a:solidFill>
            </a:endParaRPr>
          </a:p>
        </p:txBody>
      </p:sp>
      <p:sp>
        <p:nvSpPr>
          <p:cNvPr id="7" name="TextBox 6"/>
          <p:cNvSpPr txBox="1"/>
          <p:nvPr/>
        </p:nvSpPr>
        <p:spPr>
          <a:xfrm>
            <a:off x="1752600" y="381000"/>
            <a:ext cx="720080" cy="707886"/>
          </a:xfrm>
          <a:prstGeom prst="rect">
            <a:avLst/>
          </a:prstGeom>
          <a:noFill/>
        </p:spPr>
        <p:txBody>
          <a:bodyPr wrap="square" rtlCol="0">
            <a:spAutoFit/>
          </a:bodyPr>
          <a:lstStyle/>
          <a:p>
            <a:r>
              <a:rPr lang="vi-VN" sz="4000" b="1" dirty="0">
                <a:solidFill>
                  <a:srgbClr val="FF0000"/>
                </a:solidFill>
              </a:rPr>
              <a:t>Ở</a:t>
            </a:r>
            <a:endParaRPr lang="en-US" sz="4000" b="1" dirty="0">
              <a:solidFill>
                <a:srgbClr val="FF0000"/>
              </a:solidFill>
            </a:endParaRPr>
          </a:p>
        </p:txBody>
      </p:sp>
      <p:sp>
        <p:nvSpPr>
          <p:cNvPr id="8" name="TextBox 7"/>
          <p:cNvSpPr txBox="1"/>
          <p:nvPr/>
        </p:nvSpPr>
        <p:spPr>
          <a:xfrm>
            <a:off x="2286000" y="685800"/>
            <a:ext cx="720080" cy="707886"/>
          </a:xfrm>
          <a:prstGeom prst="rect">
            <a:avLst/>
          </a:prstGeom>
          <a:noFill/>
        </p:spPr>
        <p:txBody>
          <a:bodyPr wrap="square" rtlCol="0">
            <a:spAutoFit/>
          </a:bodyPr>
          <a:lstStyle/>
          <a:p>
            <a:r>
              <a:rPr lang="vi-VN" sz="4000" b="1" dirty="0" smtClean="0">
                <a:solidFill>
                  <a:srgbClr val="FF0000"/>
                </a:solidFill>
              </a:rPr>
              <a:t>I</a:t>
            </a:r>
            <a:endParaRPr lang="en-US" sz="4000" b="1" dirty="0">
              <a:solidFill>
                <a:srgbClr val="FF0000"/>
              </a:solidFill>
            </a:endParaRPr>
          </a:p>
        </p:txBody>
      </p:sp>
      <p:sp>
        <p:nvSpPr>
          <p:cNvPr id="9" name="TextBox 8"/>
          <p:cNvSpPr txBox="1"/>
          <p:nvPr/>
        </p:nvSpPr>
        <p:spPr>
          <a:xfrm>
            <a:off x="3429000" y="609600"/>
            <a:ext cx="720080" cy="707886"/>
          </a:xfrm>
          <a:prstGeom prst="rect">
            <a:avLst/>
          </a:prstGeom>
          <a:noFill/>
        </p:spPr>
        <p:txBody>
          <a:bodyPr wrap="square" rtlCol="0">
            <a:spAutoFit/>
          </a:bodyPr>
          <a:lstStyle/>
          <a:p>
            <a:r>
              <a:rPr lang="vi-VN" sz="4000" b="1" dirty="0">
                <a:solidFill>
                  <a:srgbClr val="FF0000"/>
                </a:solidFill>
              </a:rPr>
              <a:t>Đ</a:t>
            </a:r>
            <a:endParaRPr lang="en-US" sz="4000" b="1" dirty="0">
              <a:solidFill>
                <a:srgbClr val="FF0000"/>
              </a:solidFill>
            </a:endParaRPr>
          </a:p>
        </p:txBody>
      </p:sp>
      <p:sp>
        <p:nvSpPr>
          <p:cNvPr id="10" name="TextBox 9"/>
          <p:cNvSpPr txBox="1"/>
          <p:nvPr/>
        </p:nvSpPr>
        <p:spPr>
          <a:xfrm>
            <a:off x="3810000" y="533400"/>
            <a:ext cx="1224136" cy="707886"/>
          </a:xfrm>
          <a:prstGeom prst="rect">
            <a:avLst/>
          </a:prstGeom>
          <a:noFill/>
        </p:spPr>
        <p:txBody>
          <a:bodyPr wrap="square" rtlCol="0">
            <a:spAutoFit/>
          </a:bodyPr>
          <a:lstStyle/>
          <a:p>
            <a:r>
              <a:rPr lang="vi-VN" sz="4000" b="1" dirty="0">
                <a:solidFill>
                  <a:srgbClr val="FF0000"/>
                </a:solidFill>
              </a:rPr>
              <a:t>Ộ</a:t>
            </a:r>
            <a:endParaRPr lang="en-US" sz="4000" b="1" dirty="0">
              <a:solidFill>
                <a:srgbClr val="FF0000"/>
              </a:solidFill>
            </a:endParaRPr>
          </a:p>
        </p:txBody>
      </p:sp>
      <p:sp>
        <p:nvSpPr>
          <p:cNvPr id="11" name="TextBox 10"/>
          <p:cNvSpPr txBox="1"/>
          <p:nvPr/>
        </p:nvSpPr>
        <p:spPr>
          <a:xfrm>
            <a:off x="4267200" y="762000"/>
            <a:ext cx="720080" cy="707886"/>
          </a:xfrm>
          <a:prstGeom prst="rect">
            <a:avLst/>
          </a:prstGeom>
          <a:noFill/>
        </p:spPr>
        <p:txBody>
          <a:bodyPr wrap="square" rtlCol="0">
            <a:spAutoFit/>
          </a:bodyPr>
          <a:lstStyle/>
          <a:p>
            <a:r>
              <a:rPr lang="vi-VN" sz="4000" b="1" dirty="0">
                <a:solidFill>
                  <a:srgbClr val="FF0000"/>
                </a:solidFill>
              </a:rPr>
              <a:t>N</a:t>
            </a:r>
            <a:endParaRPr lang="en-US" sz="4000" b="1" dirty="0">
              <a:solidFill>
                <a:srgbClr val="FF0000"/>
              </a:solidFill>
            </a:endParaRPr>
          </a:p>
        </p:txBody>
      </p:sp>
      <p:sp>
        <p:nvSpPr>
          <p:cNvPr id="12" name="TextBox 11"/>
          <p:cNvSpPr txBox="1"/>
          <p:nvPr/>
        </p:nvSpPr>
        <p:spPr>
          <a:xfrm>
            <a:off x="4648200" y="533400"/>
            <a:ext cx="720080" cy="707886"/>
          </a:xfrm>
          <a:prstGeom prst="rect">
            <a:avLst/>
          </a:prstGeom>
          <a:noFill/>
        </p:spPr>
        <p:txBody>
          <a:bodyPr wrap="square" rtlCol="0">
            <a:spAutoFit/>
          </a:bodyPr>
          <a:lstStyle/>
          <a:p>
            <a:r>
              <a:rPr lang="vi-VN" sz="4000" b="1" dirty="0" smtClean="0">
                <a:solidFill>
                  <a:srgbClr val="FF0000"/>
                </a:solidFill>
              </a:rPr>
              <a:t>G</a:t>
            </a:r>
            <a:endParaRPr lang="en-US" sz="4000" b="1" dirty="0">
              <a:solidFill>
                <a:srgbClr val="FF0000"/>
              </a:solidFill>
            </a:endParaRPr>
          </a:p>
        </p:txBody>
      </p:sp>
      <p:sp>
        <p:nvSpPr>
          <p:cNvPr id="13" name="TextBox 12"/>
          <p:cNvSpPr txBox="1"/>
          <p:nvPr/>
        </p:nvSpPr>
        <p:spPr>
          <a:xfrm>
            <a:off x="7380312" y="5733256"/>
            <a:ext cx="184731" cy="707886"/>
          </a:xfrm>
          <a:prstGeom prst="rect">
            <a:avLst/>
          </a:prstGeom>
          <a:noFill/>
        </p:spPr>
        <p:txBody>
          <a:bodyPr wrap="none" rtlCol="0">
            <a:spAutoFit/>
          </a:bodyPr>
          <a:lstStyle/>
          <a:p>
            <a:endParaRPr lang="en-US" sz="4000" dirty="0">
              <a:solidFill>
                <a:srgbClr val="FF0000"/>
              </a:solidFill>
            </a:endParaRPr>
          </a:p>
        </p:txBody>
      </p:sp>
      <p:sp>
        <p:nvSpPr>
          <p:cNvPr id="30" name="TextBox 29"/>
          <p:cNvSpPr txBox="1"/>
          <p:nvPr/>
        </p:nvSpPr>
        <p:spPr>
          <a:xfrm>
            <a:off x="228600" y="1447800"/>
            <a:ext cx="8229600" cy="1938992"/>
          </a:xfrm>
          <a:prstGeom prst="rect">
            <a:avLst/>
          </a:prstGeom>
          <a:noFill/>
        </p:spPr>
        <p:txBody>
          <a:bodyPr wrap="square" rtlCol="0">
            <a:spAutoFit/>
          </a:bodyPr>
          <a:lstStyle/>
          <a:p>
            <a:r>
              <a:rPr lang="vi-VN" sz="4000" b="1" dirty="0" smtClean="0">
                <a:solidFill>
                  <a:srgbClr val="FF0000"/>
                </a:solidFill>
              </a:rPr>
              <a:t>Câu 1</a:t>
            </a:r>
            <a:r>
              <a:rPr lang="vi-VN" sz="4000" dirty="0" smtClean="0">
                <a:solidFill>
                  <a:srgbClr val="FF0000"/>
                </a:solidFill>
              </a:rPr>
              <a:t>: Tại sao nói ngày 19-8 được chọn là ngày Kỷ niệm Cách mạng Tháng Tám năm 1945 ở nước ta?</a:t>
            </a:r>
            <a:endParaRPr lang="en-US" sz="4000" dirty="0">
              <a:solidFill>
                <a:srgbClr val="FF0000"/>
              </a:solidFill>
            </a:endParaRPr>
          </a:p>
        </p:txBody>
      </p:sp>
      <p:sp>
        <p:nvSpPr>
          <p:cNvPr id="15" name="Text Box 20"/>
          <p:cNvSpPr txBox="1">
            <a:spLocks noChangeArrowheads="1"/>
          </p:cNvSpPr>
          <p:nvPr/>
        </p:nvSpPr>
        <p:spPr bwMode="auto">
          <a:xfrm>
            <a:off x="381000" y="3429000"/>
            <a:ext cx="8305800" cy="3170099"/>
          </a:xfrm>
          <a:prstGeom prst="rect">
            <a:avLst/>
          </a:prstGeom>
          <a:noFill/>
          <a:ln w="9525">
            <a:noFill/>
            <a:miter lim="800000"/>
            <a:headEnd/>
            <a:tailEnd/>
          </a:ln>
        </p:spPr>
        <p:txBody>
          <a:bodyPr wrap="square">
            <a:spAutoFit/>
          </a:bodyPr>
          <a:lstStyle/>
          <a:p>
            <a:pPr marL="342900" indent="-342900">
              <a:spcBef>
                <a:spcPct val="50000"/>
              </a:spcBef>
              <a:defRPr/>
            </a:pPr>
            <a:r>
              <a:rPr lang="en-US" sz="4000">
                <a:latin typeface="Arial" pitchFamily="34" charset="0"/>
                <a:cs typeface="Arial" pitchFamily="34" charset="0"/>
              </a:rPr>
              <a:t>        </a:t>
            </a:r>
            <a:r>
              <a:rPr lang="en-US" sz="4000" smtClean="0">
                <a:latin typeface="Arial" pitchFamily="34" charset="0"/>
                <a:cs typeface="Arial" pitchFamily="34" charset="0"/>
              </a:rPr>
              <a:t>Ta </a:t>
            </a:r>
            <a:r>
              <a:rPr lang="vi-VN" sz="4000" smtClean="0">
                <a:latin typeface="Arial" pitchFamily="34" charset="0"/>
                <a:cs typeface="Arial" pitchFamily="34" charset="0"/>
              </a:rPr>
              <a:t>nói ngày 19-8 được chọn là ngày Kỷ niệm Cách mạng Tháng Tám năm 1945 ở nước ta</a:t>
            </a:r>
            <a:r>
              <a:rPr lang="en-US" sz="4000" smtClean="0">
                <a:latin typeface="Arial" pitchFamily="34" charset="0"/>
                <a:cs typeface="Arial" pitchFamily="34" charset="0"/>
              </a:rPr>
              <a:t> vì chiều </a:t>
            </a:r>
            <a:r>
              <a:rPr lang="en-US" sz="4000">
                <a:latin typeface="Arial" pitchFamily="34" charset="0"/>
                <a:cs typeface="Arial" pitchFamily="34" charset="0"/>
              </a:rPr>
              <a:t>19-8-1945, cuộc </a:t>
            </a:r>
            <a:r>
              <a:rPr lang="en-US" sz="4000" smtClean="0">
                <a:latin typeface="Arial" pitchFamily="34" charset="0"/>
                <a:cs typeface="Arial" pitchFamily="34" charset="0"/>
              </a:rPr>
              <a:t>khởi </a:t>
            </a:r>
            <a:r>
              <a:rPr lang="en-US" sz="4000">
                <a:latin typeface="Arial" pitchFamily="34" charset="0"/>
                <a:cs typeface="Arial" pitchFamily="34" charset="0"/>
              </a:rPr>
              <a:t>nghĩa giành chính quyền ở Hà Nội toàn thắng.</a:t>
            </a:r>
          </a:p>
        </p:txBody>
      </p:sp>
    </p:spTree>
    <p:extLst>
      <p:ext uri="{BB962C8B-B14F-4D97-AF65-F5344CB8AC3E}">
        <p14:creationId xmlns:p14="http://schemas.microsoft.com/office/powerpoint/2010/main" val="33209307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mph" presetSubtype="0" fill="hold" grpId="0" nodeType="withEffect">
                                  <p:stCondLst>
                                    <p:cond delay="500"/>
                                  </p:stCondLst>
                                  <p:childTnLst>
                                    <p:animEffect transition="out" filter="fade">
                                      <p:cBhvr>
                                        <p:cTn id="6" dur="500" tmFilter="0, 0; .2, .5; .8, .5; 1, 0"/>
                                        <p:tgtEl>
                                          <p:spTgt spid="5"/>
                                        </p:tgtEl>
                                      </p:cBhvr>
                                    </p:animEffect>
                                    <p:animScale>
                                      <p:cBhvr>
                                        <p:cTn id="7" dur="250" autoRev="1" fill="hold"/>
                                        <p:tgtEl>
                                          <p:spTgt spid="5"/>
                                        </p:tgtEl>
                                      </p:cBhvr>
                                      <p:by x="105000" y="105000"/>
                                    </p:animScale>
                                  </p:childTnLst>
                                  <p:subTnLst>
                                    <p:audio>
                                      <p:cMediaNode>
                                        <p:cTn display="0" masterRel="sameClick">
                                          <p:stCondLst>
                                            <p:cond evt="begin" delay="0">
                                              <p:tn val="5"/>
                                            </p:cond>
                                          </p:stCondLst>
                                          <p:endCondLst>
                                            <p:cond evt="onStopAudio" delay="0">
                                              <p:tgtEl>
                                                <p:sldTgt/>
                                              </p:tgtEl>
                                            </p:cond>
                                          </p:endCondLst>
                                        </p:cTn>
                                        <p:tgtEl>
                                          <p:sndTgt r:embed="rId2" name="chimes.wav"/>
                                        </p:tgtEl>
                                      </p:cMediaNode>
                                    </p:audio>
                                  </p:subTnLst>
                                </p:cTn>
                              </p:par>
                              <p:par>
                                <p:cTn id="8" presetID="26" presetClass="emph" presetSubtype="0" fill="hold" grpId="0" nodeType="withEffect">
                                  <p:stCondLst>
                                    <p:cond delay="500"/>
                                  </p:stCondLst>
                                  <p:childTnLst>
                                    <p:animEffect transition="out" filter="fade">
                                      <p:cBhvr>
                                        <p:cTn id="9" dur="500" tmFilter="0, 0; .2, .5; .8, .5; 1, 0"/>
                                        <p:tgtEl>
                                          <p:spTgt spid="6"/>
                                        </p:tgtEl>
                                      </p:cBhvr>
                                    </p:animEffect>
                                    <p:animScale>
                                      <p:cBhvr>
                                        <p:cTn id="10" dur="250" autoRev="1" fill="hold"/>
                                        <p:tgtEl>
                                          <p:spTgt spid="6"/>
                                        </p:tgtEl>
                                      </p:cBhvr>
                                      <p:by x="105000" y="105000"/>
                                    </p:animScale>
                                  </p:childTnLst>
                                </p:cTn>
                              </p:par>
                              <p:par>
                                <p:cTn id="11" presetID="26" presetClass="emph" presetSubtype="0" fill="hold" grpId="0" nodeType="withEffect">
                                  <p:stCondLst>
                                    <p:cond delay="500"/>
                                  </p:stCondLst>
                                  <p:childTnLst>
                                    <p:animEffect transition="out" filter="fade">
                                      <p:cBhvr>
                                        <p:cTn id="12" dur="500" tmFilter="0, 0; .2, .5; .8, .5; 1, 0"/>
                                        <p:tgtEl>
                                          <p:spTgt spid="7"/>
                                        </p:tgtEl>
                                      </p:cBhvr>
                                    </p:animEffect>
                                    <p:animScale>
                                      <p:cBhvr>
                                        <p:cTn id="13" dur="250" autoRev="1" fill="hold"/>
                                        <p:tgtEl>
                                          <p:spTgt spid="7"/>
                                        </p:tgtEl>
                                      </p:cBhvr>
                                      <p:by x="105000" y="105000"/>
                                    </p:animScale>
                                  </p:childTnLst>
                                </p:cTn>
                              </p:par>
                              <p:par>
                                <p:cTn id="14" presetID="26" presetClass="emph" presetSubtype="0" fill="hold" grpId="0" nodeType="withEffect">
                                  <p:stCondLst>
                                    <p:cond delay="500"/>
                                  </p:stCondLst>
                                  <p:childTnLst>
                                    <p:animEffect transition="out" filter="fade">
                                      <p:cBhvr>
                                        <p:cTn id="15" dur="500" tmFilter="0, 0; .2, .5; .8, .5; 1, 0"/>
                                        <p:tgtEl>
                                          <p:spTgt spid="8"/>
                                        </p:tgtEl>
                                      </p:cBhvr>
                                    </p:animEffect>
                                    <p:animScale>
                                      <p:cBhvr>
                                        <p:cTn id="16" dur="250" autoRev="1" fill="hold"/>
                                        <p:tgtEl>
                                          <p:spTgt spid="8"/>
                                        </p:tgtEl>
                                      </p:cBhvr>
                                      <p:by x="105000" y="105000"/>
                                    </p:animScale>
                                  </p:childTnLst>
                                  <p:subTnLst>
                                    <p:audio>
                                      <p:cMediaNode>
                                        <p:cTn display="0" masterRel="sameClick">
                                          <p:stCondLst>
                                            <p:cond evt="begin" delay="0">
                                              <p:tn val="14"/>
                                            </p:cond>
                                          </p:stCondLst>
                                          <p:endCondLst>
                                            <p:cond evt="onStopAudio" delay="0">
                                              <p:tgtEl>
                                                <p:sldTgt/>
                                              </p:tgtEl>
                                            </p:cond>
                                          </p:endCondLst>
                                        </p:cTn>
                                        <p:tgtEl>
                                          <p:sndTgt r:embed="rId2" name="chimes.wav"/>
                                        </p:tgtEl>
                                      </p:cMediaNode>
                                    </p:audio>
                                  </p:subTnLst>
                                </p:cTn>
                              </p:par>
                              <p:par>
                                <p:cTn id="17" presetID="26" presetClass="emph" presetSubtype="0" fill="hold" grpId="0" nodeType="withEffect">
                                  <p:stCondLst>
                                    <p:cond delay="500"/>
                                  </p:stCondLst>
                                  <p:childTnLst>
                                    <p:animEffect transition="out" filter="fade">
                                      <p:cBhvr>
                                        <p:cTn id="18" dur="500" tmFilter="0, 0; .2, .5; .8, .5; 1, 0"/>
                                        <p:tgtEl>
                                          <p:spTgt spid="9"/>
                                        </p:tgtEl>
                                      </p:cBhvr>
                                    </p:animEffect>
                                    <p:animScale>
                                      <p:cBhvr>
                                        <p:cTn id="19" dur="250" autoRev="1" fill="hold"/>
                                        <p:tgtEl>
                                          <p:spTgt spid="9"/>
                                        </p:tgtEl>
                                      </p:cBhvr>
                                      <p:by x="105000" y="105000"/>
                                    </p:animScale>
                                  </p:childTnLst>
                                  <p:subTnLst>
                                    <p:audio>
                                      <p:cMediaNode>
                                        <p:cTn display="0" masterRel="sameClick">
                                          <p:stCondLst>
                                            <p:cond evt="begin" delay="0">
                                              <p:tn val="17"/>
                                            </p:cond>
                                          </p:stCondLst>
                                          <p:endCondLst>
                                            <p:cond evt="onStopAudio" delay="0">
                                              <p:tgtEl>
                                                <p:sldTgt/>
                                              </p:tgtEl>
                                            </p:cond>
                                          </p:endCondLst>
                                        </p:cTn>
                                        <p:tgtEl>
                                          <p:sndTgt r:embed="rId2" name="chimes.wav"/>
                                        </p:tgtEl>
                                      </p:cMediaNode>
                                    </p:audio>
                                  </p:subTnLst>
                                </p:cTn>
                              </p:par>
                              <p:par>
                                <p:cTn id="20" presetID="32" presetClass="emph" presetSubtype="0" fill="hold" grpId="0" nodeType="withEffect">
                                  <p:stCondLst>
                                    <p:cond delay="500"/>
                                  </p:stCondLst>
                                  <p:childTnLst>
                                    <p:animRot by="120000">
                                      <p:cBhvr>
                                        <p:cTn id="21" dur="100" fill="hold">
                                          <p:stCondLst>
                                            <p:cond delay="0"/>
                                          </p:stCondLst>
                                        </p:cTn>
                                        <p:tgtEl>
                                          <p:spTgt spid="10"/>
                                        </p:tgtEl>
                                        <p:attrNameLst>
                                          <p:attrName>r</p:attrName>
                                        </p:attrNameLst>
                                      </p:cBhvr>
                                    </p:animRot>
                                    <p:animRot by="-240000">
                                      <p:cBhvr>
                                        <p:cTn id="22" dur="200" fill="hold">
                                          <p:stCondLst>
                                            <p:cond delay="200"/>
                                          </p:stCondLst>
                                        </p:cTn>
                                        <p:tgtEl>
                                          <p:spTgt spid="10"/>
                                        </p:tgtEl>
                                        <p:attrNameLst>
                                          <p:attrName>r</p:attrName>
                                        </p:attrNameLst>
                                      </p:cBhvr>
                                    </p:animRot>
                                    <p:animRot by="240000">
                                      <p:cBhvr>
                                        <p:cTn id="23" dur="200" fill="hold">
                                          <p:stCondLst>
                                            <p:cond delay="400"/>
                                          </p:stCondLst>
                                        </p:cTn>
                                        <p:tgtEl>
                                          <p:spTgt spid="10"/>
                                        </p:tgtEl>
                                        <p:attrNameLst>
                                          <p:attrName>r</p:attrName>
                                        </p:attrNameLst>
                                      </p:cBhvr>
                                    </p:animRot>
                                    <p:animRot by="-240000">
                                      <p:cBhvr>
                                        <p:cTn id="24" dur="200" fill="hold">
                                          <p:stCondLst>
                                            <p:cond delay="600"/>
                                          </p:stCondLst>
                                        </p:cTn>
                                        <p:tgtEl>
                                          <p:spTgt spid="10"/>
                                        </p:tgtEl>
                                        <p:attrNameLst>
                                          <p:attrName>r</p:attrName>
                                        </p:attrNameLst>
                                      </p:cBhvr>
                                    </p:animRot>
                                    <p:animRot by="120000">
                                      <p:cBhvr>
                                        <p:cTn id="25" dur="200" fill="hold">
                                          <p:stCondLst>
                                            <p:cond delay="800"/>
                                          </p:stCondLst>
                                        </p:cTn>
                                        <p:tgtEl>
                                          <p:spTgt spid="10"/>
                                        </p:tgtEl>
                                        <p:attrNameLst>
                                          <p:attrName>r</p:attrName>
                                        </p:attrNameLst>
                                      </p:cBhvr>
                                    </p:animRot>
                                  </p:childTnLst>
                                </p:cTn>
                              </p:par>
                              <p:par>
                                <p:cTn id="26" presetID="26" presetClass="emph" presetSubtype="0" fill="hold" grpId="0" nodeType="withEffect">
                                  <p:stCondLst>
                                    <p:cond delay="500"/>
                                  </p:stCondLst>
                                  <p:childTnLst>
                                    <p:animEffect transition="out" filter="fade">
                                      <p:cBhvr>
                                        <p:cTn id="27" dur="500" tmFilter="0, 0; .2, .5; .8, .5; 1, 0"/>
                                        <p:tgtEl>
                                          <p:spTgt spid="11"/>
                                        </p:tgtEl>
                                      </p:cBhvr>
                                    </p:animEffect>
                                    <p:animScale>
                                      <p:cBhvr>
                                        <p:cTn id="28" dur="250" autoRev="1" fill="hold"/>
                                        <p:tgtEl>
                                          <p:spTgt spid="11"/>
                                        </p:tgtEl>
                                      </p:cBhvr>
                                      <p:by x="105000" y="105000"/>
                                    </p:animScale>
                                  </p:childTnLst>
                                </p:cTn>
                              </p:par>
                              <p:par>
                                <p:cTn id="29" presetID="32" presetClass="emph" presetSubtype="0" fill="hold" grpId="0" nodeType="withEffect">
                                  <p:stCondLst>
                                    <p:cond delay="500"/>
                                  </p:stCondLst>
                                  <p:childTnLst>
                                    <p:animRot by="120000">
                                      <p:cBhvr>
                                        <p:cTn id="30" dur="100" fill="hold">
                                          <p:stCondLst>
                                            <p:cond delay="0"/>
                                          </p:stCondLst>
                                        </p:cTn>
                                        <p:tgtEl>
                                          <p:spTgt spid="12"/>
                                        </p:tgtEl>
                                        <p:attrNameLst>
                                          <p:attrName>r</p:attrName>
                                        </p:attrNameLst>
                                      </p:cBhvr>
                                    </p:animRot>
                                    <p:animRot by="-240000">
                                      <p:cBhvr>
                                        <p:cTn id="31" dur="200" fill="hold">
                                          <p:stCondLst>
                                            <p:cond delay="200"/>
                                          </p:stCondLst>
                                        </p:cTn>
                                        <p:tgtEl>
                                          <p:spTgt spid="12"/>
                                        </p:tgtEl>
                                        <p:attrNameLst>
                                          <p:attrName>r</p:attrName>
                                        </p:attrNameLst>
                                      </p:cBhvr>
                                    </p:animRot>
                                    <p:animRot by="240000">
                                      <p:cBhvr>
                                        <p:cTn id="32" dur="200" fill="hold">
                                          <p:stCondLst>
                                            <p:cond delay="400"/>
                                          </p:stCondLst>
                                        </p:cTn>
                                        <p:tgtEl>
                                          <p:spTgt spid="12"/>
                                        </p:tgtEl>
                                        <p:attrNameLst>
                                          <p:attrName>r</p:attrName>
                                        </p:attrNameLst>
                                      </p:cBhvr>
                                    </p:animRot>
                                    <p:animRot by="-240000">
                                      <p:cBhvr>
                                        <p:cTn id="33" dur="200" fill="hold">
                                          <p:stCondLst>
                                            <p:cond delay="600"/>
                                          </p:stCondLst>
                                        </p:cTn>
                                        <p:tgtEl>
                                          <p:spTgt spid="12"/>
                                        </p:tgtEl>
                                        <p:attrNameLst>
                                          <p:attrName>r</p:attrName>
                                        </p:attrNameLst>
                                      </p:cBhvr>
                                    </p:animRot>
                                    <p:animRot by="120000">
                                      <p:cBhvr>
                                        <p:cTn id="34" dur="200" fill="hold">
                                          <p:stCondLst>
                                            <p:cond delay="800"/>
                                          </p:stCondLst>
                                        </p:cTn>
                                        <p:tgtEl>
                                          <p:spTgt spid="12"/>
                                        </p:tgtEl>
                                        <p:attrNameLst>
                                          <p:attrName>r</p:attrName>
                                        </p:attrNameLst>
                                      </p:cBhvr>
                                    </p:animRot>
                                  </p:childTnLst>
                                  <p:subTnLst>
                                    <p:audio>
                                      <p:cMediaNode vol="85000">
                                        <p:cTn display="0" masterRel="sameClick">
                                          <p:stCondLst>
                                            <p:cond evt="begin" delay="0">
                                              <p:tn val="29"/>
                                            </p:cond>
                                          </p:stCondLst>
                                          <p:endCondLst>
                                            <p:cond evt="onStopAudio" delay="0">
                                              <p:tgtEl>
                                                <p:sldTgt/>
                                              </p:tgtEl>
                                            </p:cond>
                                          </p:endCondLst>
                                        </p:cTn>
                                        <p:tgtEl>
                                          <p:sndTgt r:embed="rId2" name="chimes.wav"/>
                                        </p:tgtEl>
                                      </p:cMediaNode>
                                    </p:audio>
                                  </p:subTnLst>
                                </p:cTn>
                              </p:par>
                            </p:childTnLst>
                          </p:cTn>
                        </p:par>
                      </p:childTnLst>
                    </p:cTn>
                  </p:par>
                  <p:par>
                    <p:cTn id="35" fill="hold">
                      <p:stCondLst>
                        <p:cond delay="indefinite"/>
                      </p:stCondLst>
                      <p:childTnLst>
                        <p:par>
                          <p:cTn id="36" fill="hold">
                            <p:stCondLst>
                              <p:cond delay="0"/>
                            </p:stCondLst>
                            <p:childTnLst>
                              <p:par>
                                <p:cTn id="37" presetID="2" presetClass="entr" presetSubtype="9" fill="hold" grpId="0" nodeType="clickEffect">
                                  <p:stCondLst>
                                    <p:cond delay="0"/>
                                  </p:stCondLst>
                                  <p:childTnLst>
                                    <p:set>
                                      <p:cBhvr>
                                        <p:cTn id="38" dur="1" fill="hold">
                                          <p:stCondLst>
                                            <p:cond delay="0"/>
                                          </p:stCondLst>
                                        </p:cTn>
                                        <p:tgtEl>
                                          <p:spTgt spid="30"/>
                                        </p:tgtEl>
                                        <p:attrNameLst>
                                          <p:attrName>style.visibility</p:attrName>
                                        </p:attrNameLst>
                                      </p:cBhvr>
                                      <p:to>
                                        <p:strVal val="visible"/>
                                      </p:to>
                                    </p:set>
                                    <p:anim calcmode="lin" valueType="num">
                                      <p:cBhvr additive="base">
                                        <p:cTn id="39" dur="500" fill="hold"/>
                                        <p:tgtEl>
                                          <p:spTgt spid="30"/>
                                        </p:tgtEl>
                                        <p:attrNameLst>
                                          <p:attrName>ppt_x</p:attrName>
                                        </p:attrNameLst>
                                      </p:cBhvr>
                                      <p:tavLst>
                                        <p:tav tm="0">
                                          <p:val>
                                            <p:strVal val="0-#ppt_w/2"/>
                                          </p:val>
                                        </p:tav>
                                        <p:tav tm="100000">
                                          <p:val>
                                            <p:strVal val="#ppt_x"/>
                                          </p:val>
                                        </p:tav>
                                      </p:tavLst>
                                    </p:anim>
                                    <p:anim calcmode="lin" valueType="num">
                                      <p:cBhvr additive="base">
                                        <p:cTn id="40" dur="500" fill="hold"/>
                                        <p:tgtEl>
                                          <p:spTgt spid="30"/>
                                        </p:tgtEl>
                                        <p:attrNameLst>
                                          <p:attrName>ppt_y</p:attrName>
                                        </p:attrNameLst>
                                      </p:cBhvr>
                                      <p:tavLst>
                                        <p:tav tm="0">
                                          <p:val>
                                            <p:strVal val="0-#ppt_h/2"/>
                                          </p:val>
                                        </p:tav>
                                        <p:tav tm="100000">
                                          <p:val>
                                            <p:strVal val="#ppt_y"/>
                                          </p:val>
                                        </p:tav>
                                      </p:tavLst>
                                    </p:anim>
                                  </p:childTnLst>
                                  <p:subTnLst>
                                    <p:audio>
                                      <p:cMediaNode>
                                        <p:cTn display="0" masterRel="sameClick">
                                          <p:stCondLst>
                                            <p:cond evt="begin" delay="0">
                                              <p:tn val="37"/>
                                            </p:cond>
                                          </p:stCondLst>
                                          <p:endCondLst>
                                            <p:cond evt="onStopAudio" delay="0">
                                              <p:tgtEl>
                                                <p:sldTgt/>
                                              </p:tgtEl>
                                            </p:cond>
                                          </p:endCondLst>
                                        </p:cTn>
                                        <p:tgtEl>
                                          <p:sndTgt r:embed="rId3" name="arrow.wav"/>
                                        </p:tgtEl>
                                      </p:cMediaNode>
                                    </p:audio>
                                  </p:subTnLst>
                                </p:cTn>
                              </p:par>
                            </p:childTnLst>
                          </p:cTn>
                        </p:par>
                      </p:childTnLst>
                    </p:cTn>
                  </p:par>
                  <p:par>
                    <p:cTn id="41" fill="hold">
                      <p:stCondLst>
                        <p:cond delay="indefinite"/>
                      </p:stCondLst>
                      <p:childTnLst>
                        <p:par>
                          <p:cTn id="42" fill="hold">
                            <p:stCondLst>
                              <p:cond delay="0"/>
                            </p:stCondLst>
                            <p:childTnLst>
                              <p:par>
                                <p:cTn id="43" presetID="3" presetClass="entr" presetSubtype="5" fill="hold" grpId="0" nodeType="clickEffect">
                                  <p:stCondLst>
                                    <p:cond delay="0"/>
                                  </p:stCondLst>
                                  <p:childTnLst>
                                    <p:set>
                                      <p:cBhvr>
                                        <p:cTn id="44" dur="1" fill="hold">
                                          <p:stCondLst>
                                            <p:cond delay="0"/>
                                          </p:stCondLst>
                                        </p:cTn>
                                        <p:tgtEl>
                                          <p:spTgt spid="15"/>
                                        </p:tgtEl>
                                        <p:attrNameLst>
                                          <p:attrName>style.visibility</p:attrName>
                                        </p:attrNameLst>
                                      </p:cBhvr>
                                      <p:to>
                                        <p:strVal val="visible"/>
                                      </p:to>
                                    </p:set>
                                    <p:animEffect transition="in" filter="blinds(vertical)">
                                      <p:cBhvr>
                                        <p:cTn id="45" dur="10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P spid="10" grpId="0"/>
      <p:bldP spid="11" grpId="0"/>
      <p:bldP spid="12" grpId="0"/>
      <p:bldP spid="30" grpId="0"/>
      <p:bldP spid="15" grpId="0"/>
    </p:bld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TextBox 7"/>
          <p:cNvSpPr txBox="1"/>
          <p:nvPr/>
        </p:nvSpPr>
        <p:spPr>
          <a:xfrm>
            <a:off x="304800" y="1143000"/>
            <a:ext cx="8624192" cy="3170099"/>
          </a:xfrm>
          <a:prstGeom prst="rect">
            <a:avLst/>
          </a:prstGeom>
          <a:noFill/>
        </p:spPr>
        <p:txBody>
          <a:bodyPr wrap="square" rtlCol="0">
            <a:spAutoFit/>
          </a:bodyPr>
          <a:lstStyle/>
          <a:p>
            <a:pPr algn="ctr"/>
            <a:r>
              <a:rPr lang="vi-VN" sz="4000" dirty="0" smtClean="0">
                <a:solidFill>
                  <a:srgbClr val="C00000"/>
                </a:solidFill>
              </a:rPr>
              <a:t>Đến buổi chiều buổi lễ kết thức nhưng giọng nói của Bác Hồ và những lời khăng định trong bản </a:t>
            </a:r>
            <a:r>
              <a:rPr lang="vi-VN" sz="4000" smtClean="0">
                <a:solidFill>
                  <a:srgbClr val="C00000"/>
                </a:solidFill>
              </a:rPr>
              <a:t>Tuyên ng</a:t>
            </a:r>
            <a:r>
              <a:rPr lang="en-US" sz="4000" smtClean="0">
                <a:solidFill>
                  <a:srgbClr val="C00000"/>
                </a:solidFill>
              </a:rPr>
              <a:t>ô</a:t>
            </a:r>
            <a:r>
              <a:rPr lang="vi-VN" sz="4000" smtClean="0">
                <a:solidFill>
                  <a:srgbClr val="C00000"/>
                </a:solidFill>
              </a:rPr>
              <a:t>n </a:t>
            </a:r>
            <a:r>
              <a:rPr lang="vi-VN" sz="4000" dirty="0" smtClean="0">
                <a:solidFill>
                  <a:srgbClr val="C00000"/>
                </a:solidFill>
              </a:rPr>
              <a:t>Độc lập còn vọng mãi trong mỗi người dân Việt Nam.</a:t>
            </a:r>
            <a:endParaRPr lang="en-US" sz="4000" dirty="0">
              <a:solidFill>
                <a:srgbClr val="C00000"/>
              </a:solidFill>
            </a:endParaRPr>
          </a:p>
        </p:txBody>
      </p:sp>
    </p:spTree>
    <p:extLst>
      <p:ext uri="{BB962C8B-B14F-4D97-AF65-F5344CB8AC3E}">
        <p14:creationId xmlns:p14="http://schemas.microsoft.com/office/powerpoint/2010/main" val="36484734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 name="TextBox 11"/>
          <p:cNvSpPr txBox="1"/>
          <p:nvPr/>
        </p:nvSpPr>
        <p:spPr>
          <a:xfrm>
            <a:off x="304800" y="228600"/>
            <a:ext cx="7632848" cy="707886"/>
          </a:xfrm>
          <a:prstGeom prst="rect">
            <a:avLst/>
          </a:prstGeom>
          <a:noFill/>
        </p:spPr>
        <p:txBody>
          <a:bodyPr wrap="square" rtlCol="0">
            <a:spAutoFit/>
          </a:bodyPr>
          <a:lstStyle/>
          <a:p>
            <a:r>
              <a:rPr lang="en-US" sz="4000" b="1" smtClean="0">
                <a:solidFill>
                  <a:srgbClr val="002060"/>
                </a:solidFill>
                <a:latin typeface="Arial" pitchFamily="34" charset="0"/>
                <a:cs typeface="Arial" pitchFamily="34" charset="0"/>
              </a:rPr>
              <a:t>2</a:t>
            </a:r>
            <a:r>
              <a:rPr lang="vi-VN" sz="4000" b="1" smtClean="0">
                <a:solidFill>
                  <a:srgbClr val="002060"/>
                </a:solidFill>
                <a:latin typeface="Arial" pitchFamily="34" charset="0"/>
                <a:cs typeface="Arial" pitchFamily="34" charset="0"/>
              </a:rPr>
              <a:t>. </a:t>
            </a:r>
            <a:r>
              <a:rPr lang="vi-VN" sz="4000" b="1" dirty="0" smtClean="0">
                <a:solidFill>
                  <a:srgbClr val="002060"/>
                </a:solidFill>
                <a:latin typeface="Arial" pitchFamily="34" charset="0"/>
                <a:cs typeface="Arial" pitchFamily="34" charset="0"/>
              </a:rPr>
              <a:t>Diễn biến buổi lễ:</a:t>
            </a:r>
            <a:endParaRPr lang="en-US" sz="4000" b="1" dirty="0">
              <a:solidFill>
                <a:srgbClr val="002060"/>
              </a:solidFill>
              <a:latin typeface="Arial" pitchFamily="34" charset="0"/>
              <a:cs typeface="Arial" pitchFamily="34" charset="0"/>
            </a:endParaRPr>
          </a:p>
        </p:txBody>
      </p:sp>
      <p:sp>
        <p:nvSpPr>
          <p:cNvPr id="13" name="TextBox 12"/>
          <p:cNvSpPr txBox="1"/>
          <p:nvPr/>
        </p:nvSpPr>
        <p:spPr>
          <a:xfrm>
            <a:off x="228600" y="990600"/>
            <a:ext cx="8660954" cy="1323439"/>
          </a:xfrm>
          <a:prstGeom prst="rect">
            <a:avLst/>
          </a:prstGeom>
          <a:noFill/>
        </p:spPr>
        <p:txBody>
          <a:bodyPr wrap="square" rtlCol="0">
            <a:spAutoFit/>
          </a:bodyPr>
          <a:lstStyle/>
          <a:p>
            <a:r>
              <a:rPr lang="vi-VN" sz="4000" dirty="0" smtClean="0">
                <a:solidFill>
                  <a:srgbClr val="002060"/>
                </a:solidFill>
                <a:latin typeface="Arial" pitchFamily="34" charset="0"/>
                <a:cs typeface="Arial" pitchFamily="34" charset="0"/>
              </a:rPr>
              <a:t>- Buổi lễ bắt đầu đúng 14 giờ ngày 2 tháng 9 năm 1945.</a:t>
            </a:r>
            <a:endParaRPr lang="en-US" sz="4000" dirty="0">
              <a:solidFill>
                <a:srgbClr val="002060"/>
              </a:solidFill>
              <a:latin typeface="Arial" pitchFamily="34" charset="0"/>
              <a:cs typeface="Arial" pitchFamily="34" charset="0"/>
            </a:endParaRPr>
          </a:p>
        </p:txBody>
      </p:sp>
      <p:sp>
        <p:nvSpPr>
          <p:cNvPr id="14" name="TextBox 13"/>
          <p:cNvSpPr txBox="1"/>
          <p:nvPr/>
        </p:nvSpPr>
        <p:spPr>
          <a:xfrm>
            <a:off x="278722" y="2362200"/>
            <a:ext cx="8865278" cy="1938992"/>
          </a:xfrm>
          <a:prstGeom prst="rect">
            <a:avLst/>
          </a:prstGeom>
          <a:noFill/>
        </p:spPr>
        <p:txBody>
          <a:bodyPr wrap="square" rtlCol="0">
            <a:spAutoFit/>
          </a:bodyPr>
          <a:lstStyle/>
          <a:p>
            <a:r>
              <a:rPr lang="vi-VN" sz="4000" dirty="0" smtClean="0">
                <a:solidFill>
                  <a:srgbClr val="002060"/>
                </a:solidFill>
                <a:latin typeface="Arial" pitchFamily="34" charset="0"/>
                <a:cs typeface="Arial" pitchFamily="34" charset="0"/>
              </a:rPr>
              <a:t>- Bác Hồ và các vị trong Chính phủ lâm thời bước lên lễ đài chào nhân dân.</a:t>
            </a:r>
            <a:endParaRPr lang="en-US" sz="4000" dirty="0">
              <a:solidFill>
                <a:srgbClr val="002060"/>
              </a:solidFill>
              <a:latin typeface="Arial" pitchFamily="34" charset="0"/>
              <a:cs typeface="Arial" pitchFamily="34" charset="0"/>
            </a:endParaRPr>
          </a:p>
        </p:txBody>
      </p:sp>
      <p:sp>
        <p:nvSpPr>
          <p:cNvPr id="15" name="TextBox 14"/>
          <p:cNvSpPr txBox="1"/>
          <p:nvPr/>
        </p:nvSpPr>
        <p:spPr>
          <a:xfrm>
            <a:off x="278722" y="4267200"/>
            <a:ext cx="8865278" cy="1323439"/>
          </a:xfrm>
          <a:prstGeom prst="rect">
            <a:avLst/>
          </a:prstGeom>
          <a:noFill/>
        </p:spPr>
        <p:txBody>
          <a:bodyPr wrap="square" rtlCol="0">
            <a:spAutoFit/>
          </a:bodyPr>
          <a:lstStyle/>
          <a:p>
            <a:r>
              <a:rPr lang="vi-VN" sz="4000" dirty="0" smtClean="0">
                <a:solidFill>
                  <a:srgbClr val="002060"/>
                </a:solidFill>
                <a:latin typeface="Arial" pitchFamily="34" charset="0"/>
                <a:cs typeface="Arial" pitchFamily="34" charset="0"/>
              </a:rPr>
              <a:t>- Bác Hồ đọc bản Tuyên ngôn Độc lập.</a:t>
            </a:r>
            <a:endParaRPr lang="en-US" sz="4000" dirty="0">
              <a:solidFill>
                <a:srgbClr val="002060"/>
              </a:solidFill>
              <a:latin typeface="Arial" pitchFamily="34" charset="0"/>
              <a:cs typeface="Arial" pitchFamily="34" charset="0"/>
            </a:endParaRPr>
          </a:p>
        </p:txBody>
      </p:sp>
    </p:spTree>
    <p:extLst>
      <p:ext uri="{BB962C8B-B14F-4D97-AF65-F5344CB8AC3E}">
        <p14:creationId xmlns:p14="http://schemas.microsoft.com/office/powerpoint/2010/main" val="42648346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500" fill="hold"/>
                                        <p:tgtEl>
                                          <p:spTgt spid="12"/>
                                        </p:tgtEl>
                                        <p:attrNameLst>
                                          <p:attrName>ppt_x</p:attrName>
                                        </p:attrNameLst>
                                      </p:cBhvr>
                                      <p:tavLst>
                                        <p:tav tm="0">
                                          <p:val>
                                            <p:strVal val="0-#ppt_w/2"/>
                                          </p:val>
                                        </p:tav>
                                        <p:tav tm="100000">
                                          <p:val>
                                            <p:strVal val="#ppt_x"/>
                                          </p:val>
                                        </p:tav>
                                      </p:tavLst>
                                    </p:anim>
                                    <p:anim calcmode="lin" valueType="num">
                                      <p:cBhvr additive="base">
                                        <p:cTn id="8" dur="500" fill="hold"/>
                                        <p:tgtEl>
                                          <p:spTgt spid="1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13"/>
                                        </p:tgtEl>
                                        <p:attrNameLst>
                                          <p:attrName>style.visibility</p:attrName>
                                        </p:attrNameLst>
                                      </p:cBhvr>
                                      <p:to>
                                        <p:strVal val="visible"/>
                                      </p:to>
                                    </p:set>
                                    <p:animEffect transition="in" filter="fade">
                                      <p:cBhvr>
                                        <p:cTn id="13" dur="500"/>
                                        <p:tgtEl>
                                          <p:spTgt spid="13"/>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14"/>
                                        </p:tgtEl>
                                        <p:attrNameLst>
                                          <p:attrName>style.visibility</p:attrName>
                                        </p:attrNameLst>
                                      </p:cBhvr>
                                      <p:to>
                                        <p:strVal val="visible"/>
                                      </p:to>
                                    </p:set>
                                    <p:animEffect transition="in" filter="fade">
                                      <p:cBhvr>
                                        <p:cTn id="18" dur="500"/>
                                        <p:tgtEl>
                                          <p:spTgt spid="14"/>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15"/>
                                        </p:tgtEl>
                                        <p:attrNameLst>
                                          <p:attrName>style.visibility</p:attrName>
                                        </p:attrNameLst>
                                      </p:cBhvr>
                                      <p:to>
                                        <p:strVal val="visible"/>
                                      </p:to>
                                    </p:set>
                                    <p:animEffect transition="in" filter="fade">
                                      <p:cBhvr>
                                        <p:cTn id="23"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P spid="14" grpId="0"/>
      <p:bldP spid="15" grpId="0"/>
    </p:bld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 name="TextBox 16"/>
          <p:cNvSpPr txBox="1"/>
          <p:nvPr/>
        </p:nvSpPr>
        <p:spPr>
          <a:xfrm>
            <a:off x="228600" y="762000"/>
            <a:ext cx="8636678" cy="1938992"/>
          </a:xfrm>
          <a:prstGeom prst="rect">
            <a:avLst/>
          </a:prstGeom>
          <a:noFill/>
        </p:spPr>
        <p:txBody>
          <a:bodyPr wrap="square" rtlCol="0">
            <a:spAutoFit/>
          </a:bodyPr>
          <a:lstStyle/>
          <a:p>
            <a:r>
              <a:rPr lang="vi-VN" sz="4000" dirty="0" smtClean="0">
                <a:solidFill>
                  <a:srgbClr val="002060"/>
                </a:solidFill>
                <a:latin typeface="Arial" pitchFamily="34" charset="0"/>
                <a:cs typeface="Arial" pitchFamily="34" charset="0"/>
              </a:rPr>
              <a:t>- Các </a:t>
            </a:r>
            <a:r>
              <a:rPr lang="vi-VN" sz="4000" dirty="0">
                <a:solidFill>
                  <a:srgbClr val="002060"/>
                </a:solidFill>
                <a:latin typeface="Arial" pitchFamily="34" charset="0"/>
                <a:cs typeface="Arial" pitchFamily="34" charset="0"/>
              </a:rPr>
              <a:t>thành viên của Chính phủ lâm thời ra mắt và tuyên thệ trước đồng bào quốc </a:t>
            </a:r>
            <a:r>
              <a:rPr lang="vi-VN" sz="4000" dirty="0" smtClean="0">
                <a:solidFill>
                  <a:srgbClr val="002060"/>
                </a:solidFill>
                <a:latin typeface="Arial" pitchFamily="34" charset="0"/>
                <a:cs typeface="Arial" pitchFamily="34" charset="0"/>
              </a:rPr>
              <a:t>dân.</a:t>
            </a:r>
            <a:endParaRPr lang="en-US" sz="4000" dirty="0">
              <a:solidFill>
                <a:srgbClr val="002060"/>
              </a:solidFill>
              <a:latin typeface="Arial" pitchFamily="34" charset="0"/>
              <a:cs typeface="Arial" pitchFamily="34" charset="0"/>
            </a:endParaRPr>
          </a:p>
        </p:txBody>
      </p:sp>
      <p:sp>
        <p:nvSpPr>
          <p:cNvPr id="18" name="TextBox 17"/>
          <p:cNvSpPr txBox="1"/>
          <p:nvPr/>
        </p:nvSpPr>
        <p:spPr>
          <a:xfrm>
            <a:off x="278722" y="3048000"/>
            <a:ext cx="8636678" cy="3170099"/>
          </a:xfrm>
          <a:prstGeom prst="rect">
            <a:avLst/>
          </a:prstGeom>
          <a:noFill/>
        </p:spPr>
        <p:txBody>
          <a:bodyPr wrap="square" rtlCol="0">
            <a:spAutoFit/>
          </a:bodyPr>
          <a:lstStyle/>
          <a:p>
            <a:r>
              <a:rPr lang="vi-VN" sz="4000" dirty="0" smtClean="0">
                <a:solidFill>
                  <a:srgbClr val="002060"/>
                </a:solidFill>
                <a:latin typeface="Arial" pitchFamily="34" charset="0"/>
                <a:cs typeface="Arial" pitchFamily="34" charset="0"/>
              </a:rPr>
              <a:t>- Đến </a:t>
            </a:r>
            <a:r>
              <a:rPr lang="vi-VN" sz="4000" dirty="0">
                <a:solidFill>
                  <a:srgbClr val="002060"/>
                </a:solidFill>
                <a:latin typeface="Arial" pitchFamily="34" charset="0"/>
                <a:cs typeface="Arial" pitchFamily="34" charset="0"/>
              </a:rPr>
              <a:t>buổi chiều buổi lễ kết thức nhưng giọng nói của Bác Hồ và những lời khăng định trong bản </a:t>
            </a:r>
            <a:r>
              <a:rPr lang="vi-VN" sz="4000">
                <a:solidFill>
                  <a:srgbClr val="002060"/>
                </a:solidFill>
                <a:latin typeface="Arial" pitchFamily="34" charset="0"/>
                <a:cs typeface="Arial" pitchFamily="34" charset="0"/>
              </a:rPr>
              <a:t>Tuyên </a:t>
            </a:r>
            <a:r>
              <a:rPr lang="vi-VN" sz="4000" smtClean="0">
                <a:solidFill>
                  <a:srgbClr val="002060"/>
                </a:solidFill>
                <a:latin typeface="Arial" pitchFamily="34" charset="0"/>
                <a:cs typeface="Arial" pitchFamily="34" charset="0"/>
              </a:rPr>
              <a:t>ng</a:t>
            </a:r>
            <a:r>
              <a:rPr lang="en-US" sz="4000" smtClean="0">
                <a:solidFill>
                  <a:srgbClr val="002060"/>
                </a:solidFill>
                <a:latin typeface="Arial" pitchFamily="34" charset="0"/>
                <a:cs typeface="Arial" pitchFamily="34" charset="0"/>
              </a:rPr>
              <a:t>ô</a:t>
            </a:r>
            <a:r>
              <a:rPr lang="vi-VN" sz="4000" smtClean="0">
                <a:solidFill>
                  <a:srgbClr val="002060"/>
                </a:solidFill>
                <a:latin typeface="Arial" pitchFamily="34" charset="0"/>
                <a:cs typeface="Arial" pitchFamily="34" charset="0"/>
              </a:rPr>
              <a:t>n </a:t>
            </a:r>
            <a:r>
              <a:rPr lang="vi-VN" sz="4000" dirty="0">
                <a:solidFill>
                  <a:srgbClr val="002060"/>
                </a:solidFill>
                <a:latin typeface="Arial" pitchFamily="34" charset="0"/>
                <a:cs typeface="Arial" pitchFamily="34" charset="0"/>
              </a:rPr>
              <a:t>Độc lập còn vọng mãi trong mỗi người dân Việt Nam.</a:t>
            </a:r>
            <a:endParaRPr lang="en-US" sz="4000" dirty="0">
              <a:solidFill>
                <a:srgbClr val="002060"/>
              </a:solidFill>
              <a:latin typeface="Arial" pitchFamily="34" charset="0"/>
              <a:cs typeface="Arial" pitchFamily="34" charset="0"/>
            </a:endParaRPr>
          </a:p>
        </p:txBody>
      </p:sp>
    </p:spTree>
    <p:extLst>
      <p:ext uri="{BB962C8B-B14F-4D97-AF65-F5344CB8AC3E}">
        <p14:creationId xmlns:p14="http://schemas.microsoft.com/office/powerpoint/2010/main" val="42648346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fade">
                                      <p:cBhvr>
                                        <p:cTn id="7" dur="500"/>
                                        <p:tgtEl>
                                          <p:spTgt spid="1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8"/>
                                        </p:tgtEl>
                                        <p:attrNameLst>
                                          <p:attrName>style.visibility</p:attrName>
                                        </p:attrNameLst>
                                      </p:cBhvr>
                                      <p:to>
                                        <p:strVal val="visible"/>
                                      </p:to>
                                    </p:set>
                                    <p:animEffect transition="in" filter="fade">
                                      <p:cBhvr>
                                        <p:cTn id="12"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P spid="18" grpId="0"/>
    </p:bld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TextBox 6"/>
          <p:cNvSpPr txBox="1"/>
          <p:nvPr/>
        </p:nvSpPr>
        <p:spPr>
          <a:xfrm>
            <a:off x="457200" y="457200"/>
            <a:ext cx="8352928" cy="707886"/>
          </a:xfrm>
          <a:prstGeom prst="rect">
            <a:avLst/>
          </a:prstGeom>
          <a:noFill/>
        </p:spPr>
        <p:txBody>
          <a:bodyPr wrap="square" rtlCol="0">
            <a:spAutoFit/>
          </a:bodyPr>
          <a:lstStyle/>
          <a:p>
            <a:r>
              <a:rPr lang="vi-VN" sz="4000" b="1" dirty="0" smtClean="0">
                <a:solidFill>
                  <a:srgbClr val="C00000"/>
                </a:solidFill>
              </a:rPr>
              <a:t>Thảo luận nhóm 2</a:t>
            </a:r>
            <a:endParaRPr lang="en-US" sz="4000" b="1" dirty="0">
              <a:solidFill>
                <a:srgbClr val="C00000"/>
              </a:solidFill>
            </a:endParaRPr>
          </a:p>
        </p:txBody>
      </p:sp>
      <p:sp>
        <p:nvSpPr>
          <p:cNvPr id="8" name="TextBox 7"/>
          <p:cNvSpPr txBox="1"/>
          <p:nvPr/>
        </p:nvSpPr>
        <p:spPr>
          <a:xfrm>
            <a:off x="533400" y="1143000"/>
            <a:ext cx="3200400" cy="707886"/>
          </a:xfrm>
          <a:prstGeom prst="rect">
            <a:avLst/>
          </a:prstGeom>
          <a:noFill/>
        </p:spPr>
        <p:txBody>
          <a:bodyPr wrap="square" rtlCol="0">
            <a:spAutoFit/>
          </a:bodyPr>
          <a:lstStyle/>
          <a:p>
            <a:r>
              <a:rPr lang="vi-VN" sz="4000" b="1" dirty="0" smtClean="0">
                <a:solidFill>
                  <a:schemeClr val="accent2">
                    <a:lumMod val="75000"/>
                  </a:schemeClr>
                </a:solidFill>
              </a:rPr>
              <a:t>Gợi ý:</a:t>
            </a:r>
            <a:endParaRPr lang="en-US" sz="4000" b="1" dirty="0">
              <a:solidFill>
                <a:schemeClr val="accent2">
                  <a:lumMod val="75000"/>
                </a:schemeClr>
              </a:solidFill>
            </a:endParaRPr>
          </a:p>
        </p:txBody>
      </p:sp>
      <p:sp>
        <p:nvSpPr>
          <p:cNvPr id="9" name="TextBox 8"/>
          <p:cNvSpPr txBox="1"/>
          <p:nvPr/>
        </p:nvSpPr>
        <p:spPr>
          <a:xfrm>
            <a:off x="457200" y="1905000"/>
            <a:ext cx="8418751" cy="1938992"/>
          </a:xfrm>
          <a:prstGeom prst="rect">
            <a:avLst/>
          </a:prstGeom>
          <a:noFill/>
        </p:spPr>
        <p:txBody>
          <a:bodyPr wrap="square" rtlCol="0">
            <a:spAutoFit/>
          </a:bodyPr>
          <a:lstStyle/>
          <a:p>
            <a:r>
              <a:rPr lang="vi-VN" sz="4000" b="1" dirty="0" smtClean="0">
                <a:solidFill>
                  <a:srgbClr val="FF0000"/>
                </a:solidFill>
              </a:rPr>
              <a:t>- Cuối bản Tuyên ngôn Độc lập, Bác Hồ thay mặt toàn thể nhân dân Việt Nam khẳng định điều gì?</a:t>
            </a:r>
            <a:endParaRPr lang="en-US" sz="4000" b="1" dirty="0">
              <a:solidFill>
                <a:srgbClr val="FF0000"/>
              </a:solidFill>
            </a:endParaRPr>
          </a:p>
        </p:txBody>
      </p:sp>
      <p:sp>
        <p:nvSpPr>
          <p:cNvPr id="10" name="TextBox 9"/>
          <p:cNvSpPr txBox="1"/>
          <p:nvPr/>
        </p:nvSpPr>
        <p:spPr>
          <a:xfrm>
            <a:off x="457200" y="4191000"/>
            <a:ext cx="8418751" cy="1323439"/>
          </a:xfrm>
          <a:prstGeom prst="rect">
            <a:avLst/>
          </a:prstGeom>
          <a:noFill/>
        </p:spPr>
        <p:txBody>
          <a:bodyPr wrap="square" rtlCol="0">
            <a:spAutoFit/>
          </a:bodyPr>
          <a:lstStyle/>
          <a:p>
            <a:r>
              <a:rPr lang="vi-VN" sz="4000" b="1" dirty="0" smtClean="0">
                <a:solidFill>
                  <a:srgbClr val="FF0000"/>
                </a:solidFill>
              </a:rPr>
              <a:t>- Lời khẳng định ấy thể hiện điều gì?</a:t>
            </a:r>
            <a:endParaRPr lang="en-US" sz="4000" b="1" dirty="0">
              <a:solidFill>
                <a:srgbClr val="FF0000"/>
              </a:solidFill>
            </a:endParaRPr>
          </a:p>
        </p:txBody>
      </p:sp>
    </p:spTree>
    <p:extLst>
      <p:ext uri="{BB962C8B-B14F-4D97-AF65-F5344CB8AC3E}">
        <p14:creationId xmlns:p14="http://schemas.microsoft.com/office/powerpoint/2010/main" val="39276747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barn(inVertical)">
                                      <p:cBhvr>
                                        <p:cTn id="13" dur="500"/>
                                        <p:tgtEl>
                                          <p:spTgt spid="8"/>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fade">
                                      <p:cBhvr>
                                        <p:cTn id="18" dur="500"/>
                                        <p:tgtEl>
                                          <p:spTgt spid="9"/>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animEffect transition="in" filter="fade">
                                      <p:cBhvr>
                                        <p:cTn id="23"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P spid="10" grpId="0"/>
    </p:bldLst>
  </p:timing>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Box 1"/>
          <p:cNvSpPr txBox="1"/>
          <p:nvPr/>
        </p:nvSpPr>
        <p:spPr>
          <a:xfrm>
            <a:off x="381000" y="990600"/>
            <a:ext cx="8418750" cy="5016758"/>
          </a:xfrm>
          <a:prstGeom prst="rect">
            <a:avLst/>
          </a:prstGeom>
          <a:noFill/>
        </p:spPr>
        <p:txBody>
          <a:bodyPr wrap="square" rtlCol="0">
            <a:spAutoFit/>
          </a:bodyPr>
          <a:lstStyle/>
          <a:p>
            <a:r>
              <a:rPr lang="en-US" sz="4000" b="1" smtClean="0">
                <a:solidFill>
                  <a:srgbClr val="002060"/>
                </a:solidFill>
                <a:latin typeface="Arial" pitchFamily="34" charset="0"/>
                <a:cs typeface="Arial" pitchFamily="34" charset="0"/>
              </a:rPr>
              <a:t>Bác đã khẳng định: </a:t>
            </a:r>
            <a:r>
              <a:rPr lang="vi-VN" sz="4000" b="1" smtClean="0">
                <a:solidFill>
                  <a:srgbClr val="002060"/>
                </a:solidFill>
                <a:latin typeface="Arial" pitchFamily="34" charset="0"/>
                <a:cs typeface="Arial" pitchFamily="34" charset="0"/>
              </a:rPr>
              <a:t>«Nước </a:t>
            </a:r>
            <a:r>
              <a:rPr lang="vi-VN" sz="4000" b="1" dirty="0" smtClean="0">
                <a:solidFill>
                  <a:srgbClr val="002060"/>
                </a:solidFill>
                <a:latin typeface="Arial" pitchFamily="34" charset="0"/>
                <a:cs typeface="Arial" pitchFamily="34" charset="0"/>
              </a:rPr>
              <a:t>Việt  Nam có quyền hưởng tự do độc lâp, và sự thật đã trở thành một nước tự do độc lập. Toàn thể dân tộc Việt Nam quyết đem tất cả tinh thần và lực lượng, của cải và tính mạng để giữ vững quyền tự do độc lập ấy.»</a:t>
            </a:r>
            <a:endParaRPr lang="en-US" sz="4000" b="1" dirty="0">
              <a:solidFill>
                <a:srgbClr val="002060"/>
              </a:solidFill>
              <a:latin typeface="Arial" pitchFamily="34" charset="0"/>
              <a:cs typeface="Arial" pitchFamily="34" charset="0"/>
            </a:endParaRPr>
          </a:p>
        </p:txBody>
      </p:sp>
    </p:spTree>
    <p:extLst>
      <p:ext uri="{BB962C8B-B14F-4D97-AF65-F5344CB8AC3E}">
        <p14:creationId xmlns:p14="http://schemas.microsoft.com/office/powerpoint/2010/main" val="156348025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Box 1"/>
          <p:cNvSpPr txBox="1"/>
          <p:nvPr/>
        </p:nvSpPr>
        <p:spPr>
          <a:xfrm>
            <a:off x="457200" y="457200"/>
            <a:ext cx="7924800" cy="707886"/>
          </a:xfrm>
          <a:prstGeom prst="rect">
            <a:avLst/>
          </a:prstGeom>
          <a:noFill/>
        </p:spPr>
        <p:txBody>
          <a:bodyPr wrap="square" rtlCol="0">
            <a:spAutoFit/>
          </a:bodyPr>
          <a:lstStyle/>
          <a:p>
            <a:r>
              <a:rPr lang="vi-VN" sz="4000" b="1" dirty="0" smtClean="0">
                <a:solidFill>
                  <a:schemeClr val="tx2">
                    <a:lumMod val="50000"/>
                  </a:schemeClr>
                </a:solidFill>
              </a:rPr>
              <a:t>Bản Tuyên ngôn Độc lập đã:</a:t>
            </a:r>
            <a:endParaRPr lang="en-US" sz="4000" b="1" dirty="0">
              <a:solidFill>
                <a:schemeClr val="tx2">
                  <a:lumMod val="50000"/>
                </a:schemeClr>
              </a:solidFill>
            </a:endParaRPr>
          </a:p>
        </p:txBody>
      </p:sp>
      <p:sp>
        <p:nvSpPr>
          <p:cNvPr id="8" name="TextBox 7"/>
          <p:cNvSpPr txBox="1"/>
          <p:nvPr/>
        </p:nvSpPr>
        <p:spPr>
          <a:xfrm>
            <a:off x="228600" y="1524000"/>
            <a:ext cx="8704743" cy="1323439"/>
          </a:xfrm>
          <a:prstGeom prst="rect">
            <a:avLst/>
          </a:prstGeom>
          <a:noFill/>
        </p:spPr>
        <p:txBody>
          <a:bodyPr wrap="square" rtlCol="0">
            <a:spAutoFit/>
          </a:bodyPr>
          <a:lstStyle/>
          <a:p>
            <a:r>
              <a:rPr lang="vi-VN" sz="4000" b="1" dirty="0" smtClean="0">
                <a:solidFill>
                  <a:schemeClr val="tx2">
                    <a:lumMod val="75000"/>
                  </a:schemeClr>
                </a:solidFill>
              </a:rPr>
              <a:t>- Khẳng định </a:t>
            </a:r>
            <a:r>
              <a:rPr lang="vi-VN" sz="4000" b="1" smtClean="0">
                <a:solidFill>
                  <a:schemeClr val="tx2">
                    <a:lumMod val="75000"/>
                  </a:schemeClr>
                </a:solidFill>
              </a:rPr>
              <a:t>quyền đ</a:t>
            </a:r>
            <a:r>
              <a:rPr lang="en-US" sz="4000" b="1" smtClean="0">
                <a:solidFill>
                  <a:schemeClr val="tx2">
                    <a:lumMod val="75000"/>
                  </a:schemeClr>
                </a:solidFill>
              </a:rPr>
              <a:t>ộ</a:t>
            </a:r>
            <a:r>
              <a:rPr lang="vi-VN" sz="4000" b="1" smtClean="0">
                <a:solidFill>
                  <a:schemeClr val="tx2">
                    <a:lumMod val="75000"/>
                  </a:schemeClr>
                </a:solidFill>
              </a:rPr>
              <a:t>c </a:t>
            </a:r>
            <a:r>
              <a:rPr lang="vi-VN" sz="4000" b="1" dirty="0" smtClean="0">
                <a:solidFill>
                  <a:schemeClr val="tx2">
                    <a:lumMod val="75000"/>
                  </a:schemeClr>
                </a:solidFill>
              </a:rPr>
              <a:t>lập, tự do thiêng liêng của dân tộc Việt Nam.</a:t>
            </a:r>
            <a:endParaRPr lang="en-US" sz="4000" b="1" dirty="0">
              <a:solidFill>
                <a:schemeClr val="tx2">
                  <a:lumMod val="75000"/>
                </a:schemeClr>
              </a:solidFill>
            </a:endParaRPr>
          </a:p>
        </p:txBody>
      </p:sp>
      <p:sp>
        <p:nvSpPr>
          <p:cNvPr id="10" name="TextBox 9"/>
          <p:cNvSpPr txBox="1"/>
          <p:nvPr/>
        </p:nvSpPr>
        <p:spPr>
          <a:xfrm>
            <a:off x="381000" y="2971800"/>
            <a:ext cx="8528157" cy="1323439"/>
          </a:xfrm>
          <a:prstGeom prst="rect">
            <a:avLst/>
          </a:prstGeom>
          <a:noFill/>
        </p:spPr>
        <p:txBody>
          <a:bodyPr wrap="square" rtlCol="0">
            <a:spAutoFit/>
          </a:bodyPr>
          <a:lstStyle/>
          <a:p>
            <a:r>
              <a:rPr lang="vi-VN" sz="4000" b="1" dirty="0" smtClean="0">
                <a:solidFill>
                  <a:schemeClr val="tx2">
                    <a:lumMod val="75000"/>
                  </a:schemeClr>
                </a:solidFill>
              </a:rPr>
              <a:t>- Dân tộc Việt Nam quyết tâm giữ vững quyền tự do, độc lập này.</a:t>
            </a:r>
            <a:endParaRPr lang="en-US" sz="4000" b="1" dirty="0">
              <a:solidFill>
                <a:schemeClr val="tx2">
                  <a:lumMod val="75000"/>
                </a:schemeClr>
              </a:solidFill>
            </a:endParaRPr>
          </a:p>
        </p:txBody>
      </p:sp>
    </p:spTree>
    <p:extLst>
      <p:ext uri="{BB962C8B-B14F-4D97-AF65-F5344CB8AC3E}">
        <p14:creationId xmlns:p14="http://schemas.microsoft.com/office/powerpoint/2010/main" val="4737259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arn(inVertical)">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barn(inVertical)">
                                      <p:cBhvr>
                                        <p:cTn id="1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8" grpId="0"/>
      <p:bldP spid="10" grpId="0"/>
    </p:bldLst>
  </p:timing>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TextBox 8"/>
          <p:cNvSpPr txBox="1"/>
          <p:nvPr/>
        </p:nvSpPr>
        <p:spPr>
          <a:xfrm>
            <a:off x="0" y="54114"/>
            <a:ext cx="4876800" cy="707886"/>
          </a:xfrm>
          <a:prstGeom prst="rect">
            <a:avLst/>
          </a:prstGeom>
          <a:noFill/>
        </p:spPr>
        <p:txBody>
          <a:bodyPr wrap="square" rtlCol="0">
            <a:spAutoFit/>
          </a:bodyPr>
          <a:lstStyle/>
          <a:p>
            <a:pPr algn="ctr"/>
            <a:r>
              <a:rPr lang="en-US" sz="4000" b="1" smtClean="0">
                <a:solidFill>
                  <a:schemeClr val="accent1">
                    <a:lumMod val="50000"/>
                  </a:schemeClr>
                </a:solidFill>
              </a:rPr>
              <a:t>3. </a:t>
            </a:r>
            <a:r>
              <a:rPr lang="vi-VN" sz="4000" b="1" smtClean="0">
                <a:solidFill>
                  <a:schemeClr val="accent1">
                    <a:lumMod val="50000"/>
                  </a:schemeClr>
                </a:solidFill>
              </a:rPr>
              <a:t>Ý </a:t>
            </a:r>
            <a:r>
              <a:rPr lang="vi-VN" sz="4000" b="1" dirty="0" smtClean="0">
                <a:solidFill>
                  <a:schemeClr val="accent1">
                    <a:lumMod val="50000"/>
                  </a:schemeClr>
                </a:solidFill>
              </a:rPr>
              <a:t>nghĩa lịch sử</a:t>
            </a:r>
            <a:endParaRPr lang="en-US" sz="4000" b="1" dirty="0">
              <a:solidFill>
                <a:schemeClr val="accent1">
                  <a:lumMod val="50000"/>
                </a:schemeClr>
              </a:solidFill>
            </a:endParaRPr>
          </a:p>
        </p:txBody>
      </p:sp>
      <p:sp>
        <p:nvSpPr>
          <p:cNvPr id="2" name="TextBox 1"/>
          <p:cNvSpPr txBox="1"/>
          <p:nvPr/>
        </p:nvSpPr>
        <p:spPr>
          <a:xfrm>
            <a:off x="228600" y="2514600"/>
            <a:ext cx="2034480" cy="3785652"/>
          </a:xfrm>
          <a:prstGeom prst="rect">
            <a:avLst/>
          </a:prstGeom>
          <a:solidFill>
            <a:srgbClr val="FFFF00"/>
          </a:solidFill>
        </p:spPr>
        <p:txBody>
          <a:bodyPr wrap="square" rtlCol="0">
            <a:spAutoFit/>
          </a:bodyPr>
          <a:lstStyle/>
          <a:p>
            <a:r>
              <a:rPr lang="vi-VN" sz="4000" dirty="0" smtClean="0">
                <a:solidFill>
                  <a:srgbClr val="C00000"/>
                </a:solidFill>
              </a:rPr>
              <a:t>Ý nghĩa lịch sử của Tuyên ngôn Độc lập</a:t>
            </a:r>
            <a:endParaRPr lang="en-US" sz="4000" dirty="0">
              <a:solidFill>
                <a:srgbClr val="C00000"/>
              </a:solidFill>
            </a:endParaRPr>
          </a:p>
        </p:txBody>
      </p:sp>
      <p:sp>
        <p:nvSpPr>
          <p:cNvPr id="3" name="TextBox 2"/>
          <p:cNvSpPr txBox="1"/>
          <p:nvPr/>
        </p:nvSpPr>
        <p:spPr>
          <a:xfrm>
            <a:off x="304800" y="838200"/>
            <a:ext cx="8264152" cy="1323439"/>
          </a:xfrm>
          <a:prstGeom prst="rect">
            <a:avLst/>
          </a:prstGeom>
          <a:noFill/>
        </p:spPr>
        <p:txBody>
          <a:bodyPr wrap="square" rtlCol="0">
            <a:spAutoFit/>
          </a:bodyPr>
          <a:lstStyle/>
          <a:p>
            <a:r>
              <a:rPr lang="vi-VN" sz="4000" b="1" dirty="0" smtClean="0">
                <a:solidFill>
                  <a:srgbClr val="C00000"/>
                </a:solidFill>
              </a:rPr>
              <a:t>Nối ô ở cột bên trái với các ô ở cột bên phải sao cho phù hợp: </a:t>
            </a:r>
            <a:endParaRPr lang="en-US" sz="4000" b="1" dirty="0">
              <a:solidFill>
                <a:srgbClr val="C00000"/>
              </a:solidFill>
            </a:endParaRPr>
          </a:p>
        </p:txBody>
      </p:sp>
      <p:sp>
        <p:nvSpPr>
          <p:cNvPr id="10" name="TextBox 9"/>
          <p:cNvSpPr txBox="1"/>
          <p:nvPr/>
        </p:nvSpPr>
        <p:spPr>
          <a:xfrm>
            <a:off x="3048000" y="2286000"/>
            <a:ext cx="5867400" cy="677108"/>
          </a:xfrm>
          <a:prstGeom prst="rect">
            <a:avLst/>
          </a:prstGeom>
          <a:solidFill>
            <a:srgbClr val="FFFF00"/>
          </a:solidFill>
        </p:spPr>
        <p:txBody>
          <a:bodyPr wrap="square" rtlCol="0">
            <a:spAutoFit/>
          </a:bodyPr>
          <a:lstStyle/>
          <a:p>
            <a:r>
              <a:rPr lang="vi-VN" sz="3800" spc="-80" dirty="0" smtClean="0">
                <a:solidFill>
                  <a:srgbClr val="C00000"/>
                </a:solidFill>
              </a:rPr>
              <a:t>Giành độc lập cho dân tộc</a:t>
            </a:r>
            <a:r>
              <a:rPr lang="vi-VN" sz="3800" dirty="0" smtClean="0">
                <a:solidFill>
                  <a:srgbClr val="C00000"/>
                </a:solidFill>
              </a:rPr>
              <a:t>.</a:t>
            </a:r>
            <a:endParaRPr lang="en-US" sz="3800" dirty="0">
              <a:solidFill>
                <a:srgbClr val="C00000"/>
              </a:solidFill>
            </a:endParaRPr>
          </a:p>
        </p:txBody>
      </p:sp>
      <p:sp>
        <p:nvSpPr>
          <p:cNvPr id="11" name="TextBox 10"/>
          <p:cNvSpPr txBox="1"/>
          <p:nvPr/>
        </p:nvSpPr>
        <p:spPr>
          <a:xfrm>
            <a:off x="3048000" y="3581400"/>
            <a:ext cx="5867400" cy="677108"/>
          </a:xfrm>
          <a:prstGeom prst="rect">
            <a:avLst/>
          </a:prstGeom>
          <a:solidFill>
            <a:srgbClr val="FFFF00"/>
          </a:solidFill>
        </p:spPr>
        <p:txBody>
          <a:bodyPr wrap="square" rtlCol="0">
            <a:spAutoFit/>
          </a:bodyPr>
          <a:lstStyle/>
          <a:p>
            <a:r>
              <a:rPr lang="vi-VN" sz="3800" spc="-80" dirty="0" smtClean="0">
                <a:solidFill>
                  <a:srgbClr val="C00000"/>
                </a:solidFill>
              </a:rPr>
              <a:t>Khẳng định quyền độc lập.</a:t>
            </a:r>
            <a:endParaRPr lang="en-US" sz="3800" spc="-80" dirty="0">
              <a:solidFill>
                <a:srgbClr val="C00000"/>
              </a:solidFill>
            </a:endParaRPr>
          </a:p>
        </p:txBody>
      </p:sp>
      <p:sp>
        <p:nvSpPr>
          <p:cNvPr id="12" name="TextBox 11"/>
          <p:cNvSpPr txBox="1"/>
          <p:nvPr/>
        </p:nvSpPr>
        <p:spPr>
          <a:xfrm>
            <a:off x="3200400" y="4800600"/>
            <a:ext cx="5943600" cy="1323439"/>
          </a:xfrm>
          <a:prstGeom prst="rect">
            <a:avLst/>
          </a:prstGeom>
          <a:solidFill>
            <a:srgbClr val="FFFF00"/>
          </a:solidFill>
        </p:spPr>
        <p:txBody>
          <a:bodyPr wrap="square" rtlCol="0">
            <a:spAutoFit/>
          </a:bodyPr>
          <a:lstStyle/>
          <a:p>
            <a:r>
              <a:rPr lang="vi-VN" sz="4000" dirty="0" smtClean="0">
                <a:solidFill>
                  <a:srgbClr val="C00000"/>
                </a:solidFill>
              </a:rPr>
              <a:t>Khai sinh nước Việt Nam Dân chủ Cộng hòa.</a:t>
            </a:r>
            <a:endParaRPr lang="en-US" sz="4000" dirty="0">
              <a:solidFill>
                <a:srgbClr val="C00000"/>
              </a:solidFill>
            </a:endParaRPr>
          </a:p>
        </p:txBody>
      </p:sp>
      <p:cxnSp>
        <p:nvCxnSpPr>
          <p:cNvPr id="13" name="Straight Arrow Connector 2"/>
          <p:cNvCxnSpPr/>
          <p:nvPr/>
        </p:nvCxnSpPr>
        <p:spPr>
          <a:xfrm flipV="1">
            <a:off x="1905000" y="3810000"/>
            <a:ext cx="1143000" cy="215444"/>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4"/>
          <p:cNvCxnSpPr/>
          <p:nvPr/>
        </p:nvCxnSpPr>
        <p:spPr>
          <a:xfrm rot="16200000" flipH="1">
            <a:off x="1790703" y="4152900"/>
            <a:ext cx="1447797" cy="1219199"/>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208215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circle(in)">
                                      <p:cBhvr>
                                        <p:cTn id="12" dur="20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barn(inVertical)">
                                      <p:cBhvr>
                                        <p:cTn id="17" dur="500"/>
                                        <p:tgtEl>
                                          <p:spTgt spid="2"/>
                                        </p:tgtEl>
                                      </p:cBhvr>
                                    </p:animEffect>
                                  </p:childTnLst>
                                </p:cTn>
                              </p:par>
                            </p:childTnLst>
                          </p:cTn>
                        </p:par>
                        <p:par>
                          <p:cTn id="18" fill="hold">
                            <p:stCondLst>
                              <p:cond delay="500"/>
                            </p:stCondLst>
                            <p:childTnLst>
                              <p:par>
                                <p:cTn id="19" presetID="22" presetClass="entr" presetSubtype="4" fill="hold" grpId="0" nodeType="afterEffect">
                                  <p:stCondLst>
                                    <p:cond delay="0"/>
                                  </p:stCondLst>
                                  <p:childTnLst>
                                    <p:set>
                                      <p:cBhvr>
                                        <p:cTn id="20" dur="1" fill="hold">
                                          <p:stCondLst>
                                            <p:cond delay="0"/>
                                          </p:stCondLst>
                                        </p:cTn>
                                        <p:tgtEl>
                                          <p:spTgt spid="10"/>
                                        </p:tgtEl>
                                        <p:attrNameLst>
                                          <p:attrName>style.visibility</p:attrName>
                                        </p:attrNameLst>
                                      </p:cBhvr>
                                      <p:to>
                                        <p:strVal val="visible"/>
                                      </p:to>
                                    </p:set>
                                    <p:animEffect transition="in" filter="wipe(down)">
                                      <p:cBhvr>
                                        <p:cTn id="21" dur="500"/>
                                        <p:tgtEl>
                                          <p:spTgt spid="10"/>
                                        </p:tgtEl>
                                      </p:cBhvr>
                                    </p:animEffect>
                                  </p:childTnLst>
                                </p:cTn>
                              </p:par>
                            </p:childTnLst>
                          </p:cTn>
                        </p:par>
                        <p:par>
                          <p:cTn id="22" fill="hold">
                            <p:stCondLst>
                              <p:cond delay="1000"/>
                            </p:stCondLst>
                            <p:childTnLst>
                              <p:par>
                                <p:cTn id="23" presetID="16" presetClass="entr" presetSubtype="21" fill="hold" grpId="0" nodeType="afterEffect">
                                  <p:stCondLst>
                                    <p:cond delay="0"/>
                                  </p:stCondLst>
                                  <p:childTnLst>
                                    <p:set>
                                      <p:cBhvr>
                                        <p:cTn id="24" dur="1" fill="hold">
                                          <p:stCondLst>
                                            <p:cond delay="0"/>
                                          </p:stCondLst>
                                        </p:cTn>
                                        <p:tgtEl>
                                          <p:spTgt spid="11"/>
                                        </p:tgtEl>
                                        <p:attrNameLst>
                                          <p:attrName>style.visibility</p:attrName>
                                        </p:attrNameLst>
                                      </p:cBhvr>
                                      <p:to>
                                        <p:strVal val="visible"/>
                                      </p:to>
                                    </p:set>
                                    <p:animEffect transition="in" filter="barn(inVertical)">
                                      <p:cBhvr>
                                        <p:cTn id="25" dur="500"/>
                                        <p:tgtEl>
                                          <p:spTgt spid="11"/>
                                        </p:tgtEl>
                                      </p:cBhvr>
                                    </p:animEffect>
                                  </p:childTnLst>
                                </p:cTn>
                              </p:par>
                            </p:childTnLst>
                          </p:cTn>
                        </p:par>
                        <p:par>
                          <p:cTn id="26" fill="hold">
                            <p:stCondLst>
                              <p:cond delay="1500"/>
                            </p:stCondLst>
                            <p:childTnLst>
                              <p:par>
                                <p:cTn id="27" presetID="16" presetClass="entr" presetSubtype="21" fill="hold" grpId="0" nodeType="afterEffect">
                                  <p:stCondLst>
                                    <p:cond delay="0"/>
                                  </p:stCondLst>
                                  <p:childTnLst>
                                    <p:set>
                                      <p:cBhvr>
                                        <p:cTn id="28" dur="1" fill="hold">
                                          <p:stCondLst>
                                            <p:cond delay="0"/>
                                          </p:stCondLst>
                                        </p:cTn>
                                        <p:tgtEl>
                                          <p:spTgt spid="12"/>
                                        </p:tgtEl>
                                        <p:attrNameLst>
                                          <p:attrName>style.visibility</p:attrName>
                                        </p:attrNameLst>
                                      </p:cBhvr>
                                      <p:to>
                                        <p:strVal val="visible"/>
                                      </p:to>
                                    </p:set>
                                    <p:animEffect transition="in" filter="barn(inVertical)">
                                      <p:cBhvr>
                                        <p:cTn id="29" dur="500"/>
                                        <p:tgtEl>
                                          <p:spTgt spid="12"/>
                                        </p:tgtEl>
                                      </p:cBhvr>
                                    </p:animEffect>
                                  </p:childTnLst>
                                </p:cTn>
                              </p:par>
                            </p:childTnLst>
                          </p:cTn>
                        </p:par>
                      </p:childTnLst>
                    </p:cTn>
                  </p:par>
                  <p:par>
                    <p:cTn id="30" fill="hold">
                      <p:stCondLst>
                        <p:cond delay="indefinite"/>
                      </p:stCondLst>
                      <p:childTnLst>
                        <p:par>
                          <p:cTn id="31" fill="hold">
                            <p:stCondLst>
                              <p:cond delay="0"/>
                            </p:stCondLst>
                            <p:childTnLst>
                              <p:par>
                                <p:cTn id="32" presetID="21" presetClass="entr" presetSubtype="2" fill="hold" nodeType="clickEffect">
                                  <p:stCondLst>
                                    <p:cond delay="0"/>
                                  </p:stCondLst>
                                  <p:childTnLst>
                                    <p:set>
                                      <p:cBhvr>
                                        <p:cTn id="33" dur="1" fill="hold">
                                          <p:stCondLst>
                                            <p:cond delay="0"/>
                                          </p:stCondLst>
                                        </p:cTn>
                                        <p:tgtEl>
                                          <p:spTgt spid="13"/>
                                        </p:tgtEl>
                                        <p:attrNameLst>
                                          <p:attrName>style.visibility</p:attrName>
                                        </p:attrNameLst>
                                      </p:cBhvr>
                                      <p:to>
                                        <p:strVal val="visible"/>
                                      </p:to>
                                    </p:set>
                                    <p:animEffect transition="in" filter="wheel(2)">
                                      <p:cBhvr>
                                        <p:cTn id="34" dur="2000"/>
                                        <p:tgtEl>
                                          <p:spTgt spid="13"/>
                                        </p:tgtEl>
                                      </p:cBhvr>
                                    </p:animEffect>
                                  </p:childTnLst>
                                </p:cTn>
                              </p:par>
                            </p:childTnLst>
                          </p:cTn>
                        </p:par>
                      </p:childTnLst>
                    </p:cTn>
                  </p:par>
                  <p:par>
                    <p:cTn id="35" fill="hold">
                      <p:stCondLst>
                        <p:cond delay="indefinite"/>
                      </p:stCondLst>
                      <p:childTnLst>
                        <p:par>
                          <p:cTn id="36" fill="hold">
                            <p:stCondLst>
                              <p:cond delay="0"/>
                            </p:stCondLst>
                            <p:childTnLst>
                              <p:par>
                                <p:cTn id="37" presetID="21" presetClass="entr" presetSubtype="2" fill="hold" nodeType="clickEffect">
                                  <p:stCondLst>
                                    <p:cond delay="0"/>
                                  </p:stCondLst>
                                  <p:childTnLst>
                                    <p:set>
                                      <p:cBhvr>
                                        <p:cTn id="38" dur="1" fill="hold">
                                          <p:stCondLst>
                                            <p:cond delay="0"/>
                                          </p:stCondLst>
                                        </p:cTn>
                                        <p:tgtEl>
                                          <p:spTgt spid="14"/>
                                        </p:tgtEl>
                                        <p:attrNameLst>
                                          <p:attrName>style.visibility</p:attrName>
                                        </p:attrNameLst>
                                      </p:cBhvr>
                                      <p:to>
                                        <p:strVal val="visible"/>
                                      </p:to>
                                    </p:set>
                                    <p:animEffect transition="in" filter="wheel(2)">
                                      <p:cBhvr>
                                        <p:cTn id="39" dur="20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 grpId="0" animBg="1"/>
      <p:bldP spid="3" grpId="0"/>
      <p:bldP spid="10" grpId="0" animBg="1"/>
      <p:bldP spid="11" grpId="0" animBg="1"/>
      <p:bldP spid="12" grpId="0" animBg="1"/>
    </p:bldLst>
  </p:timing>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 name="Vertical Scroll 12"/>
          <p:cNvSpPr/>
          <p:nvPr/>
        </p:nvSpPr>
        <p:spPr>
          <a:xfrm>
            <a:off x="0" y="304800"/>
            <a:ext cx="9144000" cy="5791200"/>
          </a:xfrm>
          <a:prstGeom prst="verticalScroll">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4400" b="1" dirty="0" smtClean="0">
                <a:solidFill>
                  <a:srgbClr val="FFC000"/>
                </a:solidFill>
                <a:latin typeface="Arial" pitchFamily="34" charset="0"/>
                <a:cs typeface="Arial" pitchFamily="34" charset="0"/>
              </a:rPr>
              <a:t>Ngày 2 tháng 9 năm 1945, Chủ tịch Hồ Chí Minh đọc bản Tuyên ngôn Độc lập khai sinh ra nước Việt Nam Dân chủ </a:t>
            </a:r>
            <a:r>
              <a:rPr lang="vi-VN" sz="4400" b="1" smtClean="0">
                <a:solidFill>
                  <a:srgbClr val="FFC000"/>
                </a:solidFill>
                <a:latin typeface="Arial" pitchFamily="34" charset="0"/>
                <a:cs typeface="Arial" pitchFamily="34" charset="0"/>
              </a:rPr>
              <a:t>Cộng hòa</a:t>
            </a:r>
            <a:r>
              <a:rPr lang="en-US" sz="4400" b="1" smtClean="0">
                <a:solidFill>
                  <a:srgbClr val="FFC000"/>
                </a:solidFill>
                <a:latin typeface="Arial" pitchFamily="34" charset="0"/>
                <a:cs typeface="Arial" pitchFamily="34" charset="0"/>
              </a:rPr>
              <a:t>, nay là nước cộng hòa xã hội chủ nghĩa Việt Nam</a:t>
            </a:r>
            <a:endParaRPr lang="en-US" sz="4400" b="1" dirty="0">
              <a:solidFill>
                <a:srgbClr val="FFC000"/>
              </a:solidFill>
              <a:latin typeface="Arial" pitchFamily="34" charset="0"/>
              <a:cs typeface="Arial" pitchFamily="34" charset="0"/>
            </a:endParaRPr>
          </a:p>
        </p:txBody>
      </p:sp>
    </p:spTree>
    <p:extLst>
      <p:ext uri="{BB962C8B-B14F-4D97-AF65-F5344CB8AC3E}">
        <p14:creationId xmlns:p14="http://schemas.microsoft.com/office/powerpoint/2010/main" val="221384660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Rectangle 5"/>
          <p:cNvSpPr/>
          <p:nvPr/>
        </p:nvSpPr>
        <p:spPr>
          <a:xfrm>
            <a:off x="935596" y="1854925"/>
            <a:ext cx="7272808" cy="1323439"/>
          </a:xfrm>
          <a:prstGeom prst="rect">
            <a:avLst/>
          </a:prstGeom>
          <a:noFill/>
        </p:spPr>
        <p:txBody>
          <a:bodyPr wrap="square" lIns="91440" tIns="45720" rIns="91440" bIns="45720">
            <a:prstTxWarp prst="textArchUp">
              <a:avLst/>
            </a:prstTxWarp>
            <a:spAutoFit/>
          </a:bodyPr>
          <a:lstStyle/>
          <a:p>
            <a:pPr algn="ctr"/>
            <a:r>
              <a:rPr lang="vi-VN" sz="8000" b="1" cap="none" spc="0" dirty="0">
                <a:ln w="24500" cmpd="dbl">
                  <a:solidFill>
                    <a:schemeClr val="accent2">
                      <a:shade val="85000"/>
                      <a:satMod val="155000"/>
                    </a:schemeClr>
                  </a:solidFill>
                  <a:prstDash val="solid"/>
                  <a:miter lim="800000"/>
                </a:ln>
                <a:solidFill>
                  <a:srgbClr val="FF3300"/>
                </a:solidFill>
                <a:effectLst>
                  <a:outerShdw blurRad="38100" dist="38100" dir="7020000" algn="tl">
                    <a:srgbClr val="000000">
                      <a:alpha val="35000"/>
                    </a:srgbClr>
                  </a:outerShdw>
                  <a:reflection blurRad="6350" stA="55000" endA="50" endPos="85000" dist="29997" dir="5400000" sy="-100000" algn="bl" rotWithShape="0"/>
                </a:effectLst>
                <a:latin typeface="+mj-lt"/>
              </a:rPr>
              <a:t>Trò chơi ô chữ</a:t>
            </a:r>
            <a:endParaRPr lang="en-US" sz="8000" b="1" cap="none" spc="0" dirty="0">
              <a:ln w="24500" cmpd="dbl">
                <a:solidFill>
                  <a:schemeClr val="accent2">
                    <a:shade val="85000"/>
                    <a:satMod val="155000"/>
                  </a:schemeClr>
                </a:solidFill>
                <a:prstDash val="solid"/>
                <a:miter lim="800000"/>
              </a:ln>
              <a:solidFill>
                <a:srgbClr val="FF3300"/>
              </a:solidFill>
              <a:effectLst>
                <a:outerShdw blurRad="38100" dist="38100" dir="7020000" algn="tl">
                  <a:srgbClr val="000000">
                    <a:alpha val="35000"/>
                  </a:srgbClr>
                </a:outerShdw>
                <a:reflection blurRad="6350" stA="55000" endA="50" endPos="85000" dist="29997" dir="5400000" sy="-100000" algn="bl" rotWithShape="0"/>
              </a:effectLst>
            </a:endParaRPr>
          </a:p>
        </p:txBody>
      </p:sp>
      <p:pic>
        <p:nvPicPr>
          <p:cNvPr id="1026" name="Picture 2" descr="animated-puzzle-image-0002"/>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2735796" y="3178364"/>
            <a:ext cx="3672408" cy="2979304"/>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animated-bee-image-0116"/>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1563900" y="6286498"/>
            <a:ext cx="6096000" cy="5715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336111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7" presetClass="emph" presetSubtype="0" repeatCount="indefinite" fill="remove" nodeType="withEffect">
                                  <p:stCondLst>
                                    <p:cond delay="0"/>
                                  </p:stCondLst>
                                  <p:childTnLst>
                                    <p:animClr clrSpc="rgb" dir="cw">
                                      <p:cBhvr override="childStyle">
                                        <p:cTn id="6" dur="250" autoRev="1" fill="remove"/>
                                        <p:tgtEl>
                                          <p:spTgt spid="6">
                                            <p:txEl>
                                              <p:pRg st="0" end="0"/>
                                            </p:txEl>
                                          </p:spTgt>
                                        </p:tgtEl>
                                        <p:attrNameLst>
                                          <p:attrName>style.color</p:attrName>
                                        </p:attrNameLst>
                                      </p:cBhvr>
                                      <p:to>
                                        <a:schemeClr val="bg1"/>
                                      </p:to>
                                    </p:animClr>
                                    <p:animClr clrSpc="rgb" dir="cw">
                                      <p:cBhvr>
                                        <p:cTn id="7" dur="250" autoRev="1" fill="remove"/>
                                        <p:tgtEl>
                                          <p:spTgt spid="6">
                                            <p:txEl>
                                              <p:pRg st="0" end="0"/>
                                            </p:txEl>
                                          </p:spTgt>
                                        </p:tgtEl>
                                        <p:attrNameLst>
                                          <p:attrName>fillcolor</p:attrName>
                                        </p:attrNameLst>
                                      </p:cBhvr>
                                      <p:to>
                                        <a:schemeClr val="bg1"/>
                                      </p:to>
                                    </p:animClr>
                                    <p:set>
                                      <p:cBhvr>
                                        <p:cTn id="8" dur="250" autoRev="1" fill="remove"/>
                                        <p:tgtEl>
                                          <p:spTgt spid="6">
                                            <p:txEl>
                                              <p:pRg st="0" end="0"/>
                                            </p:txEl>
                                          </p:spTgt>
                                        </p:tgtEl>
                                        <p:attrNameLst>
                                          <p:attrName>fill.type</p:attrName>
                                        </p:attrNameLst>
                                      </p:cBhvr>
                                      <p:to>
                                        <p:strVal val="solid"/>
                                      </p:to>
                                    </p:set>
                                    <p:set>
                                      <p:cBhvr>
                                        <p:cTn id="9" dur="250" autoRev="1" fill="remove"/>
                                        <p:tgtEl>
                                          <p:spTgt spid="6">
                                            <p:txEl>
                                              <p:pRg st="0" end="0"/>
                                            </p:txEl>
                                          </p:spTgt>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7" name="Picture 1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28" y="0"/>
            <a:ext cx="9139943" cy="6858000"/>
          </a:xfrm>
          <a:prstGeom prst="rect">
            <a:avLst/>
          </a:prstGeom>
        </p:spPr>
      </p:pic>
      <p:sp>
        <p:nvSpPr>
          <p:cNvPr id="18" name="Rectangle 17"/>
          <p:cNvSpPr/>
          <p:nvPr/>
        </p:nvSpPr>
        <p:spPr>
          <a:xfrm>
            <a:off x="1665679" y="777280"/>
            <a:ext cx="4680520" cy="433132"/>
          </a:xfrm>
          <a:prstGeom prst="rect">
            <a:avLst/>
          </a:prstGeom>
        </p:spPr>
        <p:txBody>
          <a:bodyPr wrap="square">
            <a:prstTxWarp prst="textArchUp">
              <a:avLst/>
            </a:prstTxWarp>
            <a:spAutoFit/>
          </a:bodyPr>
          <a:lstStyle/>
          <a:p>
            <a:pPr algn="ctr"/>
            <a:r>
              <a:rPr lang="vi-VN" sz="4400" b="1" dirty="0">
                <a:ln w="24500" cmpd="dbl">
                  <a:solidFill>
                    <a:schemeClr val="accent2">
                      <a:shade val="85000"/>
                      <a:satMod val="155000"/>
                    </a:schemeClr>
                  </a:solidFill>
                  <a:prstDash val="solid"/>
                  <a:miter lim="800000"/>
                </a:ln>
                <a:solidFill>
                  <a:srgbClr val="FF3300"/>
                </a:solidFill>
                <a:effectLst>
                  <a:outerShdw blurRad="38100" dist="38100" dir="7020000" algn="tl">
                    <a:srgbClr val="000000">
                      <a:alpha val="35000"/>
                    </a:srgbClr>
                  </a:outerShdw>
                  <a:reflection blurRad="6350" stA="55000" endA="50" endPos="85000" dist="29997" dir="5400000" sy="-100000" algn="bl" rotWithShape="0"/>
                </a:effectLst>
                <a:latin typeface="+mj-lt"/>
              </a:rPr>
              <a:t>Trò chơi ô chữ</a:t>
            </a:r>
            <a:endParaRPr lang="en-US" sz="4400" b="1" dirty="0">
              <a:ln w="24500" cmpd="dbl">
                <a:solidFill>
                  <a:schemeClr val="accent2">
                    <a:shade val="85000"/>
                    <a:satMod val="155000"/>
                  </a:schemeClr>
                </a:solidFill>
                <a:prstDash val="solid"/>
                <a:miter lim="800000"/>
              </a:ln>
              <a:solidFill>
                <a:srgbClr val="FF3300"/>
              </a:solidFill>
              <a:effectLst>
                <a:outerShdw blurRad="38100" dist="38100" dir="7020000" algn="tl">
                  <a:srgbClr val="000000">
                    <a:alpha val="35000"/>
                  </a:srgbClr>
                </a:outerShdw>
                <a:reflection blurRad="6350" stA="55000" endA="50" endPos="85000" dist="29997" dir="5400000" sy="-100000" algn="bl" rotWithShape="0"/>
              </a:effectLst>
              <a:latin typeface="+mj-lt"/>
            </a:endParaRPr>
          </a:p>
        </p:txBody>
      </p:sp>
      <p:pic>
        <p:nvPicPr>
          <p:cNvPr id="2050" name="Picture 2" descr="animated-pencil-image-0018"/>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27333" y="5565958"/>
            <a:ext cx="989647" cy="1292041"/>
          </a:xfrm>
          <a:prstGeom prst="rect">
            <a:avLst/>
          </a:prstGeom>
          <a:noFill/>
          <a:extLst>
            <a:ext uri="{909E8E84-426E-40DD-AFC4-6F175D3DCCD1}">
              <a14:hiddenFill xmlns:a14="http://schemas.microsoft.com/office/drawing/2010/main">
                <a:solidFill>
                  <a:srgbClr val="FFFFFF"/>
                </a:solidFill>
              </a14:hiddenFill>
            </a:ext>
          </a:extLst>
        </p:spPr>
      </p:pic>
      <p:sp>
        <p:nvSpPr>
          <p:cNvPr id="5" name="1"/>
          <p:cNvSpPr/>
          <p:nvPr/>
        </p:nvSpPr>
        <p:spPr>
          <a:xfrm>
            <a:off x="827584" y="1861739"/>
            <a:ext cx="504056" cy="432048"/>
          </a:xfrm>
          <a:prstGeom prst="hexagon">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2000" b="1" dirty="0" smtClean="0">
                <a:solidFill>
                  <a:srgbClr val="FF0000"/>
                </a:solidFill>
              </a:rPr>
              <a:t>1</a:t>
            </a:r>
            <a:endParaRPr lang="en-US" sz="2000" b="1" dirty="0">
              <a:solidFill>
                <a:srgbClr val="FF0000"/>
              </a:solidFill>
            </a:endParaRPr>
          </a:p>
        </p:txBody>
      </p:sp>
      <p:sp>
        <p:nvSpPr>
          <p:cNvPr id="6" name="2"/>
          <p:cNvSpPr/>
          <p:nvPr/>
        </p:nvSpPr>
        <p:spPr>
          <a:xfrm>
            <a:off x="827584" y="2293787"/>
            <a:ext cx="504056" cy="432048"/>
          </a:xfrm>
          <a:prstGeom prst="hexagon">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2000" b="1" dirty="0" smtClean="0">
                <a:solidFill>
                  <a:srgbClr val="FF0000"/>
                </a:solidFill>
              </a:rPr>
              <a:t>2</a:t>
            </a:r>
            <a:endParaRPr lang="en-US" sz="2000" b="1" dirty="0">
              <a:solidFill>
                <a:srgbClr val="FF0000"/>
              </a:solidFill>
            </a:endParaRPr>
          </a:p>
        </p:txBody>
      </p:sp>
      <p:sp>
        <p:nvSpPr>
          <p:cNvPr id="7" name="3"/>
          <p:cNvSpPr/>
          <p:nvPr/>
        </p:nvSpPr>
        <p:spPr>
          <a:xfrm>
            <a:off x="827584" y="2725835"/>
            <a:ext cx="504056" cy="432048"/>
          </a:xfrm>
          <a:prstGeom prst="hexagon">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2000" b="1" dirty="0">
                <a:solidFill>
                  <a:srgbClr val="FF0000"/>
                </a:solidFill>
              </a:rPr>
              <a:t>3</a:t>
            </a:r>
            <a:endParaRPr lang="en-US" sz="2000" b="1" dirty="0">
              <a:solidFill>
                <a:srgbClr val="FF0000"/>
              </a:solidFill>
            </a:endParaRPr>
          </a:p>
        </p:txBody>
      </p:sp>
      <p:sp>
        <p:nvSpPr>
          <p:cNvPr id="8" name="4"/>
          <p:cNvSpPr/>
          <p:nvPr/>
        </p:nvSpPr>
        <p:spPr>
          <a:xfrm>
            <a:off x="827584" y="3157883"/>
            <a:ext cx="504056" cy="432048"/>
          </a:xfrm>
          <a:prstGeom prst="hexagon">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2000" b="1" dirty="0">
                <a:solidFill>
                  <a:srgbClr val="FF0000"/>
                </a:solidFill>
              </a:rPr>
              <a:t>4</a:t>
            </a:r>
            <a:endParaRPr lang="en-US" sz="2000" b="1" dirty="0">
              <a:solidFill>
                <a:srgbClr val="FF0000"/>
              </a:solidFill>
            </a:endParaRPr>
          </a:p>
        </p:txBody>
      </p:sp>
      <p:sp>
        <p:nvSpPr>
          <p:cNvPr id="9" name="5"/>
          <p:cNvSpPr/>
          <p:nvPr/>
        </p:nvSpPr>
        <p:spPr>
          <a:xfrm>
            <a:off x="827584" y="3589931"/>
            <a:ext cx="504056" cy="432048"/>
          </a:xfrm>
          <a:prstGeom prst="hexagon">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2000" b="1" dirty="0">
                <a:solidFill>
                  <a:srgbClr val="FF0000"/>
                </a:solidFill>
              </a:rPr>
              <a:t>5</a:t>
            </a:r>
            <a:endParaRPr lang="en-US" sz="2000" b="1" dirty="0">
              <a:solidFill>
                <a:srgbClr val="FF0000"/>
              </a:solidFill>
            </a:endParaRPr>
          </a:p>
        </p:txBody>
      </p:sp>
      <p:sp>
        <p:nvSpPr>
          <p:cNvPr id="10" name="6"/>
          <p:cNvSpPr/>
          <p:nvPr/>
        </p:nvSpPr>
        <p:spPr>
          <a:xfrm>
            <a:off x="827584" y="4021979"/>
            <a:ext cx="504056" cy="432048"/>
          </a:xfrm>
          <a:prstGeom prst="hexagon">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2000" b="1" dirty="0">
                <a:solidFill>
                  <a:srgbClr val="FF0000"/>
                </a:solidFill>
              </a:rPr>
              <a:t>6</a:t>
            </a:r>
            <a:endParaRPr lang="en-US" sz="2000" b="1" dirty="0">
              <a:solidFill>
                <a:srgbClr val="FF0000"/>
              </a:solidFill>
            </a:endParaRPr>
          </a:p>
        </p:txBody>
      </p:sp>
      <p:sp>
        <p:nvSpPr>
          <p:cNvPr id="11" name="Rectangle 10"/>
          <p:cNvSpPr/>
          <p:nvPr/>
        </p:nvSpPr>
        <p:spPr>
          <a:xfrm>
            <a:off x="2980928" y="1764610"/>
            <a:ext cx="457200" cy="457200"/>
          </a:xfrm>
          <a:prstGeom prst="rect">
            <a:avLst/>
          </a:prstGeom>
          <a:solidFill>
            <a:schemeClr val="accent6">
              <a:lumMod val="60000"/>
              <a:lumOff val="4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p:cNvSpPr/>
          <p:nvPr/>
        </p:nvSpPr>
        <p:spPr>
          <a:xfrm>
            <a:off x="3438128" y="1764610"/>
            <a:ext cx="457200" cy="457200"/>
          </a:xfrm>
          <a:prstGeom prst="rect">
            <a:avLst/>
          </a:prstGeom>
          <a:solidFill>
            <a:schemeClr val="accent6">
              <a:lumMod val="60000"/>
              <a:lumOff val="4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3895328" y="1764610"/>
            <a:ext cx="457200" cy="457200"/>
          </a:xfrm>
          <a:prstGeom prst="rect">
            <a:avLst/>
          </a:prstGeom>
          <a:solidFill>
            <a:schemeClr val="accent6">
              <a:lumMod val="60000"/>
              <a:lumOff val="4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p:cNvSpPr/>
          <p:nvPr/>
        </p:nvSpPr>
        <p:spPr>
          <a:xfrm>
            <a:off x="4349080" y="2196658"/>
            <a:ext cx="457200" cy="457200"/>
          </a:xfrm>
          <a:prstGeom prst="rect">
            <a:avLst/>
          </a:prstGeom>
          <a:solidFill>
            <a:schemeClr val="accent6">
              <a:lumMod val="60000"/>
              <a:lumOff val="4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a:off x="4806280" y="2196658"/>
            <a:ext cx="451520" cy="432048"/>
          </a:xfrm>
          <a:prstGeom prst="rect">
            <a:avLst/>
          </a:prstGeom>
          <a:solidFill>
            <a:schemeClr val="accent6">
              <a:lumMod val="60000"/>
              <a:lumOff val="4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5257800" y="2196658"/>
            <a:ext cx="488032" cy="432048"/>
          </a:xfrm>
          <a:prstGeom prst="rect">
            <a:avLst/>
          </a:prstGeom>
          <a:solidFill>
            <a:schemeClr val="accent6">
              <a:lumMod val="60000"/>
              <a:lumOff val="4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2980928" y="2196658"/>
            <a:ext cx="457200" cy="457200"/>
          </a:xfrm>
          <a:prstGeom prst="rect">
            <a:avLst/>
          </a:prstGeom>
          <a:solidFill>
            <a:schemeClr val="accent6">
              <a:lumMod val="60000"/>
              <a:lumOff val="4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3438128" y="2196658"/>
            <a:ext cx="457200" cy="457200"/>
          </a:xfrm>
          <a:prstGeom prst="rect">
            <a:avLst/>
          </a:prstGeom>
          <a:solidFill>
            <a:schemeClr val="accent6">
              <a:lumMod val="60000"/>
              <a:lumOff val="4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3894088" y="2196658"/>
            <a:ext cx="454992" cy="457200"/>
          </a:xfrm>
          <a:prstGeom prst="rect">
            <a:avLst/>
          </a:prstGeom>
          <a:solidFill>
            <a:schemeClr val="accent6">
              <a:lumMod val="60000"/>
              <a:lumOff val="4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2523728" y="2196658"/>
            <a:ext cx="457200" cy="457200"/>
          </a:xfrm>
          <a:prstGeom prst="rect">
            <a:avLst/>
          </a:prstGeom>
          <a:solidFill>
            <a:schemeClr val="accent6">
              <a:lumMod val="60000"/>
              <a:lumOff val="4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p:cNvSpPr/>
          <p:nvPr/>
        </p:nvSpPr>
        <p:spPr>
          <a:xfrm>
            <a:off x="4352528" y="2628706"/>
            <a:ext cx="453752" cy="457200"/>
          </a:xfrm>
          <a:prstGeom prst="rect">
            <a:avLst/>
          </a:prstGeom>
          <a:solidFill>
            <a:schemeClr val="accent6">
              <a:lumMod val="60000"/>
              <a:lumOff val="4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p:cNvSpPr/>
          <p:nvPr/>
        </p:nvSpPr>
        <p:spPr>
          <a:xfrm>
            <a:off x="2980928" y="2628706"/>
            <a:ext cx="457200" cy="457200"/>
          </a:xfrm>
          <a:prstGeom prst="rect">
            <a:avLst/>
          </a:prstGeom>
          <a:solidFill>
            <a:schemeClr val="accent6">
              <a:lumMod val="60000"/>
              <a:lumOff val="4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p:cNvSpPr/>
          <p:nvPr/>
        </p:nvSpPr>
        <p:spPr>
          <a:xfrm>
            <a:off x="3438128" y="2628706"/>
            <a:ext cx="457200" cy="457200"/>
          </a:xfrm>
          <a:prstGeom prst="rect">
            <a:avLst/>
          </a:prstGeom>
          <a:solidFill>
            <a:schemeClr val="accent6">
              <a:lumMod val="60000"/>
              <a:lumOff val="4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p:cNvSpPr/>
          <p:nvPr/>
        </p:nvSpPr>
        <p:spPr>
          <a:xfrm>
            <a:off x="3895328" y="2628706"/>
            <a:ext cx="457200" cy="457200"/>
          </a:xfrm>
          <a:prstGeom prst="rect">
            <a:avLst/>
          </a:prstGeom>
          <a:solidFill>
            <a:schemeClr val="accent6">
              <a:lumMod val="60000"/>
              <a:lumOff val="4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p:cNvSpPr/>
          <p:nvPr/>
        </p:nvSpPr>
        <p:spPr>
          <a:xfrm>
            <a:off x="2523728" y="2628706"/>
            <a:ext cx="457200" cy="457200"/>
          </a:xfrm>
          <a:prstGeom prst="rect">
            <a:avLst/>
          </a:prstGeom>
          <a:solidFill>
            <a:schemeClr val="accent6">
              <a:lumMod val="60000"/>
              <a:lumOff val="4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p:cNvSpPr/>
          <p:nvPr/>
        </p:nvSpPr>
        <p:spPr>
          <a:xfrm>
            <a:off x="2523728" y="1764610"/>
            <a:ext cx="457200" cy="432048"/>
          </a:xfrm>
          <a:prstGeom prst="rect">
            <a:avLst/>
          </a:prstGeom>
          <a:solidFill>
            <a:schemeClr val="accent6">
              <a:lumMod val="60000"/>
              <a:lumOff val="4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p:cNvSpPr/>
          <p:nvPr/>
        </p:nvSpPr>
        <p:spPr>
          <a:xfrm>
            <a:off x="4349080" y="1764610"/>
            <a:ext cx="457200" cy="432048"/>
          </a:xfrm>
          <a:prstGeom prst="rect">
            <a:avLst/>
          </a:prstGeom>
          <a:solidFill>
            <a:schemeClr val="accent6">
              <a:lumMod val="60000"/>
              <a:lumOff val="4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a:off x="4806280" y="1764610"/>
            <a:ext cx="457200" cy="432048"/>
          </a:xfrm>
          <a:prstGeom prst="rect">
            <a:avLst/>
          </a:prstGeom>
          <a:solidFill>
            <a:schemeClr val="accent6">
              <a:lumMod val="60000"/>
              <a:lumOff val="4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p:cNvSpPr/>
          <p:nvPr/>
        </p:nvSpPr>
        <p:spPr>
          <a:xfrm>
            <a:off x="5745832" y="2200641"/>
            <a:ext cx="457200" cy="428065"/>
          </a:xfrm>
          <a:prstGeom prst="rect">
            <a:avLst/>
          </a:prstGeom>
          <a:solidFill>
            <a:schemeClr val="accent6">
              <a:lumMod val="60000"/>
              <a:lumOff val="4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p:cNvSpPr/>
          <p:nvPr/>
        </p:nvSpPr>
        <p:spPr>
          <a:xfrm>
            <a:off x="6203032" y="2200641"/>
            <a:ext cx="457200" cy="428065"/>
          </a:xfrm>
          <a:prstGeom prst="rect">
            <a:avLst/>
          </a:prstGeom>
          <a:solidFill>
            <a:schemeClr val="accent6">
              <a:lumMod val="60000"/>
              <a:lumOff val="4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p:cNvSpPr/>
          <p:nvPr/>
        </p:nvSpPr>
        <p:spPr>
          <a:xfrm>
            <a:off x="3889648" y="3085906"/>
            <a:ext cx="457200" cy="457200"/>
          </a:xfrm>
          <a:prstGeom prst="rect">
            <a:avLst/>
          </a:prstGeom>
          <a:solidFill>
            <a:schemeClr val="accent6">
              <a:lumMod val="60000"/>
              <a:lumOff val="4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Rectangle 33"/>
          <p:cNvSpPr/>
          <p:nvPr/>
        </p:nvSpPr>
        <p:spPr>
          <a:xfrm>
            <a:off x="4346848" y="3085906"/>
            <a:ext cx="457200" cy="457200"/>
          </a:xfrm>
          <a:prstGeom prst="rect">
            <a:avLst/>
          </a:prstGeom>
          <a:solidFill>
            <a:schemeClr val="accent6">
              <a:lumMod val="60000"/>
              <a:lumOff val="4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Rectangle 34"/>
          <p:cNvSpPr/>
          <p:nvPr/>
        </p:nvSpPr>
        <p:spPr>
          <a:xfrm>
            <a:off x="4804048" y="3085906"/>
            <a:ext cx="457200" cy="457200"/>
          </a:xfrm>
          <a:prstGeom prst="rect">
            <a:avLst/>
          </a:prstGeom>
          <a:solidFill>
            <a:schemeClr val="accent6">
              <a:lumMod val="60000"/>
              <a:lumOff val="4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Rectangle 35"/>
          <p:cNvSpPr/>
          <p:nvPr/>
        </p:nvSpPr>
        <p:spPr>
          <a:xfrm>
            <a:off x="3432448" y="3085906"/>
            <a:ext cx="462880" cy="457200"/>
          </a:xfrm>
          <a:prstGeom prst="rect">
            <a:avLst/>
          </a:prstGeom>
          <a:solidFill>
            <a:schemeClr val="accent6">
              <a:lumMod val="60000"/>
              <a:lumOff val="4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36"/>
          <p:cNvSpPr/>
          <p:nvPr/>
        </p:nvSpPr>
        <p:spPr>
          <a:xfrm>
            <a:off x="5257800" y="3085906"/>
            <a:ext cx="457200" cy="457200"/>
          </a:xfrm>
          <a:prstGeom prst="rect">
            <a:avLst/>
          </a:prstGeom>
          <a:solidFill>
            <a:schemeClr val="accent6">
              <a:lumMod val="60000"/>
              <a:lumOff val="4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37"/>
          <p:cNvSpPr/>
          <p:nvPr/>
        </p:nvSpPr>
        <p:spPr>
          <a:xfrm>
            <a:off x="3432448" y="3539627"/>
            <a:ext cx="457200" cy="457200"/>
          </a:xfrm>
          <a:prstGeom prst="rect">
            <a:avLst/>
          </a:prstGeom>
          <a:solidFill>
            <a:schemeClr val="accent6">
              <a:lumMod val="60000"/>
              <a:lumOff val="4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Rectangle 38"/>
          <p:cNvSpPr/>
          <p:nvPr/>
        </p:nvSpPr>
        <p:spPr>
          <a:xfrm>
            <a:off x="3889648" y="3539627"/>
            <a:ext cx="457200" cy="457200"/>
          </a:xfrm>
          <a:prstGeom prst="rect">
            <a:avLst/>
          </a:prstGeom>
          <a:solidFill>
            <a:schemeClr val="accent6">
              <a:lumMod val="60000"/>
              <a:lumOff val="4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Rectangle 39"/>
          <p:cNvSpPr/>
          <p:nvPr/>
        </p:nvSpPr>
        <p:spPr>
          <a:xfrm>
            <a:off x="4346848" y="3539627"/>
            <a:ext cx="457200" cy="457200"/>
          </a:xfrm>
          <a:prstGeom prst="rect">
            <a:avLst/>
          </a:prstGeom>
          <a:solidFill>
            <a:schemeClr val="accent6">
              <a:lumMod val="60000"/>
              <a:lumOff val="4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Rectangle 40"/>
          <p:cNvSpPr/>
          <p:nvPr/>
        </p:nvSpPr>
        <p:spPr>
          <a:xfrm>
            <a:off x="2975248" y="3539627"/>
            <a:ext cx="457200" cy="457200"/>
          </a:xfrm>
          <a:prstGeom prst="rect">
            <a:avLst/>
          </a:prstGeom>
          <a:solidFill>
            <a:schemeClr val="accent6">
              <a:lumMod val="60000"/>
              <a:lumOff val="4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p:cNvSpPr/>
          <p:nvPr/>
        </p:nvSpPr>
        <p:spPr>
          <a:xfrm>
            <a:off x="4800600" y="3539627"/>
            <a:ext cx="457200" cy="457200"/>
          </a:xfrm>
          <a:prstGeom prst="rect">
            <a:avLst/>
          </a:prstGeom>
          <a:solidFill>
            <a:schemeClr val="accent6">
              <a:lumMod val="60000"/>
              <a:lumOff val="4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42"/>
          <p:cNvSpPr/>
          <p:nvPr/>
        </p:nvSpPr>
        <p:spPr>
          <a:xfrm>
            <a:off x="5257800" y="3539627"/>
            <a:ext cx="457200" cy="457200"/>
          </a:xfrm>
          <a:prstGeom prst="rect">
            <a:avLst/>
          </a:prstGeom>
          <a:solidFill>
            <a:schemeClr val="accent6">
              <a:lumMod val="60000"/>
              <a:lumOff val="4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43"/>
          <p:cNvSpPr/>
          <p:nvPr/>
        </p:nvSpPr>
        <p:spPr>
          <a:xfrm>
            <a:off x="2518048" y="3996827"/>
            <a:ext cx="457200" cy="457200"/>
          </a:xfrm>
          <a:prstGeom prst="rect">
            <a:avLst/>
          </a:prstGeom>
          <a:solidFill>
            <a:schemeClr val="accent6">
              <a:lumMod val="60000"/>
              <a:lumOff val="4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Rectangle 44"/>
          <p:cNvSpPr/>
          <p:nvPr/>
        </p:nvSpPr>
        <p:spPr>
          <a:xfrm>
            <a:off x="2975248" y="3996827"/>
            <a:ext cx="457200" cy="457200"/>
          </a:xfrm>
          <a:prstGeom prst="rect">
            <a:avLst/>
          </a:prstGeom>
          <a:solidFill>
            <a:schemeClr val="accent6">
              <a:lumMod val="60000"/>
              <a:lumOff val="4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Rectangle 45"/>
          <p:cNvSpPr/>
          <p:nvPr/>
        </p:nvSpPr>
        <p:spPr>
          <a:xfrm>
            <a:off x="3432448" y="3996827"/>
            <a:ext cx="457200" cy="457200"/>
          </a:xfrm>
          <a:prstGeom prst="rect">
            <a:avLst/>
          </a:prstGeom>
          <a:solidFill>
            <a:schemeClr val="accent6">
              <a:lumMod val="60000"/>
              <a:lumOff val="4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Rectangle 46"/>
          <p:cNvSpPr/>
          <p:nvPr/>
        </p:nvSpPr>
        <p:spPr>
          <a:xfrm>
            <a:off x="2060848" y="3996827"/>
            <a:ext cx="457200" cy="457200"/>
          </a:xfrm>
          <a:prstGeom prst="rect">
            <a:avLst/>
          </a:prstGeom>
          <a:solidFill>
            <a:schemeClr val="accent6">
              <a:lumMod val="60000"/>
              <a:lumOff val="4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47"/>
          <p:cNvSpPr/>
          <p:nvPr/>
        </p:nvSpPr>
        <p:spPr>
          <a:xfrm>
            <a:off x="3886200" y="3996827"/>
            <a:ext cx="457200" cy="457200"/>
          </a:xfrm>
          <a:prstGeom prst="rect">
            <a:avLst/>
          </a:prstGeom>
          <a:solidFill>
            <a:schemeClr val="accent6">
              <a:lumMod val="60000"/>
              <a:lumOff val="4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48"/>
          <p:cNvSpPr/>
          <p:nvPr/>
        </p:nvSpPr>
        <p:spPr>
          <a:xfrm>
            <a:off x="4343400" y="3996827"/>
            <a:ext cx="457200" cy="457200"/>
          </a:xfrm>
          <a:prstGeom prst="rect">
            <a:avLst/>
          </a:prstGeom>
          <a:solidFill>
            <a:schemeClr val="accent6">
              <a:lumMod val="60000"/>
              <a:lumOff val="4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49"/>
          <p:cNvSpPr/>
          <p:nvPr/>
        </p:nvSpPr>
        <p:spPr>
          <a:xfrm>
            <a:off x="4800600" y="3996827"/>
            <a:ext cx="457200" cy="457200"/>
          </a:xfrm>
          <a:prstGeom prst="rect">
            <a:avLst/>
          </a:prstGeom>
          <a:solidFill>
            <a:schemeClr val="accent6">
              <a:lumMod val="60000"/>
              <a:lumOff val="4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C1"/>
          <p:cNvSpPr/>
          <p:nvPr/>
        </p:nvSpPr>
        <p:spPr>
          <a:xfrm>
            <a:off x="533400" y="5029200"/>
            <a:ext cx="7010400" cy="1199372"/>
          </a:xfrm>
          <a:prstGeom prst="wedgeRoundRectCallout">
            <a:avLst>
              <a:gd name="adj1" fmla="val -63756"/>
              <a:gd name="adj2" fmla="val -40308"/>
              <a:gd name="adj3" fmla="val 16667"/>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3600" dirty="0" smtClean="0">
                <a:solidFill>
                  <a:srgbClr val="C00000"/>
                </a:solidFill>
                <a:latin typeface="Arial" pitchFamily="34" charset="0"/>
                <a:cs typeface="Arial" pitchFamily="34" charset="0"/>
              </a:rPr>
              <a:t>Tên quảng trường Bác Hồ đọc bản Tuyên ngôn Độc lập</a:t>
            </a:r>
            <a:endParaRPr lang="en-US" sz="3600" dirty="0">
              <a:solidFill>
                <a:srgbClr val="C00000"/>
              </a:solidFill>
              <a:latin typeface="Arial" pitchFamily="34" charset="0"/>
              <a:cs typeface="Arial" pitchFamily="34" charset="0"/>
            </a:endParaRPr>
          </a:p>
        </p:txBody>
      </p:sp>
      <p:sp>
        <p:nvSpPr>
          <p:cNvPr id="52" name="TextBox 51"/>
          <p:cNvSpPr txBox="1"/>
          <p:nvPr/>
        </p:nvSpPr>
        <p:spPr>
          <a:xfrm>
            <a:off x="2556132" y="1821700"/>
            <a:ext cx="2701668" cy="400110"/>
          </a:xfrm>
          <a:prstGeom prst="rect">
            <a:avLst/>
          </a:prstGeom>
          <a:noFill/>
        </p:spPr>
        <p:txBody>
          <a:bodyPr wrap="square" rtlCol="0">
            <a:spAutoFit/>
          </a:bodyPr>
          <a:lstStyle/>
          <a:p>
            <a:r>
              <a:rPr lang="vi-VN" sz="2000" b="1" dirty="0" smtClean="0">
                <a:solidFill>
                  <a:schemeClr val="accent6">
                    <a:lumMod val="50000"/>
                  </a:schemeClr>
                </a:solidFill>
                <a:latin typeface="+mj-lt"/>
              </a:rPr>
              <a:t>B     A     </a:t>
            </a:r>
            <a:r>
              <a:rPr lang="vi-VN" sz="2000" b="1" dirty="0" smtClean="0">
                <a:solidFill>
                  <a:srgbClr val="FF0000"/>
                </a:solidFill>
                <a:latin typeface="+mj-lt"/>
              </a:rPr>
              <a:t>Đ</a:t>
            </a:r>
            <a:r>
              <a:rPr lang="vi-VN" sz="2000" b="1" dirty="0" smtClean="0">
                <a:solidFill>
                  <a:schemeClr val="accent6">
                    <a:lumMod val="50000"/>
                  </a:schemeClr>
                </a:solidFill>
                <a:latin typeface="+mj-lt"/>
              </a:rPr>
              <a:t>     I     N   H</a:t>
            </a:r>
            <a:endParaRPr lang="en-US" sz="2000" b="1" dirty="0">
              <a:solidFill>
                <a:schemeClr val="accent6">
                  <a:lumMod val="50000"/>
                </a:schemeClr>
              </a:solidFill>
              <a:latin typeface="+mj-lt"/>
            </a:endParaRPr>
          </a:p>
        </p:txBody>
      </p:sp>
      <p:sp>
        <p:nvSpPr>
          <p:cNvPr id="53" name="C2"/>
          <p:cNvSpPr/>
          <p:nvPr/>
        </p:nvSpPr>
        <p:spPr>
          <a:xfrm>
            <a:off x="685800" y="5181600"/>
            <a:ext cx="7010399" cy="1199372"/>
          </a:xfrm>
          <a:prstGeom prst="wedgeRoundRectCallout">
            <a:avLst>
              <a:gd name="adj1" fmla="val -63756"/>
              <a:gd name="adj2" fmla="val -40308"/>
              <a:gd name="adj3" fmla="val 16667"/>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3600" dirty="0" smtClean="0">
                <a:solidFill>
                  <a:srgbClr val="C00000"/>
                </a:solidFill>
                <a:latin typeface="Arial" pitchFamily="34" charset="0"/>
                <a:cs typeface="Arial" pitchFamily="34" charset="0"/>
              </a:rPr>
              <a:t>Ngày Bác Hồ đọc Tuyên ngôn Độc lập còn gọi là ngày gì?</a:t>
            </a:r>
            <a:endParaRPr lang="en-US" sz="3600" dirty="0">
              <a:solidFill>
                <a:srgbClr val="C00000"/>
              </a:solidFill>
              <a:latin typeface="Arial" pitchFamily="34" charset="0"/>
              <a:cs typeface="Arial" pitchFamily="34" charset="0"/>
            </a:endParaRPr>
          </a:p>
        </p:txBody>
      </p:sp>
      <p:sp>
        <p:nvSpPr>
          <p:cNvPr id="54" name="TextBox 53"/>
          <p:cNvSpPr txBox="1"/>
          <p:nvPr/>
        </p:nvSpPr>
        <p:spPr>
          <a:xfrm>
            <a:off x="2556132" y="2206412"/>
            <a:ext cx="4142184" cy="400110"/>
          </a:xfrm>
          <a:prstGeom prst="rect">
            <a:avLst/>
          </a:prstGeom>
          <a:noFill/>
        </p:spPr>
        <p:txBody>
          <a:bodyPr wrap="square" rtlCol="0">
            <a:spAutoFit/>
          </a:bodyPr>
          <a:lstStyle/>
          <a:p>
            <a:r>
              <a:rPr lang="vi-VN" sz="2000" b="1" dirty="0" smtClean="0">
                <a:solidFill>
                  <a:schemeClr val="accent6">
                    <a:lumMod val="50000"/>
                  </a:schemeClr>
                </a:solidFill>
                <a:latin typeface="+mj-lt"/>
              </a:rPr>
              <a:t> Q    U    </a:t>
            </a:r>
            <a:r>
              <a:rPr lang="vi-VN" sz="2000" b="1" dirty="0" smtClean="0">
                <a:solidFill>
                  <a:srgbClr val="FF0000"/>
                </a:solidFill>
                <a:latin typeface="+mj-lt"/>
              </a:rPr>
              <a:t>Ô</a:t>
            </a:r>
            <a:r>
              <a:rPr lang="vi-VN" sz="2000" b="1" dirty="0" smtClean="0">
                <a:solidFill>
                  <a:schemeClr val="accent6">
                    <a:lumMod val="50000"/>
                  </a:schemeClr>
                </a:solidFill>
                <a:latin typeface="+mj-lt"/>
              </a:rPr>
              <a:t>    C    K    H     A     N   H</a:t>
            </a:r>
            <a:endParaRPr lang="en-US" sz="2000" b="1" dirty="0">
              <a:solidFill>
                <a:schemeClr val="accent6">
                  <a:lumMod val="50000"/>
                </a:schemeClr>
              </a:solidFill>
              <a:latin typeface="+mj-lt"/>
            </a:endParaRPr>
          </a:p>
        </p:txBody>
      </p:sp>
      <p:sp>
        <p:nvSpPr>
          <p:cNvPr id="55" name="C2"/>
          <p:cNvSpPr/>
          <p:nvPr/>
        </p:nvSpPr>
        <p:spPr>
          <a:xfrm>
            <a:off x="0" y="5181600"/>
            <a:ext cx="8686800" cy="1199372"/>
          </a:xfrm>
          <a:prstGeom prst="wedgeRoundRectCallout">
            <a:avLst>
              <a:gd name="adj1" fmla="val -63756"/>
              <a:gd name="adj2" fmla="val -40308"/>
              <a:gd name="adj3" fmla="val 16667"/>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3600" dirty="0" smtClean="0">
                <a:solidFill>
                  <a:srgbClr val="C00000"/>
                </a:solidFill>
                <a:latin typeface="Arial" pitchFamily="34" charset="0"/>
                <a:cs typeface="Arial" pitchFamily="34" charset="0"/>
              </a:rPr>
              <a:t>Người đọc Tuyên ngôn Độc lập khai sinh ra nước Việt Nam Dân chủ Cộng hòa</a:t>
            </a:r>
            <a:endParaRPr lang="en-US" sz="3600" dirty="0">
              <a:solidFill>
                <a:srgbClr val="C00000"/>
              </a:solidFill>
              <a:latin typeface="Arial" pitchFamily="34" charset="0"/>
              <a:cs typeface="Arial" pitchFamily="34" charset="0"/>
            </a:endParaRPr>
          </a:p>
        </p:txBody>
      </p:sp>
      <p:sp>
        <p:nvSpPr>
          <p:cNvPr id="56" name="TextBox 55"/>
          <p:cNvSpPr txBox="1"/>
          <p:nvPr/>
        </p:nvSpPr>
        <p:spPr>
          <a:xfrm>
            <a:off x="2535974" y="2673552"/>
            <a:ext cx="2250148" cy="400110"/>
          </a:xfrm>
          <a:prstGeom prst="rect">
            <a:avLst/>
          </a:prstGeom>
          <a:noFill/>
        </p:spPr>
        <p:txBody>
          <a:bodyPr wrap="square" rtlCol="0">
            <a:spAutoFit/>
          </a:bodyPr>
          <a:lstStyle/>
          <a:p>
            <a:r>
              <a:rPr lang="vi-VN" sz="2000" b="1" dirty="0" smtClean="0">
                <a:solidFill>
                  <a:schemeClr val="accent6">
                    <a:lumMod val="50000"/>
                  </a:schemeClr>
                </a:solidFill>
                <a:latin typeface="+mj-lt"/>
              </a:rPr>
              <a:t> B     A    </a:t>
            </a:r>
            <a:r>
              <a:rPr lang="vi-VN" sz="2000" b="1" dirty="0" smtClean="0">
                <a:solidFill>
                  <a:srgbClr val="FF0000"/>
                </a:solidFill>
                <a:latin typeface="+mj-lt"/>
              </a:rPr>
              <a:t>C</a:t>
            </a:r>
            <a:r>
              <a:rPr lang="vi-VN" sz="2000" b="1" dirty="0" smtClean="0">
                <a:solidFill>
                  <a:schemeClr val="accent6">
                    <a:lumMod val="50000"/>
                  </a:schemeClr>
                </a:solidFill>
                <a:latin typeface="+mj-lt"/>
              </a:rPr>
              <a:t>    H    Ô</a:t>
            </a:r>
            <a:endParaRPr lang="en-US" sz="2000" b="1" dirty="0">
              <a:solidFill>
                <a:schemeClr val="accent6">
                  <a:lumMod val="50000"/>
                </a:schemeClr>
              </a:solidFill>
              <a:latin typeface="+mj-lt"/>
            </a:endParaRPr>
          </a:p>
        </p:txBody>
      </p:sp>
      <p:sp>
        <p:nvSpPr>
          <p:cNvPr id="57" name="C2"/>
          <p:cNvSpPr/>
          <p:nvPr/>
        </p:nvSpPr>
        <p:spPr>
          <a:xfrm>
            <a:off x="533400" y="5105400"/>
            <a:ext cx="8305800" cy="1199372"/>
          </a:xfrm>
          <a:prstGeom prst="wedgeRoundRectCallout">
            <a:avLst>
              <a:gd name="adj1" fmla="val -63756"/>
              <a:gd name="adj2" fmla="val -40308"/>
              <a:gd name="adj3" fmla="val 16667"/>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3600" dirty="0" smtClean="0">
                <a:solidFill>
                  <a:srgbClr val="C00000"/>
                </a:solidFill>
                <a:latin typeface="Arial" pitchFamily="34" charset="0"/>
                <a:cs typeface="Arial" pitchFamily="34" charset="0"/>
              </a:rPr>
              <a:t>Nơi Bác Hồ và các vị chính phủ lâm thời bước lên chào nhân dân?</a:t>
            </a:r>
            <a:endParaRPr lang="en-US" sz="3600" dirty="0">
              <a:solidFill>
                <a:srgbClr val="C00000"/>
              </a:solidFill>
              <a:latin typeface="Arial" pitchFamily="34" charset="0"/>
              <a:cs typeface="Arial" pitchFamily="34" charset="0"/>
            </a:endParaRPr>
          </a:p>
        </p:txBody>
      </p:sp>
      <p:sp>
        <p:nvSpPr>
          <p:cNvPr id="58" name="TextBox 57"/>
          <p:cNvSpPr txBox="1"/>
          <p:nvPr/>
        </p:nvSpPr>
        <p:spPr>
          <a:xfrm>
            <a:off x="3464852" y="3089636"/>
            <a:ext cx="2250148" cy="400110"/>
          </a:xfrm>
          <a:prstGeom prst="rect">
            <a:avLst/>
          </a:prstGeom>
          <a:noFill/>
        </p:spPr>
        <p:txBody>
          <a:bodyPr wrap="square" rtlCol="0">
            <a:spAutoFit/>
          </a:bodyPr>
          <a:lstStyle/>
          <a:p>
            <a:r>
              <a:rPr lang="vi-VN" sz="2000" b="1" dirty="0" smtClean="0">
                <a:solidFill>
                  <a:schemeClr val="accent6">
                    <a:lumMod val="50000"/>
                  </a:schemeClr>
                </a:solidFill>
                <a:latin typeface="+mj-lt"/>
              </a:rPr>
              <a:t> </a:t>
            </a:r>
            <a:r>
              <a:rPr lang="vi-VN" sz="2000" b="1" dirty="0" smtClean="0">
                <a:solidFill>
                  <a:srgbClr val="FF0000"/>
                </a:solidFill>
                <a:latin typeface="+mj-lt"/>
              </a:rPr>
              <a:t>L </a:t>
            </a:r>
            <a:r>
              <a:rPr lang="vi-VN" sz="2000" b="1" dirty="0" smtClean="0">
                <a:solidFill>
                  <a:schemeClr val="accent6">
                    <a:lumMod val="50000"/>
                  </a:schemeClr>
                </a:solidFill>
                <a:latin typeface="+mj-lt"/>
              </a:rPr>
              <a:t>    Ê    Đ     A    I</a:t>
            </a:r>
            <a:endParaRPr lang="en-US" sz="2000" b="1" dirty="0">
              <a:solidFill>
                <a:schemeClr val="accent6">
                  <a:lumMod val="50000"/>
                </a:schemeClr>
              </a:solidFill>
              <a:latin typeface="+mj-lt"/>
            </a:endParaRPr>
          </a:p>
        </p:txBody>
      </p:sp>
      <p:sp>
        <p:nvSpPr>
          <p:cNvPr id="59" name="C2"/>
          <p:cNvSpPr/>
          <p:nvPr/>
        </p:nvSpPr>
        <p:spPr>
          <a:xfrm>
            <a:off x="533400" y="5029200"/>
            <a:ext cx="8001000" cy="1199372"/>
          </a:xfrm>
          <a:prstGeom prst="wedgeRoundRectCallout">
            <a:avLst>
              <a:gd name="adj1" fmla="val -63756"/>
              <a:gd name="adj2" fmla="val -40308"/>
              <a:gd name="adj3" fmla="val 16667"/>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3600" dirty="0" smtClean="0">
                <a:solidFill>
                  <a:srgbClr val="C00000"/>
                </a:solidFill>
                <a:latin typeface="Arial" pitchFamily="34" charset="0"/>
                <a:cs typeface="Arial" pitchFamily="34" charset="0"/>
              </a:rPr>
              <a:t>Đó là từ thích hợp điền vào chỗ trống: Nước Việt Nam..... Cộng hòa</a:t>
            </a:r>
            <a:endParaRPr lang="en-US" sz="3600" dirty="0">
              <a:solidFill>
                <a:srgbClr val="C00000"/>
              </a:solidFill>
              <a:latin typeface="Arial" pitchFamily="34" charset="0"/>
              <a:cs typeface="Arial" pitchFamily="34" charset="0"/>
            </a:endParaRPr>
          </a:p>
        </p:txBody>
      </p:sp>
      <p:sp>
        <p:nvSpPr>
          <p:cNvPr id="60" name="TextBox 59"/>
          <p:cNvSpPr txBox="1"/>
          <p:nvPr/>
        </p:nvSpPr>
        <p:spPr>
          <a:xfrm>
            <a:off x="3013332" y="3539627"/>
            <a:ext cx="2854812" cy="400110"/>
          </a:xfrm>
          <a:prstGeom prst="rect">
            <a:avLst/>
          </a:prstGeom>
          <a:noFill/>
        </p:spPr>
        <p:txBody>
          <a:bodyPr wrap="square" rtlCol="0">
            <a:spAutoFit/>
          </a:bodyPr>
          <a:lstStyle/>
          <a:p>
            <a:r>
              <a:rPr lang="vi-VN" sz="2000" b="1" dirty="0" smtClean="0">
                <a:solidFill>
                  <a:schemeClr val="accent6">
                    <a:lumMod val="50000"/>
                  </a:schemeClr>
                </a:solidFill>
                <a:latin typeface="+mj-lt"/>
              </a:rPr>
              <a:t> D    </a:t>
            </a:r>
            <a:r>
              <a:rPr lang="vi-VN" sz="2000" b="1" dirty="0" smtClean="0">
                <a:solidFill>
                  <a:srgbClr val="FF0000"/>
                </a:solidFill>
                <a:latin typeface="+mj-lt"/>
              </a:rPr>
              <a:t>Â </a:t>
            </a:r>
            <a:r>
              <a:rPr lang="vi-VN" sz="2000" b="1" dirty="0" smtClean="0">
                <a:solidFill>
                  <a:schemeClr val="accent6">
                    <a:lumMod val="50000"/>
                  </a:schemeClr>
                </a:solidFill>
                <a:latin typeface="+mj-lt"/>
              </a:rPr>
              <a:t>   N    C    H    U </a:t>
            </a:r>
            <a:endParaRPr lang="en-US" sz="2000" b="1" dirty="0">
              <a:solidFill>
                <a:schemeClr val="accent6">
                  <a:lumMod val="50000"/>
                </a:schemeClr>
              </a:solidFill>
              <a:latin typeface="+mj-lt"/>
            </a:endParaRPr>
          </a:p>
        </p:txBody>
      </p:sp>
      <p:sp>
        <p:nvSpPr>
          <p:cNvPr id="61" name="C2"/>
          <p:cNvSpPr/>
          <p:nvPr/>
        </p:nvSpPr>
        <p:spPr>
          <a:xfrm>
            <a:off x="990600" y="4648200"/>
            <a:ext cx="7315199" cy="1696970"/>
          </a:xfrm>
          <a:prstGeom prst="wedgeRoundRectCallout">
            <a:avLst>
              <a:gd name="adj1" fmla="val -63756"/>
              <a:gd name="adj2" fmla="val -40308"/>
              <a:gd name="adj3" fmla="val 16667"/>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3600" dirty="0" smtClean="0">
                <a:solidFill>
                  <a:srgbClr val="C00000"/>
                </a:solidFill>
                <a:latin typeface="Arial" pitchFamily="34" charset="0"/>
                <a:cs typeface="Arial" pitchFamily="34" charset="0"/>
              </a:rPr>
              <a:t>Từ thích hợp điền vào chỗ trống của một câu của Tuyên ngôn Độc lập: « Tạo hóa cho họ những quyền không ai có thể......được.»</a:t>
            </a:r>
            <a:endParaRPr lang="en-US" sz="3600" dirty="0">
              <a:solidFill>
                <a:srgbClr val="C00000"/>
              </a:solidFill>
              <a:latin typeface="Arial" pitchFamily="34" charset="0"/>
              <a:cs typeface="Arial" pitchFamily="34" charset="0"/>
            </a:endParaRPr>
          </a:p>
        </p:txBody>
      </p:sp>
      <p:sp>
        <p:nvSpPr>
          <p:cNvPr id="62" name="TextBox 61"/>
          <p:cNvSpPr txBox="1"/>
          <p:nvPr/>
        </p:nvSpPr>
        <p:spPr>
          <a:xfrm>
            <a:off x="2037446" y="4025372"/>
            <a:ext cx="3936986" cy="400110"/>
          </a:xfrm>
          <a:prstGeom prst="rect">
            <a:avLst/>
          </a:prstGeom>
          <a:noFill/>
        </p:spPr>
        <p:txBody>
          <a:bodyPr wrap="square" rtlCol="0">
            <a:spAutoFit/>
          </a:bodyPr>
          <a:lstStyle/>
          <a:p>
            <a:r>
              <a:rPr lang="vi-VN" sz="2000" b="1" dirty="0" smtClean="0">
                <a:solidFill>
                  <a:schemeClr val="accent6">
                    <a:lumMod val="50000"/>
                  </a:schemeClr>
                </a:solidFill>
                <a:latin typeface="+mj-lt"/>
              </a:rPr>
              <a:t> X     Â   M     </a:t>
            </a:r>
            <a:r>
              <a:rPr lang="vi-VN" sz="2000" b="1" dirty="0" smtClean="0">
                <a:solidFill>
                  <a:srgbClr val="FF0000"/>
                </a:solidFill>
                <a:latin typeface="+mj-lt"/>
              </a:rPr>
              <a:t>P    </a:t>
            </a:r>
            <a:r>
              <a:rPr lang="vi-VN" sz="2000" b="1" dirty="0" smtClean="0">
                <a:solidFill>
                  <a:schemeClr val="accent6">
                    <a:lumMod val="50000"/>
                  </a:schemeClr>
                </a:solidFill>
                <a:latin typeface="+mj-lt"/>
              </a:rPr>
              <a:t>H    A    M </a:t>
            </a:r>
            <a:endParaRPr lang="en-US" sz="2000" b="1" dirty="0">
              <a:solidFill>
                <a:schemeClr val="accent6">
                  <a:lumMod val="50000"/>
                </a:schemeClr>
              </a:solidFill>
              <a:latin typeface="+mj-lt"/>
            </a:endParaRPr>
          </a:p>
        </p:txBody>
      </p:sp>
    </p:spTree>
    <p:extLst>
      <p:ext uri="{BB962C8B-B14F-4D97-AF65-F5344CB8AC3E}">
        <p14:creationId xmlns:p14="http://schemas.microsoft.com/office/powerpoint/2010/main" val="812841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7" presetClass="emph" presetSubtype="0" repeatCount="indefinite" fill="remove" grpId="0" nodeType="withEffect">
                                  <p:stCondLst>
                                    <p:cond delay="0"/>
                                  </p:stCondLst>
                                  <p:childTnLst>
                                    <p:animClr clrSpc="rgb" dir="cw">
                                      <p:cBhvr override="childStyle">
                                        <p:cTn id="6" dur="250" autoRev="1" fill="remove"/>
                                        <p:tgtEl>
                                          <p:spTgt spid="18"/>
                                        </p:tgtEl>
                                        <p:attrNameLst>
                                          <p:attrName>style.color</p:attrName>
                                        </p:attrNameLst>
                                      </p:cBhvr>
                                      <p:to>
                                        <a:schemeClr val="bg1"/>
                                      </p:to>
                                    </p:animClr>
                                    <p:animClr clrSpc="rgb" dir="cw">
                                      <p:cBhvr>
                                        <p:cTn id="7" dur="250" autoRev="1" fill="remove"/>
                                        <p:tgtEl>
                                          <p:spTgt spid="18"/>
                                        </p:tgtEl>
                                        <p:attrNameLst>
                                          <p:attrName>fillcolor</p:attrName>
                                        </p:attrNameLst>
                                      </p:cBhvr>
                                      <p:to>
                                        <a:schemeClr val="bg1"/>
                                      </p:to>
                                    </p:animClr>
                                    <p:set>
                                      <p:cBhvr>
                                        <p:cTn id="8" dur="250" autoRev="1" fill="remove"/>
                                        <p:tgtEl>
                                          <p:spTgt spid="18"/>
                                        </p:tgtEl>
                                        <p:attrNameLst>
                                          <p:attrName>fill.type</p:attrName>
                                        </p:attrNameLst>
                                      </p:cBhvr>
                                      <p:to>
                                        <p:strVal val="solid"/>
                                      </p:to>
                                    </p:set>
                                    <p:set>
                                      <p:cBhvr>
                                        <p:cTn id="9" dur="250" autoRev="1" fill="remove"/>
                                        <p:tgtEl>
                                          <p:spTgt spid="18"/>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seq concurrent="1" nextAc="seek">
              <p:cTn id="10" restart="whenNotActive" fill="hold" evtFilter="cancelBubble" nodeType="interactiveSeq">
                <p:stCondLst>
                  <p:cond evt="onClick" delay="0">
                    <p:tgtEl>
                      <p:spTgt spid="5"/>
                    </p:tgtEl>
                  </p:cond>
                </p:stCondLst>
                <p:endSync evt="end" delay="0">
                  <p:rtn val="all"/>
                </p:endSync>
                <p:childTnLst>
                  <p:par>
                    <p:cTn id="11" fill="hold">
                      <p:stCondLst>
                        <p:cond delay="0"/>
                      </p:stCondLst>
                      <p:childTnLst>
                        <p:par>
                          <p:cTn id="12" fill="hold">
                            <p:stCondLst>
                              <p:cond delay="0"/>
                            </p:stCondLst>
                            <p:childTnLst>
                              <p:par>
                                <p:cTn id="13" presetID="53" presetClass="entr" presetSubtype="16" fill="hold" grpId="0" nodeType="withEffect">
                                  <p:stCondLst>
                                    <p:cond delay="0"/>
                                  </p:stCondLst>
                                  <p:childTnLst>
                                    <p:set>
                                      <p:cBhvr>
                                        <p:cTn id="14" dur="1" fill="hold">
                                          <p:stCondLst>
                                            <p:cond delay="0"/>
                                          </p:stCondLst>
                                        </p:cTn>
                                        <p:tgtEl>
                                          <p:spTgt spid="51"/>
                                        </p:tgtEl>
                                        <p:attrNameLst>
                                          <p:attrName>style.visibility</p:attrName>
                                        </p:attrNameLst>
                                      </p:cBhvr>
                                      <p:to>
                                        <p:strVal val="visible"/>
                                      </p:to>
                                    </p:set>
                                    <p:anim calcmode="lin" valueType="num">
                                      <p:cBhvr>
                                        <p:cTn id="15" dur="500" fill="hold"/>
                                        <p:tgtEl>
                                          <p:spTgt spid="51"/>
                                        </p:tgtEl>
                                        <p:attrNameLst>
                                          <p:attrName>ppt_w</p:attrName>
                                        </p:attrNameLst>
                                      </p:cBhvr>
                                      <p:tavLst>
                                        <p:tav tm="0">
                                          <p:val>
                                            <p:fltVal val="0"/>
                                          </p:val>
                                        </p:tav>
                                        <p:tav tm="100000">
                                          <p:val>
                                            <p:strVal val="#ppt_w"/>
                                          </p:val>
                                        </p:tav>
                                      </p:tavLst>
                                    </p:anim>
                                    <p:anim calcmode="lin" valueType="num">
                                      <p:cBhvr>
                                        <p:cTn id="16" dur="500" fill="hold"/>
                                        <p:tgtEl>
                                          <p:spTgt spid="51"/>
                                        </p:tgtEl>
                                        <p:attrNameLst>
                                          <p:attrName>ppt_h</p:attrName>
                                        </p:attrNameLst>
                                      </p:cBhvr>
                                      <p:tavLst>
                                        <p:tav tm="0">
                                          <p:val>
                                            <p:fltVal val="0"/>
                                          </p:val>
                                        </p:tav>
                                        <p:tav tm="100000">
                                          <p:val>
                                            <p:strVal val="#ppt_h"/>
                                          </p:val>
                                        </p:tav>
                                      </p:tavLst>
                                    </p:anim>
                                    <p:animEffect transition="in" filter="fade">
                                      <p:cBhvr>
                                        <p:cTn id="17" dur="500"/>
                                        <p:tgtEl>
                                          <p:spTgt spid="51"/>
                                        </p:tgtEl>
                                      </p:cBhvr>
                                    </p:animEffect>
                                  </p:childTnLst>
                                </p:cTn>
                              </p:par>
                            </p:childTnLst>
                          </p:cTn>
                        </p:par>
                      </p:childTnLst>
                    </p:cTn>
                  </p:par>
                  <p:par>
                    <p:cTn id="18" fill="hold">
                      <p:stCondLst>
                        <p:cond delay="indefinite"/>
                      </p:stCondLst>
                      <p:childTnLst>
                        <p:par>
                          <p:cTn id="19" fill="hold">
                            <p:stCondLst>
                              <p:cond delay="0"/>
                            </p:stCondLst>
                            <p:childTnLst>
                              <p:par>
                                <p:cTn id="20" presetID="19" presetClass="emph" presetSubtype="0" fill="hold" grpId="0" nodeType="clickEffect">
                                  <p:stCondLst>
                                    <p:cond delay="0"/>
                                  </p:stCondLst>
                                  <p:childTnLst>
                                    <p:animClr clrSpc="rgb" dir="cw">
                                      <p:cBhvr override="childStyle">
                                        <p:cTn id="21" dur="500" fill="hold"/>
                                        <p:tgtEl>
                                          <p:spTgt spid="11"/>
                                        </p:tgtEl>
                                        <p:attrNameLst>
                                          <p:attrName>style.color</p:attrName>
                                        </p:attrNameLst>
                                      </p:cBhvr>
                                      <p:to>
                                        <a:srgbClr val="9BBB59"/>
                                      </p:to>
                                    </p:animClr>
                                    <p:animClr clrSpc="rgb" dir="cw">
                                      <p:cBhvr>
                                        <p:cTn id="22" dur="500" fill="hold"/>
                                        <p:tgtEl>
                                          <p:spTgt spid="11"/>
                                        </p:tgtEl>
                                        <p:attrNameLst>
                                          <p:attrName>fillcolor</p:attrName>
                                        </p:attrNameLst>
                                      </p:cBhvr>
                                      <p:to>
                                        <a:srgbClr val="9BBB59"/>
                                      </p:to>
                                    </p:animClr>
                                    <p:set>
                                      <p:cBhvr>
                                        <p:cTn id="23" dur="500" fill="hold"/>
                                        <p:tgtEl>
                                          <p:spTgt spid="11"/>
                                        </p:tgtEl>
                                        <p:attrNameLst>
                                          <p:attrName>fill.type</p:attrName>
                                        </p:attrNameLst>
                                      </p:cBhvr>
                                      <p:to>
                                        <p:strVal val="solid"/>
                                      </p:to>
                                    </p:set>
                                    <p:set>
                                      <p:cBhvr>
                                        <p:cTn id="24" dur="500" fill="hold"/>
                                        <p:tgtEl>
                                          <p:spTgt spid="11"/>
                                        </p:tgtEl>
                                        <p:attrNameLst>
                                          <p:attrName>fill.on</p:attrName>
                                        </p:attrNameLst>
                                      </p:cBhvr>
                                      <p:to>
                                        <p:strVal val="true"/>
                                      </p:to>
                                    </p:set>
                                  </p:childTnLst>
                                </p:cTn>
                              </p:par>
                              <p:par>
                                <p:cTn id="25" presetID="19" presetClass="emph" presetSubtype="0" fill="hold" grpId="0" nodeType="withEffect">
                                  <p:stCondLst>
                                    <p:cond delay="0"/>
                                  </p:stCondLst>
                                  <p:childTnLst>
                                    <p:animClr clrSpc="rgb" dir="cw">
                                      <p:cBhvr override="childStyle">
                                        <p:cTn id="26" dur="500" fill="hold"/>
                                        <p:tgtEl>
                                          <p:spTgt spid="12"/>
                                        </p:tgtEl>
                                        <p:attrNameLst>
                                          <p:attrName>style.color</p:attrName>
                                        </p:attrNameLst>
                                      </p:cBhvr>
                                      <p:to>
                                        <a:srgbClr val="9BBB59"/>
                                      </p:to>
                                    </p:animClr>
                                    <p:animClr clrSpc="rgb" dir="cw">
                                      <p:cBhvr>
                                        <p:cTn id="27" dur="500" fill="hold"/>
                                        <p:tgtEl>
                                          <p:spTgt spid="12"/>
                                        </p:tgtEl>
                                        <p:attrNameLst>
                                          <p:attrName>fillcolor</p:attrName>
                                        </p:attrNameLst>
                                      </p:cBhvr>
                                      <p:to>
                                        <a:srgbClr val="9BBB59"/>
                                      </p:to>
                                    </p:animClr>
                                    <p:set>
                                      <p:cBhvr>
                                        <p:cTn id="28" dur="500" fill="hold"/>
                                        <p:tgtEl>
                                          <p:spTgt spid="12"/>
                                        </p:tgtEl>
                                        <p:attrNameLst>
                                          <p:attrName>fill.type</p:attrName>
                                        </p:attrNameLst>
                                      </p:cBhvr>
                                      <p:to>
                                        <p:strVal val="solid"/>
                                      </p:to>
                                    </p:set>
                                    <p:set>
                                      <p:cBhvr>
                                        <p:cTn id="29" dur="500" fill="hold"/>
                                        <p:tgtEl>
                                          <p:spTgt spid="12"/>
                                        </p:tgtEl>
                                        <p:attrNameLst>
                                          <p:attrName>fill.on</p:attrName>
                                        </p:attrNameLst>
                                      </p:cBhvr>
                                      <p:to>
                                        <p:strVal val="true"/>
                                      </p:to>
                                    </p:set>
                                  </p:childTnLst>
                                </p:cTn>
                              </p:par>
                              <p:par>
                                <p:cTn id="30" presetID="19" presetClass="emph" presetSubtype="0" fill="hold" grpId="0" nodeType="withEffect">
                                  <p:stCondLst>
                                    <p:cond delay="0"/>
                                  </p:stCondLst>
                                  <p:childTnLst>
                                    <p:animClr clrSpc="rgb" dir="cw">
                                      <p:cBhvr override="childStyle">
                                        <p:cTn id="31" dur="500" fill="hold"/>
                                        <p:tgtEl>
                                          <p:spTgt spid="13"/>
                                        </p:tgtEl>
                                        <p:attrNameLst>
                                          <p:attrName>style.color</p:attrName>
                                        </p:attrNameLst>
                                      </p:cBhvr>
                                      <p:to>
                                        <a:srgbClr val="9BBB59"/>
                                      </p:to>
                                    </p:animClr>
                                    <p:animClr clrSpc="rgb" dir="cw">
                                      <p:cBhvr>
                                        <p:cTn id="32" dur="500" fill="hold"/>
                                        <p:tgtEl>
                                          <p:spTgt spid="13"/>
                                        </p:tgtEl>
                                        <p:attrNameLst>
                                          <p:attrName>fillcolor</p:attrName>
                                        </p:attrNameLst>
                                      </p:cBhvr>
                                      <p:to>
                                        <a:srgbClr val="9BBB59"/>
                                      </p:to>
                                    </p:animClr>
                                    <p:set>
                                      <p:cBhvr>
                                        <p:cTn id="33" dur="500" fill="hold"/>
                                        <p:tgtEl>
                                          <p:spTgt spid="13"/>
                                        </p:tgtEl>
                                        <p:attrNameLst>
                                          <p:attrName>fill.type</p:attrName>
                                        </p:attrNameLst>
                                      </p:cBhvr>
                                      <p:to>
                                        <p:strVal val="solid"/>
                                      </p:to>
                                    </p:set>
                                    <p:set>
                                      <p:cBhvr>
                                        <p:cTn id="34" dur="500" fill="hold"/>
                                        <p:tgtEl>
                                          <p:spTgt spid="13"/>
                                        </p:tgtEl>
                                        <p:attrNameLst>
                                          <p:attrName>fill.on</p:attrName>
                                        </p:attrNameLst>
                                      </p:cBhvr>
                                      <p:to>
                                        <p:strVal val="true"/>
                                      </p:to>
                                    </p:set>
                                  </p:childTnLst>
                                </p:cTn>
                              </p:par>
                              <p:par>
                                <p:cTn id="35" presetID="19" presetClass="emph" presetSubtype="0" fill="hold" grpId="0" nodeType="withEffect">
                                  <p:stCondLst>
                                    <p:cond delay="0"/>
                                  </p:stCondLst>
                                  <p:childTnLst>
                                    <p:animClr clrSpc="rgb" dir="cw">
                                      <p:cBhvr override="childStyle">
                                        <p:cTn id="36" dur="500" fill="hold"/>
                                        <p:tgtEl>
                                          <p:spTgt spid="28"/>
                                        </p:tgtEl>
                                        <p:attrNameLst>
                                          <p:attrName>style.color</p:attrName>
                                        </p:attrNameLst>
                                      </p:cBhvr>
                                      <p:to>
                                        <a:srgbClr val="9BBB59"/>
                                      </p:to>
                                    </p:animClr>
                                    <p:animClr clrSpc="rgb" dir="cw">
                                      <p:cBhvr>
                                        <p:cTn id="37" dur="500" fill="hold"/>
                                        <p:tgtEl>
                                          <p:spTgt spid="28"/>
                                        </p:tgtEl>
                                        <p:attrNameLst>
                                          <p:attrName>fillcolor</p:attrName>
                                        </p:attrNameLst>
                                      </p:cBhvr>
                                      <p:to>
                                        <a:srgbClr val="9BBB59"/>
                                      </p:to>
                                    </p:animClr>
                                    <p:set>
                                      <p:cBhvr>
                                        <p:cTn id="38" dur="500" fill="hold"/>
                                        <p:tgtEl>
                                          <p:spTgt spid="28"/>
                                        </p:tgtEl>
                                        <p:attrNameLst>
                                          <p:attrName>fill.type</p:attrName>
                                        </p:attrNameLst>
                                      </p:cBhvr>
                                      <p:to>
                                        <p:strVal val="solid"/>
                                      </p:to>
                                    </p:set>
                                    <p:set>
                                      <p:cBhvr>
                                        <p:cTn id="39" dur="500" fill="hold"/>
                                        <p:tgtEl>
                                          <p:spTgt spid="28"/>
                                        </p:tgtEl>
                                        <p:attrNameLst>
                                          <p:attrName>fill.on</p:attrName>
                                        </p:attrNameLst>
                                      </p:cBhvr>
                                      <p:to>
                                        <p:strVal val="true"/>
                                      </p:to>
                                    </p:set>
                                  </p:childTnLst>
                                </p:cTn>
                              </p:par>
                              <p:par>
                                <p:cTn id="40" presetID="19" presetClass="emph" presetSubtype="0" fill="hold" grpId="0" nodeType="withEffect">
                                  <p:stCondLst>
                                    <p:cond delay="0"/>
                                  </p:stCondLst>
                                  <p:childTnLst>
                                    <p:animClr clrSpc="rgb" dir="cw">
                                      <p:cBhvr override="childStyle">
                                        <p:cTn id="41" dur="500" fill="hold"/>
                                        <p:tgtEl>
                                          <p:spTgt spid="29"/>
                                        </p:tgtEl>
                                        <p:attrNameLst>
                                          <p:attrName>style.color</p:attrName>
                                        </p:attrNameLst>
                                      </p:cBhvr>
                                      <p:to>
                                        <a:srgbClr val="9BBB59"/>
                                      </p:to>
                                    </p:animClr>
                                    <p:animClr clrSpc="rgb" dir="cw">
                                      <p:cBhvr>
                                        <p:cTn id="42" dur="500" fill="hold"/>
                                        <p:tgtEl>
                                          <p:spTgt spid="29"/>
                                        </p:tgtEl>
                                        <p:attrNameLst>
                                          <p:attrName>fillcolor</p:attrName>
                                        </p:attrNameLst>
                                      </p:cBhvr>
                                      <p:to>
                                        <a:srgbClr val="9BBB59"/>
                                      </p:to>
                                    </p:animClr>
                                    <p:set>
                                      <p:cBhvr>
                                        <p:cTn id="43" dur="500" fill="hold"/>
                                        <p:tgtEl>
                                          <p:spTgt spid="29"/>
                                        </p:tgtEl>
                                        <p:attrNameLst>
                                          <p:attrName>fill.type</p:attrName>
                                        </p:attrNameLst>
                                      </p:cBhvr>
                                      <p:to>
                                        <p:strVal val="solid"/>
                                      </p:to>
                                    </p:set>
                                    <p:set>
                                      <p:cBhvr>
                                        <p:cTn id="44" dur="500" fill="hold"/>
                                        <p:tgtEl>
                                          <p:spTgt spid="29"/>
                                        </p:tgtEl>
                                        <p:attrNameLst>
                                          <p:attrName>fill.on</p:attrName>
                                        </p:attrNameLst>
                                      </p:cBhvr>
                                      <p:to>
                                        <p:strVal val="true"/>
                                      </p:to>
                                    </p:set>
                                  </p:childTnLst>
                                </p:cTn>
                              </p:par>
                              <p:par>
                                <p:cTn id="45" presetID="19" presetClass="emph" presetSubtype="0" fill="hold" grpId="0" nodeType="withEffect">
                                  <p:stCondLst>
                                    <p:cond delay="0"/>
                                  </p:stCondLst>
                                  <p:childTnLst>
                                    <p:animClr clrSpc="rgb" dir="cw">
                                      <p:cBhvr override="childStyle">
                                        <p:cTn id="46" dur="500" fill="hold"/>
                                        <p:tgtEl>
                                          <p:spTgt spid="30"/>
                                        </p:tgtEl>
                                        <p:attrNameLst>
                                          <p:attrName>style.color</p:attrName>
                                        </p:attrNameLst>
                                      </p:cBhvr>
                                      <p:to>
                                        <a:srgbClr val="9BBB59"/>
                                      </p:to>
                                    </p:animClr>
                                    <p:animClr clrSpc="rgb" dir="cw">
                                      <p:cBhvr>
                                        <p:cTn id="47" dur="500" fill="hold"/>
                                        <p:tgtEl>
                                          <p:spTgt spid="30"/>
                                        </p:tgtEl>
                                        <p:attrNameLst>
                                          <p:attrName>fillcolor</p:attrName>
                                        </p:attrNameLst>
                                      </p:cBhvr>
                                      <p:to>
                                        <a:srgbClr val="9BBB59"/>
                                      </p:to>
                                    </p:animClr>
                                    <p:set>
                                      <p:cBhvr>
                                        <p:cTn id="48" dur="500" fill="hold"/>
                                        <p:tgtEl>
                                          <p:spTgt spid="30"/>
                                        </p:tgtEl>
                                        <p:attrNameLst>
                                          <p:attrName>fill.type</p:attrName>
                                        </p:attrNameLst>
                                      </p:cBhvr>
                                      <p:to>
                                        <p:strVal val="solid"/>
                                      </p:to>
                                    </p:set>
                                    <p:set>
                                      <p:cBhvr>
                                        <p:cTn id="49" dur="500" fill="hold"/>
                                        <p:tgtEl>
                                          <p:spTgt spid="30"/>
                                        </p:tgtEl>
                                        <p:attrNameLst>
                                          <p:attrName>fill.on</p:attrName>
                                        </p:attrNameLst>
                                      </p:cBhvr>
                                      <p:to>
                                        <p:strVal val="true"/>
                                      </p:to>
                                    </p:set>
                                  </p:childTnLst>
                                </p:cTn>
                              </p:par>
                            </p:childTnLst>
                          </p:cTn>
                        </p:par>
                      </p:childTnLst>
                    </p:cTn>
                  </p:par>
                  <p:par>
                    <p:cTn id="50" fill="hold">
                      <p:stCondLst>
                        <p:cond delay="indefinite"/>
                      </p:stCondLst>
                      <p:childTnLst>
                        <p:par>
                          <p:cTn id="51" fill="hold">
                            <p:stCondLst>
                              <p:cond delay="0"/>
                            </p:stCondLst>
                            <p:childTnLst>
                              <p:par>
                                <p:cTn id="52" presetID="2" presetClass="exit" presetSubtype="4" fill="hold" grpId="2" nodeType="clickEffect">
                                  <p:stCondLst>
                                    <p:cond delay="0"/>
                                  </p:stCondLst>
                                  <p:childTnLst>
                                    <p:anim calcmode="lin" valueType="num">
                                      <p:cBhvr additive="base">
                                        <p:cTn id="53" dur="500"/>
                                        <p:tgtEl>
                                          <p:spTgt spid="51"/>
                                        </p:tgtEl>
                                        <p:attrNameLst>
                                          <p:attrName>ppt_x</p:attrName>
                                        </p:attrNameLst>
                                      </p:cBhvr>
                                      <p:tavLst>
                                        <p:tav tm="0">
                                          <p:val>
                                            <p:strVal val="ppt_x"/>
                                          </p:val>
                                        </p:tav>
                                        <p:tav tm="100000">
                                          <p:val>
                                            <p:strVal val="ppt_x"/>
                                          </p:val>
                                        </p:tav>
                                      </p:tavLst>
                                    </p:anim>
                                    <p:anim calcmode="lin" valueType="num">
                                      <p:cBhvr additive="base">
                                        <p:cTn id="54" dur="500"/>
                                        <p:tgtEl>
                                          <p:spTgt spid="51"/>
                                        </p:tgtEl>
                                        <p:attrNameLst>
                                          <p:attrName>ppt_y</p:attrName>
                                        </p:attrNameLst>
                                      </p:cBhvr>
                                      <p:tavLst>
                                        <p:tav tm="0">
                                          <p:val>
                                            <p:strVal val="ppt_y"/>
                                          </p:val>
                                        </p:tav>
                                        <p:tav tm="100000">
                                          <p:val>
                                            <p:strVal val="1+ppt_h/2"/>
                                          </p:val>
                                        </p:tav>
                                      </p:tavLst>
                                    </p:anim>
                                    <p:set>
                                      <p:cBhvr>
                                        <p:cTn id="55" dur="1" fill="hold">
                                          <p:stCondLst>
                                            <p:cond delay="499"/>
                                          </p:stCondLst>
                                        </p:cTn>
                                        <p:tgtEl>
                                          <p:spTgt spid="51"/>
                                        </p:tgtEl>
                                        <p:attrNameLst>
                                          <p:attrName>style.visibility</p:attrName>
                                        </p:attrNameLst>
                                      </p:cBhvr>
                                      <p:to>
                                        <p:strVal val="hidden"/>
                                      </p:to>
                                    </p:set>
                                  </p:childTnLst>
                                </p:cTn>
                              </p:par>
                            </p:childTnLst>
                          </p:cTn>
                        </p:par>
                      </p:childTnLst>
                    </p:cTn>
                  </p:par>
                </p:childTnLst>
              </p:cTn>
              <p:nextCondLst>
                <p:cond evt="onClick" delay="0">
                  <p:tgtEl>
                    <p:spTgt spid="5"/>
                  </p:tgtEl>
                </p:cond>
              </p:nextCondLst>
            </p:seq>
            <p:seq concurrent="1" nextAc="seek">
              <p:cTn id="56" restart="whenNotActive" fill="hold" evtFilter="cancelBubble" nodeType="interactiveSeq">
                <p:stCondLst>
                  <p:cond evt="onClick" delay="0">
                    <p:tgtEl>
                      <p:spTgt spid="51"/>
                    </p:tgtEl>
                  </p:cond>
                </p:stCondLst>
                <p:endSync evt="end" delay="0">
                  <p:rtn val="all"/>
                </p:endSync>
                <p:childTnLst>
                  <p:par>
                    <p:cTn id="57" fill="hold">
                      <p:stCondLst>
                        <p:cond delay="0"/>
                      </p:stCondLst>
                      <p:childTnLst>
                        <p:par>
                          <p:cTn id="58" fill="hold">
                            <p:stCondLst>
                              <p:cond delay="0"/>
                            </p:stCondLst>
                            <p:childTnLst>
                              <p:par>
                                <p:cTn id="59" presetID="26" presetClass="entr" presetSubtype="0" fill="hold" grpId="0" nodeType="withEffect">
                                  <p:stCondLst>
                                    <p:cond delay="0"/>
                                  </p:stCondLst>
                                  <p:childTnLst>
                                    <p:set>
                                      <p:cBhvr>
                                        <p:cTn id="60" dur="1" fill="hold">
                                          <p:stCondLst>
                                            <p:cond delay="0"/>
                                          </p:stCondLst>
                                        </p:cTn>
                                        <p:tgtEl>
                                          <p:spTgt spid="52"/>
                                        </p:tgtEl>
                                        <p:attrNameLst>
                                          <p:attrName>style.visibility</p:attrName>
                                        </p:attrNameLst>
                                      </p:cBhvr>
                                      <p:to>
                                        <p:strVal val="visible"/>
                                      </p:to>
                                    </p:set>
                                    <p:animEffect transition="in" filter="wipe(down)">
                                      <p:cBhvr>
                                        <p:cTn id="61" dur="580">
                                          <p:stCondLst>
                                            <p:cond delay="0"/>
                                          </p:stCondLst>
                                        </p:cTn>
                                        <p:tgtEl>
                                          <p:spTgt spid="52"/>
                                        </p:tgtEl>
                                      </p:cBhvr>
                                    </p:animEffect>
                                    <p:anim calcmode="lin" valueType="num">
                                      <p:cBhvr>
                                        <p:cTn id="62" dur="1822" tmFilter="0,0; 0.14,0.36; 0.43,0.73; 0.71,0.91; 1.0,1.0">
                                          <p:stCondLst>
                                            <p:cond delay="0"/>
                                          </p:stCondLst>
                                        </p:cTn>
                                        <p:tgtEl>
                                          <p:spTgt spid="52"/>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52"/>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52"/>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52"/>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52"/>
                                        </p:tgtEl>
                                        <p:attrNameLst>
                                          <p:attrName>ppt_y</p:attrName>
                                        </p:attrNameLst>
                                      </p:cBhvr>
                                      <p:tavLst>
                                        <p:tav tm="0" fmla="#ppt_y-sin(pi*$)/81">
                                          <p:val>
                                            <p:fltVal val="0"/>
                                          </p:val>
                                        </p:tav>
                                        <p:tav tm="100000">
                                          <p:val>
                                            <p:fltVal val="1"/>
                                          </p:val>
                                        </p:tav>
                                      </p:tavLst>
                                    </p:anim>
                                    <p:animScale>
                                      <p:cBhvr>
                                        <p:cTn id="67" dur="26">
                                          <p:stCondLst>
                                            <p:cond delay="650"/>
                                          </p:stCondLst>
                                        </p:cTn>
                                        <p:tgtEl>
                                          <p:spTgt spid="52"/>
                                        </p:tgtEl>
                                      </p:cBhvr>
                                      <p:to x="100000" y="60000"/>
                                    </p:animScale>
                                    <p:animScale>
                                      <p:cBhvr>
                                        <p:cTn id="68" dur="166" decel="50000">
                                          <p:stCondLst>
                                            <p:cond delay="676"/>
                                          </p:stCondLst>
                                        </p:cTn>
                                        <p:tgtEl>
                                          <p:spTgt spid="52"/>
                                        </p:tgtEl>
                                      </p:cBhvr>
                                      <p:to x="100000" y="100000"/>
                                    </p:animScale>
                                    <p:animScale>
                                      <p:cBhvr>
                                        <p:cTn id="69" dur="26">
                                          <p:stCondLst>
                                            <p:cond delay="1312"/>
                                          </p:stCondLst>
                                        </p:cTn>
                                        <p:tgtEl>
                                          <p:spTgt spid="52"/>
                                        </p:tgtEl>
                                      </p:cBhvr>
                                      <p:to x="100000" y="80000"/>
                                    </p:animScale>
                                    <p:animScale>
                                      <p:cBhvr>
                                        <p:cTn id="70" dur="166" decel="50000">
                                          <p:stCondLst>
                                            <p:cond delay="1338"/>
                                          </p:stCondLst>
                                        </p:cTn>
                                        <p:tgtEl>
                                          <p:spTgt spid="52"/>
                                        </p:tgtEl>
                                      </p:cBhvr>
                                      <p:to x="100000" y="100000"/>
                                    </p:animScale>
                                    <p:animScale>
                                      <p:cBhvr>
                                        <p:cTn id="71" dur="26">
                                          <p:stCondLst>
                                            <p:cond delay="1642"/>
                                          </p:stCondLst>
                                        </p:cTn>
                                        <p:tgtEl>
                                          <p:spTgt spid="52"/>
                                        </p:tgtEl>
                                      </p:cBhvr>
                                      <p:to x="100000" y="90000"/>
                                    </p:animScale>
                                    <p:animScale>
                                      <p:cBhvr>
                                        <p:cTn id="72" dur="166" decel="50000">
                                          <p:stCondLst>
                                            <p:cond delay="1668"/>
                                          </p:stCondLst>
                                        </p:cTn>
                                        <p:tgtEl>
                                          <p:spTgt spid="52"/>
                                        </p:tgtEl>
                                      </p:cBhvr>
                                      <p:to x="100000" y="100000"/>
                                    </p:animScale>
                                    <p:animScale>
                                      <p:cBhvr>
                                        <p:cTn id="73" dur="26">
                                          <p:stCondLst>
                                            <p:cond delay="1808"/>
                                          </p:stCondLst>
                                        </p:cTn>
                                        <p:tgtEl>
                                          <p:spTgt spid="52"/>
                                        </p:tgtEl>
                                      </p:cBhvr>
                                      <p:to x="100000" y="95000"/>
                                    </p:animScale>
                                    <p:animScale>
                                      <p:cBhvr>
                                        <p:cTn id="74" dur="166" decel="50000">
                                          <p:stCondLst>
                                            <p:cond delay="1834"/>
                                          </p:stCondLst>
                                        </p:cTn>
                                        <p:tgtEl>
                                          <p:spTgt spid="52"/>
                                        </p:tgtEl>
                                      </p:cBhvr>
                                      <p:to x="100000" y="100000"/>
                                    </p:animScale>
                                  </p:childTnLst>
                                </p:cTn>
                              </p:par>
                              <p:par>
                                <p:cTn id="75" presetID="2" presetClass="exit" presetSubtype="4" fill="hold" grpId="1" nodeType="withEffect">
                                  <p:stCondLst>
                                    <p:cond delay="0"/>
                                  </p:stCondLst>
                                  <p:childTnLst>
                                    <p:anim calcmode="lin" valueType="num">
                                      <p:cBhvr additive="base">
                                        <p:cTn id="76" dur="500"/>
                                        <p:tgtEl>
                                          <p:spTgt spid="51"/>
                                        </p:tgtEl>
                                        <p:attrNameLst>
                                          <p:attrName>ppt_x</p:attrName>
                                        </p:attrNameLst>
                                      </p:cBhvr>
                                      <p:tavLst>
                                        <p:tav tm="0">
                                          <p:val>
                                            <p:strVal val="ppt_x"/>
                                          </p:val>
                                        </p:tav>
                                        <p:tav tm="100000">
                                          <p:val>
                                            <p:strVal val="ppt_x"/>
                                          </p:val>
                                        </p:tav>
                                      </p:tavLst>
                                    </p:anim>
                                    <p:anim calcmode="lin" valueType="num">
                                      <p:cBhvr additive="base">
                                        <p:cTn id="77" dur="500"/>
                                        <p:tgtEl>
                                          <p:spTgt spid="51"/>
                                        </p:tgtEl>
                                        <p:attrNameLst>
                                          <p:attrName>ppt_y</p:attrName>
                                        </p:attrNameLst>
                                      </p:cBhvr>
                                      <p:tavLst>
                                        <p:tav tm="0">
                                          <p:val>
                                            <p:strVal val="ppt_y"/>
                                          </p:val>
                                        </p:tav>
                                        <p:tav tm="100000">
                                          <p:val>
                                            <p:strVal val="1+ppt_h/2"/>
                                          </p:val>
                                        </p:tav>
                                      </p:tavLst>
                                    </p:anim>
                                    <p:set>
                                      <p:cBhvr>
                                        <p:cTn id="78" dur="1" fill="hold">
                                          <p:stCondLst>
                                            <p:cond delay="499"/>
                                          </p:stCondLst>
                                        </p:cTn>
                                        <p:tgtEl>
                                          <p:spTgt spid="51"/>
                                        </p:tgtEl>
                                        <p:attrNameLst>
                                          <p:attrName>style.visibility</p:attrName>
                                        </p:attrNameLst>
                                      </p:cBhvr>
                                      <p:to>
                                        <p:strVal val="hidden"/>
                                      </p:to>
                                    </p:set>
                                  </p:childTnLst>
                                </p:cTn>
                              </p:par>
                            </p:childTnLst>
                          </p:cTn>
                        </p:par>
                      </p:childTnLst>
                    </p:cTn>
                  </p:par>
                </p:childTnLst>
              </p:cTn>
              <p:nextCondLst>
                <p:cond evt="onClick" delay="0">
                  <p:tgtEl>
                    <p:spTgt spid="51"/>
                  </p:tgtEl>
                </p:cond>
              </p:nextCondLst>
            </p:seq>
            <p:seq concurrent="1" nextAc="seek">
              <p:cTn id="79" restart="whenNotActive" fill="hold" evtFilter="cancelBubble" nodeType="interactiveSeq">
                <p:stCondLst>
                  <p:cond evt="onClick" delay="0">
                    <p:tgtEl>
                      <p:spTgt spid="6"/>
                    </p:tgtEl>
                  </p:cond>
                </p:stCondLst>
                <p:endSync evt="end" delay="0">
                  <p:rtn val="all"/>
                </p:endSync>
                <p:childTnLst>
                  <p:par>
                    <p:cTn id="80" fill="hold">
                      <p:stCondLst>
                        <p:cond delay="0"/>
                      </p:stCondLst>
                      <p:childTnLst>
                        <p:par>
                          <p:cTn id="81" fill="hold">
                            <p:stCondLst>
                              <p:cond delay="0"/>
                            </p:stCondLst>
                            <p:childTnLst>
                              <p:par>
                                <p:cTn id="82" presetID="53" presetClass="entr" presetSubtype="16" fill="hold" grpId="1" nodeType="clickEffect">
                                  <p:stCondLst>
                                    <p:cond delay="0"/>
                                  </p:stCondLst>
                                  <p:childTnLst>
                                    <p:set>
                                      <p:cBhvr>
                                        <p:cTn id="83" dur="1" fill="hold">
                                          <p:stCondLst>
                                            <p:cond delay="0"/>
                                          </p:stCondLst>
                                        </p:cTn>
                                        <p:tgtEl>
                                          <p:spTgt spid="53"/>
                                        </p:tgtEl>
                                        <p:attrNameLst>
                                          <p:attrName>style.visibility</p:attrName>
                                        </p:attrNameLst>
                                      </p:cBhvr>
                                      <p:to>
                                        <p:strVal val="visible"/>
                                      </p:to>
                                    </p:set>
                                    <p:anim calcmode="lin" valueType="num">
                                      <p:cBhvr>
                                        <p:cTn id="84" dur="500" fill="hold"/>
                                        <p:tgtEl>
                                          <p:spTgt spid="53"/>
                                        </p:tgtEl>
                                        <p:attrNameLst>
                                          <p:attrName>ppt_w</p:attrName>
                                        </p:attrNameLst>
                                      </p:cBhvr>
                                      <p:tavLst>
                                        <p:tav tm="0">
                                          <p:val>
                                            <p:fltVal val="0"/>
                                          </p:val>
                                        </p:tav>
                                        <p:tav tm="100000">
                                          <p:val>
                                            <p:strVal val="#ppt_w"/>
                                          </p:val>
                                        </p:tav>
                                      </p:tavLst>
                                    </p:anim>
                                    <p:anim calcmode="lin" valueType="num">
                                      <p:cBhvr>
                                        <p:cTn id="85" dur="500" fill="hold"/>
                                        <p:tgtEl>
                                          <p:spTgt spid="53"/>
                                        </p:tgtEl>
                                        <p:attrNameLst>
                                          <p:attrName>ppt_h</p:attrName>
                                        </p:attrNameLst>
                                      </p:cBhvr>
                                      <p:tavLst>
                                        <p:tav tm="0">
                                          <p:val>
                                            <p:fltVal val="0"/>
                                          </p:val>
                                        </p:tav>
                                        <p:tav tm="100000">
                                          <p:val>
                                            <p:strVal val="#ppt_h"/>
                                          </p:val>
                                        </p:tav>
                                      </p:tavLst>
                                    </p:anim>
                                    <p:animEffect transition="in" filter="fade">
                                      <p:cBhvr>
                                        <p:cTn id="86" dur="500"/>
                                        <p:tgtEl>
                                          <p:spTgt spid="53"/>
                                        </p:tgtEl>
                                      </p:cBhvr>
                                    </p:animEffect>
                                  </p:childTnLst>
                                </p:cTn>
                              </p:par>
                            </p:childTnLst>
                          </p:cTn>
                        </p:par>
                      </p:childTnLst>
                    </p:cTn>
                  </p:par>
                  <p:par>
                    <p:cTn id="87" fill="hold">
                      <p:stCondLst>
                        <p:cond delay="indefinite"/>
                      </p:stCondLst>
                      <p:childTnLst>
                        <p:par>
                          <p:cTn id="88" fill="hold">
                            <p:stCondLst>
                              <p:cond delay="0"/>
                            </p:stCondLst>
                            <p:childTnLst>
                              <p:par>
                                <p:cTn id="89" presetID="19" presetClass="emph" presetSubtype="0" fill="hold" grpId="0" nodeType="clickEffect">
                                  <p:stCondLst>
                                    <p:cond delay="0"/>
                                  </p:stCondLst>
                                  <p:childTnLst>
                                    <p:animClr clrSpc="rgb" dir="cw">
                                      <p:cBhvr override="childStyle">
                                        <p:cTn id="90" dur="500" fill="hold"/>
                                        <p:tgtEl>
                                          <p:spTgt spid="14"/>
                                        </p:tgtEl>
                                        <p:attrNameLst>
                                          <p:attrName>style.color</p:attrName>
                                        </p:attrNameLst>
                                      </p:cBhvr>
                                      <p:to>
                                        <a:srgbClr val="9BBB59"/>
                                      </p:to>
                                    </p:animClr>
                                    <p:animClr clrSpc="rgb" dir="cw">
                                      <p:cBhvr>
                                        <p:cTn id="91" dur="500" fill="hold"/>
                                        <p:tgtEl>
                                          <p:spTgt spid="14"/>
                                        </p:tgtEl>
                                        <p:attrNameLst>
                                          <p:attrName>fillcolor</p:attrName>
                                        </p:attrNameLst>
                                      </p:cBhvr>
                                      <p:to>
                                        <a:srgbClr val="9BBB59"/>
                                      </p:to>
                                    </p:animClr>
                                    <p:set>
                                      <p:cBhvr>
                                        <p:cTn id="92" dur="500" fill="hold"/>
                                        <p:tgtEl>
                                          <p:spTgt spid="14"/>
                                        </p:tgtEl>
                                        <p:attrNameLst>
                                          <p:attrName>fill.type</p:attrName>
                                        </p:attrNameLst>
                                      </p:cBhvr>
                                      <p:to>
                                        <p:strVal val="solid"/>
                                      </p:to>
                                    </p:set>
                                    <p:set>
                                      <p:cBhvr>
                                        <p:cTn id="93" dur="500" fill="hold"/>
                                        <p:tgtEl>
                                          <p:spTgt spid="14"/>
                                        </p:tgtEl>
                                        <p:attrNameLst>
                                          <p:attrName>fill.on</p:attrName>
                                        </p:attrNameLst>
                                      </p:cBhvr>
                                      <p:to>
                                        <p:strVal val="true"/>
                                      </p:to>
                                    </p:set>
                                  </p:childTnLst>
                                </p:cTn>
                              </p:par>
                              <p:par>
                                <p:cTn id="94" presetID="19" presetClass="emph" presetSubtype="0" fill="hold" grpId="0" nodeType="withEffect">
                                  <p:stCondLst>
                                    <p:cond delay="0"/>
                                  </p:stCondLst>
                                  <p:childTnLst>
                                    <p:animClr clrSpc="rgb" dir="cw">
                                      <p:cBhvr override="childStyle">
                                        <p:cTn id="95" dur="500" fill="hold"/>
                                        <p:tgtEl>
                                          <p:spTgt spid="15"/>
                                        </p:tgtEl>
                                        <p:attrNameLst>
                                          <p:attrName>style.color</p:attrName>
                                        </p:attrNameLst>
                                      </p:cBhvr>
                                      <p:to>
                                        <a:srgbClr val="9BBB59"/>
                                      </p:to>
                                    </p:animClr>
                                    <p:animClr clrSpc="rgb" dir="cw">
                                      <p:cBhvr>
                                        <p:cTn id="96" dur="500" fill="hold"/>
                                        <p:tgtEl>
                                          <p:spTgt spid="15"/>
                                        </p:tgtEl>
                                        <p:attrNameLst>
                                          <p:attrName>fillcolor</p:attrName>
                                        </p:attrNameLst>
                                      </p:cBhvr>
                                      <p:to>
                                        <a:srgbClr val="9BBB59"/>
                                      </p:to>
                                    </p:animClr>
                                    <p:set>
                                      <p:cBhvr>
                                        <p:cTn id="97" dur="500" fill="hold"/>
                                        <p:tgtEl>
                                          <p:spTgt spid="15"/>
                                        </p:tgtEl>
                                        <p:attrNameLst>
                                          <p:attrName>fill.type</p:attrName>
                                        </p:attrNameLst>
                                      </p:cBhvr>
                                      <p:to>
                                        <p:strVal val="solid"/>
                                      </p:to>
                                    </p:set>
                                    <p:set>
                                      <p:cBhvr>
                                        <p:cTn id="98" dur="500" fill="hold"/>
                                        <p:tgtEl>
                                          <p:spTgt spid="15"/>
                                        </p:tgtEl>
                                        <p:attrNameLst>
                                          <p:attrName>fill.on</p:attrName>
                                        </p:attrNameLst>
                                      </p:cBhvr>
                                      <p:to>
                                        <p:strVal val="true"/>
                                      </p:to>
                                    </p:set>
                                  </p:childTnLst>
                                </p:cTn>
                              </p:par>
                              <p:par>
                                <p:cTn id="99" presetID="19" presetClass="emph" presetSubtype="0" fill="hold" grpId="0" nodeType="withEffect">
                                  <p:stCondLst>
                                    <p:cond delay="0"/>
                                  </p:stCondLst>
                                  <p:childTnLst>
                                    <p:animClr clrSpc="rgb" dir="cw">
                                      <p:cBhvr override="childStyle">
                                        <p:cTn id="100" dur="500" fill="hold"/>
                                        <p:tgtEl>
                                          <p:spTgt spid="16"/>
                                        </p:tgtEl>
                                        <p:attrNameLst>
                                          <p:attrName>style.color</p:attrName>
                                        </p:attrNameLst>
                                      </p:cBhvr>
                                      <p:to>
                                        <a:srgbClr val="9BBB59"/>
                                      </p:to>
                                    </p:animClr>
                                    <p:animClr clrSpc="rgb" dir="cw">
                                      <p:cBhvr>
                                        <p:cTn id="101" dur="500" fill="hold"/>
                                        <p:tgtEl>
                                          <p:spTgt spid="16"/>
                                        </p:tgtEl>
                                        <p:attrNameLst>
                                          <p:attrName>fillcolor</p:attrName>
                                        </p:attrNameLst>
                                      </p:cBhvr>
                                      <p:to>
                                        <a:srgbClr val="9BBB59"/>
                                      </p:to>
                                    </p:animClr>
                                    <p:set>
                                      <p:cBhvr>
                                        <p:cTn id="102" dur="500" fill="hold"/>
                                        <p:tgtEl>
                                          <p:spTgt spid="16"/>
                                        </p:tgtEl>
                                        <p:attrNameLst>
                                          <p:attrName>fill.type</p:attrName>
                                        </p:attrNameLst>
                                      </p:cBhvr>
                                      <p:to>
                                        <p:strVal val="solid"/>
                                      </p:to>
                                    </p:set>
                                    <p:set>
                                      <p:cBhvr>
                                        <p:cTn id="103" dur="500" fill="hold"/>
                                        <p:tgtEl>
                                          <p:spTgt spid="16"/>
                                        </p:tgtEl>
                                        <p:attrNameLst>
                                          <p:attrName>fill.on</p:attrName>
                                        </p:attrNameLst>
                                      </p:cBhvr>
                                      <p:to>
                                        <p:strVal val="true"/>
                                      </p:to>
                                    </p:set>
                                  </p:childTnLst>
                                </p:cTn>
                              </p:par>
                              <p:par>
                                <p:cTn id="104" presetID="19" presetClass="emph" presetSubtype="0" fill="hold" grpId="0" nodeType="withEffect">
                                  <p:stCondLst>
                                    <p:cond delay="0"/>
                                  </p:stCondLst>
                                  <p:childTnLst>
                                    <p:animClr clrSpc="rgb" dir="cw">
                                      <p:cBhvr override="childStyle">
                                        <p:cTn id="105" dur="500" fill="hold"/>
                                        <p:tgtEl>
                                          <p:spTgt spid="19"/>
                                        </p:tgtEl>
                                        <p:attrNameLst>
                                          <p:attrName>style.color</p:attrName>
                                        </p:attrNameLst>
                                      </p:cBhvr>
                                      <p:to>
                                        <a:srgbClr val="9BBB59"/>
                                      </p:to>
                                    </p:animClr>
                                    <p:animClr clrSpc="rgb" dir="cw">
                                      <p:cBhvr>
                                        <p:cTn id="106" dur="500" fill="hold"/>
                                        <p:tgtEl>
                                          <p:spTgt spid="19"/>
                                        </p:tgtEl>
                                        <p:attrNameLst>
                                          <p:attrName>fillcolor</p:attrName>
                                        </p:attrNameLst>
                                      </p:cBhvr>
                                      <p:to>
                                        <a:srgbClr val="9BBB59"/>
                                      </p:to>
                                    </p:animClr>
                                    <p:set>
                                      <p:cBhvr>
                                        <p:cTn id="107" dur="500" fill="hold"/>
                                        <p:tgtEl>
                                          <p:spTgt spid="19"/>
                                        </p:tgtEl>
                                        <p:attrNameLst>
                                          <p:attrName>fill.type</p:attrName>
                                        </p:attrNameLst>
                                      </p:cBhvr>
                                      <p:to>
                                        <p:strVal val="solid"/>
                                      </p:to>
                                    </p:set>
                                    <p:set>
                                      <p:cBhvr>
                                        <p:cTn id="108" dur="500" fill="hold"/>
                                        <p:tgtEl>
                                          <p:spTgt spid="19"/>
                                        </p:tgtEl>
                                        <p:attrNameLst>
                                          <p:attrName>fill.on</p:attrName>
                                        </p:attrNameLst>
                                      </p:cBhvr>
                                      <p:to>
                                        <p:strVal val="true"/>
                                      </p:to>
                                    </p:set>
                                  </p:childTnLst>
                                </p:cTn>
                              </p:par>
                              <p:par>
                                <p:cTn id="109" presetID="19" presetClass="emph" presetSubtype="0" fill="hold" grpId="0" nodeType="withEffect">
                                  <p:stCondLst>
                                    <p:cond delay="0"/>
                                  </p:stCondLst>
                                  <p:childTnLst>
                                    <p:animClr clrSpc="rgb" dir="cw">
                                      <p:cBhvr override="childStyle">
                                        <p:cTn id="110" dur="500" fill="hold"/>
                                        <p:tgtEl>
                                          <p:spTgt spid="20"/>
                                        </p:tgtEl>
                                        <p:attrNameLst>
                                          <p:attrName>style.color</p:attrName>
                                        </p:attrNameLst>
                                      </p:cBhvr>
                                      <p:to>
                                        <a:srgbClr val="9BBB59"/>
                                      </p:to>
                                    </p:animClr>
                                    <p:animClr clrSpc="rgb" dir="cw">
                                      <p:cBhvr>
                                        <p:cTn id="111" dur="500" fill="hold"/>
                                        <p:tgtEl>
                                          <p:spTgt spid="20"/>
                                        </p:tgtEl>
                                        <p:attrNameLst>
                                          <p:attrName>fillcolor</p:attrName>
                                        </p:attrNameLst>
                                      </p:cBhvr>
                                      <p:to>
                                        <a:srgbClr val="9BBB59"/>
                                      </p:to>
                                    </p:animClr>
                                    <p:set>
                                      <p:cBhvr>
                                        <p:cTn id="112" dur="500" fill="hold"/>
                                        <p:tgtEl>
                                          <p:spTgt spid="20"/>
                                        </p:tgtEl>
                                        <p:attrNameLst>
                                          <p:attrName>fill.type</p:attrName>
                                        </p:attrNameLst>
                                      </p:cBhvr>
                                      <p:to>
                                        <p:strVal val="solid"/>
                                      </p:to>
                                    </p:set>
                                    <p:set>
                                      <p:cBhvr>
                                        <p:cTn id="113" dur="500" fill="hold"/>
                                        <p:tgtEl>
                                          <p:spTgt spid="20"/>
                                        </p:tgtEl>
                                        <p:attrNameLst>
                                          <p:attrName>fill.on</p:attrName>
                                        </p:attrNameLst>
                                      </p:cBhvr>
                                      <p:to>
                                        <p:strVal val="true"/>
                                      </p:to>
                                    </p:set>
                                  </p:childTnLst>
                                </p:cTn>
                              </p:par>
                              <p:par>
                                <p:cTn id="114" presetID="19" presetClass="emph" presetSubtype="0" fill="hold" grpId="0" nodeType="withEffect">
                                  <p:stCondLst>
                                    <p:cond delay="0"/>
                                  </p:stCondLst>
                                  <p:childTnLst>
                                    <p:animClr clrSpc="rgb" dir="cw">
                                      <p:cBhvr override="childStyle">
                                        <p:cTn id="115" dur="500" fill="hold"/>
                                        <p:tgtEl>
                                          <p:spTgt spid="21"/>
                                        </p:tgtEl>
                                        <p:attrNameLst>
                                          <p:attrName>style.color</p:attrName>
                                        </p:attrNameLst>
                                      </p:cBhvr>
                                      <p:to>
                                        <a:srgbClr val="9BBB59"/>
                                      </p:to>
                                    </p:animClr>
                                    <p:animClr clrSpc="rgb" dir="cw">
                                      <p:cBhvr>
                                        <p:cTn id="116" dur="500" fill="hold"/>
                                        <p:tgtEl>
                                          <p:spTgt spid="21"/>
                                        </p:tgtEl>
                                        <p:attrNameLst>
                                          <p:attrName>fillcolor</p:attrName>
                                        </p:attrNameLst>
                                      </p:cBhvr>
                                      <p:to>
                                        <a:srgbClr val="9BBB59"/>
                                      </p:to>
                                    </p:animClr>
                                    <p:set>
                                      <p:cBhvr>
                                        <p:cTn id="117" dur="500" fill="hold"/>
                                        <p:tgtEl>
                                          <p:spTgt spid="21"/>
                                        </p:tgtEl>
                                        <p:attrNameLst>
                                          <p:attrName>fill.type</p:attrName>
                                        </p:attrNameLst>
                                      </p:cBhvr>
                                      <p:to>
                                        <p:strVal val="solid"/>
                                      </p:to>
                                    </p:set>
                                    <p:set>
                                      <p:cBhvr>
                                        <p:cTn id="118" dur="500" fill="hold"/>
                                        <p:tgtEl>
                                          <p:spTgt spid="21"/>
                                        </p:tgtEl>
                                        <p:attrNameLst>
                                          <p:attrName>fill.on</p:attrName>
                                        </p:attrNameLst>
                                      </p:cBhvr>
                                      <p:to>
                                        <p:strVal val="true"/>
                                      </p:to>
                                    </p:set>
                                  </p:childTnLst>
                                </p:cTn>
                              </p:par>
                              <p:par>
                                <p:cTn id="119" presetID="19" presetClass="emph" presetSubtype="0" fill="hold" grpId="0" nodeType="withEffect">
                                  <p:stCondLst>
                                    <p:cond delay="0"/>
                                  </p:stCondLst>
                                  <p:childTnLst>
                                    <p:animClr clrSpc="rgb" dir="cw">
                                      <p:cBhvr override="childStyle">
                                        <p:cTn id="120" dur="500" fill="hold"/>
                                        <p:tgtEl>
                                          <p:spTgt spid="22"/>
                                        </p:tgtEl>
                                        <p:attrNameLst>
                                          <p:attrName>style.color</p:attrName>
                                        </p:attrNameLst>
                                      </p:cBhvr>
                                      <p:to>
                                        <a:srgbClr val="9BBB59"/>
                                      </p:to>
                                    </p:animClr>
                                    <p:animClr clrSpc="rgb" dir="cw">
                                      <p:cBhvr>
                                        <p:cTn id="121" dur="500" fill="hold"/>
                                        <p:tgtEl>
                                          <p:spTgt spid="22"/>
                                        </p:tgtEl>
                                        <p:attrNameLst>
                                          <p:attrName>fillcolor</p:attrName>
                                        </p:attrNameLst>
                                      </p:cBhvr>
                                      <p:to>
                                        <a:srgbClr val="9BBB59"/>
                                      </p:to>
                                    </p:animClr>
                                    <p:set>
                                      <p:cBhvr>
                                        <p:cTn id="122" dur="500" fill="hold"/>
                                        <p:tgtEl>
                                          <p:spTgt spid="22"/>
                                        </p:tgtEl>
                                        <p:attrNameLst>
                                          <p:attrName>fill.type</p:attrName>
                                        </p:attrNameLst>
                                      </p:cBhvr>
                                      <p:to>
                                        <p:strVal val="solid"/>
                                      </p:to>
                                    </p:set>
                                    <p:set>
                                      <p:cBhvr>
                                        <p:cTn id="123" dur="500" fill="hold"/>
                                        <p:tgtEl>
                                          <p:spTgt spid="22"/>
                                        </p:tgtEl>
                                        <p:attrNameLst>
                                          <p:attrName>fill.on</p:attrName>
                                        </p:attrNameLst>
                                      </p:cBhvr>
                                      <p:to>
                                        <p:strVal val="true"/>
                                      </p:to>
                                    </p:set>
                                  </p:childTnLst>
                                </p:cTn>
                              </p:par>
                              <p:par>
                                <p:cTn id="124" presetID="19" presetClass="emph" presetSubtype="0" fill="hold" grpId="0" nodeType="withEffect">
                                  <p:stCondLst>
                                    <p:cond delay="0"/>
                                  </p:stCondLst>
                                  <p:childTnLst>
                                    <p:animClr clrSpc="rgb" dir="cw">
                                      <p:cBhvr override="childStyle">
                                        <p:cTn id="125" dur="500" fill="hold"/>
                                        <p:tgtEl>
                                          <p:spTgt spid="31"/>
                                        </p:tgtEl>
                                        <p:attrNameLst>
                                          <p:attrName>style.color</p:attrName>
                                        </p:attrNameLst>
                                      </p:cBhvr>
                                      <p:to>
                                        <a:srgbClr val="9BBB59"/>
                                      </p:to>
                                    </p:animClr>
                                    <p:animClr clrSpc="rgb" dir="cw">
                                      <p:cBhvr>
                                        <p:cTn id="126" dur="500" fill="hold"/>
                                        <p:tgtEl>
                                          <p:spTgt spid="31"/>
                                        </p:tgtEl>
                                        <p:attrNameLst>
                                          <p:attrName>fillcolor</p:attrName>
                                        </p:attrNameLst>
                                      </p:cBhvr>
                                      <p:to>
                                        <a:srgbClr val="9BBB59"/>
                                      </p:to>
                                    </p:animClr>
                                    <p:set>
                                      <p:cBhvr>
                                        <p:cTn id="127" dur="500" fill="hold"/>
                                        <p:tgtEl>
                                          <p:spTgt spid="31"/>
                                        </p:tgtEl>
                                        <p:attrNameLst>
                                          <p:attrName>fill.type</p:attrName>
                                        </p:attrNameLst>
                                      </p:cBhvr>
                                      <p:to>
                                        <p:strVal val="solid"/>
                                      </p:to>
                                    </p:set>
                                    <p:set>
                                      <p:cBhvr>
                                        <p:cTn id="128" dur="500" fill="hold"/>
                                        <p:tgtEl>
                                          <p:spTgt spid="31"/>
                                        </p:tgtEl>
                                        <p:attrNameLst>
                                          <p:attrName>fill.on</p:attrName>
                                        </p:attrNameLst>
                                      </p:cBhvr>
                                      <p:to>
                                        <p:strVal val="true"/>
                                      </p:to>
                                    </p:set>
                                  </p:childTnLst>
                                </p:cTn>
                              </p:par>
                              <p:par>
                                <p:cTn id="129" presetID="19" presetClass="emph" presetSubtype="0" fill="hold" grpId="0" nodeType="withEffect">
                                  <p:stCondLst>
                                    <p:cond delay="0"/>
                                  </p:stCondLst>
                                  <p:childTnLst>
                                    <p:animClr clrSpc="rgb" dir="cw">
                                      <p:cBhvr override="childStyle">
                                        <p:cTn id="130" dur="500" fill="hold"/>
                                        <p:tgtEl>
                                          <p:spTgt spid="32"/>
                                        </p:tgtEl>
                                        <p:attrNameLst>
                                          <p:attrName>style.color</p:attrName>
                                        </p:attrNameLst>
                                      </p:cBhvr>
                                      <p:to>
                                        <a:srgbClr val="9BBB59"/>
                                      </p:to>
                                    </p:animClr>
                                    <p:animClr clrSpc="rgb" dir="cw">
                                      <p:cBhvr>
                                        <p:cTn id="131" dur="500" fill="hold"/>
                                        <p:tgtEl>
                                          <p:spTgt spid="32"/>
                                        </p:tgtEl>
                                        <p:attrNameLst>
                                          <p:attrName>fillcolor</p:attrName>
                                        </p:attrNameLst>
                                      </p:cBhvr>
                                      <p:to>
                                        <a:srgbClr val="9BBB59"/>
                                      </p:to>
                                    </p:animClr>
                                    <p:set>
                                      <p:cBhvr>
                                        <p:cTn id="132" dur="500" fill="hold"/>
                                        <p:tgtEl>
                                          <p:spTgt spid="32"/>
                                        </p:tgtEl>
                                        <p:attrNameLst>
                                          <p:attrName>fill.type</p:attrName>
                                        </p:attrNameLst>
                                      </p:cBhvr>
                                      <p:to>
                                        <p:strVal val="solid"/>
                                      </p:to>
                                    </p:set>
                                    <p:set>
                                      <p:cBhvr>
                                        <p:cTn id="133" dur="500" fill="hold"/>
                                        <p:tgtEl>
                                          <p:spTgt spid="32"/>
                                        </p:tgtEl>
                                        <p:attrNameLst>
                                          <p:attrName>fill.on</p:attrName>
                                        </p:attrNameLst>
                                      </p:cBhvr>
                                      <p:to>
                                        <p:strVal val="true"/>
                                      </p:to>
                                    </p:set>
                                  </p:childTnLst>
                                </p:cTn>
                              </p:par>
                            </p:childTnLst>
                          </p:cTn>
                        </p:par>
                      </p:childTnLst>
                    </p:cTn>
                  </p:par>
                  <p:par>
                    <p:cTn id="134" fill="hold">
                      <p:stCondLst>
                        <p:cond delay="indefinite"/>
                      </p:stCondLst>
                      <p:childTnLst>
                        <p:par>
                          <p:cTn id="135" fill="hold">
                            <p:stCondLst>
                              <p:cond delay="0"/>
                            </p:stCondLst>
                            <p:childTnLst>
                              <p:par>
                                <p:cTn id="136" presetID="2" presetClass="exit" presetSubtype="4" fill="hold" grpId="3" nodeType="clickEffect">
                                  <p:stCondLst>
                                    <p:cond delay="0"/>
                                  </p:stCondLst>
                                  <p:childTnLst>
                                    <p:anim calcmode="lin" valueType="num">
                                      <p:cBhvr additive="base">
                                        <p:cTn id="137" dur="500"/>
                                        <p:tgtEl>
                                          <p:spTgt spid="53"/>
                                        </p:tgtEl>
                                        <p:attrNameLst>
                                          <p:attrName>ppt_x</p:attrName>
                                        </p:attrNameLst>
                                      </p:cBhvr>
                                      <p:tavLst>
                                        <p:tav tm="0">
                                          <p:val>
                                            <p:strVal val="ppt_x"/>
                                          </p:val>
                                        </p:tav>
                                        <p:tav tm="100000">
                                          <p:val>
                                            <p:strVal val="ppt_x"/>
                                          </p:val>
                                        </p:tav>
                                      </p:tavLst>
                                    </p:anim>
                                    <p:anim calcmode="lin" valueType="num">
                                      <p:cBhvr additive="base">
                                        <p:cTn id="138" dur="500"/>
                                        <p:tgtEl>
                                          <p:spTgt spid="53"/>
                                        </p:tgtEl>
                                        <p:attrNameLst>
                                          <p:attrName>ppt_y</p:attrName>
                                        </p:attrNameLst>
                                      </p:cBhvr>
                                      <p:tavLst>
                                        <p:tav tm="0">
                                          <p:val>
                                            <p:strVal val="ppt_y"/>
                                          </p:val>
                                        </p:tav>
                                        <p:tav tm="100000">
                                          <p:val>
                                            <p:strVal val="1+ppt_h/2"/>
                                          </p:val>
                                        </p:tav>
                                      </p:tavLst>
                                    </p:anim>
                                    <p:set>
                                      <p:cBhvr>
                                        <p:cTn id="139" dur="1" fill="hold">
                                          <p:stCondLst>
                                            <p:cond delay="499"/>
                                          </p:stCondLst>
                                        </p:cTn>
                                        <p:tgtEl>
                                          <p:spTgt spid="53"/>
                                        </p:tgtEl>
                                        <p:attrNameLst>
                                          <p:attrName>style.visibility</p:attrName>
                                        </p:attrNameLst>
                                      </p:cBhvr>
                                      <p:to>
                                        <p:strVal val="hidden"/>
                                      </p:to>
                                    </p:set>
                                  </p:childTnLst>
                                </p:cTn>
                              </p:par>
                            </p:childTnLst>
                          </p:cTn>
                        </p:par>
                      </p:childTnLst>
                    </p:cTn>
                  </p:par>
                </p:childTnLst>
              </p:cTn>
              <p:nextCondLst>
                <p:cond evt="onClick" delay="0">
                  <p:tgtEl>
                    <p:spTgt spid="6"/>
                  </p:tgtEl>
                </p:cond>
              </p:nextCondLst>
            </p:seq>
            <p:seq concurrent="1" nextAc="seek">
              <p:cTn id="140" restart="whenNotActive" fill="hold" evtFilter="cancelBubble" nodeType="interactiveSeq">
                <p:stCondLst>
                  <p:cond evt="onClick" delay="0">
                    <p:tgtEl>
                      <p:spTgt spid="53"/>
                    </p:tgtEl>
                  </p:cond>
                </p:stCondLst>
                <p:endSync evt="end" delay="0">
                  <p:rtn val="all"/>
                </p:endSync>
                <p:childTnLst>
                  <p:par>
                    <p:cTn id="141" fill="hold">
                      <p:stCondLst>
                        <p:cond delay="0"/>
                      </p:stCondLst>
                      <p:childTnLst>
                        <p:par>
                          <p:cTn id="142" fill="hold">
                            <p:stCondLst>
                              <p:cond delay="0"/>
                            </p:stCondLst>
                            <p:childTnLst>
                              <p:par>
                                <p:cTn id="143" presetID="26" presetClass="entr" presetSubtype="0" fill="hold" grpId="0" nodeType="withEffect">
                                  <p:stCondLst>
                                    <p:cond delay="0"/>
                                  </p:stCondLst>
                                  <p:childTnLst>
                                    <p:set>
                                      <p:cBhvr>
                                        <p:cTn id="144" dur="1" fill="hold">
                                          <p:stCondLst>
                                            <p:cond delay="0"/>
                                          </p:stCondLst>
                                        </p:cTn>
                                        <p:tgtEl>
                                          <p:spTgt spid="54"/>
                                        </p:tgtEl>
                                        <p:attrNameLst>
                                          <p:attrName>style.visibility</p:attrName>
                                        </p:attrNameLst>
                                      </p:cBhvr>
                                      <p:to>
                                        <p:strVal val="visible"/>
                                      </p:to>
                                    </p:set>
                                    <p:animEffect transition="in" filter="wipe(down)">
                                      <p:cBhvr>
                                        <p:cTn id="145" dur="580">
                                          <p:stCondLst>
                                            <p:cond delay="0"/>
                                          </p:stCondLst>
                                        </p:cTn>
                                        <p:tgtEl>
                                          <p:spTgt spid="54"/>
                                        </p:tgtEl>
                                      </p:cBhvr>
                                    </p:animEffect>
                                    <p:anim calcmode="lin" valueType="num">
                                      <p:cBhvr>
                                        <p:cTn id="146" dur="1822" tmFilter="0,0; 0.14,0.36; 0.43,0.73; 0.71,0.91; 1.0,1.0">
                                          <p:stCondLst>
                                            <p:cond delay="0"/>
                                          </p:stCondLst>
                                        </p:cTn>
                                        <p:tgtEl>
                                          <p:spTgt spid="54"/>
                                        </p:tgtEl>
                                        <p:attrNameLst>
                                          <p:attrName>ppt_x</p:attrName>
                                        </p:attrNameLst>
                                      </p:cBhvr>
                                      <p:tavLst>
                                        <p:tav tm="0">
                                          <p:val>
                                            <p:strVal val="#ppt_x-0.25"/>
                                          </p:val>
                                        </p:tav>
                                        <p:tav tm="100000">
                                          <p:val>
                                            <p:strVal val="#ppt_x"/>
                                          </p:val>
                                        </p:tav>
                                      </p:tavLst>
                                    </p:anim>
                                    <p:anim calcmode="lin" valueType="num">
                                      <p:cBhvr>
                                        <p:cTn id="147" dur="664" tmFilter="0.0,0.0; 0.25,0.07; 0.50,0.2; 0.75,0.467; 1.0,1.0">
                                          <p:stCondLst>
                                            <p:cond delay="0"/>
                                          </p:stCondLst>
                                        </p:cTn>
                                        <p:tgtEl>
                                          <p:spTgt spid="54"/>
                                        </p:tgtEl>
                                        <p:attrNameLst>
                                          <p:attrName>ppt_y</p:attrName>
                                        </p:attrNameLst>
                                      </p:cBhvr>
                                      <p:tavLst>
                                        <p:tav tm="0" fmla="#ppt_y-sin(pi*$)/3">
                                          <p:val>
                                            <p:fltVal val="0.5"/>
                                          </p:val>
                                        </p:tav>
                                        <p:tav tm="100000">
                                          <p:val>
                                            <p:fltVal val="1"/>
                                          </p:val>
                                        </p:tav>
                                      </p:tavLst>
                                    </p:anim>
                                    <p:anim calcmode="lin" valueType="num">
                                      <p:cBhvr>
                                        <p:cTn id="148" dur="664" tmFilter="0, 0; 0.125,0.2665; 0.25,0.4; 0.375,0.465; 0.5,0.5;  0.625,0.535; 0.75,0.6; 0.875,0.7335; 1,1">
                                          <p:stCondLst>
                                            <p:cond delay="664"/>
                                          </p:stCondLst>
                                        </p:cTn>
                                        <p:tgtEl>
                                          <p:spTgt spid="54"/>
                                        </p:tgtEl>
                                        <p:attrNameLst>
                                          <p:attrName>ppt_y</p:attrName>
                                        </p:attrNameLst>
                                      </p:cBhvr>
                                      <p:tavLst>
                                        <p:tav tm="0" fmla="#ppt_y-sin(pi*$)/9">
                                          <p:val>
                                            <p:fltVal val="0"/>
                                          </p:val>
                                        </p:tav>
                                        <p:tav tm="100000">
                                          <p:val>
                                            <p:fltVal val="1"/>
                                          </p:val>
                                        </p:tav>
                                      </p:tavLst>
                                    </p:anim>
                                    <p:anim calcmode="lin" valueType="num">
                                      <p:cBhvr>
                                        <p:cTn id="149" dur="332" tmFilter="0, 0; 0.125,0.2665; 0.25,0.4; 0.375,0.465; 0.5,0.5;  0.625,0.535; 0.75,0.6; 0.875,0.7335; 1,1">
                                          <p:stCondLst>
                                            <p:cond delay="1324"/>
                                          </p:stCondLst>
                                        </p:cTn>
                                        <p:tgtEl>
                                          <p:spTgt spid="54"/>
                                        </p:tgtEl>
                                        <p:attrNameLst>
                                          <p:attrName>ppt_y</p:attrName>
                                        </p:attrNameLst>
                                      </p:cBhvr>
                                      <p:tavLst>
                                        <p:tav tm="0" fmla="#ppt_y-sin(pi*$)/27">
                                          <p:val>
                                            <p:fltVal val="0"/>
                                          </p:val>
                                        </p:tav>
                                        <p:tav tm="100000">
                                          <p:val>
                                            <p:fltVal val="1"/>
                                          </p:val>
                                        </p:tav>
                                      </p:tavLst>
                                    </p:anim>
                                    <p:anim calcmode="lin" valueType="num">
                                      <p:cBhvr>
                                        <p:cTn id="150" dur="164" tmFilter="0, 0; 0.125,0.2665; 0.25,0.4; 0.375,0.465; 0.5,0.5;  0.625,0.535; 0.75,0.6; 0.875,0.7335; 1,1">
                                          <p:stCondLst>
                                            <p:cond delay="1656"/>
                                          </p:stCondLst>
                                        </p:cTn>
                                        <p:tgtEl>
                                          <p:spTgt spid="54"/>
                                        </p:tgtEl>
                                        <p:attrNameLst>
                                          <p:attrName>ppt_y</p:attrName>
                                        </p:attrNameLst>
                                      </p:cBhvr>
                                      <p:tavLst>
                                        <p:tav tm="0" fmla="#ppt_y-sin(pi*$)/81">
                                          <p:val>
                                            <p:fltVal val="0"/>
                                          </p:val>
                                        </p:tav>
                                        <p:tav tm="100000">
                                          <p:val>
                                            <p:fltVal val="1"/>
                                          </p:val>
                                        </p:tav>
                                      </p:tavLst>
                                    </p:anim>
                                    <p:animScale>
                                      <p:cBhvr>
                                        <p:cTn id="151" dur="26">
                                          <p:stCondLst>
                                            <p:cond delay="650"/>
                                          </p:stCondLst>
                                        </p:cTn>
                                        <p:tgtEl>
                                          <p:spTgt spid="54"/>
                                        </p:tgtEl>
                                      </p:cBhvr>
                                      <p:to x="100000" y="60000"/>
                                    </p:animScale>
                                    <p:animScale>
                                      <p:cBhvr>
                                        <p:cTn id="152" dur="166" decel="50000">
                                          <p:stCondLst>
                                            <p:cond delay="676"/>
                                          </p:stCondLst>
                                        </p:cTn>
                                        <p:tgtEl>
                                          <p:spTgt spid="54"/>
                                        </p:tgtEl>
                                      </p:cBhvr>
                                      <p:to x="100000" y="100000"/>
                                    </p:animScale>
                                    <p:animScale>
                                      <p:cBhvr>
                                        <p:cTn id="153" dur="26">
                                          <p:stCondLst>
                                            <p:cond delay="1312"/>
                                          </p:stCondLst>
                                        </p:cTn>
                                        <p:tgtEl>
                                          <p:spTgt spid="54"/>
                                        </p:tgtEl>
                                      </p:cBhvr>
                                      <p:to x="100000" y="80000"/>
                                    </p:animScale>
                                    <p:animScale>
                                      <p:cBhvr>
                                        <p:cTn id="154" dur="166" decel="50000">
                                          <p:stCondLst>
                                            <p:cond delay="1338"/>
                                          </p:stCondLst>
                                        </p:cTn>
                                        <p:tgtEl>
                                          <p:spTgt spid="54"/>
                                        </p:tgtEl>
                                      </p:cBhvr>
                                      <p:to x="100000" y="100000"/>
                                    </p:animScale>
                                    <p:animScale>
                                      <p:cBhvr>
                                        <p:cTn id="155" dur="26">
                                          <p:stCondLst>
                                            <p:cond delay="1642"/>
                                          </p:stCondLst>
                                        </p:cTn>
                                        <p:tgtEl>
                                          <p:spTgt spid="54"/>
                                        </p:tgtEl>
                                      </p:cBhvr>
                                      <p:to x="100000" y="90000"/>
                                    </p:animScale>
                                    <p:animScale>
                                      <p:cBhvr>
                                        <p:cTn id="156" dur="166" decel="50000">
                                          <p:stCondLst>
                                            <p:cond delay="1668"/>
                                          </p:stCondLst>
                                        </p:cTn>
                                        <p:tgtEl>
                                          <p:spTgt spid="54"/>
                                        </p:tgtEl>
                                      </p:cBhvr>
                                      <p:to x="100000" y="100000"/>
                                    </p:animScale>
                                    <p:animScale>
                                      <p:cBhvr>
                                        <p:cTn id="157" dur="26">
                                          <p:stCondLst>
                                            <p:cond delay="1808"/>
                                          </p:stCondLst>
                                        </p:cTn>
                                        <p:tgtEl>
                                          <p:spTgt spid="54"/>
                                        </p:tgtEl>
                                      </p:cBhvr>
                                      <p:to x="100000" y="95000"/>
                                    </p:animScale>
                                    <p:animScale>
                                      <p:cBhvr>
                                        <p:cTn id="158" dur="166" decel="50000">
                                          <p:stCondLst>
                                            <p:cond delay="1834"/>
                                          </p:stCondLst>
                                        </p:cTn>
                                        <p:tgtEl>
                                          <p:spTgt spid="54"/>
                                        </p:tgtEl>
                                      </p:cBhvr>
                                      <p:to x="100000" y="100000"/>
                                    </p:animScale>
                                  </p:childTnLst>
                                </p:cTn>
                              </p:par>
                              <p:par>
                                <p:cTn id="159" presetID="2" presetClass="exit" presetSubtype="4" fill="hold" grpId="2" nodeType="withEffect">
                                  <p:stCondLst>
                                    <p:cond delay="0"/>
                                  </p:stCondLst>
                                  <p:childTnLst>
                                    <p:anim calcmode="lin" valueType="num">
                                      <p:cBhvr additive="base">
                                        <p:cTn id="160" dur="500"/>
                                        <p:tgtEl>
                                          <p:spTgt spid="53"/>
                                        </p:tgtEl>
                                        <p:attrNameLst>
                                          <p:attrName>ppt_x</p:attrName>
                                        </p:attrNameLst>
                                      </p:cBhvr>
                                      <p:tavLst>
                                        <p:tav tm="0">
                                          <p:val>
                                            <p:strVal val="ppt_x"/>
                                          </p:val>
                                        </p:tav>
                                        <p:tav tm="100000">
                                          <p:val>
                                            <p:strVal val="ppt_x"/>
                                          </p:val>
                                        </p:tav>
                                      </p:tavLst>
                                    </p:anim>
                                    <p:anim calcmode="lin" valueType="num">
                                      <p:cBhvr additive="base">
                                        <p:cTn id="161" dur="500"/>
                                        <p:tgtEl>
                                          <p:spTgt spid="53"/>
                                        </p:tgtEl>
                                        <p:attrNameLst>
                                          <p:attrName>ppt_y</p:attrName>
                                        </p:attrNameLst>
                                      </p:cBhvr>
                                      <p:tavLst>
                                        <p:tav tm="0">
                                          <p:val>
                                            <p:strVal val="ppt_y"/>
                                          </p:val>
                                        </p:tav>
                                        <p:tav tm="100000">
                                          <p:val>
                                            <p:strVal val="1+ppt_h/2"/>
                                          </p:val>
                                        </p:tav>
                                      </p:tavLst>
                                    </p:anim>
                                    <p:set>
                                      <p:cBhvr>
                                        <p:cTn id="162" dur="1" fill="hold">
                                          <p:stCondLst>
                                            <p:cond delay="499"/>
                                          </p:stCondLst>
                                        </p:cTn>
                                        <p:tgtEl>
                                          <p:spTgt spid="53"/>
                                        </p:tgtEl>
                                        <p:attrNameLst>
                                          <p:attrName>style.visibility</p:attrName>
                                        </p:attrNameLst>
                                      </p:cBhvr>
                                      <p:to>
                                        <p:strVal val="hidden"/>
                                      </p:to>
                                    </p:set>
                                  </p:childTnLst>
                                </p:cTn>
                              </p:par>
                            </p:childTnLst>
                          </p:cTn>
                        </p:par>
                      </p:childTnLst>
                    </p:cTn>
                  </p:par>
                </p:childTnLst>
              </p:cTn>
              <p:nextCondLst>
                <p:cond evt="onClick" delay="0">
                  <p:tgtEl>
                    <p:spTgt spid="53"/>
                  </p:tgtEl>
                </p:cond>
              </p:nextCondLst>
            </p:seq>
            <p:seq concurrent="1" nextAc="seek">
              <p:cTn id="163" restart="whenNotActive" fill="hold" evtFilter="cancelBubble" nodeType="interactiveSeq">
                <p:stCondLst>
                  <p:cond evt="onClick" delay="0">
                    <p:tgtEl>
                      <p:spTgt spid="7"/>
                    </p:tgtEl>
                  </p:cond>
                </p:stCondLst>
                <p:endSync evt="end" delay="0">
                  <p:rtn val="all"/>
                </p:endSync>
                <p:childTnLst>
                  <p:par>
                    <p:cTn id="164" fill="hold">
                      <p:stCondLst>
                        <p:cond delay="0"/>
                      </p:stCondLst>
                      <p:childTnLst>
                        <p:par>
                          <p:cTn id="165" fill="hold">
                            <p:stCondLst>
                              <p:cond delay="0"/>
                            </p:stCondLst>
                            <p:childTnLst>
                              <p:par>
                                <p:cTn id="166" presetID="53" presetClass="entr" presetSubtype="16" fill="hold" grpId="2" nodeType="clickEffect">
                                  <p:stCondLst>
                                    <p:cond delay="0"/>
                                  </p:stCondLst>
                                  <p:childTnLst>
                                    <p:set>
                                      <p:cBhvr>
                                        <p:cTn id="167" dur="1" fill="hold">
                                          <p:stCondLst>
                                            <p:cond delay="0"/>
                                          </p:stCondLst>
                                        </p:cTn>
                                        <p:tgtEl>
                                          <p:spTgt spid="55"/>
                                        </p:tgtEl>
                                        <p:attrNameLst>
                                          <p:attrName>style.visibility</p:attrName>
                                        </p:attrNameLst>
                                      </p:cBhvr>
                                      <p:to>
                                        <p:strVal val="visible"/>
                                      </p:to>
                                    </p:set>
                                    <p:anim calcmode="lin" valueType="num">
                                      <p:cBhvr>
                                        <p:cTn id="168" dur="500" fill="hold"/>
                                        <p:tgtEl>
                                          <p:spTgt spid="55"/>
                                        </p:tgtEl>
                                        <p:attrNameLst>
                                          <p:attrName>ppt_w</p:attrName>
                                        </p:attrNameLst>
                                      </p:cBhvr>
                                      <p:tavLst>
                                        <p:tav tm="0">
                                          <p:val>
                                            <p:fltVal val="0"/>
                                          </p:val>
                                        </p:tav>
                                        <p:tav tm="100000">
                                          <p:val>
                                            <p:strVal val="#ppt_w"/>
                                          </p:val>
                                        </p:tav>
                                      </p:tavLst>
                                    </p:anim>
                                    <p:anim calcmode="lin" valueType="num">
                                      <p:cBhvr>
                                        <p:cTn id="169" dur="500" fill="hold"/>
                                        <p:tgtEl>
                                          <p:spTgt spid="55"/>
                                        </p:tgtEl>
                                        <p:attrNameLst>
                                          <p:attrName>ppt_h</p:attrName>
                                        </p:attrNameLst>
                                      </p:cBhvr>
                                      <p:tavLst>
                                        <p:tav tm="0">
                                          <p:val>
                                            <p:fltVal val="0"/>
                                          </p:val>
                                        </p:tav>
                                        <p:tav tm="100000">
                                          <p:val>
                                            <p:strVal val="#ppt_h"/>
                                          </p:val>
                                        </p:tav>
                                      </p:tavLst>
                                    </p:anim>
                                    <p:animEffect transition="in" filter="fade">
                                      <p:cBhvr>
                                        <p:cTn id="170" dur="500"/>
                                        <p:tgtEl>
                                          <p:spTgt spid="55"/>
                                        </p:tgtEl>
                                      </p:cBhvr>
                                    </p:animEffect>
                                  </p:childTnLst>
                                </p:cTn>
                              </p:par>
                            </p:childTnLst>
                          </p:cTn>
                        </p:par>
                      </p:childTnLst>
                    </p:cTn>
                  </p:par>
                  <p:par>
                    <p:cTn id="171" fill="hold">
                      <p:stCondLst>
                        <p:cond delay="indefinite"/>
                      </p:stCondLst>
                      <p:childTnLst>
                        <p:par>
                          <p:cTn id="172" fill="hold">
                            <p:stCondLst>
                              <p:cond delay="0"/>
                            </p:stCondLst>
                            <p:childTnLst>
                              <p:par>
                                <p:cTn id="173" presetID="19" presetClass="emph" presetSubtype="0" fill="hold" grpId="0" nodeType="clickEffect">
                                  <p:stCondLst>
                                    <p:cond delay="0"/>
                                  </p:stCondLst>
                                  <p:childTnLst>
                                    <p:animClr clrSpc="rgb" dir="cw">
                                      <p:cBhvr override="childStyle">
                                        <p:cTn id="174" dur="500" fill="hold"/>
                                        <p:tgtEl>
                                          <p:spTgt spid="23"/>
                                        </p:tgtEl>
                                        <p:attrNameLst>
                                          <p:attrName>style.color</p:attrName>
                                        </p:attrNameLst>
                                      </p:cBhvr>
                                      <p:to>
                                        <a:srgbClr val="9BBB59"/>
                                      </p:to>
                                    </p:animClr>
                                    <p:animClr clrSpc="rgb" dir="cw">
                                      <p:cBhvr>
                                        <p:cTn id="175" dur="500" fill="hold"/>
                                        <p:tgtEl>
                                          <p:spTgt spid="23"/>
                                        </p:tgtEl>
                                        <p:attrNameLst>
                                          <p:attrName>fillcolor</p:attrName>
                                        </p:attrNameLst>
                                      </p:cBhvr>
                                      <p:to>
                                        <a:srgbClr val="9BBB59"/>
                                      </p:to>
                                    </p:animClr>
                                    <p:set>
                                      <p:cBhvr>
                                        <p:cTn id="176" dur="500" fill="hold"/>
                                        <p:tgtEl>
                                          <p:spTgt spid="23"/>
                                        </p:tgtEl>
                                        <p:attrNameLst>
                                          <p:attrName>fill.type</p:attrName>
                                        </p:attrNameLst>
                                      </p:cBhvr>
                                      <p:to>
                                        <p:strVal val="solid"/>
                                      </p:to>
                                    </p:set>
                                    <p:set>
                                      <p:cBhvr>
                                        <p:cTn id="177" dur="500" fill="hold"/>
                                        <p:tgtEl>
                                          <p:spTgt spid="23"/>
                                        </p:tgtEl>
                                        <p:attrNameLst>
                                          <p:attrName>fill.on</p:attrName>
                                        </p:attrNameLst>
                                      </p:cBhvr>
                                      <p:to>
                                        <p:strVal val="true"/>
                                      </p:to>
                                    </p:set>
                                  </p:childTnLst>
                                </p:cTn>
                              </p:par>
                              <p:par>
                                <p:cTn id="178" presetID="19" presetClass="emph" presetSubtype="0" fill="hold" grpId="0" nodeType="withEffect">
                                  <p:stCondLst>
                                    <p:cond delay="0"/>
                                  </p:stCondLst>
                                  <p:childTnLst>
                                    <p:animClr clrSpc="rgb" dir="cw">
                                      <p:cBhvr override="childStyle">
                                        <p:cTn id="179" dur="500" fill="hold"/>
                                        <p:tgtEl>
                                          <p:spTgt spid="24"/>
                                        </p:tgtEl>
                                        <p:attrNameLst>
                                          <p:attrName>style.color</p:attrName>
                                        </p:attrNameLst>
                                      </p:cBhvr>
                                      <p:to>
                                        <a:srgbClr val="9BBB59"/>
                                      </p:to>
                                    </p:animClr>
                                    <p:animClr clrSpc="rgb" dir="cw">
                                      <p:cBhvr>
                                        <p:cTn id="180" dur="500" fill="hold"/>
                                        <p:tgtEl>
                                          <p:spTgt spid="24"/>
                                        </p:tgtEl>
                                        <p:attrNameLst>
                                          <p:attrName>fillcolor</p:attrName>
                                        </p:attrNameLst>
                                      </p:cBhvr>
                                      <p:to>
                                        <a:srgbClr val="9BBB59"/>
                                      </p:to>
                                    </p:animClr>
                                    <p:set>
                                      <p:cBhvr>
                                        <p:cTn id="181" dur="500" fill="hold"/>
                                        <p:tgtEl>
                                          <p:spTgt spid="24"/>
                                        </p:tgtEl>
                                        <p:attrNameLst>
                                          <p:attrName>fill.type</p:attrName>
                                        </p:attrNameLst>
                                      </p:cBhvr>
                                      <p:to>
                                        <p:strVal val="solid"/>
                                      </p:to>
                                    </p:set>
                                    <p:set>
                                      <p:cBhvr>
                                        <p:cTn id="182" dur="500" fill="hold"/>
                                        <p:tgtEl>
                                          <p:spTgt spid="24"/>
                                        </p:tgtEl>
                                        <p:attrNameLst>
                                          <p:attrName>fill.on</p:attrName>
                                        </p:attrNameLst>
                                      </p:cBhvr>
                                      <p:to>
                                        <p:strVal val="true"/>
                                      </p:to>
                                    </p:set>
                                  </p:childTnLst>
                                </p:cTn>
                              </p:par>
                              <p:par>
                                <p:cTn id="183" presetID="19" presetClass="emph" presetSubtype="0" fill="hold" grpId="0" nodeType="withEffect">
                                  <p:stCondLst>
                                    <p:cond delay="0"/>
                                  </p:stCondLst>
                                  <p:childTnLst>
                                    <p:animClr clrSpc="rgb" dir="cw">
                                      <p:cBhvr override="childStyle">
                                        <p:cTn id="184" dur="500" fill="hold"/>
                                        <p:tgtEl>
                                          <p:spTgt spid="25"/>
                                        </p:tgtEl>
                                        <p:attrNameLst>
                                          <p:attrName>style.color</p:attrName>
                                        </p:attrNameLst>
                                      </p:cBhvr>
                                      <p:to>
                                        <a:srgbClr val="9BBB59"/>
                                      </p:to>
                                    </p:animClr>
                                    <p:animClr clrSpc="rgb" dir="cw">
                                      <p:cBhvr>
                                        <p:cTn id="185" dur="500" fill="hold"/>
                                        <p:tgtEl>
                                          <p:spTgt spid="25"/>
                                        </p:tgtEl>
                                        <p:attrNameLst>
                                          <p:attrName>fillcolor</p:attrName>
                                        </p:attrNameLst>
                                      </p:cBhvr>
                                      <p:to>
                                        <a:srgbClr val="9BBB59"/>
                                      </p:to>
                                    </p:animClr>
                                    <p:set>
                                      <p:cBhvr>
                                        <p:cTn id="186" dur="500" fill="hold"/>
                                        <p:tgtEl>
                                          <p:spTgt spid="25"/>
                                        </p:tgtEl>
                                        <p:attrNameLst>
                                          <p:attrName>fill.type</p:attrName>
                                        </p:attrNameLst>
                                      </p:cBhvr>
                                      <p:to>
                                        <p:strVal val="solid"/>
                                      </p:to>
                                    </p:set>
                                    <p:set>
                                      <p:cBhvr>
                                        <p:cTn id="187" dur="500" fill="hold"/>
                                        <p:tgtEl>
                                          <p:spTgt spid="25"/>
                                        </p:tgtEl>
                                        <p:attrNameLst>
                                          <p:attrName>fill.on</p:attrName>
                                        </p:attrNameLst>
                                      </p:cBhvr>
                                      <p:to>
                                        <p:strVal val="true"/>
                                      </p:to>
                                    </p:set>
                                  </p:childTnLst>
                                </p:cTn>
                              </p:par>
                              <p:par>
                                <p:cTn id="188" presetID="19" presetClass="emph" presetSubtype="0" fill="hold" grpId="0" nodeType="withEffect">
                                  <p:stCondLst>
                                    <p:cond delay="0"/>
                                  </p:stCondLst>
                                  <p:childTnLst>
                                    <p:animClr clrSpc="rgb" dir="cw">
                                      <p:cBhvr override="childStyle">
                                        <p:cTn id="189" dur="500" fill="hold"/>
                                        <p:tgtEl>
                                          <p:spTgt spid="26"/>
                                        </p:tgtEl>
                                        <p:attrNameLst>
                                          <p:attrName>style.color</p:attrName>
                                        </p:attrNameLst>
                                      </p:cBhvr>
                                      <p:to>
                                        <a:srgbClr val="9BBB59"/>
                                      </p:to>
                                    </p:animClr>
                                    <p:animClr clrSpc="rgb" dir="cw">
                                      <p:cBhvr>
                                        <p:cTn id="190" dur="500" fill="hold"/>
                                        <p:tgtEl>
                                          <p:spTgt spid="26"/>
                                        </p:tgtEl>
                                        <p:attrNameLst>
                                          <p:attrName>fillcolor</p:attrName>
                                        </p:attrNameLst>
                                      </p:cBhvr>
                                      <p:to>
                                        <a:srgbClr val="9BBB59"/>
                                      </p:to>
                                    </p:animClr>
                                    <p:set>
                                      <p:cBhvr>
                                        <p:cTn id="191" dur="500" fill="hold"/>
                                        <p:tgtEl>
                                          <p:spTgt spid="26"/>
                                        </p:tgtEl>
                                        <p:attrNameLst>
                                          <p:attrName>fill.type</p:attrName>
                                        </p:attrNameLst>
                                      </p:cBhvr>
                                      <p:to>
                                        <p:strVal val="solid"/>
                                      </p:to>
                                    </p:set>
                                    <p:set>
                                      <p:cBhvr>
                                        <p:cTn id="192" dur="500" fill="hold"/>
                                        <p:tgtEl>
                                          <p:spTgt spid="26"/>
                                        </p:tgtEl>
                                        <p:attrNameLst>
                                          <p:attrName>fill.on</p:attrName>
                                        </p:attrNameLst>
                                      </p:cBhvr>
                                      <p:to>
                                        <p:strVal val="true"/>
                                      </p:to>
                                    </p:set>
                                  </p:childTnLst>
                                </p:cTn>
                              </p:par>
                              <p:par>
                                <p:cTn id="193" presetID="19" presetClass="emph" presetSubtype="0" fill="hold" grpId="0" nodeType="withEffect">
                                  <p:stCondLst>
                                    <p:cond delay="0"/>
                                  </p:stCondLst>
                                  <p:childTnLst>
                                    <p:animClr clrSpc="rgb" dir="cw">
                                      <p:cBhvr override="childStyle">
                                        <p:cTn id="194" dur="500" fill="hold"/>
                                        <p:tgtEl>
                                          <p:spTgt spid="27"/>
                                        </p:tgtEl>
                                        <p:attrNameLst>
                                          <p:attrName>style.color</p:attrName>
                                        </p:attrNameLst>
                                      </p:cBhvr>
                                      <p:to>
                                        <a:srgbClr val="9BBB59"/>
                                      </p:to>
                                    </p:animClr>
                                    <p:animClr clrSpc="rgb" dir="cw">
                                      <p:cBhvr>
                                        <p:cTn id="195" dur="500" fill="hold"/>
                                        <p:tgtEl>
                                          <p:spTgt spid="27"/>
                                        </p:tgtEl>
                                        <p:attrNameLst>
                                          <p:attrName>fillcolor</p:attrName>
                                        </p:attrNameLst>
                                      </p:cBhvr>
                                      <p:to>
                                        <a:srgbClr val="9BBB59"/>
                                      </p:to>
                                    </p:animClr>
                                    <p:set>
                                      <p:cBhvr>
                                        <p:cTn id="196" dur="500" fill="hold"/>
                                        <p:tgtEl>
                                          <p:spTgt spid="27"/>
                                        </p:tgtEl>
                                        <p:attrNameLst>
                                          <p:attrName>fill.type</p:attrName>
                                        </p:attrNameLst>
                                      </p:cBhvr>
                                      <p:to>
                                        <p:strVal val="solid"/>
                                      </p:to>
                                    </p:set>
                                    <p:set>
                                      <p:cBhvr>
                                        <p:cTn id="197" dur="500" fill="hold"/>
                                        <p:tgtEl>
                                          <p:spTgt spid="27"/>
                                        </p:tgtEl>
                                        <p:attrNameLst>
                                          <p:attrName>fill.on</p:attrName>
                                        </p:attrNameLst>
                                      </p:cBhvr>
                                      <p:to>
                                        <p:strVal val="true"/>
                                      </p:to>
                                    </p:set>
                                  </p:childTnLst>
                                </p:cTn>
                              </p:par>
                            </p:childTnLst>
                          </p:cTn>
                        </p:par>
                      </p:childTnLst>
                    </p:cTn>
                  </p:par>
                  <p:par>
                    <p:cTn id="198" fill="hold">
                      <p:stCondLst>
                        <p:cond delay="indefinite"/>
                      </p:stCondLst>
                      <p:childTnLst>
                        <p:par>
                          <p:cTn id="199" fill="hold">
                            <p:stCondLst>
                              <p:cond delay="0"/>
                            </p:stCondLst>
                            <p:childTnLst>
                              <p:par>
                                <p:cTn id="200" presetID="2" presetClass="exit" presetSubtype="4" fill="hold" grpId="4" nodeType="clickEffect">
                                  <p:stCondLst>
                                    <p:cond delay="0"/>
                                  </p:stCondLst>
                                  <p:childTnLst>
                                    <p:anim calcmode="lin" valueType="num">
                                      <p:cBhvr additive="base">
                                        <p:cTn id="201" dur="500"/>
                                        <p:tgtEl>
                                          <p:spTgt spid="55"/>
                                        </p:tgtEl>
                                        <p:attrNameLst>
                                          <p:attrName>ppt_x</p:attrName>
                                        </p:attrNameLst>
                                      </p:cBhvr>
                                      <p:tavLst>
                                        <p:tav tm="0">
                                          <p:val>
                                            <p:strVal val="ppt_x"/>
                                          </p:val>
                                        </p:tav>
                                        <p:tav tm="100000">
                                          <p:val>
                                            <p:strVal val="ppt_x"/>
                                          </p:val>
                                        </p:tav>
                                      </p:tavLst>
                                    </p:anim>
                                    <p:anim calcmode="lin" valueType="num">
                                      <p:cBhvr additive="base">
                                        <p:cTn id="202" dur="500"/>
                                        <p:tgtEl>
                                          <p:spTgt spid="55"/>
                                        </p:tgtEl>
                                        <p:attrNameLst>
                                          <p:attrName>ppt_y</p:attrName>
                                        </p:attrNameLst>
                                      </p:cBhvr>
                                      <p:tavLst>
                                        <p:tav tm="0">
                                          <p:val>
                                            <p:strVal val="ppt_y"/>
                                          </p:val>
                                        </p:tav>
                                        <p:tav tm="100000">
                                          <p:val>
                                            <p:strVal val="1+ppt_h/2"/>
                                          </p:val>
                                        </p:tav>
                                      </p:tavLst>
                                    </p:anim>
                                    <p:set>
                                      <p:cBhvr>
                                        <p:cTn id="203" dur="1" fill="hold">
                                          <p:stCondLst>
                                            <p:cond delay="499"/>
                                          </p:stCondLst>
                                        </p:cTn>
                                        <p:tgtEl>
                                          <p:spTgt spid="55"/>
                                        </p:tgtEl>
                                        <p:attrNameLst>
                                          <p:attrName>style.visibility</p:attrName>
                                        </p:attrNameLst>
                                      </p:cBhvr>
                                      <p:to>
                                        <p:strVal val="hidden"/>
                                      </p:to>
                                    </p:set>
                                  </p:childTnLst>
                                </p:cTn>
                              </p:par>
                            </p:childTnLst>
                          </p:cTn>
                        </p:par>
                      </p:childTnLst>
                    </p:cTn>
                  </p:par>
                </p:childTnLst>
              </p:cTn>
              <p:nextCondLst>
                <p:cond evt="onClick" delay="0">
                  <p:tgtEl>
                    <p:spTgt spid="7"/>
                  </p:tgtEl>
                </p:cond>
              </p:nextCondLst>
            </p:seq>
            <p:seq concurrent="1" nextAc="seek">
              <p:cTn id="204" restart="whenNotActive" fill="hold" evtFilter="cancelBubble" nodeType="interactiveSeq">
                <p:stCondLst>
                  <p:cond evt="onClick" delay="0">
                    <p:tgtEl>
                      <p:spTgt spid="55"/>
                    </p:tgtEl>
                  </p:cond>
                </p:stCondLst>
                <p:endSync evt="end" delay="0">
                  <p:rtn val="all"/>
                </p:endSync>
                <p:childTnLst>
                  <p:par>
                    <p:cTn id="205" fill="hold">
                      <p:stCondLst>
                        <p:cond delay="0"/>
                      </p:stCondLst>
                      <p:childTnLst>
                        <p:par>
                          <p:cTn id="206" fill="hold">
                            <p:stCondLst>
                              <p:cond delay="0"/>
                            </p:stCondLst>
                            <p:childTnLst>
                              <p:par>
                                <p:cTn id="207" presetID="26" presetClass="entr" presetSubtype="0" fill="hold" grpId="0" nodeType="withEffect">
                                  <p:stCondLst>
                                    <p:cond delay="0"/>
                                  </p:stCondLst>
                                  <p:childTnLst>
                                    <p:set>
                                      <p:cBhvr>
                                        <p:cTn id="208" dur="1" fill="hold">
                                          <p:stCondLst>
                                            <p:cond delay="0"/>
                                          </p:stCondLst>
                                        </p:cTn>
                                        <p:tgtEl>
                                          <p:spTgt spid="56"/>
                                        </p:tgtEl>
                                        <p:attrNameLst>
                                          <p:attrName>style.visibility</p:attrName>
                                        </p:attrNameLst>
                                      </p:cBhvr>
                                      <p:to>
                                        <p:strVal val="visible"/>
                                      </p:to>
                                    </p:set>
                                    <p:animEffect transition="in" filter="wipe(down)">
                                      <p:cBhvr>
                                        <p:cTn id="209" dur="580">
                                          <p:stCondLst>
                                            <p:cond delay="0"/>
                                          </p:stCondLst>
                                        </p:cTn>
                                        <p:tgtEl>
                                          <p:spTgt spid="56"/>
                                        </p:tgtEl>
                                      </p:cBhvr>
                                    </p:animEffect>
                                    <p:anim calcmode="lin" valueType="num">
                                      <p:cBhvr>
                                        <p:cTn id="210" dur="1822" tmFilter="0,0; 0.14,0.36; 0.43,0.73; 0.71,0.91; 1.0,1.0">
                                          <p:stCondLst>
                                            <p:cond delay="0"/>
                                          </p:stCondLst>
                                        </p:cTn>
                                        <p:tgtEl>
                                          <p:spTgt spid="56"/>
                                        </p:tgtEl>
                                        <p:attrNameLst>
                                          <p:attrName>ppt_x</p:attrName>
                                        </p:attrNameLst>
                                      </p:cBhvr>
                                      <p:tavLst>
                                        <p:tav tm="0">
                                          <p:val>
                                            <p:strVal val="#ppt_x-0.25"/>
                                          </p:val>
                                        </p:tav>
                                        <p:tav tm="100000">
                                          <p:val>
                                            <p:strVal val="#ppt_x"/>
                                          </p:val>
                                        </p:tav>
                                      </p:tavLst>
                                    </p:anim>
                                    <p:anim calcmode="lin" valueType="num">
                                      <p:cBhvr>
                                        <p:cTn id="211" dur="664" tmFilter="0.0,0.0; 0.25,0.07; 0.50,0.2; 0.75,0.467; 1.0,1.0">
                                          <p:stCondLst>
                                            <p:cond delay="0"/>
                                          </p:stCondLst>
                                        </p:cTn>
                                        <p:tgtEl>
                                          <p:spTgt spid="56"/>
                                        </p:tgtEl>
                                        <p:attrNameLst>
                                          <p:attrName>ppt_y</p:attrName>
                                        </p:attrNameLst>
                                      </p:cBhvr>
                                      <p:tavLst>
                                        <p:tav tm="0" fmla="#ppt_y-sin(pi*$)/3">
                                          <p:val>
                                            <p:fltVal val="0.5"/>
                                          </p:val>
                                        </p:tav>
                                        <p:tav tm="100000">
                                          <p:val>
                                            <p:fltVal val="1"/>
                                          </p:val>
                                        </p:tav>
                                      </p:tavLst>
                                    </p:anim>
                                    <p:anim calcmode="lin" valueType="num">
                                      <p:cBhvr>
                                        <p:cTn id="212" dur="664" tmFilter="0, 0; 0.125,0.2665; 0.25,0.4; 0.375,0.465; 0.5,0.5;  0.625,0.535; 0.75,0.6; 0.875,0.7335; 1,1">
                                          <p:stCondLst>
                                            <p:cond delay="664"/>
                                          </p:stCondLst>
                                        </p:cTn>
                                        <p:tgtEl>
                                          <p:spTgt spid="56"/>
                                        </p:tgtEl>
                                        <p:attrNameLst>
                                          <p:attrName>ppt_y</p:attrName>
                                        </p:attrNameLst>
                                      </p:cBhvr>
                                      <p:tavLst>
                                        <p:tav tm="0" fmla="#ppt_y-sin(pi*$)/9">
                                          <p:val>
                                            <p:fltVal val="0"/>
                                          </p:val>
                                        </p:tav>
                                        <p:tav tm="100000">
                                          <p:val>
                                            <p:fltVal val="1"/>
                                          </p:val>
                                        </p:tav>
                                      </p:tavLst>
                                    </p:anim>
                                    <p:anim calcmode="lin" valueType="num">
                                      <p:cBhvr>
                                        <p:cTn id="213" dur="332" tmFilter="0, 0; 0.125,0.2665; 0.25,0.4; 0.375,0.465; 0.5,0.5;  0.625,0.535; 0.75,0.6; 0.875,0.7335; 1,1">
                                          <p:stCondLst>
                                            <p:cond delay="1324"/>
                                          </p:stCondLst>
                                        </p:cTn>
                                        <p:tgtEl>
                                          <p:spTgt spid="56"/>
                                        </p:tgtEl>
                                        <p:attrNameLst>
                                          <p:attrName>ppt_y</p:attrName>
                                        </p:attrNameLst>
                                      </p:cBhvr>
                                      <p:tavLst>
                                        <p:tav tm="0" fmla="#ppt_y-sin(pi*$)/27">
                                          <p:val>
                                            <p:fltVal val="0"/>
                                          </p:val>
                                        </p:tav>
                                        <p:tav tm="100000">
                                          <p:val>
                                            <p:fltVal val="1"/>
                                          </p:val>
                                        </p:tav>
                                      </p:tavLst>
                                    </p:anim>
                                    <p:anim calcmode="lin" valueType="num">
                                      <p:cBhvr>
                                        <p:cTn id="214" dur="164" tmFilter="0, 0; 0.125,0.2665; 0.25,0.4; 0.375,0.465; 0.5,0.5;  0.625,0.535; 0.75,0.6; 0.875,0.7335; 1,1">
                                          <p:stCondLst>
                                            <p:cond delay="1656"/>
                                          </p:stCondLst>
                                        </p:cTn>
                                        <p:tgtEl>
                                          <p:spTgt spid="56"/>
                                        </p:tgtEl>
                                        <p:attrNameLst>
                                          <p:attrName>ppt_y</p:attrName>
                                        </p:attrNameLst>
                                      </p:cBhvr>
                                      <p:tavLst>
                                        <p:tav tm="0" fmla="#ppt_y-sin(pi*$)/81">
                                          <p:val>
                                            <p:fltVal val="0"/>
                                          </p:val>
                                        </p:tav>
                                        <p:tav tm="100000">
                                          <p:val>
                                            <p:fltVal val="1"/>
                                          </p:val>
                                        </p:tav>
                                      </p:tavLst>
                                    </p:anim>
                                    <p:animScale>
                                      <p:cBhvr>
                                        <p:cTn id="215" dur="26">
                                          <p:stCondLst>
                                            <p:cond delay="650"/>
                                          </p:stCondLst>
                                        </p:cTn>
                                        <p:tgtEl>
                                          <p:spTgt spid="56"/>
                                        </p:tgtEl>
                                      </p:cBhvr>
                                      <p:to x="100000" y="60000"/>
                                    </p:animScale>
                                    <p:animScale>
                                      <p:cBhvr>
                                        <p:cTn id="216" dur="166" decel="50000">
                                          <p:stCondLst>
                                            <p:cond delay="676"/>
                                          </p:stCondLst>
                                        </p:cTn>
                                        <p:tgtEl>
                                          <p:spTgt spid="56"/>
                                        </p:tgtEl>
                                      </p:cBhvr>
                                      <p:to x="100000" y="100000"/>
                                    </p:animScale>
                                    <p:animScale>
                                      <p:cBhvr>
                                        <p:cTn id="217" dur="26">
                                          <p:stCondLst>
                                            <p:cond delay="1312"/>
                                          </p:stCondLst>
                                        </p:cTn>
                                        <p:tgtEl>
                                          <p:spTgt spid="56"/>
                                        </p:tgtEl>
                                      </p:cBhvr>
                                      <p:to x="100000" y="80000"/>
                                    </p:animScale>
                                    <p:animScale>
                                      <p:cBhvr>
                                        <p:cTn id="218" dur="166" decel="50000">
                                          <p:stCondLst>
                                            <p:cond delay="1338"/>
                                          </p:stCondLst>
                                        </p:cTn>
                                        <p:tgtEl>
                                          <p:spTgt spid="56"/>
                                        </p:tgtEl>
                                      </p:cBhvr>
                                      <p:to x="100000" y="100000"/>
                                    </p:animScale>
                                    <p:animScale>
                                      <p:cBhvr>
                                        <p:cTn id="219" dur="26">
                                          <p:stCondLst>
                                            <p:cond delay="1642"/>
                                          </p:stCondLst>
                                        </p:cTn>
                                        <p:tgtEl>
                                          <p:spTgt spid="56"/>
                                        </p:tgtEl>
                                      </p:cBhvr>
                                      <p:to x="100000" y="90000"/>
                                    </p:animScale>
                                    <p:animScale>
                                      <p:cBhvr>
                                        <p:cTn id="220" dur="166" decel="50000">
                                          <p:stCondLst>
                                            <p:cond delay="1668"/>
                                          </p:stCondLst>
                                        </p:cTn>
                                        <p:tgtEl>
                                          <p:spTgt spid="56"/>
                                        </p:tgtEl>
                                      </p:cBhvr>
                                      <p:to x="100000" y="100000"/>
                                    </p:animScale>
                                    <p:animScale>
                                      <p:cBhvr>
                                        <p:cTn id="221" dur="26">
                                          <p:stCondLst>
                                            <p:cond delay="1808"/>
                                          </p:stCondLst>
                                        </p:cTn>
                                        <p:tgtEl>
                                          <p:spTgt spid="56"/>
                                        </p:tgtEl>
                                      </p:cBhvr>
                                      <p:to x="100000" y="95000"/>
                                    </p:animScale>
                                    <p:animScale>
                                      <p:cBhvr>
                                        <p:cTn id="222" dur="166" decel="50000">
                                          <p:stCondLst>
                                            <p:cond delay="1834"/>
                                          </p:stCondLst>
                                        </p:cTn>
                                        <p:tgtEl>
                                          <p:spTgt spid="56"/>
                                        </p:tgtEl>
                                      </p:cBhvr>
                                      <p:to x="100000" y="100000"/>
                                    </p:animScale>
                                  </p:childTnLst>
                                </p:cTn>
                              </p:par>
                              <p:par>
                                <p:cTn id="223" presetID="2" presetClass="exit" presetSubtype="4" fill="hold" grpId="3" nodeType="withEffect">
                                  <p:stCondLst>
                                    <p:cond delay="0"/>
                                  </p:stCondLst>
                                  <p:childTnLst>
                                    <p:anim calcmode="lin" valueType="num">
                                      <p:cBhvr additive="base">
                                        <p:cTn id="224" dur="500"/>
                                        <p:tgtEl>
                                          <p:spTgt spid="55"/>
                                        </p:tgtEl>
                                        <p:attrNameLst>
                                          <p:attrName>ppt_x</p:attrName>
                                        </p:attrNameLst>
                                      </p:cBhvr>
                                      <p:tavLst>
                                        <p:tav tm="0">
                                          <p:val>
                                            <p:strVal val="ppt_x"/>
                                          </p:val>
                                        </p:tav>
                                        <p:tav tm="100000">
                                          <p:val>
                                            <p:strVal val="ppt_x"/>
                                          </p:val>
                                        </p:tav>
                                      </p:tavLst>
                                    </p:anim>
                                    <p:anim calcmode="lin" valueType="num">
                                      <p:cBhvr additive="base">
                                        <p:cTn id="225" dur="500"/>
                                        <p:tgtEl>
                                          <p:spTgt spid="55"/>
                                        </p:tgtEl>
                                        <p:attrNameLst>
                                          <p:attrName>ppt_y</p:attrName>
                                        </p:attrNameLst>
                                      </p:cBhvr>
                                      <p:tavLst>
                                        <p:tav tm="0">
                                          <p:val>
                                            <p:strVal val="ppt_y"/>
                                          </p:val>
                                        </p:tav>
                                        <p:tav tm="100000">
                                          <p:val>
                                            <p:strVal val="1+ppt_h/2"/>
                                          </p:val>
                                        </p:tav>
                                      </p:tavLst>
                                    </p:anim>
                                    <p:set>
                                      <p:cBhvr>
                                        <p:cTn id="226" dur="1" fill="hold">
                                          <p:stCondLst>
                                            <p:cond delay="499"/>
                                          </p:stCondLst>
                                        </p:cTn>
                                        <p:tgtEl>
                                          <p:spTgt spid="55"/>
                                        </p:tgtEl>
                                        <p:attrNameLst>
                                          <p:attrName>style.visibility</p:attrName>
                                        </p:attrNameLst>
                                      </p:cBhvr>
                                      <p:to>
                                        <p:strVal val="hidden"/>
                                      </p:to>
                                    </p:set>
                                  </p:childTnLst>
                                </p:cTn>
                              </p:par>
                            </p:childTnLst>
                          </p:cTn>
                        </p:par>
                      </p:childTnLst>
                    </p:cTn>
                  </p:par>
                </p:childTnLst>
              </p:cTn>
              <p:nextCondLst>
                <p:cond evt="onClick" delay="0">
                  <p:tgtEl>
                    <p:spTgt spid="55"/>
                  </p:tgtEl>
                </p:cond>
              </p:nextCondLst>
            </p:seq>
            <p:seq concurrent="1" nextAc="seek">
              <p:cTn id="227" restart="whenNotActive" fill="hold" evtFilter="cancelBubble" nodeType="interactiveSeq">
                <p:stCondLst>
                  <p:cond evt="onClick" delay="0">
                    <p:tgtEl>
                      <p:spTgt spid="8"/>
                    </p:tgtEl>
                  </p:cond>
                </p:stCondLst>
                <p:endSync evt="end" delay="0">
                  <p:rtn val="all"/>
                </p:endSync>
                <p:childTnLst>
                  <p:par>
                    <p:cTn id="228" fill="hold">
                      <p:stCondLst>
                        <p:cond delay="0"/>
                      </p:stCondLst>
                      <p:childTnLst>
                        <p:par>
                          <p:cTn id="229" fill="hold">
                            <p:stCondLst>
                              <p:cond delay="0"/>
                            </p:stCondLst>
                            <p:childTnLst>
                              <p:par>
                                <p:cTn id="230" presetID="53" presetClass="entr" presetSubtype="16" fill="hold" grpId="3" nodeType="clickEffect">
                                  <p:stCondLst>
                                    <p:cond delay="0"/>
                                  </p:stCondLst>
                                  <p:childTnLst>
                                    <p:set>
                                      <p:cBhvr>
                                        <p:cTn id="231" dur="1" fill="hold">
                                          <p:stCondLst>
                                            <p:cond delay="0"/>
                                          </p:stCondLst>
                                        </p:cTn>
                                        <p:tgtEl>
                                          <p:spTgt spid="57"/>
                                        </p:tgtEl>
                                        <p:attrNameLst>
                                          <p:attrName>style.visibility</p:attrName>
                                        </p:attrNameLst>
                                      </p:cBhvr>
                                      <p:to>
                                        <p:strVal val="visible"/>
                                      </p:to>
                                    </p:set>
                                    <p:anim calcmode="lin" valueType="num">
                                      <p:cBhvr>
                                        <p:cTn id="232" dur="500" fill="hold"/>
                                        <p:tgtEl>
                                          <p:spTgt spid="57"/>
                                        </p:tgtEl>
                                        <p:attrNameLst>
                                          <p:attrName>ppt_w</p:attrName>
                                        </p:attrNameLst>
                                      </p:cBhvr>
                                      <p:tavLst>
                                        <p:tav tm="0">
                                          <p:val>
                                            <p:fltVal val="0"/>
                                          </p:val>
                                        </p:tav>
                                        <p:tav tm="100000">
                                          <p:val>
                                            <p:strVal val="#ppt_w"/>
                                          </p:val>
                                        </p:tav>
                                      </p:tavLst>
                                    </p:anim>
                                    <p:anim calcmode="lin" valueType="num">
                                      <p:cBhvr>
                                        <p:cTn id="233" dur="500" fill="hold"/>
                                        <p:tgtEl>
                                          <p:spTgt spid="57"/>
                                        </p:tgtEl>
                                        <p:attrNameLst>
                                          <p:attrName>ppt_h</p:attrName>
                                        </p:attrNameLst>
                                      </p:cBhvr>
                                      <p:tavLst>
                                        <p:tav tm="0">
                                          <p:val>
                                            <p:fltVal val="0"/>
                                          </p:val>
                                        </p:tav>
                                        <p:tav tm="100000">
                                          <p:val>
                                            <p:strVal val="#ppt_h"/>
                                          </p:val>
                                        </p:tav>
                                      </p:tavLst>
                                    </p:anim>
                                    <p:animEffect transition="in" filter="fade">
                                      <p:cBhvr>
                                        <p:cTn id="234" dur="500"/>
                                        <p:tgtEl>
                                          <p:spTgt spid="57"/>
                                        </p:tgtEl>
                                      </p:cBhvr>
                                    </p:animEffect>
                                  </p:childTnLst>
                                </p:cTn>
                              </p:par>
                            </p:childTnLst>
                          </p:cTn>
                        </p:par>
                      </p:childTnLst>
                    </p:cTn>
                  </p:par>
                  <p:par>
                    <p:cTn id="235" fill="hold">
                      <p:stCondLst>
                        <p:cond delay="indefinite"/>
                      </p:stCondLst>
                      <p:childTnLst>
                        <p:par>
                          <p:cTn id="236" fill="hold">
                            <p:stCondLst>
                              <p:cond delay="0"/>
                            </p:stCondLst>
                            <p:childTnLst>
                              <p:par>
                                <p:cTn id="237" presetID="19" presetClass="emph" presetSubtype="0" fill="hold" grpId="0" nodeType="clickEffect">
                                  <p:stCondLst>
                                    <p:cond delay="0"/>
                                  </p:stCondLst>
                                  <p:childTnLst>
                                    <p:animClr clrSpc="rgb" dir="cw">
                                      <p:cBhvr override="childStyle">
                                        <p:cTn id="238" dur="500" fill="hold"/>
                                        <p:tgtEl>
                                          <p:spTgt spid="33"/>
                                        </p:tgtEl>
                                        <p:attrNameLst>
                                          <p:attrName>style.color</p:attrName>
                                        </p:attrNameLst>
                                      </p:cBhvr>
                                      <p:to>
                                        <a:srgbClr val="9BBB59"/>
                                      </p:to>
                                    </p:animClr>
                                    <p:animClr clrSpc="rgb" dir="cw">
                                      <p:cBhvr>
                                        <p:cTn id="239" dur="500" fill="hold"/>
                                        <p:tgtEl>
                                          <p:spTgt spid="33"/>
                                        </p:tgtEl>
                                        <p:attrNameLst>
                                          <p:attrName>fillcolor</p:attrName>
                                        </p:attrNameLst>
                                      </p:cBhvr>
                                      <p:to>
                                        <a:srgbClr val="9BBB59"/>
                                      </p:to>
                                    </p:animClr>
                                    <p:set>
                                      <p:cBhvr>
                                        <p:cTn id="240" dur="500" fill="hold"/>
                                        <p:tgtEl>
                                          <p:spTgt spid="33"/>
                                        </p:tgtEl>
                                        <p:attrNameLst>
                                          <p:attrName>fill.type</p:attrName>
                                        </p:attrNameLst>
                                      </p:cBhvr>
                                      <p:to>
                                        <p:strVal val="solid"/>
                                      </p:to>
                                    </p:set>
                                    <p:set>
                                      <p:cBhvr>
                                        <p:cTn id="241" dur="500" fill="hold"/>
                                        <p:tgtEl>
                                          <p:spTgt spid="33"/>
                                        </p:tgtEl>
                                        <p:attrNameLst>
                                          <p:attrName>fill.on</p:attrName>
                                        </p:attrNameLst>
                                      </p:cBhvr>
                                      <p:to>
                                        <p:strVal val="true"/>
                                      </p:to>
                                    </p:set>
                                  </p:childTnLst>
                                </p:cTn>
                              </p:par>
                              <p:par>
                                <p:cTn id="242" presetID="19" presetClass="emph" presetSubtype="0" fill="hold" grpId="0" nodeType="withEffect">
                                  <p:stCondLst>
                                    <p:cond delay="0"/>
                                  </p:stCondLst>
                                  <p:childTnLst>
                                    <p:animClr clrSpc="rgb" dir="cw">
                                      <p:cBhvr override="childStyle">
                                        <p:cTn id="243" dur="500" fill="hold"/>
                                        <p:tgtEl>
                                          <p:spTgt spid="34"/>
                                        </p:tgtEl>
                                        <p:attrNameLst>
                                          <p:attrName>style.color</p:attrName>
                                        </p:attrNameLst>
                                      </p:cBhvr>
                                      <p:to>
                                        <a:srgbClr val="9BBB59"/>
                                      </p:to>
                                    </p:animClr>
                                    <p:animClr clrSpc="rgb" dir="cw">
                                      <p:cBhvr>
                                        <p:cTn id="244" dur="500" fill="hold"/>
                                        <p:tgtEl>
                                          <p:spTgt spid="34"/>
                                        </p:tgtEl>
                                        <p:attrNameLst>
                                          <p:attrName>fillcolor</p:attrName>
                                        </p:attrNameLst>
                                      </p:cBhvr>
                                      <p:to>
                                        <a:srgbClr val="9BBB59"/>
                                      </p:to>
                                    </p:animClr>
                                    <p:set>
                                      <p:cBhvr>
                                        <p:cTn id="245" dur="500" fill="hold"/>
                                        <p:tgtEl>
                                          <p:spTgt spid="34"/>
                                        </p:tgtEl>
                                        <p:attrNameLst>
                                          <p:attrName>fill.type</p:attrName>
                                        </p:attrNameLst>
                                      </p:cBhvr>
                                      <p:to>
                                        <p:strVal val="solid"/>
                                      </p:to>
                                    </p:set>
                                    <p:set>
                                      <p:cBhvr>
                                        <p:cTn id="246" dur="500" fill="hold"/>
                                        <p:tgtEl>
                                          <p:spTgt spid="34"/>
                                        </p:tgtEl>
                                        <p:attrNameLst>
                                          <p:attrName>fill.on</p:attrName>
                                        </p:attrNameLst>
                                      </p:cBhvr>
                                      <p:to>
                                        <p:strVal val="true"/>
                                      </p:to>
                                    </p:set>
                                  </p:childTnLst>
                                </p:cTn>
                              </p:par>
                              <p:par>
                                <p:cTn id="247" presetID="19" presetClass="emph" presetSubtype="0" fill="hold" grpId="0" nodeType="withEffect">
                                  <p:stCondLst>
                                    <p:cond delay="0"/>
                                  </p:stCondLst>
                                  <p:childTnLst>
                                    <p:animClr clrSpc="rgb" dir="cw">
                                      <p:cBhvr override="childStyle">
                                        <p:cTn id="248" dur="500" fill="hold"/>
                                        <p:tgtEl>
                                          <p:spTgt spid="35"/>
                                        </p:tgtEl>
                                        <p:attrNameLst>
                                          <p:attrName>style.color</p:attrName>
                                        </p:attrNameLst>
                                      </p:cBhvr>
                                      <p:to>
                                        <a:srgbClr val="9BBB59"/>
                                      </p:to>
                                    </p:animClr>
                                    <p:animClr clrSpc="rgb" dir="cw">
                                      <p:cBhvr>
                                        <p:cTn id="249" dur="500" fill="hold"/>
                                        <p:tgtEl>
                                          <p:spTgt spid="35"/>
                                        </p:tgtEl>
                                        <p:attrNameLst>
                                          <p:attrName>fillcolor</p:attrName>
                                        </p:attrNameLst>
                                      </p:cBhvr>
                                      <p:to>
                                        <a:srgbClr val="9BBB59"/>
                                      </p:to>
                                    </p:animClr>
                                    <p:set>
                                      <p:cBhvr>
                                        <p:cTn id="250" dur="500" fill="hold"/>
                                        <p:tgtEl>
                                          <p:spTgt spid="35"/>
                                        </p:tgtEl>
                                        <p:attrNameLst>
                                          <p:attrName>fill.type</p:attrName>
                                        </p:attrNameLst>
                                      </p:cBhvr>
                                      <p:to>
                                        <p:strVal val="solid"/>
                                      </p:to>
                                    </p:set>
                                    <p:set>
                                      <p:cBhvr>
                                        <p:cTn id="251" dur="500" fill="hold"/>
                                        <p:tgtEl>
                                          <p:spTgt spid="35"/>
                                        </p:tgtEl>
                                        <p:attrNameLst>
                                          <p:attrName>fill.on</p:attrName>
                                        </p:attrNameLst>
                                      </p:cBhvr>
                                      <p:to>
                                        <p:strVal val="true"/>
                                      </p:to>
                                    </p:set>
                                  </p:childTnLst>
                                </p:cTn>
                              </p:par>
                              <p:par>
                                <p:cTn id="252" presetID="19" presetClass="emph" presetSubtype="0" fill="hold" grpId="0" nodeType="withEffect">
                                  <p:stCondLst>
                                    <p:cond delay="0"/>
                                  </p:stCondLst>
                                  <p:childTnLst>
                                    <p:animClr clrSpc="rgb" dir="cw">
                                      <p:cBhvr override="childStyle">
                                        <p:cTn id="253" dur="500" fill="hold"/>
                                        <p:tgtEl>
                                          <p:spTgt spid="36"/>
                                        </p:tgtEl>
                                        <p:attrNameLst>
                                          <p:attrName>style.color</p:attrName>
                                        </p:attrNameLst>
                                      </p:cBhvr>
                                      <p:to>
                                        <a:srgbClr val="9BBB59"/>
                                      </p:to>
                                    </p:animClr>
                                    <p:animClr clrSpc="rgb" dir="cw">
                                      <p:cBhvr>
                                        <p:cTn id="254" dur="500" fill="hold"/>
                                        <p:tgtEl>
                                          <p:spTgt spid="36"/>
                                        </p:tgtEl>
                                        <p:attrNameLst>
                                          <p:attrName>fillcolor</p:attrName>
                                        </p:attrNameLst>
                                      </p:cBhvr>
                                      <p:to>
                                        <a:srgbClr val="9BBB59"/>
                                      </p:to>
                                    </p:animClr>
                                    <p:set>
                                      <p:cBhvr>
                                        <p:cTn id="255" dur="500" fill="hold"/>
                                        <p:tgtEl>
                                          <p:spTgt spid="36"/>
                                        </p:tgtEl>
                                        <p:attrNameLst>
                                          <p:attrName>fill.type</p:attrName>
                                        </p:attrNameLst>
                                      </p:cBhvr>
                                      <p:to>
                                        <p:strVal val="solid"/>
                                      </p:to>
                                    </p:set>
                                    <p:set>
                                      <p:cBhvr>
                                        <p:cTn id="256" dur="500" fill="hold"/>
                                        <p:tgtEl>
                                          <p:spTgt spid="36"/>
                                        </p:tgtEl>
                                        <p:attrNameLst>
                                          <p:attrName>fill.on</p:attrName>
                                        </p:attrNameLst>
                                      </p:cBhvr>
                                      <p:to>
                                        <p:strVal val="true"/>
                                      </p:to>
                                    </p:set>
                                  </p:childTnLst>
                                </p:cTn>
                              </p:par>
                              <p:par>
                                <p:cTn id="257" presetID="19" presetClass="emph" presetSubtype="0" fill="hold" grpId="0" nodeType="withEffect">
                                  <p:stCondLst>
                                    <p:cond delay="0"/>
                                  </p:stCondLst>
                                  <p:childTnLst>
                                    <p:animClr clrSpc="rgb" dir="cw">
                                      <p:cBhvr override="childStyle">
                                        <p:cTn id="258" dur="500" fill="hold"/>
                                        <p:tgtEl>
                                          <p:spTgt spid="37"/>
                                        </p:tgtEl>
                                        <p:attrNameLst>
                                          <p:attrName>style.color</p:attrName>
                                        </p:attrNameLst>
                                      </p:cBhvr>
                                      <p:to>
                                        <a:srgbClr val="9BBB59"/>
                                      </p:to>
                                    </p:animClr>
                                    <p:animClr clrSpc="rgb" dir="cw">
                                      <p:cBhvr>
                                        <p:cTn id="259" dur="500" fill="hold"/>
                                        <p:tgtEl>
                                          <p:spTgt spid="37"/>
                                        </p:tgtEl>
                                        <p:attrNameLst>
                                          <p:attrName>fillcolor</p:attrName>
                                        </p:attrNameLst>
                                      </p:cBhvr>
                                      <p:to>
                                        <a:srgbClr val="9BBB59"/>
                                      </p:to>
                                    </p:animClr>
                                    <p:set>
                                      <p:cBhvr>
                                        <p:cTn id="260" dur="500" fill="hold"/>
                                        <p:tgtEl>
                                          <p:spTgt spid="37"/>
                                        </p:tgtEl>
                                        <p:attrNameLst>
                                          <p:attrName>fill.type</p:attrName>
                                        </p:attrNameLst>
                                      </p:cBhvr>
                                      <p:to>
                                        <p:strVal val="solid"/>
                                      </p:to>
                                    </p:set>
                                    <p:set>
                                      <p:cBhvr>
                                        <p:cTn id="261" dur="500" fill="hold"/>
                                        <p:tgtEl>
                                          <p:spTgt spid="37"/>
                                        </p:tgtEl>
                                        <p:attrNameLst>
                                          <p:attrName>fill.on</p:attrName>
                                        </p:attrNameLst>
                                      </p:cBhvr>
                                      <p:to>
                                        <p:strVal val="true"/>
                                      </p:to>
                                    </p:set>
                                  </p:childTnLst>
                                </p:cTn>
                              </p:par>
                            </p:childTnLst>
                          </p:cTn>
                        </p:par>
                      </p:childTnLst>
                    </p:cTn>
                  </p:par>
                  <p:par>
                    <p:cTn id="262" fill="hold">
                      <p:stCondLst>
                        <p:cond delay="indefinite"/>
                      </p:stCondLst>
                      <p:childTnLst>
                        <p:par>
                          <p:cTn id="263" fill="hold">
                            <p:stCondLst>
                              <p:cond delay="0"/>
                            </p:stCondLst>
                            <p:childTnLst>
                              <p:par>
                                <p:cTn id="264" presetID="2" presetClass="exit" presetSubtype="4" fill="hold" grpId="5" nodeType="clickEffect">
                                  <p:stCondLst>
                                    <p:cond delay="0"/>
                                  </p:stCondLst>
                                  <p:childTnLst>
                                    <p:anim calcmode="lin" valueType="num">
                                      <p:cBhvr additive="base">
                                        <p:cTn id="265" dur="500"/>
                                        <p:tgtEl>
                                          <p:spTgt spid="57"/>
                                        </p:tgtEl>
                                        <p:attrNameLst>
                                          <p:attrName>ppt_x</p:attrName>
                                        </p:attrNameLst>
                                      </p:cBhvr>
                                      <p:tavLst>
                                        <p:tav tm="0">
                                          <p:val>
                                            <p:strVal val="ppt_x"/>
                                          </p:val>
                                        </p:tav>
                                        <p:tav tm="100000">
                                          <p:val>
                                            <p:strVal val="ppt_x"/>
                                          </p:val>
                                        </p:tav>
                                      </p:tavLst>
                                    </p:anim>
                                    <p:anim calcmode="lin" valueType="num">
                                      <p:cBhvr additive="base">
                                        <p:cTn id="266" dur="500"/>
                                        <p:tgtEl>
                                          <p:spTgt spid="57"/>
                                        </p:tgtEl>
                                        <p:attrNameLst>
                                          <p:attrName>ppt_y</p:attrName>
                                        </p:attrNameLst>
                                      </p:cBhvr>
                                      <p:tavLst>
                                        <p:tav tm="0">
                                          <p:val>
                                            <p:strVal val="ppt_y"/>
                                          </p:val>
                                        </p:tav>
                                        <p:tav tm="100000">
                                          <p:val>
                                            <p:strVal val="1+ppt_h/2"/>
                                          </p:val>
                                        </p:tav>
                                      </p:tavLst>
                                    </p:anim>
                                    <p:set>
                                      <p:cBhvr>
                                        <p:cTn id="267" dur="1" fill="hold">
                                          <p:stCondLst>
                                            <p:cond delay="499"/>
                                          </p:stCondLst>
                                        </p:cTn>
                                        <p:tgtEl>
                                          <p:spTgt spid="57"/>
                                        </p:tgtEl>
                                        <p:attrNameLst>
                                          <p:attrName>style.visibility</p:attrName>
                                        </p:attrNameLst>
                                      </p:cBhvr>
                                      <p:to>
                                        <p:strVal val="hidden"/>
                                      </p:to>
                                    </p:set>
                                  </p:childTnLst>
                                </p:cTn>
                              </p:par>
                            </p:childTnLst>
                          </p:cTn>
                        </p:par>
                      </p:childTnLst>
                    </p:cTn>
                  </p:par>
                </p:childTnLst>
              </p:cTn>
              <p:nextCondLst>
                <p:cond evt="onClick" delay="0">
                  <p:tgtEl>
                    <p:spTgt spid="8"/>
                  </p:tgtEl>
                </p:cond>
              </p:nextCondLst>
            </p:seq>
            <p:seq concurrent="1" nextAc="seek">
              <p:cTn id="268" restart="whenNotActive" fill="hold" evtFilter="cancelBubble" nodeType="interactiveSeq">
                <p:stCondLst>
                  <p:cond evt="onClick" delay="0">
                    <p:tgtEl>
                      <p:spTgt spid="57"/>
                    </p:tgtEl>
                  </p:cond>
                </p:stCondLst>
                <p:endSync evt="end" delay="0">
                  <p:rtn val="all"/>
                </p:endSync>
                <p:childTnLst>
                  <p:par>
                    <p:cTn id="269" fill="hold">
                      <p:stCondLst>
                        <p:cond delay="0"/>
                      </p:stCondLst>
                      <p:childTnLst>
                        <p:par>
                          <p:cTn id="270" fill="hold">
                            <p:stCondLst>
                              <p:cond delay="0"/>
                            </p:stCondLst>
                            <p:childTnLst>
                              <p:par>
                                <p:cTn id="271" presetID="26" presetClass="entr" presetSubtype="0" fill="hold" grpId="0" nodeType="withEffect">
                                  <p:stCondLst>
                                    <p:cond delay="0"/>
                                  </p:stCondLst>
                                  <p:childTnLst>
                                    <p:set>
                                      <p:cBhvr>
                                        <p:cTn id="272" dur="1" fill="hold">
                                          <p:stCondLst>
                                            <p:cond delay="0"/>
                                          </p:stCondLst>
                                        </p:cTn>
                                        <p:tgtEl>
                                          <p:spTgt spid="58"/>
                                        </p:tgtEl>
                                        <p:attrNameLst>
                                          <p:attrName>style.visibility</p:attrName>
                                        </p:attrNameLst>
                                      </p:cBhvr>
                                      <p:to>
                                        <p:strVal val="visible"/>
                                      </p:to>
                                    </p:set>
                                    <p:animEffect transition="in" filter="wipe(down)">
                                      <p:cBhvr>
                                        <p:cTn id="273" dur="580">
                                          <p:stCondLst>
                                            <p:cond delay="0"/>
                                          </p:stCondLst>
                                        </p:cTn>
                                        <p:tgtEl>
                                          <p:spTgt spid="58"/>
                                        </p:tgtEl>
                                      </p:cBhvr>
                                    </p:animEffect>
                                    <p:anim calcmode="lin" valueType="num">
                                      <p:cBhvr>
                                        <p:cTn id="274" dur="1822" tmFilter="0,0; 0.14,0.36; 0.43,0.73; 0.71,0.91; 1.0,1.0">
                                          <p:stCondLst>
                                            <p:cond delay="0"/>
                                          </p:stCondLst>
                                        </p:cTn>
                                        <p:tgtEl>
                                          <p:spTgt spid="58"/>
                                        </p:tgtEl>
                                        <p:attrNameLst>
                                          <p:attrName>ppt_x</p:attrName>
                                        </p:attrNameLst>
                                      </p:cBhvr>
                                      <p:tavLst>
                                        <p:tav tm="0">
                                          <p:val>
                                            <p:strVal val="#ppt_x-0.25"/>
                                          </p:val>
                                        </p:tav>
                                        <p:tav tm="100000">
                                          <p:val>
                                            <p:strVal val="#ppt_x"/>
                                          </p:val>
                                        </p:tav>
                                      </p:tavLst>
                                    </p:anim>
                                    <p:anim calcmode="lin" valueType="num">
                                      <p:cBhvr>
                                        <p:cTn id="275" dur="664" tmFilter="0.0,0.0; 0.25,0.07; 0.50,0.2; 0.75,0.467; 1.0,1.0">
                                          <p:stCondLst>
                                            <p:cond delay="0"/>
                                          </p:stCondLst>
                                        </p:cTn>
                                        <p:tgtEl>
                                          <p:spTgt spid="58"/>
                                        </p:tgtEl>
                                        <p:attrNameLst>
                                          <p:attrName>ppt_y</p:attrName>
                                        </p:attrNameLst>
                                      </p:cBhvr>
                                      <p:tavLst>
                                        <p:tav tm="0" fmla="#ppt_y-sin(pi*$)/3">
                                          <p:val>
                                            <p:fltVal val="0.5"/>
                                          </p:val>
                                        </p:tav>
                                        <p:tav tm="100000">
                                          <p:val>
                                            <p:fltVal val="1"/>
                                          </p:val>
                                        </p:tav>
                                      </p:tavLst>
                                    </p:anim>
                                    <p:anim calcmode="lin" valueType="num">
                                      <p:cBhvr>
                                        <p:cTn id="276" dur="664" tmFilter="0, 0; 0.125,0.2665; 0.25,0.4; 0.375,0.465; 0.5,0.5;  0.625,0.535; 0.75,0.6; 0.875,0.7335; 1,1">
                                          <p:stCondLst>
                                            <p:cond delay="664"/>
                                          </p:stCondLst>
                                        </p:cTn>
                                        <p:tgtEl>
                                          <p:spTgt spid="58"/>
                                        </p:tgtEl>
                                        <p:attrNameLst>
                                          <p:attrName>ppt_y</p:attrName>
                                        </p:attrNameLst>
                                      </p:cBhvr>
                                      <p:tavLst>
                                        <p:tav tm="0" fmla="#ppt_y-sin(pi*$)/9">
                                          <p:val>
                                            <p:fltVal val="0"/>
                                          </p:val>
                                        </p:tav>
                                        <p:tav tm="100000">
                                          <p:val>
                                            <p:fltVal val="1"/>
                                          </p:val>
                                        </p:tav>
                                      </p:tavLst>
                                    </p:anim>
                                    <p:anim calcmode="lin" valueType="num">
                                      <p:cBhvr>
                                        <p:cTn id="277" dur="332" tmFilter="0, 0; 0.125,0.2665; 0.25,0.4; 0.375,0.465; 0.5,0.5;  0.625,0.535; 0.75,0.6; 0.875,0.7335; 1,1">
                                          <p:stCondLst>
                                            <p:cond delay="1324"/>
                                          </p:stCondLst>
                                        </p:cTn>
                                        <p:tgtEl>
                                          <p:spTgt spid="58"/>
                                        </p:tgtEl>
                                        <p:attrNameLst>
                                          <p:attrName>ppt_y</p:attrName>
                                        </p:attrNameLst>
                                      </p:cBhvr>
                                      <p:tavLst>
                                        <p:tav tm="0" fmla="#ppt_y-sin(pi*$)/27">
                                          <p:val>
                                            <p:fltVal val="0"/>
                                          </p:val>
                                        </p:tav>
                                        <p:tav tm="100000">
                                          <p:val>
                                            <p:fltVal val="1"/>
                                          </p:val>
                                        </p:tav>
                                      </p:tavLst>
                                    </p:anim>
                                    <p:anim calcmode="lin" valueType="num">
                                      <p:cBhvr>
                                        <p:cTn id="278" dur="164" tmFilter="0, 0; 0.125,0.2665; 0.25,0.4; 0.375,0.465; 0.5,0.5;  0.625,0.535; 0.75,0.6; 0.875,0.7335; 1,1">
                                          <p:stCondLst>
                                            <p:cond delay="1656"/>
                                          </p:stCondLst>
                                        </p:cTn>
                                        <p:tgtEl>
                                          <p:spTgt spid="58"/>
                                        </p:tgtEl>
                                        <p:attrNameLst>
                                          <p:attrName>ppt_y</p:attrName>
                                        </p:attrNameLst>
                                      </p:cBhvr>
                                      <p:tavLst>
                                        <p:tav tm="0" fmla="#ppt_y-sin(pi*$)/81">
                                          <p:val>
                                            <p:fltVal val="0"/>
                                          </p:val>
                                        </p:tav>
                                        <p:tav tm="100000">
                                          <p:val>
                                            <p:fltVal val="1"/>
                                          </p:val>
                                        </p:tav>
                                      </p:tavLst>
                                    </p:anim>
                                    <p:animScale>
                                      <p:cBhvr>
                                        <p:cTn id="279" dur="26">
                                          <p:stCondLst>
                                            <p:cond delay="650"/>
                                          </p:stCondLst>
                                        </p:cTn>
                                        <p:tgtEl>
                                          <p:spTgt spid="58"/>
                                        </p:tgtEl>
                                      </p:cBhvr>
                                      <p:to x="100000" y="60000"/>
                                    </p:animScale>
                                    <p:animScale>
                                      <p:cBhvr>
                                        <p:cTn id="280" dur="166" decel="50000">
                                          <p:stCondLst>
                                            <p:cond delay="676"/>
                                          </p:stCondLst>
                                        </p:cTn>
                                        <p:tgtEl>
                                          <p:spTgt spid="58"/>
                                        </p:tgtEl>
                                      </p:cBhvr>
                                      <p:to x="100000" y="100000"/>
                                    </p:animScale>
                                    <p:animScale>
                                      <p:cBhvr>
                                        <p:cTn id="281" dur="26">
                                          <p:stCondLst>
                                            <p:cond delay="1312"/>
                                          </p:stCondLst>
                                        </p:cTn>
                                        <p:tgtEl>
                                          <p:spTgt spid="58"/>
                                        </p:tgtEl>
                                      </p:cBhvr>
                                      <p:to x="100000" y="80000"/>
                                    </p:animScale>
                                    <p:animScale>
                                      <p:cBhvr>
                                        <p:cTn id="282" dur="166" decel="50000">
                                          <p:stCondLst>
                                            <p:cond delay="1338"/>
                                          </p:stCondLst>
                                        </p:cTn>
                                        <p:tgtEl>
                                          <p:spTgt spid="58"/>
                                        </p:tgtEl>
                                      </p:cBhvr>
                                      <p:to x="100000" y="100000"/>
                                    </p:animScale>
                                    <p:animScale>
                                      <p:cBhvr>
                                        <p:cTn id="283" dur="26">
                                          <p:stCondLst>
                                            <p:cond delay="1642"/>
                                          </p:stCondLst>
                                        </p:cTn>
                                        <p:tgtEl>
                                          <p:spTgt spid="58"/>
                                        </p:tgtEl>
                                      </p:cBhvr>
                                      <p:to x="100000" y="90000"/>
                                    </p:animScale>
                                    <p:animScale>
                                      <p:cBhvr>
                                        <p:cTn id="284" dur="166" decel="50000">
                                          <p:stCondLst>
                                            <p:cond delay="1668"/>
                                          </p:stCondLst>
                                        </p:cTn>
                                        <p:tgtEl>
                                          <p:spTgt spid="58"/>
                                        </p:tgtEl>
                                      </p:cBhvr>
                                      <p:to x="100000" y="100000"/>
                                    </p:animScale>
                                    <p:animScale>
                                      <p:cBhvr>
                                        <p:cTn id="285" dur="26">
                                          <p:stCondLst>
                                            <p:cond delay="1808"/>
                                          </p:stCondLst>
                                        </p:cTn>
                                        <p:tgtEl>
                                          <p:spTgt spid="58"/>
                                        </p:tgtEl>
                                      </p:cBhvr>
                                      <p:to x="100000" y="95000"/>
                                    </p:animScale>
                                    <p:animScale>
                                      <p:cBhvr>
                                        <p:cTn id="286" dur="166" decel="50000">
                                          <p:stCondLst>
                                            <p:cond delay="1834"/>
                                          </p:stCondLst>
                                        </p:cTn>
                                        <p:tgtEl>
                                          <p:spTgt spid="58"/>
                                        </p:tgtEl>
                                      </p:cBhvr>
                                      <p:to x="100000" y="100000"/>
                                    </p:animScale>
                                  </p:childTnLst>
                                </p:cTn>
                              </p:par>
                              <p:par>
                                <p:cTn id="287" presetID="2" presetClass="exit" presetSubtype="4" fill="hold" grpId="4" nodeType="withEffect">
                                  <p:stCondLst>
                                    <p:cond delay="0"/>
                                  </p:stCondLst>
                                  <p:childTnLst>
                                    <p:anim calcmode="lin" valueType="num">
                                      <p:cBhvr additive="base">
                                        <p:cTn id="288" dur="500"/>
                                        <p:tgtEl>
                                          <p:spTgt spid="57"/>
                                        </p:tgtEl>
                                        <p:attrNameLst>
                                          <p:attrName>ppt_x</p:attrName>
                                        </p:attrNameLst>
                                      </p:cBhvr>
                                      <p:tavLst>
                                        <p:tav tm="0">
                                          <p:val>
                                            <p:strVal val="ppt_x"/>
                                          </p:val>
                                        </p:tav>
                                        <p:tav tm="100000">
                                          <p:val>
                                            <p:strVal val="ppt_x"/>
                                          </p:val>
                                        </p:tav>
                                      </p:tavLst>
                                    </p:anim>
                                    <p:anim calcmode="lin" valueType="num">
                                      <p:cBhvr additive="base">
                                        <p:cTn id="289" dur="500"/>
                                        <p:tgtEl>
                                          <p:spTgt spid="57"/>
                                        </p:tgtEl>
                                        <p:attrNameLst>
                                          <p:attrName>ppt_y</p:attrName>
                                        </p:attrNameLst>
                                      </p:cBhvr>
                                      <p:tavLst>
                                        <p:tav tm="0">
                                          <p:val>
                                            <p:strVal val="ppt_y"/>
                                          </p:val>
                                        </p:tav>
                                        <p:tav tm="100000">
                                          <p:val>
                                            <p:strVal val="1+ppt_h/2"/>
                                          </p:val>
                                        </p:tav>
                                      </p:tavLst>
                                    </p:anim>
                                    <p:set>
                                      <p:cBhvr>
                                        <p:cTn id="290" dur="1" fill="hold">
                                          <p:stCondLst>
                                            <p:cond delay="499"/>
                                          </p:stCondLst>
                                        </p:cTn>
                                        <p:tgtEl>
                                          <p:spTgt spid="57"/>
                                        </p:tgtEl>
                                        <p:attrNameLst>
                                          <p:attrName>style.visibility</p:attrName>
                                        </p:attrNameLst>
                                      </p:cBhvr>
                                      <p:to>
                                        <p:strVal val="hidden"/>
                                      </p:to>
                                    </p:set>
                                  </p:childTnLst>
                                </p:cTn>
                              </p:par>
                            </p:childTnLst>
                          </p:cTn>
                        </p:par>
                      </p:childTnLst>
                    </p:cTn>
                  </p:par>
                </p:childTnLst>
              </p:cTn>
              <p:nextCondLst>
                <p:cond evt="onClick" delay="0">
                  <p:tgtEl>
                    <p:spTgt spid="57"/>
                  </p:tgtEl>
                </p:cond>
              </p:nextCondLst>
            </p:seq>
            <p:seq concurrent="1" nextAc="seek">
              <p:cTn id="291" restart="whenNotActive" fill="hold" evtFilter="cancelBubble" nodeType="interactiveSeq">
                <p:stCondLst>
                  <p:cond evt="onClick" delay="0">
                    <p:tgtEl>
                      <p:spTgt spid="9"/>
                    </p:tgtEl>
                  </p:cond>
                </p:stCondLst>
                <p:endSync evt="end" delay="0">
                  <p:rtn val="all"/>
                </p:endSync>
                <p:childTnLst>
                  <p:par>
                    <p:cTn id="292" fill="hold">
                      <p:stCondLst>
                        <p:cond delay="0"/>
                      </p:stCondLst>
                      <p:childTnLst>
                        <p:par>
                          <p:cTn id="293" fill="hold">
                            <p:stCondLst>
                              <p:cond delay="0"/>
                            </p:stCondLst>
                            <p:childTnLst>
                              <p:par>
                                <p:cTn id="294" presetID="53" presetClass="entr" presetSubtype="16" fill="hold" grpId="4" nodeType="clickEffect">
                                  <p:stCondLst>
                                    <p:cond delay="0"/>
                                  </p:stCondLst>
                                  <p:childTnLst>
                                    <p:set>
                                      <p:cBhvr>
                                        <p:cTn id="295" dur="1" fill="hold">
                                          <p:stCondLst>
                                            <p:cond delay="0"/>
                                          </p:stCondLst>
                                        </p:cTn>
                                        <p:tgtEl>
                                          <p:spTgt spid="59"/>
                                        </p:tgtEl>
                                        <p:attrNameLst>
                                          <p:attrName>style.visibility</p:attrName>
                                        </p:attrNameLst>
                                      </p:cBhvr>
                                      <p:to>
                                        <p:strVal val="visible"/>
                                      </p:to>
                                    </p:set>
                                    <p:anim calcmode="lin" valueType="num">
                                      <p:cBhvr>
                                        <p:cTn id="296" dur="500" fill="hold"/>
                                        <p:tgtEl>
                                          <p:spTgt spid="59"/>
                                        </p:tgtEl>
                                        <p:attrNameLst>
                                          <p:attrName>ppt_w</p:attrName>
                                        </p:attrNameLst>
                                      </p:cBhvr>
                                      <p:tavLst>
                                        <p:tav tm="0">
                                          <p:val>
                                            <p:fltVal val="0"/>
                                          </p:val>
                                        </p:tav>
                                        <p:tav tm="100000">
                                          <p:val>
                                            <p:strVal val="#ppt_w"/>
                                          </p:val>
                                        </p:tav>
                                      </p:tavLst>
                                    </p:anim>
                                    <p:anim calcmode="lin" valueType="num">
                                      <p:cBhvr>
                                        <p:cTn id="297" dur="500" fill="hold"/>
                                        <p:tgtEl>
                                          <p:spTgt spid="59"/>
                                        </p:tgtEl>
                                        <p:attrNameLst>
                                          <p:attrName>ppt_h</p:attrName>
                                        </p:attrNameLst>
                                      </p:cBhvr>
                                      <p:tavLst>
                                        <p:tav tm="0">
                                          <p:val>
                                            <p:fltVal val="0"/>
                                          </p:val>
                                        </p:tav>
                                        <p:tav tm="100000">
                                          <p:val>
                                            <p:strVal val="#ppt_h"/>
                                          </p:val>
                                        </p:tav>
                                      </p:tavLst>
                                    </p:anim>
                                    <p:animEffect transition="in" filter="fade">
                                      <p:cBhvr>
                                        <p:cTn id="298" dur="500"/>
                                        <p:tgtEl>
                                          <p:spTgt spid="59"/>
                                        </p:tgtEl>
                                      </p:cBhvr>
                                    </p:animEffect>
                                  </p:childTnLst>
                                </p:cTn>
                              </p:par>
                            </p:childTnLst>
                          </p:cTn>
                        </p:par>
                      </p:childTnLst>
                    </p:cTn>
                  </p:par>
                  <p:par>
                    <p:cTn id="299" fill="hold">
                      <p:stCondLst>
                        <p:cond delay="indefinite"/>
                      </p:stCondLst>
                      <p:childTnLst>
                        <p:par>
                          <p:cTn id="300" fill="hold">
                            <p:stCondLst>
                              <p:cond delay="0"/>
                            </p:stCondLst>
                            <p:childTnLst>
                              <p:par>
                                <p:cTn id="301" presetID="19" presetClass="emph" presetSubtype="0" fill="hold" grpId="0" nodeType="clickEffect">
                                  <p:stCondLst>
                                    <p:cond delay="0"/>
                                  </p:stCondLst>
                                  <p:childTnLst>
                                    <p:animClr clrSpc="rgb" dir="cw">
                                      <p:cBhvr override="childStyle">
                                        <p:cTn id="302" dur="500" fill="hold"/>
                                        <p:tgtEl>
                                          <p:spTgt spid="38"/>
                                        </p:tgtEl>
                                        <p:attrNameLst>
                                          <p:attrName>style.color</p:attrName>
                                        </p:attrNameLst>
                                      </p:cBhvr>
                                      <p:to>
                                        <a:srgbClr val="9BBB59"/>
                                      </p:to>
                                    </p:animClr>
                                    <p:animClr clrSpc="rgb" dir="cw">
                                      <p:cBhvr>
                                        <p:cTn id="303" dur="500" fill="hold"/>
                                        <p:tgtEl>
                                          <p:spTgt spid="38"/>
                                        </p:tgtEl>
                                        <p:attrNameLst>
                                          <p:attrName>fillcolor</p:attrName>
                                        </p:attrNameLst>
                                      </p:cBhvr>
                                      <p:to>
                                        <a:srgbClr val="9BBB59"/>
                                      </p:to>
                                    </p:animClr>
                                    <p:set>
                                      <p:cBhvr>
                                        <p:cTn id="304" dur="500" fill="hold"/>
                                        <p:tgtEl>
                                          <p:spTgt spid="38"/>
                                        </p:tgtEl>
                                        <p:attrNameLst>
                                          <p:attrName>fill.type</p:attrName>
                                        </p:attrNameLst>
                                      </p:cBhvr>
                                      <p:to>
                                        <p:strVal val="solid"/>
                                      </p:to>
                                    </p:set>
                                    <p:set>
                                      <p:cBhvr>
                                        <p:cTn id="305" dur="500" fill="hold"/>
                                        <p:tgtEl>
                                          <p:spTgt spid="38"/>
                                        </p:tgtEl>
                                        <p:attrNameLst>
                                          <p:attrName>fill.on</p:attrName>
                                        </p:attrNameLst>
                                      </p:cBhvr>
                                      <p:to>
                                        <p:strVal val="true"/>
                                      </p:to>
                                    </p:set>
                                  </p:childTnLst>
                                </p:cTn>
                              </p:par>
                              <p:par>
                                <p:cTn id="306" presetID="19" presetClass="emph" presetSubtype="0" fill="hold" grpId="0" nodeType="withEffect">
                                  <p:stCondLst>
                                    <p:cond delay="0"/>
                                  </p:stCondLst>
                                  <p:childTnLst>
                                    <p:animClr clrSpc="rgb" dir="cw">
                                      <p:cBhvr override="childStyle">
                                        <p:cTn id="307" dur="500" fill="hold"/>
                                        <p:tgtEl>
                                          <p:spTgt spid="39"/>
                                        </p:tgtEl>
                                        <p:attrNameLst>
                                          <p:attrName>style.color</p:attrName>
                                        </p:attrNameLst>
                                      </p:cBhvr>
                                      <p:to>
                                        <a:srgbClr val="9BBB59"/>
                                      </p:to>
                                    </p:animClr>
                                    <p:animClr clrSpc="rgb" dir="cw">
                                      <p:cBhvr>
                                        <p:cTn id="308" dur="500" fill="hold"/>
                                        <p:tgtEl>
                                          <p:spTgt spid="39"/>
                                        </p:tgtEl>
                                        <p:attrNameLst>
                                          <p:attrName>fillcolor</p:attrName>
                                        </p:attrNameLst>
                                      </p:cBhvr>
                                      <p:to>
                                        <a:srgbClr val="9BBB59"/>
                                      </p:to>
                                    </p:animClr>
                                    <p:set>
                                      <p:cBhvr>
                                        <p:cTn id="309" dur="500" fill="hold"/>
                                        <p:tgtEl>
                                          <p:spTgt spid="39"/>
                                        </p:tgtEl>
                                        <p:attrNameLst>
                                          <p:attrName>fill.type</p:attrName>
                                        </p:attrNameLst>
                                      </p:cBhvr>
                                      <p:to>
                                        <p:strVal val="solid"/>
                                      </p:to>
                                    </p:set>
                                    <p:set>
                                      <p:cBhvr>
                                        <p:cTn id="310" dur="500" fill="hold"/>
                                        <p:tgtEl>
                                          <p:spTgt spid="39"/>
                                        </p:tgtEl>
                                        <p:attrNameLst>
                                          <p:attrName>fill.on</p:attrName>
                                        </p:attrNameLst>
                                      </p:cBhvr>
                                      <p:to>
                                        <p:strVal val="true"/>
                                      </p:to>
                                    </p:set>
                                  </p:childTnLst>
                                </p:cTn>
                              </p:par>
                              <p:par>
                                <p:cTn id="311" presetID="19" presetClass="emph" presetSubtype="0" fill="hold" grpId="0" nodeType="withEffect">
                                  <p:stCondLst>
                                    <p:cond delay="0"/>
                                  </p:stCondLst>
                                  <p:childTnLst>
                                    <p:animClr clrSpc="rgb" dir="cw">
                                      <p:cBhvr override="childStyle">
                                        <p:cTn id="312" dur="500" fill="hold"/>
                                        <p:tgtEl>
                                          <p:spTgt spid="40"/>
                                        </p:tgtEl>
                                        <p:attrNameLst>
                                          <p:attrName>style.color</p:attrName>
                                        </p:attrNameLst>
                                      </p:cBhvr>
                                      <p:to>
                                        <a:srgbClr val="9BBB59"/>
                                      </p:to>
                                    </p:animClr>
                                    <p:animClr clrSpc="rgb" dir="cw">
                                      <p:cBhvr>
                                        <p:cTn id="313" dur="500" fill="hold"/>
                                        <p:tgtEl>
                                          <p:spTgt spid="40"/>
                                        </p:tgtEl>
                                        <p:attrNameLst>
                                          <p:attrName>fillcolor</p:attrName>
                                        </p:attrNameLst>
                                      </p:cBhvr>
                                      <p:to>
                                        <a:srgbClr val="9BBB59"/>
                                      </p:to>
                                    </p:animClr>
                                    <p:set>
                                      <p:cBhvr>
                                        <p:cTn id="314" dur="500" fill="hold"/>
                                        <p:tgtEl>
                                          <p:spTgt spid="40"/>
                                        </p:tgtEl>
                                        <p:attrNameLst>
                                          <p:attrName>fill.type</p:attrName>
                                        </p:attrNameLst>
                                      </p:cBhvr>
                                      <p:to>
                                        <p:strVal val="solid"/>
                                      </p:to>
                                    </p:set>
                                    <p:set>
                                      <p:cBhvr>
                                        <p:cTn id="315" dur="500" fill="hold"/>
                                        <p:tgtEl>
                                          <p:spTgt spid="40"/>
                                        </p:tgtEl>
                                        <p:attrNameLst>
                                          <p:attrName>fill.on</p:attrName>
                                        </p:attrNameLst>
                                      </p:cBhvr>
                                      <p:to>
                                        <p:strVal val="true"/>
                                      </p:to>
                                    </p:set>
                                  </p:childTnLst>
                                </p:cTn>
                              </p:par>
                              <p:par>
                                <p:cTn id="316" presetID="19" presetClass="emph" presetSubtype="0" fill="hold" grpId="0" nodeType="withEffect">
                                  <p:stCondLst>
                                    <p:cond delay="0"/>
                                  </p:stCondLst>
                                  <p:childTnLst>
                                    <p:animClr clrSpc="rgb" dir="cw">
                                      <p:cBhvr override="childStyle">
                                        <p:cTn id="317" dur="500" fill="hold"/>
                                        <p:tgtEl>
                                          <p:spTgt spid="41"/>
                                        </p:tgtEl>
                                        <p:attrNameLst>
                                          <p:attrName>style.color</p:attrName>
                                        </p:attrNameLst>
                                      </p:cBhvr>
                                      <p:to>
                                        <a:srgbClr val="9BBB59"/>
                                      </p:to>
                                    </p:animClr>
                                    <p:animClr clrSpc="rgb" dir="cw">
                                      <p:cBhvr>
                                        <p:cTn id="318" dur="500" fill="hold"/>
                                        <p:tgtEl>
                                          <p:spTgt spid="41"/>
                                        </p:tgtEl>
                                        <p:attrNameLst>
                                          <p:attrName>fillcolor</p:attrName>
                                        </p:attrNameLst>
                                      </p:cBhvr>
                                      <p:to>
                                        <a:srgbClr val="9BBB59"/>
                                      </p:to>
                                    </p:animClr>
                                    <p:set>
                                      <p:cBhvr>
                                        <p:cTn id="319" dur="500" fill="hold"/>
                                        <p:tgtEl>
                                          <p:spTgt spid="41"/>
                                        </p:tgtEl>
                                        <p:attrNameLst>
                                          <p:attrName>fill.type</p:attrName>
                                        </p:attrNameLst>
                                      </p:cBhvr>
                                      <p:to>
                                        <p:strVal val="solid"/>
                                      </p:to>
                                    </p:set>
                                    <p:set>
                                      <p:cBhvr>
                                        <p:cTn id="320" dur="500" fill="hold"/>
                                        <p:tgtEl>
                                          <p:spTgt spid="41"/>
                                        </p:tgtEl>
                                        <p:attrNameLst>
                                          <p:attrName>fill.on</p:attrName>
                                        </p:attrNameLst>
                                      </p:cBhvr>
                                      <p:to>
                                        <p:strVal val="true"/>
                                      </p:to>
                                    </p:set>
                                  </p:childTnLst>
                                </p:cTn>
                              </p:par>
                              <p:par>
                                <p:cTn id="321" presetID="19" presetClass="emph" presetSubtype="0" fill="hold" grpId="0" nodeType="withEffect">
                                  <p:stCondLst>
                                    <p:cond delay="0"/>
                                  </p:stCondLst>
                                  <p:childTnLst>
                                    <p:animClr clrSpc="rgb" dir="cw">
                                      <p:cBhvr override="childStyle">
                                        <p:cTn id="322" dur="500" fill="hold"/>
                                        <p:tgtEl>
                                          <p:spTgt spid="42"/>
                                        </p:tgtEl>
                                        <p:attrNameLst>
                                          <p:attrName>style.color</p:attrName>
                                        </p:attrNameLst>
                                      </p:cBhvr>
                                      <p:to>
                                        <a:srgbClr val="9BBB59"/>
                                      </p:to>
                                    </p:animClr>
                                    <p:animClr clrSpc="rgb" dir="cw">
                                      <p:cBhvr>
                                        <p:cTn id="323" dur="500" fill="hold"/>
                                        <p:tgtEl>
                                          <p:spTgt spid="42"/>
                                        </p:tgtEl>
                                        <p:attrNameLst>
                                          <p:attrName>fillcolor</p:attrName>
                                        </p:attrNameLst>
                                      </p:cBhvr>
                                      <p:to>
                                        <a:srgbClr val="9BBB59"/>
                                      </p:to>
                                    </p:animClr>
                                    <p:set>
                                      <p:cBhvr>
                                        <p:cTn id="324" dur="500" fill="hold"/>
                                        <p:tgtEl>
                                          <p:spTgt spid="42"/>
                                        </p:tgtEl>
                                        <p:attrNameLst>
                                          <p:attrName>fill.type</p:attrName>
                                        </p:attrNameLst>
                                      </p:cBhvr>
                                      <p:to>
                                        <p:strVal val="solid"/>
                                      </p:to>
                                    </p:set>
                                    <p:set>
                                      <p:cBhvr>
                                        <p:cTn id="325" dur="500" fill="hold"/>
                                        <p:tgtEl>
                                          <p:spTgt spid="42"/>
                                        </p:tgtEl>
                                        <p:attrNameLst>
                                          <p:attrName>fill.on</p:attrName>
                                        </p:attrNameLst>
                                      </p:cBhvr>
                                      <p:to>
                                        <p:strVal val="true"/>
                                      </p:to>
                                    </p:set>
                                  </p:childTnLst>
                                </p:cTn>
                              </p:par>
                              <p:par>
                                <p:cTn id="326" presetID="19" presetClass="emph" presetSubtype="0" fill="hold" grpId="0" nodeType="withEffect">
                                  <p:stCondLst>
                                    <p:cond delay="0"/>
                                  </p:stCondLst>
                                  <p:childTnLst>
                                    <p:animClr clrSpc="rgb" dir="cw">
                                      <p:cBhvr override="childStyle">
                                        <p:cTn id="327" dur="500" fill="hold"/>
                                        <p:tgtEl>
                                          <p:spTgt spid="43"/>
                                        </p:tgtEl>
                                        <p:attrNameLst>
                                          <p:attrName>style.color</p:attrName>
                                        </p:attrNameLst>
                                      </p:cBhvr>
                                      <p:to>
                                        <a:srgbClr val="9BBB59"/>
                                      </p:to>
                                    </p:animClr>
                                    <p:animClr clrSpc="rgb" dir="cw">
                                      <p:cBhvr>
                                        <p:cTn id="328" dur="500" fill="hold"/>
                                        <p:tgtEl>
                                          <p:spTgt spid="43"/>
                                        </p:tgtEl>
                                        <p:attrNameLst>
                                          <p:attrName>fillcolor</p:attrName>
                                        </p:attrNameLst>
                                      </p:cBhvr>
                                      <p:to>
                                        <a:srgbClr val="9BBB59"/>
                                      </p:to>
                                    </p:animClr>
                                    <p:set>
                                      <p:cBhvr>
                                        <p:cTn id="329" dur="500" fill="hold"/>
                                        <p:tgtEl>
                                          <p:spTgt spid="43"/>
                                        </p:tgtEl>
                                        <p:attrNameLst>
                                          <p:attrName>fill.type</p:attrName>
                                        </p:attrNameLst>
                                      </p:cBhvr>
                                      <p:to>
                                        <p:strVal val="solid"/>
                                      </p:to>
                                    </p:set>
                                    <p:set>
                                      <p:cBhvr>
                                        <p:cTn id="330" dur="500" fill="hold"/>
                                        <p:tgtEl>
                                          <p:spTgt spid="43"/>
                                        </p:tgtEl>
                                        <p:attrNameLst>
                                          <p:attrName>fill.on</p:attrName>
                                        </p:attrNameLst>
                                      </p:cBhvr>
                                      <p:to>
                                        <p:strVal val="true"/>
                                      </p:to>
                                    </p:set>
                                  </p:childTnLst>
                                </p:cTn>
                              </p:par>
                            </p:childTnLst>
                          </p:cTn>
                        </p:par>
                      </p:childTnLst>
                    </p:cTn>
                  </p:par>
                  <p:par>
                    <p:cTn id="331" fill="hold">
                      <p:stCondLst>
                        <p:cond delay="indefinite"/>
                      </p:stCondLst>
                      <p:childTnLst>
                        <p:par>
                          <p:cTn id="332" fill="hold">
                            <p:stCondLst>
                              <p:cond delay="0"/>
                            </p:stCondLst>
                            <p:childTnLst>
                              <p:par>
                                <p:cTn id="333" presetID="2" presetClass="exit" presetSubtype="4" fill="hold" grpId="6" nodeType="clickEffect">
                                  <p:stCondLst>
                                    <p:cond delay="0"/>
                                  </p:stCondLst>
                                  <p:childTnLst>
                                    <p:anim calcmode="lin" valueType="num">
                                      <p:cBhvr additive="base">
                                        <p:cTn id="334" dur="500"/>
                                        <p:tgtEl>
                                          <p:spTgt spid="59"/>
                                        </p:tgtEl>
                                        <p:attrNameLst>
                                          <p:attrName>ppt_x</p:attrName>
                                        </p:attrNameLst>
                                      </p:cBhvr>
                                      <p:tavLst>
                                        <p:tav tm="0">
                                          <p:val>
                                            <p:strVal val="ppt_x"/>
                                          </p:val>
                                        </p:tav>
                                        <p:tav tm="100000">
                                          <p:val>
                                            <p:strVal val="ppt_x"/>
                                          </p:val>
                                        </p:tav>
                                      </p:tavLst>
                                    </p:anim>
                                    <p:anim calcmode="lin" valueType="num">
                                      <p:cBhvr additive="base">
                                        <p:cTn id="335" dur="500"/>
                                        <p:tgtEl>
                                          <p:spTgt spid="59"/>
                                        </p:tgtEl>
                                        <p:attrNameLst>
                                          <p:attrName>ppt_y</p:attrName>
                                        </p:attrNameLst>
                                      </p:cBhvr>
                                      <p:tavLst>
                                        <p:tav tm="0">
                                          <p:val>
                                            <p:strVal val="ppt_y"/>
                                          </p:val>
                                        </p:tav>
                                        <p:tav tm="100000">
                                          <p:val>
                                            <p:strVal val="1+ppt_h/2"/>
                                          </p:val>
                                        </p:tav>
                                      </p:tavLst>
                                    </p:anim>
                                    <p:set>
                                      <p:cBhvr>
                                        <p:cTn id="336" dur="1" fill="hold">
                                          <p:stCondLst>
                                            <p:cond delay="499"/>
                                          </p:stCondLst>
                                        </p:cTn>
                                        <p:tgtEl>
                                          <p:spTgt spid="59"/>
                                        </p:tgtEl>
                                        <p:attrNameLst>
                                          <p:attrName>style.visibility</p:attrName>
                                        </p:attrNameLst>
                                      </p:cBhvr>
                                      <p:to>
                                        <p:strVal val="hidden"/>
                                      </p:to>
                                    </p:set>
                                  </p:childTnLst>
                                </p:cTn>
                              </p:par>
                            </p:childTnLst>
                          </p:cTn>
                        </p:par>
                      </p:childTnLst>
                    </p:cTn>
                  </p:par>
                </p:childTnLst>
              </p:cTn>
              <p:nextCondLst>
                <p:cond evt="onClick" delay="0">
                  <p:tgtEl>
                    <p:spTgt spid="9"/>
                  </p:tgtEl>
                </p:cond>
              </p:nextCondLst>
            </p:seq>
            <p:seq concurrent="1" nextAc="seek">
              <p:cTn id="337" restart="whenNotActive" fill="hold" evtFilter="cancelBubble" nodeType="interactiveSeq">
                <p:stCondLst>
                  <p:cond evt="onClick" delay="0">
                    <p:tgtEl>
                      <p:spTgt spid="59"/>
                    </p:tgtEl>
                  </p:cond>
                </p:stCondLst>
                <p:endSync evt="end" delay="0">
                  <p:rtn val="all"/>
                </p:endSync>
                <p:childTnLst>
                  <p:par>
                    <p:cTn id="338" fill="hold">
                      <p:stCondLst>
                        <p:cond delay="0"/>
                      </p:stCondLst>
                      <p:childTnLst>
                        <p:par>
                          <p:cTn id="339" fill="hold">
                            <p:stCondLst>
                              <p:cond delay="0"/>
                            </p:stCondLst>
                            <p:childTnLst>
                              <p:par>
                                <p:cTn id="340" presetID="26" presetClass="entr" presetSubtype="0" fill="hold" grpId="0" nodeType="withEffect">
                                  <p:stCondLst>
                                    <p:cond delay="0"/>
                                  </p:stCondLst>
                                  <p:childTnLst>
                                    <p:set>
                                      <p:cBhvr>
                                        <p:cTn id="341" dur="1" fill="hold">
                                          <p:stCondLst>
                                            <p:cond delay="0"/>
                                          </p:stCondLst>
                                        </p:cTn>
                                        <p:tgtEl>
                                          <p:spTgt spid="60"/>
                                        </p:tgtEl>
                                        <p:attrNameLst>
                                          <p:attrName>style.visibility</p:attrName>
                                        </p:attrNameLst>
                                      </p:cBhvr>
                                      <p:to>
                                        <p:strVal val="visible"/>
                                      </p:to>
                                    </p:set>
                                    <p:animEffect transition="in" filter="wipe(down)">
                                      <p:cBhvr>
                                        <p:cTn id="342" dur="580">
                                          <p:stCondLst>
                                            <p:cond delay="0"/>
                                          </p:stCondLst>
                                        </p:cTn>
                                        <p:tgtEl>
                                          <p:spTgt spid="60"/>
                                        </p:tgtEl>
                                      </p:cBhvr>
                                    </p:animEffect>
                                    <p:anim calcmode="lin" valueType="num">
                                      <p:cBhvr>
                                        <p:cTn id="343" dur="1822" tmFilter="0,0; 0.14,0.36; 0.43,0.73; 0.71,0.91; 1.0,1.0">
                                          <p:stCondLst>
                                            <p:cond delay="0"/>
                                          </p:stCondLst>
                                        </p:cTn>
                                        <p:tgtEl>
                                          <p:spTgt spid="60"/>
                                        </p:tgtEl>
                                        <p:attrNameLst>
                                          <p:attrName>ppt_x</p:attrName>
                                        </p:attrNameLst>
                                      </p:cBhvr>
                                      <p:tavLst>
                                        <p:tav tm="0">
                                          <p:val>
                                            <p:strVal val="#ppt_x-0.25"/>
                                          </p:val>
                                        </p:tav>
                                        <p:tav tm="100000">
                                          <p:val>
                                            <p:strVal val="#ppt_x"/>
                                          </p:val>
                                        </p:tav>
                                      </p:tavLst>
                                    </p:anim>
                                    <p:anim calcmode="lin" valueType="num">
                                      <p:cBhvr>
                                        <p:cTn id="344" dur="664" tmFilter="0.0,0.0; 0.25,0.07; 0.50,0.2; 0.75,0.467; 1.0,1.0">
                                          <p:stCondLst>
                                            <p:cond delay="0"/>
                                          </p:stCondLst>
                                        </p:cTn>
                                        <p:tgtEl>
                                          <p:spTgt spid="60"/>
                                        </p:tgtEl>
                                        <p:attrNameLst>
                                          <p:attrName>ppt_y</p:attrName>
                                        </p:attrNameLst>
                                      </p:cBhvr>
                                      <p:tavLst>
                                        <p:tav tm="0" fmla="#ppt_y-sin(pi*$)/3">
                                          <p:val>
                                            <p:fltVal val="0.5"/>
                                          </p:val>
                                        </p:tav>
                                        <p:tav tm="100000">
                                          <p:val>
                                            <p:fltVal val="1"/>
                                          </p:val>
                                        </p:tav>
                                      </p:tavLst>
                                    </p:anim>
                                    <p:anim calcmode="lin" valueType="num">
                                      <p:cBhvr>
                                        <p:cTn id="345" dur="664" tmFilter="0, 0; 0.125,0.2665; 0.25,0.4; 0.375,0.465; 0.5,0.5;  0.625,0.535; 0.75,0.6; 0.875,0.7335; 1,1">
                                          <p:stCondLst>
                                            <p:cond delay="664"/>
                                          </p:stCondLst>
                                        </p:cTn>
                                        <p:tgtEl>
                                          <p:spTgt spid="60"/>
                                        </p:tgtEl>
                                        <p:attrNameLst>
                                          <p:attrName>ppt_y</p:attrName>
                                        </p:attrNameLst>
                                      </p:cBhvr>
                                      <p:tavLst>
                                        <p:tav tm="0" fmla="#ppt_y-sin(pi*$)/9">
                                          <p:val>
                                            <p:fltVal val="0"/>
                                          </p:val>
                                        </p:tav>
                                        <p:tav tm="100000">
                                          <p:val>
                                            <p:fltVal val="1"/>
                                          </p:val>
                                        </p:tav>
                                      </p:tavLst>
                                    </p:anim>
                                    <p:anim calcmode="lin" valueType="num">
                                      <p:cBhvr>
                                        <p:cTn id="346" dur="332" tmFilter="0, 0; 0.125,0.2665; 0.25,0.4; 0.375,0.465; 0.5,0.5;  0.625,0.535; 0.75,0.6; 0.875,0.7335; 1,1">
                                          <p:stCondLst>
                                            <p:cond delay="1324"/>
                                          </p:stCondLst>
                                        </p:cTn>
                                        <p:tgtEl>
                                          <p:spTgt spid="60"/>
                                        </p:tgtEl>
                                        <p:attrNameLst>
                                          <p:attrName>ppt_y</p:attrName>
                                        </p:attrNameLst>
                                      </p:cBhvr>
                                      <p:tavLst>
                                        <p:tav tm="0" fmla="#ppt_y-sin(pi*$)/27">
                                          <p:val>
                                            <p:fltVal val="0"/>
                                          </p:val>
                                        </p:tav>
                                        <p:tav tm="100000">
                                          <p:val>
                                            <p:fltVal val="1"/>
                                          </p:val>
                                        </p:tav>
                                      </p:tavLst>
                                    </p:anim>
                                    <p:anim calcmode="lin" valueType="num">
                                      <p:cBhvr>
                                        <p:cTn id="347" dur="164" tmFilter="0, 0; 0.125,0.2665; 0.25,0.4; 0.375,0.465; 0.5,0.5;  0.625,0.535; 0.75,0.6; 0.875,0.7335; 1,1">
                                          <p:stCondLst>
                                            <p:cond delay="1656"/>
                                          </p:stCondLst>
                                        </p:cTn>
                                        <p:tgtEl>
                                          <p:spTgt spid="60"/>
                                        </p:tgtEl>
                                        <p:attrNameLst>
                                          <p:attrName>ppt_y</p:attrName>
                                        </p:attrNameLst>
                                      </p:cBhvr>
                                      <p:tavLst>
                                        <p:tav tm="0" fmla="#ppt_y-sin(pi*$)/81">
                                          <p:val>
                                            <p:fltVal val="0"/>
                                          </p:val>
                                        </p:tav>
                                        <p:tav tm="100000">
                                          <p:val>
                                            <p:fltVal val="1"/>
                                          </p:val>
                                        </p:tav>
                                      </p:tavLst>
                                    </p:anim>
                                    <p:animScale>
                                      <p:cBhvr>
                                        <p:cTn id="348" dur="26">
                                          <p:stCondLst>
                                            <p:cond delay="650"/>
                                          </p:stCondLst>
                                        </p:cTn>
                                        <p:tgtEl>
                                          <p:spTgt spid="60"/>
                                        </p:tgtEl>
                                      </p:cBhvr>
                                      <p:to x="100000" y="60000"/>
                                    </p:animScale>
                                    <p:animScale>
                                      <p:cBhvr>
                                        <p:cTn id="349" dur="166" decel="50000">
                                          <p:stCondLst>
                                            <p:cond delay="676"/>
                                          </p:stCondLst>
                                        </p:cTn>
                                        <p:tgtEl>
                                          <p:spTgt spid="60"/>
                                        </p:tgtEl>
                                      </p:cBhvr>
                                      <p:to x="100000" y="100000"/>
                                    </p:animScale>
                                    <p:animScale>
                                      <p:cBhvr>
                                        <p:cTn id="350" dur="26">
                                          <p:stCondLst>
                                            <p:cond delay="1312"/>
                                          </p:stCondLst>
                                        </p:cTn>
                                        <p:tgtEl>
                                          <p:spTgt spid="60"/>
                                        </p:tgtEl>
                                      </p:cBhvr>
                                      <p:to x="100000" y="80000"/>
                                    </p:animScale>
                                    <p:animScale>
                                      <p:cBhvr>
                                        <p:cTn id="351" dur="166" decel="50000">
                                          <p:stCondLst>
                                            <p:cond delay="1338"/>
                                          </p:stCondLst>
                                        </p:cTn>
                                        <p:tgtEl>
                                          <p:spTgt spid="60"/>
                                        </p:tgtEl>
                                      </p:cBhvr>
                                      <p:to x="100000" y="100000"/>
                                    </p:animScale>
                                    <p:animScale>
                                      <p:cBhvr>
                                        <p:cTn id="352" dur="26">
                                          <p:stCondLst>
                                            <p:cond delay="1642"/>
                                          </p:stCondLst>
                                        </p:cTn>
                                        <p:tgtEl>
                                          <p:spTgt spid="60"/>
                                        </p:tgtEl>
                                      </p:cBhvr>
                                      <p:to x="100000" y="90000"/>
                                    </p:animScale>
                                    <p:animScale>
                                      <p:cBhvr>
                                        <p:cTn id="353" dur="166" decel="50000">
                                          <p:stCondLst>
                                            <p:cond delay="1668"/>
                                          </p:stCondLst>
                                        </p:cTn>
                                        <p:tgtEl>
                                          <p:spTgt spid="60"/>
                                        </p:tgtEl>
                                      </p:cBhvr>
                                      <p:to x="100000" y="100000"/>
                                    </p:animScale>
                                    <p:animScale>
                                      <p:cBhvr>
                                        <p:cTn id="354" dur="26">
                                          <p:stCondLst>
                                            <p:cond delay="1808"/>
                                          </p:stCondLst>
                                        </p:cTn>
                                        <p:tgtEl>
                                          <p:spTgt spid="60"/>
                                        </p:tgtEl>
                                      </p:cBhvr>
                                      <p:to x="100000" y="95000"/>
                                    </p:animScale>
                                    <p:animScale>
                                      <p:cBhvr>
                                        <p:cTn id="355" dur="166" decel="50000">
                                          <p:stCondLst>
                                            <p:cond delay="1834"/>
                                          </p:stCondLst>
                                        </p:cTn>
                                        <p:tgtEl>
                                          <p:spTgt spid="60"/>
                                        </p:tgtEl>
                                      </p:cBhvr>
                                      <p:to x="100000" y="100000"/>
                                    </p:animScale>
                                  </p:childTnLst>
                                </p:cTn>
                              </p:par>
                              <p:par>
                                <p:cTn id="356" presetID="2" presetClass="exit" presetSubtype="4" fill="hold" grpId="5" nodeType="withEffect">
                                  <p:stCondLst>
                                    <p:cond delay="0"/>
                                  </p:stCondLst>
                                  <p:childTnLst>
                                    <p:anim calcmode="lin" valueType="num">
                                      <p:cBhvr additive="base">
                                        <p:cTn id="357" dur="500"/>
                                        <p:tgtEl>
                                          <p:spTgt spid="59"/>
                                        </p:tgtEl>
                                        <p:attrNameLst>
                                          <p:attrName>ppt_x</p:attrName>
                                        </p:attrNameLst>
                                      </p:cBhvr>
                                      <p:tavLst>
                                        <p:tav tm="0">
                                          <p:val>
                                            <p:strVal val="ppt_x"/>
                                          </p:val>
                                        </p:tav>
                                        <p:tav tm="100000">
                                          <p:val>
                                            <p:strVal val="ppt_x"/>
                                          </p:val>
                                        </p:tav>
                                      </p:tavLst>
                                    </p:anim>
                                    <p:anim calcmode="lin" valueType="num">
                                      <p:cBhvr additive="base">
                                        <p:cTn id="358" dur="500"/>
                                        <p:tgtEl>
                                          <p:spTgt spid="59"/>
                                        </p:tgtEl>
                                        <p:attrNameLst>
                                          <p:attrName>ppt_y</p:attrName>
                                        </p:attrNameLst>
                                      </p:cBhvr>
                                      <p:tavLst>
                                        <p:tav tm="0">
                                          <p:val>
                                            <p:strVal val="ppt_y"/>
                                          </p:val>
                                        </p:tav>
                                        <p:tav tm="100000">
                                          <p:val>
                                            <p:strVal val="1+ppt_h/2"/>
                                          </p:val>
                                        </p:tav>
                                      </p:tavLst>
                                    </p:anim>
                                    <p:set>
                                      <p:cBhvr>
                                        <p:cTn id="359" dur="1" fill="hold">
                                          <p:stCondLst>
                                            <p:cond delay="499"/>
                                          </p:stCondLst>
                                        </p:cTn>
                                        <p:tgtEl>
                                          <p:spTgt spid="59"/>
                                        </p:tgtEl>
                                        <p:attrNameLst>
                                          <p:attrName>style.visibility</p:attrName>
                                        </p:attrNameLst>
                                      </p:cBhvr>
                                      <p:to>
                                        <p:strVal val="hidden"/>
                                      </p:to>
                                    </p:set>
                                  </p:childTnLst>
                                </p:cTn>
                              </p:par>
                            </p:childTnLst>
                          </p:cTn>
                        </p:par>
                      </p:childTnLst>
                    </p:cTn>
                  </p:par>
                </p:childTnLst>
              </p:cTn>
              <p:nextCondLst>
                <p:cond evt="onClick" delay="0">
                  <p:tgtEl>
                    <p:spTgt spid="59"/>
                  </p:tgtEl>
                </p:cond>
              </p:nextCondLst>
            </p:seq>
            <p:seq concurrent="1" nextAc="seek">
              <p:cTn id="360" restart="whenNotActive" fill="hold" evtFilter="cancelBubble" nodeType="interactiveSeq">
                <p:stCondLst>
                  <p:cond evt="onClick" delay="0">
                    <p:tgtEl>
                      <p:spTgt spid="10"/>
                    </p:tgtEl>
                  </p:cond>
                </p:stCondLst>
                <p:endSync evt="end" delay="0">
                  <p:rtn val="all"/>
                </p:endSync>
                <p:childTnLst>
                  <p:par>
                    <p:cTn id="361" fill="hold">
                      <p:stCondLst>
                        <p:cond delay="0"/>
                      </p:stCondLst>
                      <p:childTnLst>
                        <p:par>
                          <p:cTn id="362" fill="hold">
                            <p:stCondLst>
                              <p:cond delay="0"/>
                            </p:stCondLst>
                            <p:childTnLst>
                              <p:par>
                                <p:cTn id="363" presetID="53" presetClass="entr" presetSubtype="16" fill="hold" grpId="5" nodeType="clickEffect">
                                  <p:stCondLst>
                                    <p:cond delay="0"/>
                                  </p:stCondLst>
                                  <p:childTnLst>
                                    <p:set>
                                      <p:cBhvr>
                                        <p:cTn id="364" dur="1" fill="hold">
                                          <p:stCondLst>
                                            <p:cond delay="0"/>
                                          </p:stCondLst>
                                        </p:cTn>
                                        <p:tgtEl>
                                          <p:spTgt spid="61"/>
                                        </p:tgtEl>
                                        <p:attrNameLst>
                                          <p:attrName>style.visibility</p:attrName>
                                        </p:attrNameLst>
                                      </p:cBhvr>
                                      <p:to>
                                        <p:strVal val="visible"/>
                                      </p:to>
                                    </p:set>
                                    <p:anim calcmode="lin" valueType="num">
                                      <p:cBhvr>
                                        <p:cTn id="365" dur="500" fill="hold"/>
                                        <p:tgtEl>
                                          <p:spTgt spid="61"/>
                                        </p:tgtEl>
                                        <p:attrNameLst>
                                          <p:attrName>ppt_w</p:attrName>
                                        </p:attrNameLst>
                                      </p:cBhvr>
                                      <p:tavLst>
                                        <p:tav tm="0">
                                          <p:val>
                                            <p:fltVal val="0"/>
                                          </p:val>
                                        </p:tav>
                                        <p:tav tm="100000">
                                          <p:val>
                                            <p:strVal val="#ppt_w"/>
                                          </p:val>
                                        </p:tav>
                                      </p:tavLst>
                                    </p:anim>
                                    <p:anim calcmode="lin" valueType="num">
                                      <p:cBhvr>
                                        <p:cTn id="366" dur="500" fill="hold"/>
                                        <p:tgtEl>
                                          <p:spTgt spid="61"/>
                                        </p:tgtEl>
                                        <p:attrNameLst>
                                          <p:attrName>ppt_h</p:attrName>
                                        </p:attrNameLst>
                                      </p:cBhvr>
                                      <p:tavLst>
                                        <p:tav tm="0">
                                          <p:val>
                                            <p:fltVal val="0"/>
                                          </p:val>
                                        </p:tav>
                                        <p:tav tm="100000">
                                          <p:val>
                                            <p:strVal val="#ppt_h"/>
                                          </p:val>
                                        </p:tav>
                                      </p:tavLst>
                                    </p:anim>
                                    <p:animEffect transition="in" filter="fade">
                                      <p:cBhvr>
                                        <p:cTn id="367" dur="500"/>
                                        <p:tgtEl>
                                          <p:spTgt spid="61"/>
                                        </p:tgtEl>
                                      </p:cBhvr>
                                    </p:animEffect>
                                  </p:childTnLst>
                                </p:cTn>
                              </p:par>
                            </p:childTnLst>
                          </p:cTn>
                        </p:par>
                      </p:childTnLst>
                    </p:cTn>
                  </p:par>
                  <p:par>
                    <p:cTn id="368" fill="hold">
                      <p:stCondLst>
                        <p:cond delay="indefinite"/>
                      </p:stCondLst>
                      <p:childTnLst>
                        <p:par>
                          <p:cTn id="369" fill="hold">
                            <p:stCondLst>
                              <p:cond delay="0"/>
                            </p:stCondLst>
                            <p:childTnLst>
                              <p:par>
                                <p:cTn id="370" presetID="19" presetClass="emph" presetSubtype="0" fill="hold" grpId="0" nodeType="clickEffect">
                                  <p:stCondLst>
                                    <p:cond delay="0"/>
                                  </p:stCondLst>
                                  <p:childTnLst>
                                    <p:animClr clrSpc="rgb" dir="cw">
                                      <p:cBhvr override="childStyle">
                                        <p:cTn id="371" dur="500" fill="hold"/>
                                        <p:tgtEl>
                                          <p:spTgt spid="44"/>
                                        </p:tgtEl>
                                        <p:attrNameLst>
                                          <p:attrName>style.color</p:attrName>
                                        </p:attrNameLst>
                                      </p:cBhvr>
                                      <p:to>
                                        <a:srgbClr val="9BBB59"/>
                                      </p:to>
                                    </p:animClr>
                                    <p:animClr clrSpc="rgb" dir="cw">
                                      <p:cBhvr>
                                        <p:cTn id="372" dur="500" fill="hold"/>
                                        <p:tgtEl>
                                          <p:spTgt spid="44"/>
                                        </p:tgtEl>
                                        <p:attrNameLst>
                                          <p:attrName>fillcolor</p:attrName>
                                        </p:attrNameLst>
                                      </p:cBhvr>
                                      <p:to>
                                        <a:srgbClr val="9BBB59"/>
                                      </p:to>
                                    </p:animClr>
                                    <p:set>
                                      <p:cBhvr>
                                        <p:cTn id="373" dur="500" fill="hold"/>
                                        <p:tgtEl>
                                          <p:spTgt spid="44"/>
                                        </p:tgtEl>
                                        <p:attrNameLst>
                                          <p:attrName>fill.type</p:attrName>
                                        </p:attrNameLst>
                                      </p:cBhvr>
                                      <p:to>
                                        <p:strVal val="solid"/>
                                      </p:to>
                                    </p:set>
                                    <p:set>
                                      <p:cBhvr>
                                        <p:cTn id="374" dur="500" fill="hold"/>
                                        <p:tgtEl>
                                          <p:spTgt spid="44"/>
                                        </p:tgtEl>
                                        <p:attrNameLst>
                                          <p:attrName>fill.on</p:attrName>
                                        </p:attrNameLst>
                                      </p:cBhvr>
                                      <p:to>
                                        <p:strVal val="true"/>
                                      </p:to>
                                    </p:set>
                                  </p:childTnLst>
                                </p:cTn>
                              </p:par>
                              <p:par>
                                <p:cTn id="375" presetID="19" presetClass="emph" presetSubtype="0" fill="hold" grpId="0" nodeType="withEffect">
                                  <p:stCondLst>
                                    <p:cond delay="0"/>
                                  </p:stCondLst>
                                  <p:childTnLst>
                                    <p:animClr clrSpc="rgb" dir="cw">
                                      <p:cBhvr override="childStyle">
                                        <p:cTn id="376" dur="500" fill="hold"/>
                                        <p:tgtEl>
                                          <p:spTgt spid="45"/>
                                        </p:tgtEl>
                                        <p:attrNameLst>
                                          <p:attrName>style.color</p:attrName>
                                        </p:attrNameLst>
                                      </p:cBhvr>
                                      <p:to>
                                        <a:srgbClr val="9BBB59"/>
                                      </p:to>
                                    </p:animClr>
                                    <p:animClr clrSpc="rgb" dir="cw">
                                      <p:cBhvr>
                                        <p:cTn id="377" dur="500" fill="hold"/>
                                        <p:tgtEl>
                                          <p:spTgt spid="45"/>
                                        </p:tgtEl>
                                        <p:attrNameLst>
                                          <p:attrName>fillcolor</p:attrName>
                                        </p:attrNameLst>
                                      </p:cBhvr>
                                      <p:to>
                                        <a:srgbClr val="9BBB59"/>
                                      </p:to>
                                    </p:animClr>
                                    <p:set>
                                      <p:cBhvr>
                                        <p:cTn id="378" dur="500" fill="hold"/>
                                        <p:tgtEl>
                                          <p:spTgt spid="45"/>
                                        </p:tgtEl>
                                        <p:attrNameLst>
                                          <p:attrName>fill.type</p:attrName>
                                        </p:attrNameLst>
                                      </p:cBhvr>
                                      <p:to>
                                        <p:strVal val="solid"/>
                                      </p:to>
                                    </p:set>
                                    <p:set>
                                      <p:cBhvr>
                                        <p:cTn id="379" dur="500" fill="hold"/>
                                        <p:tgtEl>
                                          <p:spTgt spid="45"/>
                                        </p:tgtEl>
                                        <p:attrNameLst>
                                          <p:attrName>fill.on</p:attrName>
                                        </p:attrNameLst>
                                      </p:cBhvr>
                                      <p:to>
                                        <p:strVal val="true"/>
                                      </p:to>
                                    </p:set>
                                  </p:childTnLst>
                                </p:cTn>
                              </p:par>
                              <p:par>
                                <p:cTn id="380" presetID="19" presetClass="emph" presetSubtype="0" fill="hold" grpId="0" nodeType="withEffect">
                                  <p:stCondLst>
                                    <p:cond delay="0"/>
                                  </p:stCondLst>
                                  <p:childTnLst>
                                    <p:animClr clrSpc="rgb" dir="cw">
                                      <p:cBhvr override="childStyle">
                                        <p:cTn id="381" dur="500" fill="hold"/>
                                        <p:tgtEl>
                                          <p:spTgt spid="46"/>
                                        </p:tgtEl>
                                        <p:attrNameLst>
                                          <p:attrName>style.color</p:attrName>
                                        </p:attrNameLst>
                                      </p:cBhvr>
                                      <p:to>
                                        <a:srgbClr val="9BBB59"/>
                                      </p:to>
                                    </p:animClr>
                                    <p:animClr clrSpc="rgb" dir="cw">
                                      <p:cBhvr>
                                        <p:cTn id="382" dur="500" fill="hold"/>
                                        <p:tgtEl>
                                          <p:spTgt spid="46"/>
                                        </p:tgtEl>
                                        <p:attrNameLst>
                                          <p:attrName>fillcolor</p:attrName>
                                        </p:attrNameLst>
                                      </p:cBhvr>
                                      <p:to>
                                        <a:srgbClr val="9BBB59"/>
                                      </p:to>
                                    </p:animClr>
                                    <p:set>
                                      <p:cBhvr>
                                        <p:cTn id="383" dur="500" fill="hold"/>
                                        <p:tgtEl>
                                          <p:spTgt spid="46"/>
                                        </p:tgtEl>
                                        <p:attrNameLst>
                                          <p:attrName>fill.type</p:attrName>
                                        </p:attrNameLst>
                                      </p:cBhvr>
                                      <p:to>
                                        <p:strVal val="solid"/>
                                      </p:to>
                                    </p:set>
                                    <p:set>
                                      <p:cBhvr>
                                        <p:cTn id="384" dur="500" fill="hold"/>
                                        <p:tgtEl>
                                          <p:spTgt spid="46"/>
                                        </p:tgtEl>
                                        <p:attrNameLst>
                                          <p:attrName>fill.on</p:attrName>
                                        </p:attrNameLst>
                                      </p:cBhvr>
                                      <p:to>
                                        <p:strVal val="true"/>
                                      </p:to>
                                    </p:set>
                                  </p:childTnLst>
                                </p:cTn>
                              </p:par>
                              <p:par>
                                <p:cTn id="385" presetID="19" presetClass="emph" presetSubtype="0" fill="hold" grpId="0" nodeType="withEffect">
                                  <p:stCondLst>
                                    <p:cond delay="0"/>
                                  </p:stCondLst>
                                  <p:childTnLst>
                                    <p:animClr clrSpc="rgb" dir="cw">
                                      <p:cBhvr override="childStyle">
                                        <p:cTn id="386" dur="500" fill="hold"/>
                                        <p:tgtEl>
                                          <p:spTgt spid="47"/>
                                        </p:tgtEl>
                                        <p:attrNameLst>
                                          <p:attrName>style.color</p:attrName>
                                        </p:attrNameLst>
                                      </p:cBhvr>
                                      <p:to>
                                        <a:srgbClr val="9BBB59"/>
                                      </p:to>
                                    </p:animClr>
                                    <p:animClr clrSpc="rgb" dir="cw">
                                      <p:cBhvr>
                                        <p:cTn id="387" dur="500" fill="hold"/>
                                        <p:tgtEl>
                                          <p:spTgt spid="47"/>
                                        </p:tgtEl>
                                        <p:attrNameLst>
                                          <p:attrName>fillcolor</p:attrName>
                                        </p:attrNameLst>
                                      </p:cBhvr>
                                      <p:to>
                                        <a:srgbClr val="9BBB59"/>
                                      </p:to>
                                    </p:animClr>
                                    <p:set>
                                      <p:cBhvr>
                                        <p:cTn id="388" dur="500" fill="hold"/>
                                        <p:tgtEl>
                                          <p:spTgt spid="47"/>
                                        </p:tgtEl>
                                        <p:attrNameLst>
                                          <p:attrName>fill.type</p:attrName>
                                        </p:attrNameLst>
                                      </p:cBhvr>
                                      <p:to>
                                        <p:strVal val="solid"/>
                                      </p:to>
                                    </p:set>
                                    <p:set>
                                      <p:cBhvr>
                                        <p:cTn id="389" dur="500" fill="hold"/>
                                        <p:tgtEl>
                                          <p:spTgt spid="47"/>
                                        </p:tgtEl>
                                        <p:attrNameLst>
                                          <p:attrName>fill.on</p:attrName>
                                        </p:attrNameLst>
                                      </p:cBhvr>
                                      <p:to>
                                        <p:strVal val="true"/>
                                      </p:to>
                                    </p:set>
                                  </p:childTnLst>
                                </p:cTn>
                              </p:par>
                              <p:par>
                                <p:cTn id="390" presetID="19" presetClass="emph" presetSubtype="0" fill="hold" grpId="0" nodeType="withEffect">
                                  <p:stCondLst>
                                    <p:cond delay="0"/>
                                  </p:stCondLst>
                                  <p:childTnLst>
                                    <p:animClr clrSpc="rgb" dir="cw">
                                      <p:cBhvr override="childStyle">
                                        <p:cTn id="391" dur="500" fill="hold"/>
                                        <p:tgtEl>
                                          <p:spTgt spid="48"/>
                                        </p:tgtEl>
                                        <p:attrNameLst>
                                          <p:attrName>style.color</p:attrName>
                                        </p:attrNameLst>
                                      </p:cBhvr>
                                      <p:to>
                                        <a:srgbClr val="9BBB59"/>
                                      </p:to>
                                    </p:animClr>
                                    <p:animClr clrSpc="rgb" dir="cw">
                                      <p:cBhvr>
                                        <p:cTn id="392" dur="500" fill="hold"/>
                                        <p:tgtEl>
                                          <p:spTgt spid="48"/>
                                        </p:tgtEl>
                                        <p:attrNameLst>
                                          <p:attrName>fillcolor</p:attrName>
                                        </p:attrNameLst>
                                      </p:cBhvr>
                                      <p:to>
                                        <a:srgbClr val="9BBB59"/>
                                      </p:to>
                                    </p:animClr>
                                    <p:set>
                                      <p:cBhvr>
                                        <p:cTn id="393" dur="500" fill="hold"/>
                                        <p:tgtEl>
                                          <p:spTgt spid="48"/>
                                        </p:tgtEl>
                                        <p:attrNameLst>
                                          <p:attrName>fill.type</p:attrName>
                                        </p:attrNameLst>
                                      </p:cBhvr>
                                      <p:to>
                                        <p:strVal val="solid"/>
                                      </p:to>
                                    </p:set>
                                    <p:set>
                                      <p:cBhvr>
                                        <p:cTn id="394" dur="500" fill="hold"/>
                                        <p:tgtEl>
                                          <p:spTgt spid="48"/>
                                        </p:tgtEl>
                                        <p:attrNameLst>
                                          <p:attrName>fill.on</p:attrName>
                                        </p:attrNameLst>
                                      </p:cBhvr>
                                      <p:to>
                                        <p:strVal val="true"/>
                                      </p:to>
                                    </p:set>
                                  </p:childTnLst>
                                </p:cTn>
                              </p:par>
                              <p:par>
                                <p:cTn id="395" presetID="19" presetClass="emph" presetSubtype="0" fill="hold" grpId="0" nodeType="withEffect">
                                  <p:stCondLst>
                                    <p:cond delay="0"/>
                                  </p:stCondLst>
                                  <p:childTnLst>
                                    <p:animClr clrSpc="rgb" dir="cw">
                                      <p:cBhvr override="childStyle">
                                        <p:cTn id="396" dur="500" fill="hold"/>
                                        <p:tgtEl>
                                          <p:spTgt spid="49"/>
                                        </p:tgtEl>
                                        <p:attrNameLst>
                                          <p:attrName>style.color</p:attrName>
                                        </p:attrNameLst>
                                      </p:cBhvr>
                                      <p:to>
                                        <a:srgbClr val="9BBB59"/>
                                      </p:to>
                                    </p:animClr>
                                    <p:animClr clrSpc="rgb" dir="cw">
                                      <p:cBhvr>
                                        <p:cTn id="397" dur="500" fill="hold"/>
                                        <p:tgtEl>
                                          <p:spTgt spid="49"/>
                                        </p:tgtEl>
                                        <p:attrNameLst>
                                          <p:attrName>fillcolor</p:attrName>
                                        </p:attrNameLst>
                                      </p:cBhvr>
                                      <p:to>
                                        <a:srgbClr val="9BBB59"/>
                                      </p:to>
                                    </p:animClr>
                                    <p:set>
                                      <p:cBhvr>
                                        <p:cTn id="398" dur="500" fill="hold"/>
                                        <p:tgtEl>
                                          <p:spTgt spid="49"/>
                                        </p:tgtEl>
                                        <p:attrNameLst>
                                          <p:attrName>fill.type</p:attrName>
                                        </p:attrNameLst>
                                      </p:cBhvr>
                                      <p:to>
                                        <p:strVal val="solid"/>
                                      </p:to>
                                    </p:set>
                                    <p:set>
                                      <p:cBhvr>
                                        <p:cTn id="399" dur="500" fill="hold"/>
                                        <p:tgtEl>
                                          <p:spTgt spid="49"/>
                                        </p:tgtEl>
                                        <p:attrNameLst>
                                          <p:attrName>fill.on</p:attrName>
                                        </p:attrNameLst>
                                      </p:cBhvr>
                                      <p:to>
                                        <p:strVal val="true"/>
                                      </p:to>
                                    </p:set>
                                  </p:childTnLst>
                                </p:cTn>
                              </p:par>
                              <p:par>
                                <p:cTn id="400" presetID="19" presetClass="emph" presetSubtype="0" fill="hold" grpId="0" nodeType="withEffect">
                                  <p:stCondLst>
                                    <p:cond delay="0"/>
                                  </p:stCondLst>
                                  <p:childTnLst>
                                    <p:animClr clrSpc="rgb" dir="cw">
                                      <p:cBhvr override="childStyle">
                                        <p:cTn id="401" dur="500" fill="hold"/>
                                        <p:tgtEl>
                                          <p:spTgt spid="50"/>
                                        </p:tgtEl>
                                        <p:attrNameLst>
                                          <p:attrName>style.color</p:attrName>
                                        </p:attrNameLst>
                                      </p:cBhvr>
                                      <p:to>
                                        <a:srgbClr val="9BBB59"/>
                                      </p:to>
                                    </p:animClr>
                                    <p:animClr clrSpc="rgb" dir="cw">
                                      <p:cBhvr>
                                        <p:cTn id="402" dur="500" fill="hold"/>
                                        <p:tgtEl>
                                          <p:spTgt spid="50"/>
                                        </p:tgtEl>
                                        <p:attrNameLst>
                                          <p:attrName>fillcolor</p:attrName>
                                        </p:attrNameLst>
                                      </p:cBhvr>
                                      <p:to>
                                        <a:srgbClr val="9BBB59"/>
                                      </p:to>
                                    </p:animClr>
                                    <p:set>
                                      <p:cBhvr>
                                        <p:cTn id="403" dur="500" fill="hold"/>
                                        <p:tgtEl>
                                          <p:spTgt spid="50"/>
                                        </p:tgtEl>
                                        <p:attrNameLst>
                                          <p:attrName>fill.type</p:attrName>
                                        </p:attrNameLst>
                                      </p:cBhvr>
                                      <p:to>
                                        <p:strVal val="solid"/>
                                      </p:to>
                                    </p:set>
                                    <p:set>
                                      <p:cBhvr>
                                        <p:cTn id="404" dur="500" fill="hold"/>
                                        <p:tgtEl>
                                          <p:spTgt spid="50"/>
                                        </p:tgtEl>
                                        <p:attrNameLst>
                                          <p:attrName>fill.on</p:attrName>
                                        </p:attrNameLst>
                                      </p:cBhvr>
                                      <p:to>
                                        <p:strVal val="true"/>
                                      </p:to>
                                    </p:set>
                                  </p:childTnLst>
                                </p:cTn>
                              </p:par>
                            </p:childTnLst>
                          </p:cTn>
                        </p:par>
                      </p:childTnLst>
                    </p:cTn>
                  </p:par>
                  <p:par>
                    <p:cTn id="405" fill="hold">
                      <p:stCondLst>
                        <p:cond delay="indefinite"/>
                      </p:stCondLst>
                      <p:childTnLst>
                        <p:par>
                          <p:cTn id="406" fill="hold">
                            <p:stCondLst>
                              <p:cond delay="0"/>
                            </p:stCondLst>
                            <p:childTnLst>
                              <p:par>
                                <p:cTn id="407" presetID="2" presetClass="exit" presetSubtype="4" fill="hold" grpId="7" nodeType="clickEffect">
                                  <p:stCondLst>
                                    <p:cond delay="0"/>
                                  </p:stCondLst>
                                  <p:childTnLst>
                                    <p:anim calcmode="lin" valueType="num">
                                      <p:cBhvr additive="base">
                                        <p:cTn id="408" dur="500"/>
                                        <p:tgtEl>
                                          <p:spTgt spid="61"/>
                                        </p:tgtEl>
                                        <p:attrNameLst>
                                          <p:attrName>ppt_x</p:attrName>
                                        </p:attrNameLst>
                                      </p:cBhvr>
                                      <p:tavLst>
                                        <p:tav tm="0">
                                          <p:val>
                                            <p:strVal val="ppt_x"/>
                                          </p:val>
                                        </p:tav>
                                        <p:tav tm="100000">
                                          <p:val>
                                            <p:strVal val="ppt_x"/>
                                          </p:val>
                                        </p:tav>
                                      </p:tavLst>
                                    </p:anim>
                                    <p:anim calcmode="lin" valueType="num">
                                      <p:cBhvr additive="base">
                                        <p:cTn id="409" dur="500"/>
                                        <p:tgtEl>
                                          <p:spTgt spid="61"/>
                                        </p:tgtEl>
                                        <p:attrNameLst>
                                          <p:attrName>ppt_y</p:attrName>
                                        </p:attrNameLst>
                                      </p:cBhvr>
                                      <p:tavLst>
                                        <p:tav tm="0">
                                          <p:val>
                                            <p:strVal val="ppt_y"/>
                                          </p:val>
                                        </p:tav>
                                        <p:tav tm="100000">
                                          <p:val>
                                            <p:strVal val="1+ppt_h/2"/>
                                          </p:val>
                                        </p:tav>
                                      </p:tavLst>
                                    </p:anim>
                                    <p:set>
                                      <p:cBhvr>
                                        <p:cTn id="410" dur="1" fill="hold">
                                          <p:stCondLst>
                                            <p:cond delay="499"/>
                                          </p:stCondLst>
                                        </p:cTn>
                                        <p:tgtEl>
                                          <p:spTgt spid="61"/>
                                        </p:tgtEl>
                                        <p:attrNameLst>
                                          <p:attrName>style.visibility</p:attrName>
                                        </p:attrNameLst>
                                      </p:cBhvr>
                                      <p:to>
                                        <p:strVal val="hidden"/>
                                      </p:to>
                                    </p:set>
                                  </p:childTnLst>
                                </p:cTn>
                              </p:par>
                            </p:childTnLst>
                          </p:cTn>
                        </p:par>
                      </p:childTnLst>
                    </p:cTn>
                  </p:par>
                </p:childTnLst>
              </p:cTn>
              <p:nextCondLst>
                <p:cond evt="onClick" delay="0">
                  <p:tgtEl>
                    <p:spTgt spid="10"/>
                  </p:tgtEl>
                </p:cond>
              </p:nextCondLst>
            </p:seq>
            <p:seq concurrent="1" nextAc="seek">
              <p:cTn id="411" restart="whenNotActive" fill="hold" evtFilter="cancelBubble" nodeType="interactiveSeq">
                <p:stCondLst>
                  <p:cond evt="onClick" delay="0">
                    <p:tgtEl>
                      <p:spTgt spid="61"/>
                    </p:tgtEl>
                  </p:cond>
                </p:stCondLst>
                <p:endSync evt="end" delay="0">
                  <p:rtn val="all"/>
                </p:endSync>
                <p:childTnLst>
                  <p:par>
                    <p:cTn id="412" fill="hold">
                      <p:stCondLst>
                        <p:cond delay="0"/>
                      </p:stCondLst>
                      <p:childTnLst>
                        <p:par>
                          <p:cTn id="413" fill="hold">
                            <p:stCondLst>
                              <p:cond delay="0"/>
                            </p:stCondLst>
                            <p:childTnLst>
                              <p:par>
                                <p:cTn id="414" presetID="26" presetClass="entr" presetSubtype="0" fill="hold" grpId="0" nodeType="clickEffect">
                                  <p:stCondLst>
                                    <p:cond delay="0"/>
                                  </p:stCondLst>
                                  <p:childTnLst>
                                    <p:set>
                                      <p:cBhvr>
                                        <p:cTn id="415" dur="1" fill="hold">
                                          <p:stCondLst>
                                            <p:cond delay="0"/>
                                          </p:stCondLst>
                                        </p:cTn>
                                        <p:tgtEl>
                                          <p:spTgt spid="62"/>
                                        </p:tgtEl>
                                        <p:attrNameLst>
                                          <p:attrName>style.visibility</p:attrName>
                                        </p:attrNameLst>
                                      </p:cBhvr>
                                      <p:to>
                                        <p:strVal val="visible"/>
                                      </p:to>
                                    </p:set>
                                    <p:animEffect transition="in" filter="wipe(down)">
                                      <p:cBhvr>
                                        <p:cTn id="416" dur="580">
                                          <p:stCondLst>
                                            <p:cond delay="0"/>
                                          </p:stCondLst>
                                        </p:cTn>
                                        <p:tgtEl>
                                          <p:spTgt spid="62"/>
                                        </p:tgtEl>
                                      </p:cBhvr>
                                    </p:animEffect>
                                    <p:anim calcmode="lin" valueType="num">
                                      <p:cBhvr>
                                        <p:cTn id="417" dur="1822" tmFilter="0,0; 0.14,0.36; 0.43,0.73; 0.71,0.91; 1.0,1.0">
                                          <p:stCondLst>
                                            <p:cond delay="0"/>
                                          </p:stCondLst>
                                        </p:cTn>
                                        <p:tgtEl>
                                          <p:spTgt spid="62"/>
                                        </p:tgtEl>
                                        <p:attrNameLst>
                                          <p:attrName>ppt_x</p:attrName>
                                        </p:attrNameLst>
                                      </p:cBhvr>
                                      <p:tavLst>
                                        <p:tav tm="0">
                                          <p:val>
                                            <p:strVal val="#ppt_x-0.25"/>
                                          </p:val>
                                        </p:tav>
                                        <p:tav tm="100000">
                                          <p:val>
                                            <p:strVal val="#ppt_x"/>
                                          </p:val>
                                        </p:tav>
                                      </p:tavLst>
                                    </p:anim>
                                    <p:anim calcmode="lin" valueType="num">
                                      <p:cBhvr>
                                        <p:cTn id="418" dur="664" tmFilter="0.0,0.0; 0.25,0.07; 0.50,0.2; 0.75,0.467; 1.0,1.0">
                                          <p:stCondLst>
                                            <p:cond delay="0"/>
                                          </p:stCondLst>
                                        </p:cTn>
                                        <p:tgtEl>
                                          <p:spTgt spid="62"/>
                                        </p:tgtEl>
                                        <p:attrNameLst>
                                          <p:attrName>ppt_y</p:attrName>
                                        </p:attrNameLst>
                                      </p:cBhvr>
                                      <p:tavLst>
                                        <p:tav tm="0" fmla="#ppt_y-sin(pi*$)/3">
                                          <p:val>
                                            <p:fltVal val="0.5"/>
                                          </p:val>
                                        </p:tav>
                                        <p:tav tm="100000">
                                          <p:val>
                                            <p:fltVal val="1"/>
                                          </p:val>
                                        </p:tav>
                                      </p:tavLst>
                                    </p:anim>
                                    <p:anim calcmode="lin" valueType="num">
                                      <p:cBhvr>
                                        <p:cTn id="419" dur="664" tmFilter="0, 0; 0.125,0.2665; 0.25,0.4; 0.375,0.465; 0.5,0.5;  0.625,0.535; 0.75,0.6; 0.875,0.7335; 1,1">
                                          <p:stCondLst>
                                            <p:cond delay="664"/>
                                          </p:stCondLst>
                                        </p:cTn>
                                        <p:tgtEl>
                                          <p:spTgt spid="62"/>
                                        </p:tgtEl>
                                        <p:attrNameLst>
                                          <p:attrName>ppt_y</p:attrName>
                                        </p:attrNameLst>
                                      </p:cBhvr>
                                      <p:tavLst>
                                        <p:tav tm="0" fmla="#ppt_y-sin(pi*$)/9">
                                          <p:val>
                                            <p:fltVal val="0"/>
                                          </p:val>
                                        </p:tav>
                                        <p:tav tm="100000">
                                          <p:val>
                                            <p:fltVal val="1"/>
                                          </p:val>
                                        </p:tav>
                                      </p:tavLst>
                                    </p:anim>
                                    <p:anim calcmode="lin" valueType="num">
                                      <p:cBhvr>
                                        <p:cTn id="420" dur="332" tmFilter="0, 0; 0.125,0.2665; 0.25,0.4; 0.375,0.465; 0.5,0.5;  0.625,0.535; 0.75,0.6; 0.875,0.7335; 1,1">
                                          <p:stCondLst>
                                            <p:cond delay="1324"/>
                                          </p:stCondLst>
                                        </p:cTn>
                                        <p:tgtEl>
                                          <p:spTgt spid="62"/>
                                        </p:tgtEl>
                                        <p:attrNameLst>
                                          <p:attrName>ppt_y</p:attrName>
                                        </p:attrNameLst>
                                      </p:cBhvr>
                                      <p:tavLst>
                                        <p:tav tm="0" fmla="#ppt_y-sin(pi*$)/27">
                                          <p:val>
                                            <p:fltVal val="0"/>
                                          </p:val>
                                        </p:tav>
                                        <p:tav tm="100000">
                                          <p:val>
                                            <p:fltVal val="1"/>
                                          </p:val>
                                        </p:tav>
                                      </p:tavLst>
                                    </p:anim>
                                    <p:anim calcmode="lin" valueType="num">
                                      <p:cBhvr>
                                        <p:cTn id="421" dur="164" tmFilter="0, 0; 0.125,0.2665; 0.25,0.4; 0.375,0.465; 0.5,0.5;  0.625,0.535; 0.75,0.6; 0.875,0.7335; 1,1">
                                          <p:stCondLst>
                                            <p:cond delay="1656"/>
                                          </p:stCondLst>
                                        </p:cTn>
                                        <p:tgtEl>
                                          <p:spTgt spid="62"/>
                                        </p:tgtEl>
                                        <p:attrNameLst>
                                          <p:attrName>ppt_y</p:attrName>
                                        </p:attrNameLst>
                                      </p:cBhvr>
                                      <p:tavLst>
                                        <p:tav tm="0" fmla="#ppt_y-sin(pi*$)/81">
                                          <p:val>
                                            <p:fltVal val="0"/>
                                          </p:val>
                                        </p:tav>
                                        <p:tav tm="100000">
                                          <p:val>
                                            <p:fltVal val="1"/>
                                          </p:val>
                                        </p:tav>
                                      </p:tavLst>
                                    </p:anim>
                                    <p:animScale>
                                      <p:cBhvr>
                                        <p:cTn id="422" dur="26">
                                          <p:stCondLst>
                                            <p:cond delay="650"/>
                                          </p:stCondLst>
                                        </p:cTn>
                                        <p:tgtEl>
                                          <p:spTgt spid="62"/>
                                        </p:tgtEl>
                                      </p:cBhvr>
                                      <p:to x="100000" y="60000"/>
                                    </p:animScale>
                                    <p:animScale>
                                      <p:cBhvr>
                                        <p:cTn id="423" dur="166" decel="50000">
                                          <p:stCondLst>
                                            <p:cond delay="676"/>
                                          </p:stCondLst>
                                        </p:cTn>
                                        <p:tgtEl>
                                          <p:spTgt spid="62"/>
                                        </p:tgtEl>
                                      </p:cBhvr>
                                      <p:to x="100000" y="100000"/>
                                    </p:animScale>
                                    <p:animScale>
                                      <p:cBhvr>
                                        <p:cTn id="424" dur="26">
                                          <p:stCondLst>
                                            <p:cond delay="1312"/>
                                          </p:stCondLst>
                                        </p:cTn>
                                        <p:tgtEl>
                                          <p:spTgt spid="62"/>
                                        </p:tgtEl>
                                      </p:cBhvr>
                                      <p:to x="100000" y="80000"/>
                                    </p:animScale>
                                    <p:animScale>
                                      <p:cBhvr>
                                        <p:cTn id="425" dur="166" decel="50000">
                                          <p:stCondLst>
                                            <p:cond delay="1338"/>
                                          </p:stCondLst>
                                        </p:cTn>
                                        <p:tgtEl>
                                          <p:spTgt spid="62"/>
                                        </p:tgtEl>
                                      </p:cBhvr>
                                      <p:to x="100000" y="100000"/>
                                    </p:animScale>
                                    <p:animScale>
                                      <p:cBhvr>
                                        <p:cTn id="426" dur="26">
                                          <p:stCondLst>
                                            <p:cond delay="1642"/>
                                          </p:stCondLst>
                                        </p:cTn>
                                        <p:tgtEl>
                                          <p:spTgt spid="62"/>
                                        </p:tgtEl>
                                      </p:cBhvr>
                                      <p:to x="100000" y="90000"/>
                                    </p:animScale>
                                    <p:animScale>
                                      <p:cBhvr>
                                        <p:cTn id="427" dur="166" decel="50000">
                                          <p:stCondLst>
                                            <p:cond delay="1668"/>
                                          </p:stCondLst>
                                        </p:cTn>
                                        <p:tgtEl>
                                          <p:spTgt spid="62"/>
                                        </p:tgtEl>
                                      </p:cBhvr>
                                      <p:to x="100000" y="100000"/>
                                    </p:animScale>
                                    <p:animScale>
                                      <p:cBhvr>
                                        <p:cTn id="428" dur="26">
                                          <p:stCondLst>
                                            <p:cond delay="1808"/>
                                          </p:stCondLst>
                                        </p:cTn>
                                        <p:tgtEl>
                                          <p:spTgt spid="62"/>
                                        </p:tgtEl>
                                      </p:cBhvr>
                                      <p:to x="100000" y="95000"/>
                                    </p:animScale>
                                    <p:animScale>
                                      <p:cBhvr>
                                        <p:cTn id="429" dur="166" decel="50000">
                                          <p:stCondLst>
                                            <p:cond delay="1834"/>
                                          </p:stCondLst>
                                        </p:cTn>
                                        <p:tgtEl>
                                          <p:spTgt spid="62"/>
                                        </p:tgtEl>
                                      </p:cBhvr>
                                      <p:to x="100000" y="100000"/>
                                    </p:animScale>
                                  </p:childTnLst>
                                </p:cTn>
                              </p:par>
                            </p:childTnLst>
                          </p:cTn>
                        </p:par>
                      </p:childTnLst>
                    </p:cTn>
                  </p:par>
                  <p:par>
                    <p:cTn id="430" fill="hold">
                      <p:stCondLst>
                        <p:cond delay="indefinite"/>
                      </p:stCondLst>
                      <p:childTnLst>
                        <p:par>
                          <p:cTn id="431" fill="hold">
                            <p:stCondLst>
                              <p:cond delay="0"/>
                            </p:stCondLst>
                            <p:childTnLst>
                              <p:par>
                                <p:cTn id="432" presetID="2" presetClass="exit" presetSubtype="4" fill="hold" grpId="6" nodeType="clickEffect">
                                  <p:stCondLst>
                                    <p:cond delay="0"/>
                                  </p:stCondLst>
                                  <p:childTnLst>
                                    <p:anim calcmode="lin" valueType="num">
                                      <p:cBhvr additive="base">
                                        <p:cTn id="433" dur="500"/>
                                        <p:tgtEl>
                                          <p:spTgt spid="61"/>
                                        </p:tgtEl>
                                        <p:attrNameLst>
                                          <p:attrName>ppt_x</p:attrName>
                                        </p:attrNameLst>
                                      </p:cBhvr>
                                      <p:tavLst>
                                        <p:tav tm="0">
                                          <p:val>
                                            <p:strVal val="ppt_x"/>
                                          </p:val>
                                        </p:tav>
                                        <p:tav tm="100000">
                                          <p:val>
                                            <p:strVal val="ppt_x"/>
                                          </p:val>
                                        </p:tav>
                                      </p:tavLst>
                                    </p:anim>
                                    <p:anim calcmode="lin" valueType="num">
                                      <p:cBhvr additive="base">
                                        <p:cTn id="434" dur="500"/>
                                        <p:tgtEl>
                                          <p:spTgt spid="61"/>
                                        </p:tgtEl>
                                        <p:attrNameLst>
                                          <p:attrName>ppt_y</p:attrName>
                                        </p:attrNameLst>
                                      </p:cBhvr>
                                      <p:tavLst>
                                        <p:tav tm="0">
                                          <p:val>
                                            <p:strVal val="ppt_y"/>
                                          </p:val>
                                        </p:tav>
                                        <p:tav tm="100000">
                                          <p:val>
                                            <p:strVal val="1+ppt_h/2"/>
                                          </p:val>
                                        </p:tav>
                                      </p:tavLst>
                                    </p:anim>
                                    <p:set>
                                      <p:cBhvr>
                                        <p:cTn id="435" dur="1" fill="hold">
                                          <p:stCondLst>
                                            <p:cond delay="499"/>
                                          </p:stCondLst>
                                        </p:cTn>
                                        <p:tgtEl>
                                          <p:spTgt spid="61"/>
                                        </p:tgtEl>
                                        <p:attrNameLst>
                                          <p:attrName>style.visibility</p:attrName>
                                        </p:attrNameLst>
                                      </p:cBhvr>
                                      <p:to>
                                        <p:strVal val="hidden"/>
                                      </p:to>
                                    </p:set>
                                  </p:childTnLst>
                                </p:cTn>
                              </p:par>
                            </p:childTnLst>
                          </p:cTn>
                        </p:par>
                      </p:childTnLst>
                    </p:cTn>
                  </p:par>
                </p:childTnLst>
              </p:cTn>
              <p:nextCondLst>
                <p:cond evt="onClick" delay="0">
                  <p:tgtEl>
                    <p:spTgt spid="61"/>
                  </p:tgtEl>
                </p:cond>
              </p:nextCondLst>
            </p:seq>
          </p:childTnLst>
        </p:cTn>
      </p:par>
    </p:tnLst>
    <p:bldLst>
      <p:bldP spid="18" grpId="0"/>
      <p:bldP spid="11" grpId="0" animBg="1"/>
      <p:bldP spid="12" grpId="0" animBg="1"/>
      <p:bldP spid="13" grpId="0" animBg="1"/>
      <p:bldP spid="14" grpId="0" animBg="1"/>
      <p:bldP spid="15" grpId="0" animBg="1"/>
      <p:bldP spid="16" grpId="0" animBg="1"/>
      <p:bldP spid="19" grpId="0" animBg="1"/>
      <p:bldP spid="20" grpId="0" animBg="1"/>
      <p:bldP spid="21" grpId="0" animBg="1"/>
      <p:bldP spid="22" grpId="0" animBg="1"/>
      <p:bldP spid="23" grpId="0" animBg="1"/>
      <p:bldP spid="24" grpId="0" animBg="1"/>
      <p:bldP spid="25" grpId="0" animBg="1"/>
      <p:bldP spid="26" grpId="0" animBg="1"/>
      <p:bldP spid="27" grpId="0" animBg="1"/>
      <p:bldP spid="28" grpId="0" animBg="1"/>
      <p:bldP spid="29" grpId="0" animBg="1"/>
      <p:bldP spid="30" grpId="0" animBg="1"/>
      <p:bldP spid="31" grpId="0" animBg="1"/>
      <p:bldP spid="32" grpId="0" animBg="1"/>
      <p:bldP spid="33" grpId="0" animBg="1"/>
      <p:bldP spid="34" grpId="0" animBg="1"/>
      <p:bldP spid="35" grpId="0" animBg="1"/>
      <p:bldP spid="36" grpId="0" animBg="1"/>
      <p:bldP spid="37" grpId="0" animBg="1"/>
      <p:bldP spid="38" grpId="0" animBg="1"/>
      <p:bldP spid="39" grpId="0" animBg="1"/>
      <p:bldP spid="40" grpId="0" animBg="1"/>
      <p:bldP spid="41" grpId="0" animBg="1"/>
      <p:bldP spid="42" grpId="0" animBg="1"/>
      <p:bldP spid="43" grpId="0" animBg="1"/>
      <p:bldP spid="44" grpId="0" animBg="1"/>
      <p:bldP spid="45" grpId="0" animBg="1"/>
      <p:bldP spid="46" grpId="0" animBg="1"/>
      <p:bldP spid="47" grpId="0" animBg="1"/>
      <p:bldP spid="48" grpId="0" animBg="1"/>
      <p:bldP spid="49" grpId="0" animBg="1"/>
      <p:bldP spid="50" grpId="0" animBg="1"/>
      <p:bldP spid="51" grpId="0" animBg="1"/>
      <p:bldP spid="51" grpId="1" animBg="1"/>
      <p:bldP spid="51" grpId="2" animBg="1"/>
      <p:bldP spid="52" grpId="0"/>
      <p:bldP spid="53" grpId="0" animBg="1"/>
      <p:bldP spid="53" grpId="1" animBg="1"/>
      <p:bldP spid="53" grpId="2" animBg="1"/>
      <p:bldP spid="53" grpId="3" animBg="1"/>
      <p:bldP spid="54" grpId="0"/>
      <p:bldP spid="55" grpId="0" animBg="1"/>
      <p:bldP spid="55" grpId="1" animBg="1"/>
      <p:bldP spid="55" grpId="2" animBg="1"/>
      <p:bldP spid="55" grpId="3" animBg="1"/>
      <p:bldP spid="55" grpId="4" animBg="1"/>
      <p:bldP spid="56" grpId="0"/>
      <p:bldP spid="57" grpId="0" animBg="1"/>
      <p:bldP spid="57" grpId="1" animBg="1"/>
      <p:bldP spid="57" grpId="2" animBg="1"/>
      <p:bldP spid="57" grpId="3" animBg="1"/>
      <p:bldP spid="57" grpId="4" animBg="1"/>
      <p:bldP spid="57" grpId="5" animBg="1"/>
      <p:bldP spid="58" grpId="0"/>
      <p:bldP spid="59" grpId="0" animBg="1"/>
      <p:bldP spid="59" grpId="1" animBg="1"/>
      <p:bldP spid="59" grpId="2" animBg="1"/>
      <p:bldP spid="59" grpId="3" animBg="1"/>
      <p:bldP spid="59" grpId="4" animBg="1"/>
      <p:bldP spid="59" grpId="5" animBg="1"/>
      <p:bldP spid="59" grpId="6" animBg="1"/>
      <p:bldP spid="60" grpId="0"/>
      <p:bldP spid="61" grpId="0" animBg="1"/>
      <p:bldP spid="61" grpId="1" animBg="1"/>
      <p:bldP spid="61" grpId="2" animBg="1"/>
      <p:bldP spid="61" grpId="3" animBg="1"/>
      <p:bldP spid="61" grpId="4" animBg="1"/>
      <p:bldP spid="61" grpId="5" animBg="1"/>
      <p:bldP spid="61" grpId="6" animBg="1"/>
      <p:bldP spid="61" grpId="7" animBg="1"/>
      <p:bldP spid="62" grpId="0"/>
    </p:bld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 name="TextBox 12"/>
          <p:cNvSpPr txBox="1"/>
          <p:nvPr/>
        </p:nvSpPr>
        <p:spPr>
          <a:xfrm>
            <a:off x="7380312" y="5733256"/>
            <a:ext cx="184731" cy="707886"/>
          </a:xfrm>
          <a:prstGeom prst="rect">
            <a:avLst/>
          </a:prstGeom>
          <a:noFill/>
        </p:spPr>
        <p:txBody>
          <a:bodyPr wrap="none" rtlCol="0">
            <a:spAutoFit/>
          </a:bodyPr>
          <a:lstStyle/>
          <a:p>
            <a:endParaRPr lang="en-US" sz="4000" dirty="0">
              <a:solidFill>
                <a:srgbClr val="FF0000"/>
              </a:solidFill>
            </a:endParaRPr>
          </a:p>
        </p:txBody>
      </p:sp>
      <p:sp>
        <p:nvSpPr>
          <p:cNvPr id="32" name="TextBox 31"/>
          <p:cNvSpPr txBox="1"/>
          <p:nvPr/>
        </p:nvSpPr>
        <p:spPr>
          <a:xfrm>
            <a:off x="533400" y="381000"/>
            <a:ext cx="7920880" cy="1323439"/>
          </a:xfrm>
          <a:prstGeom prst="rect">
            <a:avLst/>
          </a:prstGeom>
          <a:noFill/>
        </p:spPr>
        <p:txBody>
          <a:bodyPr wrap="square" rtlCol="0">
            <a:spAutoFit/>
          </a:bodyPr>
          <a:lstStyle/>
          <a:p>
            <a:r>
              <a:rPr lang="vi-VN" sz="4000" b="1" dirty="0" smtClean="0">
                <a:solidFill>
                  <a:srgbClr val="FF0000"/>
                </a:solidFill>
                <a:latin typeface="+mj-lt"/>
              </a:rPr>
              <a:t>Câu 2: </a:t>
            </a:r>
            <a:r>
              <a:rPr lang="vi-VN" sz="4000" dirty="0" smtClean="0">
                <a:solidFill>
                  <a:srgbClr val="FF0000"/>
                </a:solidFill>
                <a:latin typeface="+mj-lt"/>
              </a:rPr>
              <a:t>Nêu ý nghĩa lịch sử của cuộc Cách Mạng Tháng Tám năm 1945?</a:t>
            </a:r>
            <a:endParaRPr lang="en-US" sz="4000" dirty="0">
              <a:solidFill>
                <a:srgbClr val="FF0000"/>
              </a:solidFill>
              <a:latin typeface="+mj-lt"/>
            </a:endParaRPr>
          </a:p>
        </p:txBody>
      </p:sp>
      <p:sp>
        <p:nvSpPr>
          <p:cNvPr id="14" name="Hình Chữ nhật 13"/>
          <p:cNvSpPr/>
          <p:nvPr/>
        </p:nvSpPr>
        <p:spPr>
          <a:xfrm>
            <a:off x="533400" y="2133600"/>
            <a:ext cx="8001000" cy="3786187"/>
          </a:xfrm>
          <a:prstGeom prst="rect">
            <a:avLst/>
          </a:prstGeom>
        </p:spPr>
        <p:txBody>
          <a:bodyPr>
            <a:spAutoFit/>
          </a:bodyPr>
          <a:lstStyle/>
          <a:p>
            <a:pPr marL="342900" indent="-342900" algn="l" eaLnBrk="1" hangingPunct="1">
              <a:spcBef>
                <a:spcPct val="50000"/>
              </a:spcBef>
              <a:defRPr/>
            </a:pPr>
            <a:r>
              <a:rPr lang="en-US"/>
              <a:t>          </a:t>
            </a:r>
            <a:r>
              <a:rPr lang="vi-VN" sz="4000">
                <a:latin typeface="+mn-lt"/>
              </a:rPr>
              <a:t>Thắng lợi của Cách mạng tháng Tám cho thấy lòng yêu nước và tinh thần cách mạng của nhân dân ta. Mang lại nền độc lập cho dân tộc, đưa dân ta thoát khỏi kiếp nô lệ.</a:t>
            </a:r>
            <a:endParaRPr lang="en-US" sz="4000">
              <a:latin typeface="+mn-lt"/>
            </a:endParaRPr>
          </a:p>
        </p:txBody>
      </p:sp>
    </p:spTree>
    <p:extLst>
      <p:ext uri="{BB962C8B-B14F-4D97-AF65-F5344CB8AC3E}">
        <p14:creationId xmlns:p14="http://schemas.microsoft.com/office/powerpoint/2010/main" val="33209307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9" fill="hold" grpId="0" nodeType="clickEffect">
                                  <p:stCondLst>
                                    <p:cond delay="0"/>
                                  </p:stCondLst>
                                  <p:childTnLst>
                                    <p:set>
                                      <p:cBhvr>
                                        <p:cTn id="6" dur="1" fill="hold">
                                          <p:stCondLst>
                                            <p:cond delay="0"/>
                                          </p:stCondLst>
                                        </p:cTn>
                                        <p:tgtEl>
                                          <p:spTgt spid="32"/>
                                        </p:tgtEl>
                                        <p:attrNameLst>
                                          <p:attrName>style.visibility</p:attrName>
                                        </p:attrNameLst>
                                      </p:cBhvr>
                                      <p:to>
                                        <p:strVal val="visible"/>
                                      </p:to>
                                    </p:set>
                                    <p:anim calcmode="lin" valueType="num">
                                      <p:cBhvr additive="base">
                                        <p:cTn id="7" dur="500" fill="hold"/>
                                        <p:tgtEl>
                                          <p:spTgt spid="32"/>
                                        </p:tgtEl>
                                        <p:attrNameLst>
                                          <p:attrName>ppt_x</p:attrName>
                                        </p:attrNameLst>
                                      </p:cBhvr>
                                      <p:tavLst>
                                        <p:tav tm="0">
                                          <p:val>
                                            <p:strVal val="0-#ppt_w/2"/>
                                          </p:val>
                                        </p:tav>
                                        <p:tav tm="100000">
                                          <p:val>
                                            <p:strVal val="#ppt_x"/>
                                          </p:val>
                                        </p:tav>
                                      </p:tavLst>
                                    </p:anim>
                                    <p:anim calcmode="lin" valueType="num">
                                      <p:cBhvr additive="base">
                                        <p:cTn id="8" dur="500" fill="hold"/>
                                        <p:tgtEl>
                                          <p:spTgt spid="32"/>
                                        </p:tgtEl>
                                        <p:attrNameLst>
                                          <p:attrName>ppt_y</p:attrName>
                                        </p:attrNameLst>
                                      </p:cBhvr>
                                      <p:tavLst>
                                        <p:tav tm="0">
                                          <p:val>
                                            <p:strVal val="0-#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arrow.wav"/>
                                        </p:tgtEl>
                                      </p:cMediaNode>
                                    </p:audio>
                                  </p:subTnLst>
                                </p:cTn>
                              </p:par>
                            </p:childTnLst>
                          </p:cTn>
                        </p:par>
                      </p:childTnLst>
                    </p:cTn>
                  </p:par>
                  <p:par>
                    <p:cTn id="9" fill="hold">
                      <p:stCondLst>
                        <p:cond delay="indefinite"/>
                      </p:stCondLst>
                      <p:childTnLst>
                        <p:par>
                          <p:cTn id="10" fill="hold">
                            <p:stCondLst>
                              <p:cond delay="0"/>
                            </p:stCondLst>
                            <p:childTnLst>
                              <p:par>
                                <p:cTn id="11" presetID="5" presetClass="entr" presetSubtype="10" fill="hold" grpId="0" nodeType="clickEffect">
                                  <p:stCondLst>
                                    <p:cond delay="0"/>
                                  </p:stCondLst>
                                  <p:childTnLst>
                                    <p:set>
                                      <p:cBhvr>
                                        <p:cTn id="12" dur="1" fill="hold">
                                          <p:stCondLst>
                                            <p:cond delay="0"/>
                                          </p:stCondLst>
                                        </p:cTn>
                                        <p:tgtEl>
                                          <p:spTgt spid="14"/>
                                        </p:tgtEl>
                                        <p:attrNameLst>
                                          <p:attrName>style.visibility</p:attrName>
                                        </p:attrNameLst>
                                      </p:cBhvr>
                                      <p:to>
                                        <p:strVal val="visible"/>
                                      </p:to>
                                    </p:set>
                                    <p:animEffect transition="in" filter="checkerboard(across)">
                                      <p:cBhvr>
                                        <p:cTn id="13" dur="10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 grpId="0"/>
      <p:bldP spid="14" grpId="0"/>
    </p:bldLst>
  </p:timing>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59" name="Picture 5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48" y="-37043"/>
            <a:ext cx="1084580" cy="768464"/>
          </a:xfrm>
          <a:prstGeom prst="rect">
            <a:avLst/>
          </a:prstGeom>
        </p:spPr>
      </p:pic>
      <p:sp>
        <p:nvSpPr>
          <p:cNvPr id="60" name="TextBox 59"/>
          <p:cNvSpPr txBox="1"/>
          <p:nvPr/>
        </p:nvSpPr>
        <p:spPr>
          <a:xfrm>
            <a:off x="1088028" y="208201"/>
            <a:ext cx="1825769" cy="523220"/>
          </a:xfrm>
          <a:prstGeom prst="rect">
            <a:avLst/>
          </a:prstGeom>
          <a:noFill/>
        </p:spPr>
        <p:txBody>
          <a:bodyPr wrap="square" rtlCol="0">
            <a:spAutoFit/>
          </a:bodyPr>
          <a:lstStyle/>
          <a:p>
            <a:r>
              <a:rPr lang="vi-VN" sz="2800" b="1" dirty="0" smtClean="0">
                <a:solidFill>
                  <a:srgbClr val="002060"/>
                </a:solidFill>
                <a:latin typeface="+mj-lt"/>
              </a:rPr>
              <a:t>Lịch sử</a:t>
            </a:r>
            <a:endParaRPr lang="en-US" sz="2800" b="1" dirty="0">
              <a:solidFill>
                <a:srgbClr val="002060"/>
              </a:solidFill>
              <a:latin typeface="+mj-lt"/>
            </a:endParaRPr>
          </a:p>
        </p:txBody>
      </p:sp>
      <p:sp>
        <p:nvSpPr>
          <p:cNvPr id="64" name="TextBox 63"/>
          <p:cNvSpPr txBox="1"/>
          <p:nvPr/>
        </p:nvSpPr>
        <p:spPr>
          <a:xfrm>
            <a:off x="1240428" y="883821"/>
            <a:ext cx="7200799" cy="584775"/>
          </a:xfrm>
          <a:prstGeom prst="rect">
            <a:avLst/>
          </a:prstGeom>
          <a:noFill/>
        </p:spPr>
        <p:txBody>
          <a:bodyPr wrap="square" rtlCol="0">
            <a:spAutoFit/>
          </a:bodyPr>
          <a:lstStyle/>
          <a:p>
            <a:pPr algn="ctr"/>
            <a:r>
              <a:rPr lang="vi-VN" sz="3200" b="1" dirty="0" smtClean="0">
                <a:solidFill>
                  <a:srgbClr val="C00000"/>
                </a:solidFill>
                <a:latin typeface="+mj-lt"/>
              </a:rPr>
              <a:t>Bác Hồ đọc Tuyên </a:t>
            </a:r>
            <a:r>
              <a:rPr lang="vi-VN" sz="2800" b="1" dirty="0" smtClean="0">
                <a:solidFill>
                  <a:srgbClr val="C00000"/>
                </a:solidFill>
                <a:latin typeface="+mj-lt"/>
              </a:rPr>
              <a:t>ngôn</a:t>
            </a:r>
            <a:r>
              <a:rPr lang="vi-VN" sz="3200" b="1" dirty="0" smtClean="0">
                <a:solidFill>
                  <a:srgbClr val="C00000"/>
                </a:solidFill>
                <a:latin typeface="+mj-lt"/>
              </a:rPr>
              <a:t> Độc lập</a:t>
            </a:r>
            <a:endParaRPr lang="en-US" sz="3200" b="1" dirty="0">
              <a:solidFill>
                <a:srgbClr val="C00000"/>
              </a:solidFill>
              <a:latin typeface="+mj-lt"/>
            </a:endParaRPr>
          </a:p>
        </p:txBody>
      </p:sp>
      <p:pic>
        <p:nvPicPr>
          <p:cNvPr id="1026" name="Picture 2" descr="animated-book-image-0023"/>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4427984" y="5207388"/>
            <a:ext cx="1204947" cy="1650612"/>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animated-book-image-0032"/>
          <p:cNvPicPr>
            <a:picLocks noChangeAspect="1" noChangeArrowheads="1" noCrop="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45738" y="3443971"/>
            <a:ext cx="646645" cy="907941"/>
          </a:xfrm>
          <a:prstGeom prst="rect">
            <a:avLst/>
          </a:prstGeom>
          <a:noFill/>
          <a:extLst>
            <a:ext uri="{909E8E84-426E-40DD-AFC4-6F175D3DCCD1}">
              <a14:hiddenFill xmlns:a14="http://schemas.microsoft.com/office/drawing/2010/main">
                <a:solidFill>
                  <a:srgbClr val="FFFFFF"/>
                </a:solidFill>
              </a14:hiddenFill>
            </a:ext>
          </a:extLst>
        </p:spPr>
      </p:pic>
      <p:sp>
        <p:nvSpPr>
          <p:cNvPr id="65" name="TextBox 64"/>
          <p:cNvSpPr txBox="1"/>
          <p:nvPr/>
        </p:nvSpPr>
        <p:spPr>
          <a:xfrm>
            <a:off x="3705549" y="1628800"/>
            <a:ext cx="1728192" cy="584775"/>
          </a:xfrm>
          <a:prstGeom prst="rect">
            <a:avLst/>
          </a:prstGeom>
          <a:noFill/>
        </p:spPr>
        <p:txBody>
          <a:bodyPr wrap="square" rtlCol="0">
            <a:spAutoFit/>
          </a:bodyPr>
          <a:lstStyle/>
          <a:p>
            <a:r>
              <a:rPr lang="vi-VN" sz="3200" b="1" dirty="0" smtClean="0">
                <a:solidFill>
                  <a:srgbClr val="FF0000"/>
                </a:solidFill>
                <a:latin typeface="+mj-lt"/>
              </a:rPr>
              <a:t>Dặn dò</a:t>
            </a:r>
            <a:endParaRPr lang="en-US" sz="3200" b="1" dirty="0">
              <a:solidFill>
                <a:srgbClr val="FF0000"/>
              </a:solidFill>
              <a:latin typeface="+mj-lt"/>
            </a:endParaRPr>
          </a:p>
        </p:txBody>
      </p:sp>
      <p:sp>
        <p:nvSpPr>
          <p:cNvPr id="66" name="TextBox 65"/>
          <p:cNvSpPr txBox="1"/>
          <p:nvPr/>
        </p:nvSpPr>
        <p:spPr>
          <a:xfrm>
            <a:off x="1600200" y="2971800"/>
            <a:ext cx="6840760" cy="1815882"/>
          </a:xfrm>
          <a:prstGeom prst="rect">
            <a:avLst/>
          </a:prstGeom>
          <a:noFill/>
        </p:spPr>
        <p:txBody>
          <a:bodyPr wrap="square" rtlCol="0">
            <a:spAutoFit/>
          </a:bodyPr>
          <a:lstStyle/>
          <a:p>
            <a:pPr marL="285750" indent="-285750">
              <a:buFontTx/>
              <a:buChar char="-"/>
            </a:pPr>
            <a:r>
              <a:rPr lang="vi-VN" sz="2800" dirty="0" smtClean="0">
                <a:latin typeface="+mj-lt"/>
              </a:rPr>
              <a:t>Về học bài</a:t>
            </a:r>
          </a:p>
          <a:p>
            <a:pPr marL="285750" indent="-285750">
              <a:buFontTx/>
              <a:buChar char="-"/>
            </a:pPr>
            <a:r>
              <a:rPr lang="vi-VN" sz="2800" dirty="0" smtClean="0">
                <a:latin typeface="+mj-lt"/>
              </a:rPr>
              <a:t>Chuẩn bị bài 11</a:t>
            </a:r>
          </a:p>
          <a:p>
            <a:pPr marL="285750" indent="-285750">
              <a:buFontTx/>
              <a:buChar char="-"/>
            </a:pPr>
            <a:r>
              <a:rPr lang="vi-VN" sz="2800" dirty="0" smtClean="0">
                <a:latin typeface="+mj-lt"/>
              </a:rPr>
              <a:t>Ôn tập: Hơn tám mươi năm chống Thực dân Pháp xâm lược và đô hộ</a:t>
            </a:r>
            <a:endParaRPr lang="en-US" sz="2800" dirty="0">
              <a:latin typeface="+mj-lt"/>
            </a:endParaRPr>
          </a:p>
        </p:txBody>
      </p:sp>
    </p:spTree>
    <p:extLst>
      <p:ext uri="{BB962C8B-B14F-4D97-AF65-F5344CB8AC3E}">
        <p14:creationId xmlns:p14="http://schemas.microsoft.com/office/powerpoint/2010/main" val="30501883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mph" presetSubtype="0" fill="hold" nodeType="withEffect">
                                  <p:stCondLst>
                                    <p:cond delay="0"/>
                                  </p:stCondLst>
                                  <p:childTnLst>
                                    <p:animEffect transition="out" filter="fade">
                                      <p:cBhvr>
                                        <p:cTn id="6" dur="500" tmFilter="0, 0; .2, .5; .8, .5; 1, 0"/>
                                        <p:tgtEl>
                                          <p:spTgt spid="59"/>
                                        </p:tgtEl>
                                      </p:cBhvr>
                                    </p:animEffect>
                                    <p:animScale>
                                      <p:cBhvr>
                                        <p:cTn id="7" dur="250" autoRev="1" fill="hold"/>
                                        <p:tgtEl>
                                          <p:spTgt spid="59"/>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Picture 1"/>
          <p:cNvPicPr>
            <a:picLocks/>
          </p:cNvPicPr>
          <p:nvPr/>
        </p:nvPicPr>
        <p:blipFill>
          <a:blip r:embed="rId2">
            <a:extLst>
              <a:ext uri="{28A0092B-C50C-407E-A947-70E740481C1C}">
                <a14:useLocalDpi xmlns:a14="http://schemas.microsoft.com/office/drawing/2010/main" val="0"/>
              </a:ext>
            </a:extLst>
          </a:blip>
          <a:stretch>
            <a:fillRect/>
          </a:stretch>
        </p:blipFill>
        <p:spPr>
          <a:xfrm>
            <a:off x="1315554" y="1772816"/>
            <a:ext cx="6512892" cy="2976984"/>
          </a:xfrm>
          <a:prstGeom prst="rect">
            <a:avLst/>
          </a:prstGeom>
        </p:spPr>
      </p:pic>
    </p:spTree>
    <p:extLst>
      <p:ext uri="{BB962C8B-B14F-4D97-AF65-F5344CB8AC3E}">
        <p14:creationId xmlns:p14="http://schemas.microsoft.com/office/powerpoint/2010/main" val="30015625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5660" y="-50287"/>
            <a:ext cx="1322723" cy="932611"/>
          </a:xfrm>
          <a:prstGeom prst="rect">
            <a:avLst/>
          </a:prstGeom>
        </p:spPr>
      </p:pic>
      <p:sp>
        <p:nvSpPr>
          <p:cNvPr id="8" name="TextBox 7"/>
          <p:cNvSpPr txBox="1"/>
          <p:nvPr/>
        </p:nvSpPr>
        <p:spPr>
          <a:xfrm>
            <a:off x="1259632" y="304068"/>
            <a:ext cx="2160240" cy="523220"/>
          </a:xfrm>
          <a:prstGeom prst="rect">
            <a:avLst/>
          </a:prstGeom>
          <a:noFill/>
        </p:spPr>
        <p:txBody>
          <a:bodyPr wrap="square" rtlCol="0">
            <a:spAutoFit/>
          </a:bodyPr>
          <a:lstStyle/>
          <a:p>
            <a:r>
              <a:rPr lang="vi-VN" sz="2800" b="1" dirty="0" smtClean="0">
                <a:solidFill>
                  <a:srgbClr val="002060"/>
                </a:solidFill>
                <a:latin typeface="+mj-lt"/>
              </a:rPr>
              <a:t>Lịch sử</a:t>
            </a:r>
            <a:endParaRPr lang="en-US" sz="2800" b="1" dirty="0">
              <a:solidFill>
                <a:srgbClr val="002060"/>
              </a:solidFill>
              <a:latin typeface="+mj-lt"/>
            </a:endParaRPr>
          </a:p>
        </p:txBody>
      </p:sp>
      <p:pic>
        <p:nvPicPr>
          <p:cNvPr id="10" name="Picture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4391" y="966010"/>
            <a:ext cx="8064896" cy="5891562"/>
          </a:xfrm>
          <a:prstGeom prst="rect">
            <a:avLst/>
          </a:prstGeom>
        </p:spPr>
      </p:pic>
      <p:sp>
        <p:nvSpPr>
          <p:cNvPr id="11" name="TextBox 10"/>
          <p:cNvSpPr txBox="1"/>
          <p:nvPr/>
        </p:nvSpPr>
        <p:spPr>
          <a:xfrm>
            <a:off x="1259632" y="6139129"/>
            <a:ext cx="7200800" cy="707886"/>
          </a:xfrm>
          <a:prstGeom prst="rect">
            <a:avLst/>
          </a:prstGeom>
          <a:noFill/>
        </p:spPr>
        <p:txBody>
          <a:bodyPr wrap="square" rtlCol="0">
            <a:spAutoFit/>
          </a:bodyPr>
          <a:lstStyle/>
          <a:p>
            <a:r>
              <a:rPr lang="vi-VN" sz="4000" b="1" dirty="0" smtClean="0">
                <a:solidFill>
                  <a:schemeClr val="tx1">
                    <a:lumMod val="95000"/>
                    <a:lumOff val="5000"/>
                  </a:schemeClr>
                </a:solidFill>
                <a:latin typeface="+mj-lt"/>
              </a:rPr>
              <a:t>Quảng trường Ba Đình lịch sử</a:t>
            </a:r>
            <a:endParaRPr lang="en-US" sz="4000" b="1" dirty="0">
              <a:solidFill>
                <a:schemeClr val="tx1">
                  <a:lumMod val="95000"/>
                  <a:lumOff val="5000"/>
                </a:schemeClr>
              </a:solidFill>
              <a:latin typeface="+mj-lt"/>
            </a:endParaRPr>
          </a:p>
        </p:txBody>
      </p:sp>
    </p:spTree>
    <p:extLst>
      <p:ext uri="{BB962C8B-B14F-4D97-AF65-F5344CB8AC3E}">
        <p14:creationId xmlns:p14="http://schemas.microsoft.com/office/powerpoint/2010/main" val="28488314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mph" presetSubtype="0" fill="hold" nodeType="withEffect">
                                  <p:stCondLst>
                                    <p:cond delay="0"/>
                                  </p:stCondLst>
                                  <p:childTnLst>
                                    <p:animEffect transition="out" filter="fade">
                                      <p:cBhvr>
                                        <p:cTn id="6" dur="500" tmFilter="0, 0; .2, .5; .8, .5; 1, 0"/>
                                        <p:tgtEl>
                                          <p:spTgt spid="7"/>
                                        </p:tgtEl>
                                      </p:cBhvr>
                                    </p:animEffect>
                                    <p:animScale>
                                      <p:cBhvr>
                                        <p:cTn id="7" dur="250" autoRev="1" fill="hold"/>
                                        <p:tgtEl>
                                          <p:spTgt spid="7"/>
                                        </p:tgtEl>
                                      </p:cBhvr>
                                      <p:by x="105000" y="105000"/>
                                    </p:animScale>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circle(in)">
                                      <p:cBhvr>
                                        <p:cTn id="12"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TextBox 5"/>
          <p:cNvSpPr txBox="1"/>
          <p:nvPr/>
        </p:nvSpPr>
        <p:spPr>
          <a:xfrm>
            <a:off x="228600" y="304800"/>
            <a:ext cx="8915400" cy="954107"/>
          </a:xfrm>
          <a:prstGeom prst="rect">
            <a:avLst/>
          </a:prstGeom>
          <a:noFill/>
        </p:spPr>
        <p:txBody>
          <a:bodyPr wrap="square" rtlCol="0">
            <a:spAutoFit/>
          </a:bodyPr>
          <a:lstStyle/>
          <a:p>
            <a:pPr algn="ctr"/>
            <a:endParaRPr lang="en-US" sz="2800" b="1" dirty="0" smtClean="0">
              <a:solidFill>
                <a:srgbClr val="002060"/>
              </a:solidFill>
              <a:latin typeface="Arial" pitchFamily="34" charset="0"/>
              <a:cs typeface="Arial" pitchFamily="34" charset="0"/>
            </a:endParaRPr>
          </a:p>
          <a:p>
            <a:pPr algn="ctr"/>
            <a:r>
              <a:rPr lang="vi-VN" sz="2800" b="1" dirty="0" err="1" smtClean="0">
                <a:solidFill>
                  <a:srgbClr val="002060"/>
                </a:solidFill>
                <a:latin typeface="Arial" pitchFamily="34" charset="0"/>
                <a:cs typeface="Arial" pitchFamily="34" charset="0"/>
              </a:rPr>
              <a:t>Lịch</a:t>
            </a:r>
            <a:r>
              <a:rPr lang="vi-VN" sz="2800" b="1" dirty="0" smtClean="0">
                <a:solidFill>
                  <a:srgbClr val="002060"/>
                </a:solidFill>
                <a:latin typeface="Arial" pitchFamily="34" charset="0"/>
                <a:cs typeface="Arial" pitchFamily="34" charset="0"/>
              </a:rPr>
              <a:t> sử</a:t>
            </a:r>
            <a:endParaRPr lang="en-US" sz="2800" b="1" dirty="0">
              <a:solidFill>
                <a:srgbClr val="002060"/>
              </a:solidFill>
              <a:latin typeface="Arial" pitchFamily="34" charset="0"/>
              <a:cs typeface="Arial" pitchFamily="34" charset="0"/>
            </a:endParaRPr>
          </a:p>
        </p:txBody>
      </p:sp>
      <p:sp>
        <p:nvSpPr>
          <p:cNvPr id="7" name="TextBox 6"/>
          <p:cNvSpPr txBox="1"/>
          <p:nvPr/>
        </p:nvSpPr>
        <p:spPr>
          <a:xfrm>
            <a:off x="0" y="1219200"/>
            <a:ext cx="9144000" cy="1323439"/>
          </a:xfrm>
          <a:prstGeom prst="rect">
            <a:avLst/>
          </a:prstGeom>
          <a:noFill/>
        </p:spPr>
        <p:txBody>
          <a:bodyPr wrap="square" rtlCol="0">
            <a:spAutoFit/>
          </a:bodyPr>
          <a:lstStyle/>
          <a:p>
            <a:pPr algn="ctr"/>
            <a:r>
              <a:rPr lang="vi-VN" sz="4000" b="1" dirty="0" smtClean="0">
                <a:solidFill>
                  <a:srgbClr val="C00000"/>
                </a:solidFill>
                <a:latin typeface="Arial" pitchFamily="34" charset="0"/>
                <a:cs typeface="Arial" pitchFamily="34" charset="0"/>
              </a:rPr>
              <a:t>Bác </a:t>
            </a:r>
            <a:r>
              <a:rPr lang="vi-VN" sz="4000" b="1" smtClean="0">
                <a:solidFill>
                  <a:srgbClr val="C00000"/>
                </a:solidFill>
                <a:latin typeface="Arial" pitchFamily="34" charset="0"/>
                <a:cs typeface="Arial" pitchFamily="34" charset="0"/>
              </a:rPr>
              <a:t>Hồ </a:t>
            </a:r>
            <a:endParaRPr lang="en-US" sz="4000" b="1" smtClean="0">
              <a:solidFill>
                <a:srgbClr val="C00000"/>
              </a:solidFill>
              <a:latin typeface="Arial" pitchFamily="34" charset="0"/>
              <a:cs typeface="Arial" pitchFamily="34" charset="0"/>
            </a:endParaRPr>
          </a:p>
          <a:p>
            <a:pPr algn="ctr"/>
            <a:r>
              <a:rPr lang="vi-VN" sz="4000" b="1" smtClean="0">
                <a:solidFill>
                  <a:srgbClr val="C00000"/>
                </a:solidFill>
                <a:latin typeface="Arial" pitchFamily="34" charset="0"/>
                <a:cs typeface="Arial" pitchFamily="34" charset="0"/>
              </a:rPr>
              <a:t>đọc </a:t>
            </a:r>
            <a:r>
              <a:rPr lang="vi-VN" sz="4000" b="1" dirty="0" smtClean="0">
                <a:solidFill>
                  <a:srgbClr val="C00000"/>
                </a:solidFill>
                <a:latin typeface="Arial" pitchFamily="34" charset="0"/>
                <a:cs typeface="Arial" pitchFamily="34" charset="0"/>
              </a:rPr>
              <a:t>Tuyên ngôn Độc lập</a:t>
            </a:r>
            <a:endParaRPr lang="en-US" sz="4000" b="1" dirty="0">
              <a:solidFill>
                <a:srgbClr val="C00000"/>
              </a:solidFill>
              <a:latin typeface="Arial" pitchFamily="34" charset="0"/>
              <a:cs typeface="Arial" pitchFamily="34" charset="0"/>
            </a:endParaRPr>
          </a:p>
        </p:txBody>
      </p:sp>
      <p:sp>
        <p:nvSpPr>
          <p:cNvPr id="9" name="TextBox 8"/>
          <p:cNvSpPr txBox="1"/>
          <p:nvPr/>
        </p:nvSpPr>
        <p:spPr>
          <a:xfrm>
            <a:off x="457200" y="2667000"/>
            <a:ext cx="8496943" cy="1815882"/>
          </a:xfrm>
          <a:prstGeom prst="rect">
            <a:avLst/>
          </a:prstGeom>
          <a:noFill/>
        </p:spPr>
        <p:txBody>
          <a:bodyPr wrap="square" rtlCol="0">
            <a:spAutoFit/>
          </a:bodyPr>
          <a:lstStyle/>
          <a:p>
            <a:r>
              <a:rPr lang="en-US" sz="4000" b="1" smtClean="0">
                <a:solidFill>
                  <a:srgbClr val="0070C0"/>
                </a:solidFill>
                <a:latin typeface="Arial" pitchFamily="34" charset="0"/>
                <a:cs typeface="Arial" pitchFamily="34" charset="0"/>
              </a:rPr>
              <a:t>1. </a:t>
            </a:r>
            <a:r>
              <a:rPr lang="vi-VN" sz="4000" b="1" smtClean="0">
                <a:solidFill>
                  <a:srgbClr val="0070C0"/>
                </a:solidFill>
                <a:latin typeface="Arial" pitchFamily="34" charset="0"/>
                <a:cs typeface="Arial" pitchFamily="34" charset="0"/>
              </a:rPr>
              <a:t>Quang </a:t>
            </a:r>
            <a:r>
              <a:rPr lang="vi-VN" sz="4000" b="1" dirty="0">
                <a:solidFill>
                  <a:srgbClr val="0070C0"/>
                </a:solidFill>
                <a:latin typeface="Arial" pitchFamily="34" charset="0"/>
                <a:cs typeface="Arial" pitchFamily="34" charset="0"/>
              </a:rPr>
              <a:t>cảnh ngày </a:t>
            </a:r>
            <a:r>
              <a:rPr lang="vi-VN" sz="4000" b="1" dirty="0" smtClean="0">
                <a:solidFill>
                  <a:srgbClr val="0070C0"/>
                </a:solidFill>
                <a:latin typeface="Arial" pitchFamily="34" charset="0"/>
                <a:cs typeface="Arial" pitchFamily="34" charset="0"/>
              </a:rPr>
              <a:t>2 tháng 9 </a:t>
            </a:r>
            <a:r>
              <a:rPr lang="vi-VN" sz="4000" b="1" dirty="0">
                <a:solidFill>
                  <a:srgbClr val="0070C0"/>
                </a:solidFill>
                <a:latin typeface="Arial" pitchFamily="34" charset="0"/>
                <a:cs typeface="Arial" pitchFamily="34" charset="0"/>
              </a:rPr>
              <a:t>năm 1945 ở </a:t>
            </a:r>
            <a:r>
              <a:rPr lang="vi-VN" sz="4000" b="1">
                <a:solidFill>
                  <a:srgbClr val="0070C0"/>
                </a:solidFill>
                <a:latin typeface="Arial" pitchFamily="34" charset="0"/>
                <a:cs typeface="Arial" pitchFamily="34" charset="0"/>
              </a:rPr>
              <a:t>Hà </a:t>
            </a:r>
            <a:r>
              <a:rPr lang="vi-VN" sz="4000" b="1" smtClean="0">
                <a:solidFill>
                  <a:srgbClr val="0070C0"/>
                </a:solidFill>
                <a:latin typeface="Arial" pitchFamily="34" charset="0"/>
                <a:cs typeface="Arial" pitchFamily="34" charset="0"/>
              </a:rPr>
              <a:t>Nội</a:t>
            </a:r>
            <a:r>
              <a:rPr lang="en-US" sz="4000" b="1" smtClean="0">
                <a:solidFill>
                  <a:srgbClr val="0070C0"/>
                </a:solidFill>
                <a:latin typeface="Arial" pitchFamily="34" charset="0"/>
                <a:cs typeface="Arial" pitchFamily="34" charset="0"/>
              </a:rPr>
              <a:t>.</a:t>
            </a:r>
            <a:endParaRPr lang="en-US" sz="4000" b="1" dirty="0">
              <a:solidFill>
                <a:srgbClr val="0070C0"/>
              </a:solidFill>
              <a:latin typeface="Arial" pitchFamily="34" charset="0"/>
              <a:cs typeface="Arial" pitchFamily="34" charset="0"/>
            </a:endParaRPr>
          </a:p>
          <a:p>
            <a:endParaRPr lang="en-US" sz="3200" b="1" dirty="0">
              <a:solidFill>
                <a:schemeClr val="accent1">
                  <a:lumMod val="50000"/>
                </a:schemeClr>
              </a:solidFill>
              <a:latin typeface="+mj-lt"/>
            </a:endParaRPr>
          </a:p>
        </p:txBody>
      </p:sp>
      <p:sp>
        <p:nvSpPr>
          <p:cNvPr id="11" name="TextBox 11"/>
          <p:cNvSpPr txBox="1"/>
          <p:nvPr/>
        </p:nvSpPr>
        <p:spPr>
          <a:xfrm>
            <a:off x="381000" y="4114800"/>
            <a:ext cx="7632848" cy="707886"/>
          </a:xfrm>
          <a:prstGeom prst="rect">
            <a:avLst/>
          </a:prstGeom>
          <a:noFill/>
        </p:spPr>
        <p:txBody>
          <a:bodyPr wrap="square" rtlCol="0">
            <a:spAutoFit/>
          </a:bodyPr>
          <a:lstStyle/>
          <a:p>
            <a:r>
              <a:rPr lang="en-US" sz="4000" b="1" smtClean="0">
                <a:solidFill>
                  <a:srgbClr val="0070C0"/>
                </a:solidFill>
                <a:latin typeface="Arial" pitchFamily="34" charset="0"/>
                <a:cs typeface="Arial" pitchFamily="34" charset="0"/>
              </a:rPr>
              <a:t>2.</a:t>
            </a:r>
            <a:r>
              <a:rPr lang="vi-VN" sz="4000" b="1" smtClean="0">
                <a:solidFill>
                  <a:srgbClr val="0070C0"/>
                </a:solidFill>
                <a:latin typeface="Arial" pitchFamily="34" charset="0"/>
                <a:cs typeface="Arial" pitchFamily="34" charset="0"/>
              </a:rPr>
              <a:t> </a:t>
            </a:r>
            <a:r>
              <a:rPr lang="vi-VN" sz="4000" b="1" dirty="0" smtClean="0">
                <a:solidFill>
                  <a:srgbClr val="0070C0"/>
                </a:solidFill>
                <a:latin typeface="Arial" pitchFamily="34" charset="0"/>
                <a:cs typeface="Arial" pitchFamily="34" charset="0"/>
              </a:rPr>
              <a:t>Diễn biến </a:t>
            </a:r>
            <a:r>
              <a:rPr lang="vi-VN" sz="4000" b="1" smtClean="0">
                <a:solidFill>
                  <a:srgbClr val="0070C0"/>
                </a:solidFill>
                <a:latin typeface="Arial" pitchFamily="34" charset="0"/>
                <a:cs typeface="Arial" pitchFamily="34" charset="0"/>
              </a:rPr>
              <a:t>buổi lễ</a:t>
            </a:r>
            <a:r>
              <a:rPr lang="en-US" sz="4000" b="1" smtClean="0">
                <a:solidFill>
                  <a:srgbClr val="0070C0"/>
                </a:solidFill>
                <a:latin typeface="Arial" pitchFamily="34" charset="0"/>
                <a:cs typeface="Arial" pitchFamily="34" charset="0"/>
              </a:rPr>
              <a:t>.</a:t>
            </a:r>
            <a:endParaRPr lang="en-US" sz="4000" b="1" dirty="0">
              <a:solidFill>
                <a:srgbClr val="0070C0"/>
              </a:solidFill>
              <a:latin typeface="Arial" pitchFamily="34" charset="0"/>
              <a:cs typeface="Arial" pitchFamily="34" charset="0"/>
            </a:endParaRPr>
          </a:p>
        </p:txBody>
      </p:sp>
      <p:sp>
        <p:nvSpPr>
          <p:cNvPr id="12" name="TextBox 8"/>
          <p:cNvSpPr txBox="1"/>
          <p:nvPr/>
        </p:nvSpPr>
        <p:spPr>
          <a:xfrm>
            <a:off x="228600" y="4876800"/>
            <a:ext cx="5029200" cy="707886"/>
          </a:xfrm>
          <a:prstGeom prst="rect">
            <a:avLst/>
          </a:prstGeom>
          <a:noFill/>
        </p:spPr>
        <p:txBody>
          <a:bodyPr wrap="square" rtlCol="0">
            <a:spAutoFit/>
          </a:bodyPr>
          <a:lstStyle/>
          <a:p>
            <a:pPr algn="ctr"/>
            <a:r>
              <a:rPr lang="en-US" sz="4000" b="1" smtClean="0">
                <a:solidFill>
                  <a:srgbClr val="0070C0"/>
                </a:solidFill>
                <a:latin typeface="Arial" pitchFamily="34" charset="0"/>
                <a:cs typeface="Arial" pitchFamily="34" charset="0"/>
              </a:rPr>
              <a:t>3. </a:t>
            </a:r>
            <a:r>
              <a:rPr lang="vi-VN" sz="4000" b="1" smtClean="0">
                <a:solidFill>
                  <a:srgbClr val="0070C0"/>
                </a:solidFill>
                <a:latin typeface="Arial" pitchFamily="34" charset="0"/>
                <a:cs typeface="Arial" pitchFamily="34" charset="0"/>
              </a:rPr>
              <a:t>Ý </a:t>
            </a:r>
            <a:r>
              <a:rPr lang="vi-VN" sz="4000" b="1" dirty="0" smtClean="0">
                <a:solidFill>
                  <a:srgbClr val="0070C0"/>
                </a:solidFill>
                <a:latin typeface="Arial" pitchFamily="34" charset="0"/>
                <a:cs typeface="Arial" pitchFamily="34" charset="0"/>
              </a:rPr>
              <a:t>nghĩa </a:t>
            </a:r>
            <a:r>
              <a:rPr lang="vi-VN" sz="4000" b="1" smtClean="0">
                <a:solidFill>
                  <a:srgbClr val="0070C0"/>
                </a:solidFill>
                <a:latin typeface="Arial" pitchFamily="34" charset="0"/>
                <a:cs typeface="Arial" pitchFamily="34" charset="0"/>
              </a:rPr>
              <a:t>lịch sử</a:t>
            </a:r>
            <a:r>
              <a:rPr lang="en-US" sz="4000" b="1" smtClean="0">
                <a:solidFill>
                  <a:srgbClr val="0070C0"/>
                </a:solidFill>
                <a:latin typeface="Arial" pitchFamily="34" charset="0"/>
                <a:cs typeface="Arial" pitchFamily="34" charset="0"/>
              </a:rPr>
              <a:t>.</a:t>
            </a:r>
            <a:endParaRPr lang="en-US" sz="4000" b="1" dirty="0">
              <a:solidFill>
                <a:srgbClr val="0070C0"/>
              </a:solidFill>
              <a:latin typeface="Arial" pitchFamily="34" charset="0"/>
              <a:cs typeface="Arial" pitchFamily="34" charset="0"/>
            </a:endParaRPr>
          </a:p>
        </p:txBody>
      </p:sp>
    </p:spTree>
    <p:extLst>
      <p:ext uri="{BB962C8B-B14F-4D97-AF65-F5344CB8AC3E}">
        <p14:creationId xmlns:p14="http://schemas.microsoft.com/office/powerpoint/2010/main" val="36130769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8"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 calcmode="lin" valueType="num">
                                      <p:cBhvr additive="base">
                                        <p:cTn id="12" dur="500" fill="hold"/>
                                        <p:tgtEl>
                                          <p:spTgt spid="11"/>
                                        </p:tgtEl>
                                        <p:attrNameLst>
                                          <p:attrName>ppt_x</p:attrName>
                                        </p:attrNameLst>
                                      </p:cBhvr>
                                      <p:tavLst>
                                        <p:tav tm="0">
                                          <p:val>
                                            <p:strVal val="0-#ppt_w/2"/>
                                          </p:val>
                                        </p:tav>
                                        <p:tav tm="100000">
                                          <p:val>
                                            <p:strVal val="#ppt_x"/>
                                          </p:val>
                                        </p:tav>
                                      </p:tavLst>
                                    </p:anim>
                                    <p:anim calcmode="lin" valueType="num">
                                      <p:cBhvr additive="base">
                                        <p:cTn id="13" dur="500" fill="hold"/>
                                        <p:tgtEl>
                                          <p:spTgt spid="11"/>
                                        </p:tgtEl>
                                        <p:attrNameLst>
                                          <p:attrName>ppt_y</p:attrName>
                                        </p:attrNameLst>
                                      </p:cBhvr>
                                      <p:tavLst>
                                        <p:tav tm="0">
                                          <p:val>
                                            <p:strVal val="#ppt_y"/>
                                          </p:val>
                                        </p:tav>
                                        <p:tav tm="100000">
                                          <p:val>
                                            <p:strVal val="#ppt_y"/>
                                          </p:val>
                                        </p:tav>
                                      </p:tavLst>
                                    </p:anim>
                                  </p:childTnLst>
                                </p:cTn>
                              </p:par>
                              <p:par>
                                <p:cTn id="14" presetID="10" presetClass="entr" presetSubtype="0" fill="hold" grpId="0" nodeType="withEffect">
                                  <p:stCondLst>
                                    <p:cond delay="0"/>
                                  </p:stCondLst>
                                  <p:childTnLst>
                                    <p:set>
                                      <p:cBhvr>
                                        <p:cTn id="15" dur="1" fill="hold">
                                          <p:stCondLst>
                                            <p:cond delay="0"/>
                                          </p:stCondLst>
                                        </p:cTn>
                                        <p:tgtEl>
                                          <p:spTgt spid="12"/>
                                        </p:tgtEl>
                                        <p:attrNameLst>
                                          <p:attrName>style.visibility</p:attrName>
                                        </p:attrNameLst>
                                      </p:cBhvr>
                                      <p:to>
                                        <p:strVal val="visible"/>
                                      </p:to>
                                    </p:set>
                                    <p:animEffect transition="in" filter="fade">
                                      <p:cBhvr>
                                        <p:cTn id="16"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TextBox 7"/>
          <p:cNvSpPr txBox="1"/>
          <p:nvPr/>
        </p:nvSpPr>
        <p:spPr>
          <a:xfrm>
            <a:off x="228600" y="1066800"/>
            <a:ext cx="8610600" cy="1323439"/>
          </a:xfrm>
          <a:prstGeom prst="rect">
            <a:avLst/>
          </a:prstGeom>
          <a:noFill/>
        </p:spPr>
        <p:txBody>
          <a:bodyPr wrap="square" rtlCol="0">
            <a:spAutoFit/>
          </a:bodyPr>
          <a:lstStyle/>
          <a:p>
            <a:pPr algn="ctr"/>
            <a:r>
              <a:rPr lang="vi-VN" sz="4000" b="1" dirty="0" smtClean="0">
                <a:solidFill>
                  <a:schemeClr val="tx2">
                    <a:lumMod val="75000"/>
                  </a:schemeClr>
                </a:solidFill>
                <a:latin typeface="Arial" pitchFamily="34" charset="0"/>
                <a:cs typeface="Arial" pitchFamily="34" charset="0"/>
              </a:rPr>
              <a:t>Em hiểu thế nào là</a:t>
            </a:r>
            <a:r>
              <a:rPr lang="vi-VN" sz="4000" b="1" smtClean="0">
                <a:solidFill>
                  <a:schemeClr val="tx2">
                    <a:lumMod val="75000"/>
                  </a:schemeClr>
                </a:solidFill>
                <a:latin typeface="Arial" pitchFamily="34" charset="0"/>
                <a:cs typeface="Arial" pitchFamily="34" charset="0"/>
              </a:rPr>
              <a:t>: </a:t>
            </a:r>
            <a:endParaRPr lang="en-US" sz="4000" b="1" smtClean="0">
              <a:solidFill>
                <a:schemeClr val="tx2">
                  <a:lumMod val="75000"/>
                </a:schemeClr>
              </a:solidFill>
              <a:latin typeface="Arial" pitchFamily="34" charset="0"/>
              <a:cs typeface="Arial" pitchFamily="34" charset="0"/>
            </a:endParaRPr>
          </a:p>
          <a:p>
            <a:pPr algn="ctr"/>
            <a:r>
              <a:rPr lang="vi-VN" sz="4000" b="1" smtClean="0">
                <a:solidFill>
                  <a:srgbClr val="FF0000"/>
                </a:solidFill>
                <a:latin typeface="Arial" pitchFamily="34" charset="0"/>
                <a:cs typeface="Arial" pitchFamily="34" charset="0"/>
              </a:rPr>
              <a:t>Tuyên </a:t>
            </a:r>
            <a:r>
              <a:rPr lang="vi-VN" sz="4000" b="1" dirty="0" smtClean="0">
                <a:solidFill>
                  <a:srgbClr val="FF0000"/>
                </a:solidFill>
                <a:latin typeface="Arial" pitchFamily="34" charset="0"/>
                <a:cs typeface="Arial" pitchFamily="34" charset="0"/>
              </a:rPr>
              <a:t>ngôn Độc lập?</a:t>
            </a:r>
            <a:endParaRPr lang="en-US" sz="4000" b="1" dirty="0">
              <a:solidFill>
                <a:srgbClr val="FF0000"/>
              </a:solidFill>
              <a:latin typeface="Arial" pitchFamily="34" charset="0"/>
              <a:cs typeface="Arial" pitchFamily="34" charset="0"/>
            </a:endParaRPr>
          </a:p>
        </p:txBody>
      </p:sp>
      <p:sp>
        <p:nvSpPr>
          <p:cNvPr id="10" name="TextBox 9"/>
          <p:cNvSpPr txBox="1"/>
          <p:nvPr/>
        </p:nvSpPr>
        <p:spPr>
          <a:xfrm>
            <a:off x="838200" y="3124200"/>
            <a:ext cx="7907590" cy="2554545"/>
          </a:xfrm>
          <a:prstGeom prst="rect">
            <a:avLst/>
          </a:prstGeom>
          <a:noFill/>
        </p:spPr>
        <p:txBody>
          <a:bodyPr wrap="square" rtlCol="0">
            <a:spAutoFit/>
          </a:bodyPr>
          <a:lstStyle/>
          <a:p>
            <a:r>
              <a:rPr lang="vi-VN" sz="4000" b="1" dirty="0" smtClean="0">
                <a:latin typeface="Arial" pitchFamily="34" charset="0"/>
                <a:cs typeface="Arial" pitchFamily="34" charset="0"/>
              </a:rPr>
              <a:t>Tuyên ngôn Độc lập là văn bản tuyên bố cho cả đất nước và Thế giới biết quyền độc lập, tự do của một nước.</a:t>
            </a:r>
            <a:endParaRPr lang="en-US" sz="4000" b="1" dirty="0">
              <a:latin typeface="Arial" pitchFamily="34" charset="0"/>
              <a:cs typeface="Arial" pitchFamily="34" charset="0"/>
            </a:endParaRPr>
          </a:p>
        </p:txBody>
      </p:sp>
    </p:spTree>
    <p:extLst>
      <p:ext uri="{BB962C8B-B14F-4D97-AF65-F5344CB8AC3E}">
        <p14:creationId xmlns:p14="http://schemas.microsoft.com/office/powerpoint/2010/main" val="36130769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fade">
                                      <p:cBhvr>
                                        <p:cTn id="7" dur="1000"/>
                                        <p:tgtEl>
                                          <p:spTgt spid="8">
                                            <p:txEl>
                                              <p:pRg st="0" end="0"/>
                                            </p:txEl>
                                          </p:spTgt>
                                        </p:tgtEl>
                                      </p:cBhvr>
                                    </p:animEffect>
                                    <p:anim calcmode="lin" valueType="num">
                                      <p:cBhvr>
                                        <p:cTn id="8" dur="10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8">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grpId="0" nodeType="withEffect">
                                  <p:stCondLst>
                                    <p:cond delay="0"/>
                                  </p:stCondLst>
                                  <p:childTnLst>
                                    <p:set>
                                      <p:cBhvr>
                                        <p:cTn id="11" dur="1" fill="hold">
                                          <p:stCondLst>
                                            <p:cond delay="0"/>
                                          </p:stCondLst>
                                        </p:cTn>
                                        <p:tgtEl>
                                          <p:spTgt spid="8">
                                            <p:txEl>
                                              <p:pRg st="1" end="1"/>
                                            </p:txEl>
                                          </p:spTgt>
                                        </p:tgtEl>
                                        <p:attrNameLst>
                                          <p:attrName>style.visibility</p:attrName>
                                        </p:attrNameLst>
                                      </p:cBhvr>
                                      <p:to>
                                        <p:strVal val="visible"/>
                                      </p:to>
                                    </p:set>
                                    <p:animEffect transition="in" filter="fade">
                                      <p:cBhvr>
                                        <p:cTn id="12" dur="1000"/>
                                        <p:tgtEl>
                                          <p:spTgt spid="8">
                                            <p:txEl>
                                              <p:pRg st="1" end="1"/>
                                            </p:txEl>
                                          </p:spTgt>
                                        </p:tgtEl>
                                      </p:cBhvr>
                                    </p:animEffect>
                                    <p:anim calcmode="lin" valueType="num">
                                      <p:cBhvr>
                                        <p:cTn id="13" dur="1000" fill="hold"/>
                                        <p:tgtEl>
                                          <p:spTgt spid="8">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8">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6" presetClass="entr" presetSubtype="16"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animEffect transition="in" filter="circle(in)">
                                      <p:cBhvr>
                                        <p:cTn id="19"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uiExpand="1" build="allAtOnce"/>
      <p:bldP spid="10" grpId="0"/>
    </p:bld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2000" y="228600"/>
            <a:ext cx="7475544" cy="6030712"/>
          </a:xfrm>
          <a:prstGeom prst="rect">
            <a:avLst/>
          </a:prstGeom>
        </p:spPr>
      </p:pic>
      <p:sp>
        <p:nvSpPr>
          <p:cNvPr id="8" name="TextBox 7"/>
          <p:cNvSpPr txBox="1"/>
          <p:nvPr/>
        </p:nvSpPr>
        <p:spPr>
          <a:xfrm>
            <a:off x="381000" y="5257800"/>
            <a:ext cx="8382000" cy="1323439"/>
          </a:xfrm>
          <a:prstGeom prst="rect">
            <a:avLst/>
          </a:prstGeom>
          <a:noFill/>
        </p:spPr>
        <p:txBody>
          <a:bodyPr wrap="square" rtlCol="0">
            <a:spAutoFit/>
          </a:bodyPr>
          <a:lstStyle/>
          <a:p>
            <a:pPr algn="ctr"/>
            <a:r>
              <a:rPr lang="vi-VN" sz="4000" b="1" dirty="0" smtClean="0">
                <a:solidFill>
                  <a:schemeClr val="tx2">
                    <a:lumMod val="50000"/>
                  </a:schemeClr>
                </a:solidFill>
              </a:rPr>
              <a:t>Căn nhà 48 Hàng Ngang- Nơi Bác Hồ viết bản Tuyên ngôn Độc lập</a:t>
            </a:r>
            <a:endParaRPr lang="en-US" sz="4000" b="1" dirty="0">
              <a:solidFill>
                <a:schemeClr val="tx2">
                  <a:lumMod val="50000"/>
                </a:schemeClr>
              </a:solidFill>
            </a:endParaRPr>
          </a:p>
        </p:txBody>
      </p:sp>
    </p:spTree>
    <p:extLst>
      <p:ext uri="{BB962C8B-B14F-4D97-AF65-F5344CB8AC3E}">
        <p14:creationId xmlns:p14="http://schemas.microsoft.com/office/powerpoint/2010/main" val="25534317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TextBox 7"/>
          <p:cNvSpPr txBox="1"/>
          <p:nvPr/>
        </p:nvSpPr>
        <p:spPr>
          <a:xfrm>
            <a:off x="381000" y="304800"/>
            <a:ext cx="3962400" cy="707886"/>
          </a:xfrm>
          <a:prstGeom prst="rect">
            <a:avLst/>
          </a:prstGeom>
          <a:noFill/>
        </p:spPr>
        <p:txBody>
          <a:bodyPr wrap="square" rtlCol="0">
            <a:spAutoFit/>
          </a:bodyPr>
          <a:lstStyle/>
          <a:p>
            <a:pPr algn="ctr"/>
            <a:r>
              <a:rPr lang="vi-VN" sz="4000" b="1" u="sng" dirty="0" smtClean="0">
                <a:solidFill>
                  <a:schemeClr val="accent1">
                    <a:lumMod val="50000"/>
                  </a:schemeClr>
                </a:solidFill>
              </a:rPr>
              <a:t>Hoạt động 1</a:t>
            </a:r>
            <a:endParaRPr lang="en-US" sz="4000" b="1" u="sng" dirty="0">
              <a:solidFill>
                <a:schemeClr val="accent1">
                  <a:lumMod val="50000"/>
                </a:schemeClr>
              </a:solidFill>
            </a:endParaRPr>
          </a:p>
        </p:txBody>
      </p:sp>
      <p:sp>
        <p:nvSpPr>
          <p:cNvPr id="9" name="TextBox 8"/>
          <p:cNvSpPr txBox="1"/>
          <p:nvPr/>
        </p:nvSpPr>
        <p:spPr>
          <a:xfrm>
            <a:off x="304800" y="1447800"/>
            <a:ext cx="8839200" cy="1938992"/>
          </a:xfrm>
          <a:prstGeom prst="rect">
            <a:avLst/>
          </a:prstGeom>
          <a:noFill/>
        </p:spPr>
        <p:txBody>
          <a:bodyPr wrap="square" rtlCol="0">
            <a:spAutoFit/>
          </a:bodyPr>
          <a:lstStyle/>
          <a:p>
            <a:r>
              <a:rPr lang="vi-VN" sz="4000" b="1" dirty="0" smtClean="0">
                <a:solidFill>
                  <a:schemeClr val="accent1">
                    <a:lumMod val="50000"/>
                  </a:schemeClr>
                </a:solidFill>
              </a:rPr>
              <a:t>Quang </a:t>
            </a:r>
            <a:r>
              <a:rPr lang="vi-VN" sz="4000" b="1" dirty="0">
                <a:solidFill>
                  <a:schemeClr val="accent1">
                    <a:lumMod val="50000"/>
                  </a:schemeClr>
                </a:solidFill>
              </a:rPr>
              <a:t>cảnh ngày </a:t>
            </a:r>
            <a:r>
              <a:rPr lang="vi-VN" sz="4000" b="1" dirty="0" smtClean="0">
                <a:solidFill>
                  <a:schemeClr val="accent1">
                    <a:lumMod val="50000"/>
                  </a:schemeClr>
                </a:solidFill>
              </a:rPr>
              <a:t>2 tháng 9 </a:t>
            </a:r>
            <a:r>
              <a:rPr lang="vi-VN" sz="4000" b="1" dirty="0">
                <a:solidFill>
                  <a:schemeClr val="accent1">
                    <a:lumMod val="50000"/>
                  </a:schemeClr>
                </a:solidFill>
              </a:rPr>
              <a:t>năm 1945 ở Hà </a:t>
            </a:r>
            <a:r>
              <a:rPr lang="vi-VN" sz="4000" b="1" dirty="0" smtClean="0">
                <a:solidFill>
                  <a:schemeClr val="accent1">
                    <a:lumMod val="50000"/>
                  </a:schemeClr>
                </a:solidFill>
              </a:rPr>
              <a:t>Nội</a:t>
            </a:r>
            <a:endParaRPr lang="en-US" sz="4000" b="1" dirty="0">
              <a:solidFill>
                <a:schemeClr val="accent1">
                  <a:lumMod val="50000"/>
                </a:schemeClr>
              </a:solidFill>
            </a:endParaRPr>
          </a:p>
          <a:p>
            <a:endParaRPr lang="en-US" sz="4000" b="1" dirty="0">
              <a:solidFill>
                <a:schemeClr val="accent1">
                  <a:lumMod val="50000"/>
                </a:schemeClr>
              </a:solidFill>
            </a:endParaRPr>
          </a:p>
        </p:txBody>
      </p:sp>
      <p:sp>
        <p:nvSpPr>
          <p:cNvPr id="10" name="TextBox 9"/>
          <p:cNvSpPr txBox="1"/>
          <p:nvPr/>
        </p:nvSpPr>
        <p:spPr>
          <a:xfrm>
            <a:off x="323527" y="3282082"/>
            <a:ext cx="8280921" cy="1323439"/>
          </a:xfrm>
          <a:prstGeom prst="rect">
            <a:avLst/>
          </a:prstGeom>
          <a:noFill/>
        </p:spPr>
        <p:txBody>
          <a:bodyPr wrap="square" rtlCol="0">
            <a:spAutoFit/>
          </a:bodyPr>
          <a:lstStyle/>
          <a:p>
            <a:r>
              <a:rPr lang="vi-VN" sz="4000" dirty="0" smtClean="0">
                <a:solidFill>
                  <a:srgbClr val="FF0000"/>
                </a:solidFill>
              </a:rPr>
              <a:t>Em có nhận xét gì về quang cảnh ngày 2 tháng 9 ở Hà Nội?</a:t>
            </a:r>
            <a:endParaRPr lang="en-US" sz="4000" dirty="0">
              <a:solidFill>
                <a:srgbClr val="FF0000"/>
              </a:solidFill>
            </a:endParaRPr>
          </a:p>
        </p:txBody>
      </p:sp>
    </p:spTree>
    <p:extLst>
      <p:ext uri="{BB962C8B-B14F-4D97-AF65-F5344CB8AC3E}">
        <p14:creationId xmlns:p14="http://schemas.microsoft.com/office/powerpoint/2010/main" val="30019309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1000"/>
                                        <p:tgtEl>
                                          <p:spTgt spid="10"/>
                                        </p:tgtEl>
                                      </p:cBhvr>
                                    </p:animEffect>
                                    <p:anim calcmode="lin" valueType="num">
                                      <p:cBhvr>
                                        <p:cTn id="18" dur="1000" fill="hold"/>
                                        <p:tgtEl>
                                          <p:spTgt spid="10"/>
                                        </p:tgtEl>
                                        <p:attrNameLst>
                                          <p:attrName>ppt_x</p:attrName>
                                        </p:attrNameLst>
                                      </p:cBhvr>
                                      <p:tavLst>
                                        <p:tav tm="0">
                                          <p:val>
                                            <p:strVal val="#ppt_x"/>
                                          </p:val>
                                        </p:tav>
                                        <p:tav tm="100000">
                                          <p:val>
                                            <p:strVal val="#ppt_x"/>
                                          </p:val>
                                        </p:tav>
                                      </p:tavLst>
                                    </p:anim>
                                    <p:anim calcmode="lin" valueType="num">
                                      <p:cBhvr>
                                        <p:cTn id="19"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 name="TextBox 10"/>
          <p:cNvSpPr txBox="1"/>
          <p:nvPr/>
        </p:nvSpPr>
        <p:spPr>
          <a:xfrm>
            <a:off x="1007603" y="6116059"/>
            <a:ext cx="7128792" cy="707886"/>
          </a:xfrm>
          <a:prstGeom prst="rect">
            <a:avLst/>
          </a:prstGeom>
          <a:noFill/>
        </p:spPr>
        <p:txBody>
          <a:bodyPr wrap="square" rtlCol="0">
            <a:spAutoFit/>
          </a:bodyPr>
          <a:lstStyle/>
          <a:p>
            <a:pPr algn="ctr"/>
            <a:r>
              <a:rPr lang="vi-VN" sz="4000" b="1" dirty="0" smtClean="0">
                <a:solidFill>
                  <a:srgbClr val="C00000"/>
                </a:solidFill>
              </a:rPr>
              <a:t>Hà Nội tưng bừng cờ, hoa</a:t>
            </a:r>
            <a:endParaRPr lang="en-US" sz="4000" b="1" dirty="0">
              <a:solidFill>
                <a:srgbClr val="C00000"/>
              </a:solidFill>
            </a:endParaRPr>
          </a:p>
        </p:txBody>
      </p:sp>
      <p:pic>
        <p:nvPicPr>
          <p:cNvPr id="12" name="Picture 1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5536" y="980728"/>
            <a:ext cx="8280920" cy="4948648"/>
          </a:xfrm>
          <a:prstGeom prst="rect">
            <a:avLst/>
          </a:prstGeom>
        </p:spPr>
      </p:pic>
    </p:spTree>
    <p:extLst>
      <p:ext uri="{BB962C8B-B14F-4D97-AF65-F5344CB8AC3E}">
        <p14:creationId xmlns:p14="http://schemas.microsoft.com/office/powerpoint/2010/main" val="4503767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1596</TotalTime>
  <Words>1138</Words>
  <Application>Microsoft Macintosh PowerPoint</Application>
  <PresentationFormat>On-screen Show (4:3)</PresentationFormat>
  <Paragraphs>101</Paragraphs>
  <Slides>31</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31</vt:i4>
      </vt:variant>
    </vt:vector>
  </HeadingPairs>
  <TitlesOfParts>
    <vt:vector size="35" baseType="lpstr">
      <vt:lpstr>Arial</vt:lpstr>
      <vt:lpstr>Calibri</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Microsoft Office User</cp:lastModifiedBy>
  <cp:revision>133</cp:revision>
  <dcterms:created xsi:type="dcterms:W3CDTF">2017-06-23T10:25:12Z</dcterms:created>
  <dcterms:modified xsi:type="dcterms:W3CDTF">2019-11-11T03:03:24Z</dcterms:modified>
</cp:coreProperties>
</file>