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21" r:id="rId1"/>
  </p:sldMasterIdLst>
  <p:sldIdLst>
    <p:sldId id="281" r:id="rId2"/>
    <p:sldId id="290" r:id="rId3"/>
    <p:sldId id="276" r:id="rId4"/>
    <p:sldId id="293" r:id="rId5"/>
    <p:sldId id="294" r:id="rId6"/>
    <p:sldId id="279" r:id="rId7"/>
    <p:sldId id="295" r:id="rId8"/>
    <p:sldId id="296" r:id="rId9"/>
    <p:sldId id="270" r:id="rId10"/>
    <p:sldId id="274" r:id="rId11"/>
    <p:sldId id="282" r:id="rId12"/>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4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0066"/>
    <a:srgbClr val="1E7C25"/>
    <a:srgbClr val="3333CC"/>
    <a:srgbClr val="0099CC"/>
    <a:srgbClr val="008000"/>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autoAdjust="0"/>
    <p:restoredTop sz="94580" autoAdjust="0"/>
  </p:normalViewPr>
  <p:slideViewPr>
    <p:cSldViewPr>
      <p:cViewPr>
        <p:scale>
          <a:sx n="73" d="100"/>
          <a:sy n="73" d="100"/>
        </p:scale>
        <p:origin x="2760" y="1232"/>
      </p:cViewPr>
      <p:guideLst>
        <p:guide orient="horz" pos="24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2"/>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vi-VN"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6C7804-08CB-4318-BFD2-3E67711E538E}" type="slidenum">
              <a:rPr lang="en-US" smtClean="0"/>
              <a:pPr>
                <a:defRPr/>
              </a:pPr>
              <a:t>‹#›</a:t>
            </a:fld>
            <a:endParaRPr lang="en-US"/>
          </a:p>
        </p:txBody>
      </p:sp>
    </p:spTree>
    <p:extLst>
      <p:ext uri="{BB962C8B-B14F-4D97-AF65-F5344CB8AC3E}">
        <p14:creationId xmlns:p14="http://schemas.microsoft.com/office/powerpoint/2010/main" val="30931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vi-VN"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smtClean="0"/>
              <a:t>Drag picture to placeholder or click icon to add</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BC7DC08-BD16-4BF3-84C2-BD0073014E81}" type="slidenum">
              <a:rPr lang="en-US" smtClean="0"/>
              <a:pPr>
                <a:defRPr/>
              </a:pPr>
              <a:t>‹#›</a:t>
            </a:fld>
            <a:endParaRPr lang="en-US"/>
          </a:p>
        </p:txBody>
      </p:sp>
    </p:spTree>
    <p:extLst>
      <p:ext uri="{BB962C8B-B14F-4D97-AF65-F5344CB8AC3E}">
        <p14:creationId xmlns:p14="http://schemas.microsoft.com/office/powerpoint/2010/main" val="415649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vi-VN"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C7DC08-BD16-4BF3-84C2-BD0073014E81}" type="slidenum">
              <a:rPr lang="en-US" smtClean="0"/>
              <a:pPr>
                <a:defRPr/>
              </a:pPr>
              <a:t>‹#›</a:t>
            </a:fld>
            <a:endParaRPr lang="en-US"/>
          </a:p>
        </p:txBody>
      </p:sp>
    </p:spTree>
    <p:extLst>
      <p:ext uri="{BB962C8B-B14F-4D97-AF65-F5344CB8AC3E}">
        <p14:creationId xmlns:p14="http://schemas.microsoft.com/office/powerpoint/2010/main" val="64960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vi-VN" smtClean="0"/>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C7DC08-BD16-4BF3-84C2-BD0073014E81}" type="slidenum">
              <a:rPr lang="en-US" smtClean="0"/>
              <a:pPr>
                <a:defRPr/>
              </a:pPr>
              <a:t>‹#›</a:t>
            </a:fld>
            <a:endParaRPr lang="en-US"/>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870943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vi-VN"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C7DC08-BD16-4BF3-84C2-BD0073014E81}" type="slidenum">
              <a:rPr lang="en-US" smtClean="0"/>
              <a:pPr>
                <a:defRPr/>
              </a:pPr>
              <a:t>‹#›</a:t>
            </a:fld>
            <a:endParaRPr lang="en-US"/>
          </a:p>
        </p:txBody>
      </p:sp>
    </p:spTree>
    <p:extLst>
      <p:ext uri="{BB962C8B-B14F-4D97-AF65-F5344CB8AC3E}">
        <p14:creationId xmlns:p14="http://schemas.microsoft.com/office/powerpoint/2010/main" val="698093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vi-VN"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C7DC08-BD16-4BF3-84C2-BD0073014E81}" type="slidenum">
              <a:rPr lang="en-US" smtClean="0"/>
              <a:pPr>
                <a:defRPr/>
              </a:pPr>
              <a:t>‹#›</a:t>
            </a:fld>
            <a:endParaRPr lang="en-US"/>
          </a:p>
        </p:txBody>
      </p:sp>
    </p:spTree>
    <p:extLst>
      <p:ext uri="{BB962C8B-B14F-4D97-AF65-F5344CB8AC3E}">
        <p14:creationId xmlns:p14="http://schemas.microsoft.com/office/powerpoint/2010/main" val="1153047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vi-VN"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smtClean="0"/>
              <a:t>Drag picture to placeholder or click icon to add</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smtClean="0"/>
              <a:t>Drag picture to placeholder or click icon to add</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smtClean="0"/>
              <a:t>Drag picture to placeholder or click icon to add</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BC7DC08-BD16-4BF3-84C2-BD0073014E81}" type="slidenum">
              <a:rPr lang="en-US" smtClean="0"/>
              <a:pPr>
                <a:defRPr/>
              </a:pPr>
              <a:t>‹#›</a:t>
            </a:fld>
            <a:endParaRPr lang="en-US"/>
          </a:p>
        </p:txBody>
      </p:sp>
    </p:spTree>
    <p:extLst>
      <p:ext uri="{BB962C8B-B14F-4D97-AF65-F5344CB8AC3E}">
        <p14:creationId xmlns:p14="http://schemas.microsoft.com/office/powerpoint/2010/main" val="372212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41B9E4-BD3B-4DF4-A2C6-1610E2A16F3F}" type="slidenum">
              <a:rPr lang="en-US" smtClean="0"/>
              <a:pPr>
                <a:defRPr/>
              </a:pPr>
              <a:t>‹#›</a:t>
            </a:fld>
            <a:endParaRPr lang="en-US"/>
          </a:p>
        </p:txBody>
      </p:sp>
    </p:spTree>
    <p:extLst>
      <p:ext uri="{BB962C8B-B14F-4D97-AF65-F5344CB8AC3E}">
        <p14:creationId xmlns:p14="http://schemas.microsoft.com/office/powerpoint/2010/main" val="160985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vi-VN"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4C84E1-FD49-460C-B8CE-0CA8800C4947}" type="slidenum">
              <a:rPr lang="en-US" smtClean="0"/>
              <a:pPr>
                <a:defRPr/>
              </a:pPr>
              <a:t>‹#›</a:t>
            </a:fld>
            <a:endParaRPr lang="en-US"/>
          </a:p>
        </p:txBody>
      </p:sp>
    </p:spTree>
    <p:extLst>
      <p:ext uri="{BB962C8B-B14F-4D97-AF65-F5344CB8AC3E}">
        <p14:creationId xmlns:p14="http://schemas.microsoft.com/office/powerpoint/2010/main" val="1996714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258842-30FF-4F84-AB8A-59CE85BB72EE}" type="slidenum">
              <a:rPr lang="en-US"/>
              <a:pPr>
                <a:defRPr/>
              </a:pPr>
              <a:t>‹#›</a:t>
            </a:fld>
            <a:endParaRPr lang="en-US"/>
          </a:p>
        </p:txBody>
      </p:sp>
    </p:spTree>
    <p:extLst>
      <p:ext uri="{BB962C8B-B14F-4D97-AF65-F5344CB8AC3E}">
        <p14:creationId xmlns:p14="http://schemas.microsoft.com/office/powerpoint/2010/main" val="5501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Click to edit Master title style</a:t>
            </a:r>
            <a:endParaRPr lang="en-US" dirty="0"/>
          </a:p>
        </p:txBody>
      </p:sp>
      <p:sp>
        <p:nvSpPr>
          <p:cNvPr id="3" name="Content Placeholder 2"/>
          <p:cNvSpPr>
            <a:spLocks noGrp="1"/>
          </p:cNvSpPr>
          <p:nvPr>
            <p:ph idx="1"/>
          </p:nvPr>
        </p:nvSpPr>
        <p:spPr/>
        <p:txBody>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9B0918-9D59-4BC8-BF7D-0C51347B997F}" type="slidenum">
              <a:rPr lang="en-US" smtClean="0"/>
              <a:pPr>
                <a:defRPr/>
              </a:pPr>
              <a:t>‹#›</a:t>
            </a:fld>
            <a:endParaRPr lang="en-US"/>
          </a:p>
        </p:txBody>
      </p:sp>
    </p:spTree>
    <p:extLst>
      <p:ext uri="{BB962C8B-B14F-4D97-AF65-F5344CB8AC3E}">
        <p14:creationId xmlns:p14="http://schemas.microsoft.com/office/powerpoint/2010/main" val="1749115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vi-VN"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3AC535D-9093-4681-A6A1-9D553FAFA6E5}" type="slidenum">
              <a:rPr lang="en-US" smtClean="0"/>
              <a:pPr>
                <a:defRPr/>
              </a:pPr>
              <a:t>‹#›</a:t>
            </a:fld>
            <a:endParaRPr lang="en-US"/>
          </a:p>
        </p:txBody>
      </p:sp>
    </p:spTree>
    <p:extLst>
      <p:ext uri="{BB962C8B-B14F-4D97-AF65-F5344CB8AC3E}">
        <p14:creationId xmlns:p14="http://schemas.microsoft.com/office/powerpoint/2010/main" val="479438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AB0C0E-00F7-4FB0-BF33-432AA8AF6B4F}" type="slidenum">
              <a:rPr lang="en-US" smtClean="0"/>
              <a:pPr>
                <a:defRPr/>
              </a:pPr>
              <a:t>‹#›</a:t>
            </a:fld>
            <a:endParaRPr lang="en-US"/>
          </a:p>
        </p:txBody>
      </p:sp>
    </p:spTree>
    <p:extLst>
      <p:ext uri="{BB962C8B-B14F-4D97-AF65-F5344CB8AC3E}">
        <p14:creationId xmlns:p14="http://schemas.microsoft.com/office/powerpoint/2010/main" val="56671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68813ED-E154-466B-A670-EE3A81F33FCD}" type="slidenum">
              <a:rPr lang="en-US" smtClean="0"/>
              <a:pPr>
                <a:defRPr/>
              </a:pPr>
              <a:t>‹#›</a:t>
            </a:fld>
            <a:endParaRPr lang="en-US"/>
          </a:p>
        </p:txBody>
      </p:sp>
    </p:spTree>
    <p:extLst>
      <p:ext uri="{BB962C8B-B14F-4D97-AF65-F5344CB8AC3E}">
        <p14:creationId xmlns:p14="http://schemas.microsoft.com/office/powerpoint/2010/main" val="66200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AED2C088-866D-4A76-A29B-4376F99A0D2F}" type="slidenum">
              <a:rPr lang="en-US" smtClean="0"/>
              <a:pPr>
                <a:defRPr/>
              </a:pPr>
              <a:t>‹#›</a:t>
            </a:fld>
            <a:endParaRPr lang="en-US"/>
          </a:p>
        </p:txBody>
      </p:sp>
    </p:spTree>
    <p:extLst>
      <p:ext uri="{BB962C8B-B14F-4D97-AF65-F5344CB8AC3E}">
        <p14:creationId xmlns:p14="http://schemas.microsoft.com/office/powerpoint/2010/main" val="203562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E1288062-EEA3-412B-BE5C-099DE3B3193B}" type="slidenum">
              <a:rPr lang="en-US" smtClean="0"/>
              <a:pPr>
                <a:defRPr/>
              </a:pPr>
              <a:t>‹#›</a:t>
            </a:fld>
            <a:endParaRPr lang="en-US"/>
          </a:p>
        </p:txBody>
      </p:sp>
    </p:spTree>
    <p:extLst>
      <p:ext uri="{BB962C8B-B14F-4D97-AF65-F5344CB8AC3E}">
        <p14:creationId xmlns:p14="http://schemas.microsoft.com/office/powerpoint/2010/main" val="33157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vi-VN"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5FA521E3-0662-47D7-B53F-64358EDCA0D9}" type="slidenum">
              <a:rPr lang="en-US" smtClean="0"/>
              <a:pPr>
                <a:defRPr/>
              </a:pPr>
              <a:t>‹#›</a:t>
            </a:fld>
            <a:endParaRPr lang="en-US"/>
          </a:p>
        </p:txBody>
      </p:sp>
    </p:spTree>
    <p:extLst>
      <p:ext uri="{BB962C8B-B14F-4D97-AF65-F5344CB8AC3E}">
        <p14:creationId xmlns:p14="http://schemas.microsoft.com/office/powerpoint/2010/main" val="7699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vi-VN"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smtClean="0"/>
              <a:t>Drag picture to placeholder or click icon to add</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C88565-1BC8-4260-985E-44DC3DEAF72B}" type="slidenum">
              <a:rPr lang="en-US" smtClean="0"/>
              <a:pPr>
                <a:defRPr/>
              </a:pPr>
              <a:t>‹#›</a:t>
            </a:fld>
            <a:endParaRPr lang="en-US"/>
          </a:p>
        </p:txBody>
      </p:sp>
    </p:spTree>
    <p:extLst>
      <p:ext uri="{BB962C8B-B14F-4D97-AF65-F5344CB8AC3E}">
        <p14:creationId xmlns:p14="http://schemas.microsoft.com/office/powerpoint/2010/main" val="5590323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vi-VN"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DBC7DC08-BD16-4BF3-84C2-BD0073014E81}" type="slidenum">
              <a:rPr lang="en-US" smtClean="0"/>
              <a:pPr>
                <a:defRPr/>
              </a:pPr>
              <a:t>‹#›</a:t>
            </a:fld>
            <a:endParaRPr lang="en-US"/>
          </a:p>
        </p:txBody>
      </p:sp>
    </p:spTree>
    <p:extLst>
      <p:ext uri="{BB962C8B-B14F-4D97-AF65-F5344CB8AC3E}">
        <p14:creationId xmlns:p14="http://schemas.microsoft.com/office/powerpoint/2010/main" val="558131605"/>
      </p:ext>
    </p:extLst>
  </p:cSld>
  <p:clrMap bg1="dk1" tx1="lt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381000" y="2667000"/>
            <a:ext cx="8382000" cy="1323439"/>
          </a:xfrm>
          <a:prstGeom prst="rect">
            <a:avLst/>
          </a:prstGeom>
          <a:noFill/>
          <a:ln w="38100" algn="ctr">
            <a:solidFill>
              <a:srgbClr val="FF3300"/>
            </a:solidFill>
            <a:miter lim="800000"/>
            <a:headEnd/>
            <a:tailEnd/>
          </a:ln>
        </p:spPr>
        <p:txBody>
          <a:bodyPr>
            <a:spAutoFit/>
          </a:bodyPr>
          <a:lstStyle/>
          <a:p>
            <a:pPr marL="342900" indent="63500">
              <a:spcBef>
                <a:spcPct val="50000"/>
              </a:spcBef>
              <a:buFont typeface="Wingdings" pitchFamily="2" charset="2"/>
              <a:buChar char="Ä"/>
            </a:pPr>
            <a:r>
              <a:rPr lang="en-US" b="1" dirty="0">
                <a:solidFill>
                  <a:schemeClr val="bg2"/>
                </a:solidFill>
                <a:latin typeface="Arial" charset="0"/>
              </a:rPr>
              <a:t>	</a:t>
            </a:r>
            <a:r>
              <a:rPr lang="en-US" b="1" dirty="0" err="1">
                <a:solidFill>
                  <a:schemeClr val="bg2"/>
                </a:solidFill>
                <a:latin typeface="Arial" charset="0"/>
              </a:rPr>
              <a:t>Sách</a:t>
            </a:r>
            <a:r>
              <a:rPr lang="en-US" b="1" dirty="0">
                <a:solidFill>
                  <a:schemeClr val="bg2"/>
                </a:solidFill>
                <a:latin typeface="Arial" charset="0"/>
              </a:rPr>
              <a:t> </a:t>
            </a:r>
            <a:r>
              <a:rPr lang="en-US" b="1" dirty="0" err="1">
                <a:solidFill>
                  <a:schemeClr val="bg2"/>
                </a:solidFill>
                <a:latin typeface="Arial" charset="0"/>
              </a:rPr>
              <a:t>giáo</a:t>
            </a:r>
            <a:r>
              <a:rPr lang="en-US" b="1" dirty="0">
                <a:solidFill>
                  <a:schemeClr val="bg2"/>
                </a:solidFill>
                <a:latin typeface="Arial" charset="0"/>
              </a:rPr>
              <a:t> </a:t>
            </a:r>
            <a:r>
              <a:rPr lang="en-US" b="1" dirty="0" err="1">
                <a:solidFill>
                  <a:schemeClr val="bg2"/>
                </a:solidFill>
                <a:latin typeface="Arial" charset="0"/>
              </a:rPr>
              <a:t>khoa</a:t>
            </a:r>
            <a:r>
              <a:rPr lang="en-US" b="1" dirty="0">
                <a:solidFill>
                  <a:schemeClr val="bg2"/>
                </a:solidFill>
                <a:latin typeface="Arial" charset="0"/>
              </a:rPr>
              <a:t> </a:t>
            </a:r>
            <a:r>
              <a:rPr lang="en-US" b="1" dirty="0" err="1">
                <a:solidFill>
                  <a:schemeClr val="bg2"/>
                </a:solidFill>
                <a:latin typeface="Arial" charset="0"/>
              </a:rPr>
              <a:t>môn</a:t>
            </a:r>
            <a:r>
              <a:rPr lang="en-US" b="1" dirty="0">
                <a:solidFill>
                  <a:schemeClr val="bg2"/>
                </a:solidFill>
                <a:latin typeface="Arial" charset="0"/>
              </a:rPr>
              <a:t> </a:t>
            </a:r>
            <a:r>
              <a:rPr lang="vi-VN" b="1" dirty="0">
                <a:solidFill>
                  <a:schemeClr val="bg2"/>
                </a:solidFill>
                <a:latin typeface="Arial" charset="0"/>
              </a:rPr>
              <a:t>đ</a:t>
            </a:r>
            <a:r>
              <a:rPr lang="en-US" b="1" dirty="0" err="1">
                <a:solidFill>
                  <a:schemeClr val="bg2"/>
                </a:solidFill>
                <a:latin typeface="Arial" charset="0"/>
              </a:rPr>
              <a:t>ịa</a:t>
            </a:r>
            <a:r>
              <a:rPr lang="en-US" b="1" dirty="0">
                <a:solidFill>
                  <a:schemeClr val="bg2"/>
                </a:solidFill>
                <a:latin typeface="Arial" charset="0"/>
              </a:rPr>
              <a:t> </a:t>
            </a:r>
            <a:r>
              <a:rPr lang="en-US" b="1" dirty="0" err="1">
                <a:solidFill>
                  <a:schemeClr val="bg2"/>
                </a:solidFill>
                <a:latin typeface="Arial" charset="0"/>
              </a:rPr>
              <a:t>lí</a:t>
            </a:r>
            <a:endParaRPr lang="en-US" b="1" dirty="0">
              <a:solidFill>
                <a:schemeClr val="bg2"/>
              </a:solidFill>
              <a:latin typeface="Arial" charset="0"/>
            </a:endParaRPr>
          </a:p>
          <a:p>
            <a:pPr marL="342900" indent="63500">
              <a:spcBef>
                <a:spcPct val="50000"/>
              </a:spcBef>
              <a:buFont typeface="Wingdings" pitchFamily="2" charset="2"/>
              <a:buChar char="Ä"/>
            </a:pPr>
            <a:r>
              <a:rPr lang="en-US" b="1" dirty="0">
                <a:solidFill>
                  <a:schemeClr val="bg2"/>
                </a:solidFill>
                <a:latin typeface="Arial" charset="0"/>
              </a:rPr>
              <a:t>	</a:t>
            </a:r>
            <a:r>
              <a:rPr lang="en-US" b="1" dirty="0" err="1">
                <a:solidFill>
                  <a:schemeClr val="bg2"/>
                </a:solidFill>
                <a:latin typeface="Arial" charset="0"/>
              </a:rPr>
              <a:t>Vở</a:t>
            </a:r>
            <a:r>
              <a:rPr lang="en-US" b="1" dirty="0">
                <a:solidFill>
                  <a:schemeClr val="bg2"/>
                </a:solidFill>
                <a:latin typeface="Arial" charset="0"/>
              </a:rPr>
              <a:t> </a:t>
            </a:r>
            <a:r>
              <a:rPr lang="en-US" b="1" dirty="0" err="1">
                <a:solidFill>
                  <a:schemeClr val="bg2"/>
                </a:solidFill>
                <a:latin typeface="Arial" charset="0"/>
              </a:rPr>
              <a:t>ghi</a:t>
            </a:r>
            <a:r>
              <a:rPr lang="en-US" b="1" dirty="0">
                <a:solidFill>
                  <a:schemeClr val="bg2"/>
                </a:solidFill>
                <a:latin typeface="Arial" charset="0"/>
              </a:rPr>
              <a:t> </a:t>
            </a:r>
            <a:r>
              <a:rPr lang="en-US" b="1" dirty="0" err="1">
                <a:solidFill>
                  <a:schemeClr val="bg2"/>
                </a:solidFill>
                <a:latin typeface="Arial" charset="0"/>
              </a:rPr>
              <a:t>chép</a:t>
            </a:r>
            <a:r>
              <a:rPr lang="en-US" b="1" dirty="0">
                <a:solidFill>
                  <a:schemeClr val="bg2"/>
                </a:solidFill>
                <a:latin typeface="Arial" charset="0"/>
              </a:rPr>
              <a:t> </a:t>
            </a:r>
            <a:r>
              <a:rPr lang="en-US" b="1" dirty="0" err="1">
                <a:solidFill>
                  <a:schemeClr val="bg2"/>
                </a:solidFill>
                <a:latin typeface="Arial" charset="0"/>
              </a:rPr>
              <a:t>môn</a:t>
            </a:r>
            <a:r>
              <a:rPr lang="en-US" b="1" dirty="0">
                <a:solidFill>
                  <a:schemeClr val="bg2"/>
                </a:solidFill>
                <a:latin typeface="Arial" charset="0"/>
              </a:rPr>
              <a:t> </a:t>
            </a:r>
            <a:r>
              <a:rPr lang="vi-VN" b="1" dirty="0">
                <a:solidFill>
                  <a:schemeClr val="bg2"/>
                </a:solidFill>
                <a:latin typeface="Arial" charset="0"/>
              </a:rPr>
              <a:t>đ</a:t>
            </a:r>
            <a:r>
              <a:rPr lang="en-US" b="1" dirty="0" err="1">
                <a:solidFill>
                  <a:schemeClr val="bg2"/>
                </a:solidFill>
                <a:latin typeface="Arial" charset="0"/>
              </a:rPr>
              <a:t>ịa</a:t>
            </a:r>
            <a:r>
              <a:rPr lang="en-US" b="1" dirty="0">
                <a:solidFill>
                  <a:schemeClr val="bg2"/>
                </a:solidFill>
                <a:latin typeface="Arial" charset="0"/>
              </a:rPr>
              <a:t> </a:t>
            </a:r>
            <a:r>
              <a:rPr lang="en-US" b="1" dirty="0" err="1" smtClean="0">
                <a:solidFill>
                  <a:schemeClr val="bg2"/>
                </a:solidFill>
                <a:latin typeface="Arial" charset="0"/>
              </a:rPr>
              <a:t>lí</a:t>
            </a:r>
            <a:endParaRPr lang="en-US" b="1" dirty="0">
              <a:solidFill>
                <a:schemeClr val="bg2"/>
              </a:solidFill>
              <a:latin typeface="Arial" charset="0"/>
            </a:endParaRPr>
          </a:p>
        </p:txBody>
      </p:sp>
      <p:sp>
        <p:nvSpPr>
          <p:cNvPr id="6147" name="Text Box 5"/>
          <p:cNvSpPr txBox="1">
            <a:spLocks noChangeArrowheads="1"/>
          </p:cNvSpPr>
          <p:nvPr/>
        </p:nvSpPr>
        <p:spPr bwMode="auto">
          <a:xfrm>
            <a:off x="1752600" y="1905000"/>
            <a:ext cx="5334000" cy="579438"/>
          </a:xfrm>
          <a:prstGeom prst="rect">
            <a:avLst/>
          </a:prstGeom>
          <a:noFill/>
          <a:ln w="9525" algn="ctr">
            <a:noFill/>
            <a:miter lim="800000"/>
            <a:headEnd/>
            <a:tailEnd/>
          </a:ln>
        </p:spPr>
        <p:txBody>
          <a:bodyPr>
            <a:spAutoFit/>
          </a:bodyPr>
          <a:lstStyle/>
          <a:p>
            <a:pPr marL="342900" indent="-342900">
              <a:spcBef>
                <a:spcPct val="50000"/>
              </a:spcBef>
            </a:pPr>
            <a:r>
              <a:rPr lang="en-US" b="1">
                <a:solidFill>
                  <a:srgbClr val="FF0066"/>
                </a:solidFill>
              </a:rPr>
              <a:t>Kiểm tra dụng cụ học tập:</a:t>
            </a:r>
            <a:r>
              <a:rPr lang="en-US" b="1">
                <a:solidFill>
                  <a:srgbClr val="FF0066"/>
                </a:solidFill>
                <a:latin typeface="Arial" charset="0"/>
              </a:rPr>
              <a:t> </a:t>
            </a:r>
          </a:p>
        </p:txBody>
      </p:sp>
      <p:pic>
        <p:nvPicPr>
          <p:cNvPr id="6149" name="Picture 8" descr="red_mushroom_hb"/>
          <p:cNvPicPr>
            <a:picLocks noChangeAspect="1" noChangeArrowheads="1" noCrop="1"/>
          </p:cNvPicPr>
          <p:nvPr/>
        </p:nvPicPr>
        <p:blipFill>
          <a:blip r:embed="rId3"/>
          <a:srcRect/>
          <a:stretch>
            <a:fillRect/>
          </a:stretch>
        </p:blipFill>
        <p:spPr bwMode="auto">
          <a:xfrm>
            <a:off x="228600" y="228600"/>
            <a:ext cx="1295400" cy="1046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p:cTn id="7" dur="500" fill="hold"/>
                                        <p:tgtEl>
                                          <p:spTgt spid="61444"/>
                                        </p:tgtEl>
                                        <p:attrNameLst>
                                          <p:attrName>ppt_w</p:attrName>
                                        </p:attrNameLst>
                                      </p:cBhvr>
                                      <p:tavLst>
                                        <p:tav tm="0">
                                          <p:val>
                                            <p:strVal val="#ppt_w*2.5"/>
                                          </p:val>
                                        </p:tav>
                                        <p:tav tm="100000">
                                          <p:val>
                                            <p:strVal val="#ppt_w"/>
                                          </p:val>
                                        </p:tav>
                                      </p:tavLst>
                                    </p:anim>
                                    <p:anim calcmode="lin" valueType="num">
                                      <p:cBhvr>
                                        <p:cTn id="8" dur="500" fill="hold"/>
                                        <p:tgtEl>
                                          <p:spTgt spid="61444"/>
                                        </p:tgtEl>
                                        <p:attrNameLst>
                                          <p:attrName>ppt_h</p:attrName>
                                        </p:attrNameLst>
                                      </p:cBhvr>
                                      <p:tavLst>
                                        <p:tav tm="0">
                                          <p:val>
                                            <p:strVal val="#ppt_h*0.01"/>
                                          </p:val>
                                        </p:tav>
                                        <p:tav tm="100000">
                                          <p:val>
                                            <p:strVal val="#ppt_h"/>
                                          </p:val>
                                        </p:tav>
                                      </p:tavLst>
                                    </p:anim>
                                    <p:anim calcmode="lin" valueType="num">
                                      <p:cBhvr>
                                        <p:cTn id="9" dur="500" fill="hold"/>
                                        <p:tgtEl>
                                          <p:spTgt spid="61444"/>
                                        </p:tgtEl>
                                        <p:attrNameLst>
                                          <p:attrName>ppt_x</p:attrName>
                                        </p:attrNameLst>
                                      </p:cBhvr>
                                      <p:tavLst>
                                        <p:tav tm="0">
                                          <p:val>
                                            <p:strVal val="#ppt_x"/>
                                          </p:val>
                                        </p:tav>
                                        <p:tav tm="100000">
                                          <p:val>
                                            <p:strVal val="#ppt_x"/>
                                          </p:val>
                                        </p:tav>
                                      </p:tavLst>
                                    </p:anim>
                                    <p:anim calcmode="lin" valueType="num">
                                      <p:cBhvr>
                                        <p:cTn id="10" dur="500" fill="hold"/>
                                        <p:tgtEl>
                                          <p:spTgt spid="61444"/>
                                        </p:tgtEl>
                                        <p:attrNameLst>
                                          <p:attrName>ppt_y</p:attrName>
                                        </p:attrNameLst>
                                      </p:cBhvr>
                                      <p:tavLst>
                                        <p:tav tm="0">
                                          <p:val>
                                            <p:strVal val="#ppt_h+1"/>
                                          </p:val>
                                        </p:tav>
                                        <p:tav tm="100000">
                                          <p:val>
                                            <p:strVal val="#ppt_y"/>
                                          </p:val>
                                        </p:tav>
                                      </p:tavLst>
                                    </p:anim>
                                    <p:animEffect transition="in" filter="fade">
                                      <p:cBhvr>
                                        <p:cTn id="11"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609600"/>
            <a:ext cx="9144000" cy="1143000"/>
          </a:xfrm>
        </p:spPr>
        <p:txBody>
          <a:bodyPr>
            <a:normAutofit fontScale="90000"/>
          </a:bodyPr>
          <a:lstStyle/>
          <a:p>
            <a:pPr eaLnBrk="1" hangingPunct="1">
              <a:defRPr/>
            </a:pPr>
            <a:r>
              <a:rPr lang="en-US" sz="3200" b="1" smtClean="0">
                <a:solidFill>
                  <a:srgbClr val="FF0066"/>
                </a:solidFill>
                <a:latin typeface="Arial"/>
              </a:rPr>
              <a:t>Ca</a:t>
            </a:r>
            <a:r>
              <a:rPr lang="vi-VN" sz="3200" b="1" smtClean="0">
                <a:solidFill>
                  <a:srgbClr val="FF0066"/>
                </a:solidFill>
                <a:latin typeface="Arial"/>
              </a:rPr>
              <a:t>đ</a:t>
            </a:r>
            <a:r>
              <a:rPr lang="en-US" sz="3200" b="1" smtClean="0">
                <a:solidFill>
                  <a:srgbClr val="FF0066"/>
                </a:solidFill>
                <a:latin typeface="Arial"/>
              </a:rPr>
              <a:t>u 2:  Ñaùnh daâu tröôùc yù ñuùng:</a:t>
            </a:r>
            <a:br>
              <a:rPr lang="en-US" sz="3200" b="1" smtClean="0">
                <a:solidFill>
                  <a:srgbClr val="FF0066"/>
                </a:solidFill>
                <a:latin typeface="Arial"/>
              </a:rPr>
            </a:br>
            <a:r>
              <a:rPr lang="en-US" sz="3200" b="1" smtClean="0">
                <a:latin typeface="Arial"/>
              </a:rPr>
              <a:t>	</a:t>
            </a:r>
            <a:r>
              <a:rPr lang="en-US" sz="3200" b="1" smtClean="0">
                <a:solidFill>
                  <a:srgbClr val="008000"/>
                </a:solidFill>
                <a:latin typeface="Arial"/>
              </a:rPr>
              <a:t>Dieôn tích cụa nöôùc ta laø:</a:t>
            </a:r>
            <a:br>
              <a:rPr lang="en-US" sz="3200" b="1" smtClean="0">
                <a:solidFill>
                  <a:srgbClr val="008000"/>
                </a:solidFill>
                <a:latin typeface="Arial"/>
              </a:rPr>
            </a:br>
            <a:endParaRPr lang="en-US" sz="3200" b="1" smtClean="0">
              <a:solidFill>
                <a:srgbClr val="008000"/>
              </a:solidFill>
              <a:latin typeface="Arial"/>
            </a:endParaRPr>
          </a:p>
        </p:txBody>
      </p:sp>
      <p:sp>
        <p:nvSpPr>
          <p:cNvPr id="15363" name="Rectangle 32"/>
          <p:cNvSpPr>
            <a:spLocks noChangeArrowheads="1"/>
          </p:cNvSpPr>
          <p:nvPr/>
        </p:nvSpPr>
        <p:spPr bwMode="auto">
          <a:xfrm>
            <a:off x="1676400" y="22860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5364" name="Rectangle 34"/>
          <p:cNvSpPr>
            <a:spLocks noChangeArrowheads="1"/>
          </p:cNvSpPr>
          <p:nvPr/>
        </p:nvSpPr>
        <p:spPr bwMode="auto">
          <a:xfrm>
            <a:off x="1676400" y="33528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5365" name="Rectangle 35"/>
          <p:cNvSpPr>
            <a:spLocks noChangeArrowheads="1"/>
          </p:cNvSpPr>
          <p:nvPr/>
        </p:nvSpPr>
        <p:spPr bwMode="auto">
          <a:xfrm>
            <a:off x="1676400" y="44958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5366" name="Rectangle 36"/>
          <p:cNvSpPr>
            <a:spLocks noChangeArrowheads="1"/>
          </p:cNvSpPr>
          <p:nvPr/>
        </p:nvSpPr>
        <p:spPr bwMode="auto">
          <a:xfrm>
            <a:off x="2743200" y="3352800"/>
            <a:ext cx="4267200" cy="533400"/>
          </a:xfrm>
          <a:prstGeom prst="rect">
            <a:avLst/>
          </a:prstGeom>
          <a:solidFill>
            <a:schemeClr val="folHlink"/>
          </a:solidFill>
          <a:ln w="9525" algn="ctr">
            <a:solidFill>
              <a:schemeClr val="tx1"/>
            </a:solidFill>
            <a:miter lim="800000"/>
            <a:headEnd/>
            <a:tailEnd/>
          </a:ln>
        </p:spPr>
        <p:txBody>
          <a:bodyPr wrap="none" anchor="ctr"/>
          <a:lstStyle/>
          <a:p>
            <a:pPr algn="ctr"/>
            <a:r>
              <a:rPr lang="en-US" b="1">
                <a:latin typeface="Arial" charset="0"/>
              </a:rPr>
              <a:t>333 000 Km vuông</a:t>
            </a:r>
          </a:p>
        </p:txBody>
      </p:sp>
      <p:sp>
        <p:nvSpPr>
          <p:cNvPr id="15367" name="Rectangle 37"/>
          <p:cNvSpPr>
            <a:spLocks noChangeArrowheads="1"/>
          </p:cNvSpPr>
          <p:nvPr/>
        </p:nvSpPr>
        <p:spPr bwMode="auto">
          <a:xfrm>
            <a:off x="2743200" y="4495800"/>
            <a:ext cx="4267200" cy="533400"/>
          </a:xfrm>
          <a:prstGeom prst="rect">
            <a:avLst/>
          </a:prstGeom>
          <a:solidFill>
            <a:schemeClr val="folHlink"/>
          </a:solidFill>
          <a:ln w="9525" algn="ctr">
            <a:solidFill>
              <a:schemeClr val="tx1"/>
            </a:solidFill>
            <a:miter lim="800000"/>
            <a:headEnd/>
            <a:tailEnd/>
          </a:ln>
        </p:spPr>
        <p:txBody>
          <a:bodyPr wrap="none" anchor="ctr"/>
          <a:lstStyle/>
          <a:p>
            <a:pPr algn="ctr"/>
            <a:r>
              <a:rPr lang="en-US" b="1">
                <a:latin typeface="Arial" charset="0"/>
              </a:rPr>
              <a:t>303 000 Km vuông</a:t>
            </a:r>
          </a:p>
        </p:txBody>
      </p:sp>
      <p:sp>
        <p:nvSpPr>
          <p:cNvPr id="15368" name="Rectangle 42"/>
          <p:cNvSpPr>
            <a:spLocks noChangeArrowheads="1"/>
          </p:cNvSpPr>
          <p:nvPr/>
        </p:nvSpPr>
        <p:spPr bwMode="auto">
          <a:xfrm>
            <a:off x="2743200" y="2286000"/>
            <a:ext cx="4267200" cy="533400"/>
          </a:xfrm>
          <a:prstGeom prst="rect">
            <a:avLst/>
          </a:prstGeom>
          <a:solidFill>
            <a:schemeClr val="folHlink"/>
          </a:solidFill>
          <a:ln w="9525" algn="ctr">
            <a:solidFill>
              <a:schemeClr val="tx1"/>
            </a:solidFill>
            <a:miter lim="800000"/>
            <a:headEnd/>
            <a:tailEnd/>
          </a:ln>
        </p:spPr>
        <p:txBody>
          <a:bodyPr wrap="none" anchor="ctr"/>
          <a:lstStyle/>
          <a:p>
            <a:pPr algn="ctr"/>
            <a:r>
              <a:rPr lang="en-US" b="1">
                <a:latin typeface="Arial" charset="0"/>
              </a:rPr>
              <a:t>330 000 Km vuông</a:t>
            </a:r>
          </a:p>
        </p:txBody>
      </p:sp>
      <p:sp>
        <p:nvSpPr>
          <p:cNvPr id="44078" name="Rectangle 46"/>
          <p:cNvSpPr>
            <a:spLocks noChangeArrowheads="1"/>
          </p:cNvSpPr>
          <p:nvPr/>
        </p:nvSpPr>
        <p:spPr bwMode="auto">
          <a:xfrm>
            <a:off x="1676400" y="2286000"/>
            <a:ext cx="533400" cy="533400"/>
          </a:xfrm>
          <a:prstGeom prst="rect">
            <a:avLst/>
          </a:prstGeom>
          <a:solidFill>
            <a:schemeClr val="accent1"/>
          </a:solidFill>
          <a:ln w="9525" algn="ctr">
            <a:solidFill>
              <a:schemeClr val="tx1"/>
            </a:solidFill>
            <a:miter lim="800000"/>
            <a:headEnd/>
            <a:tailEnd/>
          </a:ln>
        </p:spPr>
        <p:txBody>
          <a:bodyPr wrap="none" anchor="ctr"/>
          <a:lstStyle/>
          <a:p>
            <a:pPr algn="ctr"/>
            <a:r>
              <a:rPr lang="en-US" b="1">
                <a:solidFill>
                  <a:srgbClr val="FF3300"/>
                </a:solidFill>
                <a:latin typeface="Arial" charset="0"/>
              </a:rPr>
              <a:t>X</a:t>
            </a:r>
          </a:p>
        </p:txBody>
      </p:sp>
      <p:sp>
        <p:nvSpPr>
          <p:cNvPr id="44079" name="Rectangle 47"/>
          <p:cNvSpPr>
            <a:spLocks noChangeArrowheads="1"/>
          </p:cNvSpPr>
          <p:nvPr/>
        </p:nvSpPr>
        <p:spPr bwMode="auto">
          <a:xfrm>
            <a:off x="1676400" y="33528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44080" name="Rectangle 48"/>
          <p:cNvSpPr>
            <a:spLocks noChangeArrowheads="1"/>
          </p:cNvSpPr>
          <p:nvPr/>
        </p:nvSpPr>
        <p:spPr bwMode="auto">
          <a:xfrm>
            <a:off x="1676400" y="44958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78"/>
                                        </p:tgtEl>
                                        <p:attrNameLst>
                                          <p:attrName>style.visibility</p:attrName>
                                        </p:attrNameLst>
                                      </p:cBhvr>
                                      <p:to>
                                        <p:strVal val="visible"/>
                                      </p:to>
                                    </p:set>
                                    <p:animEffect transition="in" filter="randombar(horizontal)">
                                      <p:cBhvr>
                                        <p:cTn id="7" dur="500"/>
                                        <p:tgtEl>
                                          <p:spTgt spid="4407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4079"/>
                                        </p:tgtEl>
                                        <p:attrNameLst>
                                          <p:attrName>style.visibility</p:attrName>
                                        </p:attrNameLst>
                                      </p:cBhvr>
                                      <p:to>
                                        <p:strVal val="visible"/>
                                      </p:to>
                                    </p:set>
                                    <p:animEffect transition="in" filter="randombar(horizontal)">
                                      <p:cBhvr>
                                        <p:cTn id="10" dur="500"/>
                                        <p:tgtEl>
                                          <p:spTgt spid="4407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4080"/>
                                        </p:tgtEl>
                                        <p:attrNameLst>
                                          <p:attrName>style.visibility</p:attrName>
                                        </p:attrNameLst>
                                      </p:cBhvr>
                                      <p:to>
                                        <p:strVal val="visible"/>
                                      </p:to>
                                    </p:set>
                                    <p:animEffect transition="in" filter="randombar(horizontal)">
                                      <p:cBhvr>
                                        <p:cTn id="13" dur="500"/>
                                        <p:tgtEl>
                                          <p:spTgt spid="44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78" grpId="0" animBg="1"/>
      <p:bldP spid="44079" grpId="0" animBg="1"/>
      <p:bldP spid="440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6740525"/>
          </a:xfrm>
          <a:prstGeom prst="rect">
            <a:avLst/>
          </a:prstGeom>
          <a:noFill/>
          <a:ln w="9525" algn="ctr">
            <a:noFill/>
            <a:miter lim="800000"/>
            <a:headEnd/>
            <a:tailEnd/>
          </a:ln>
        </p:spPr>
        <p:txBody>
          <a:bodyPr>
            <a:spAutoFit/>
          </a:bodyPr>
          <a:lstStyle/>
          <a:p>
            <a:pPr marL="342900" indent="-342900">
              <a:spcBef>
                <a:spcPct val="50000"/>
              </a:spcBef>
            </a:pPr>
            <a:r>
              <a:rPr lang="en-US" b="1" dirty="0" err="1">
                <a:solidFill>
                  <a:srgbClr val="FFCC00"/>
                </a:solidFill>
                <a:latin typeface="Arial" charset="0"/>
              </a:rPr>
              <a:t>Câu</a:t>
            </a:r>
            <a:r>
              <a:rPr lang="en-US" b="1" dirty="0">
                <a:solidFill>
                  <a:srgbClr val="FFCC00"/>
                </a:solidFill>
                <a:latin typeface="Arial" charset="0"/>
              </a:rPr>
              <a:t> 3: </a:t>
            </a:r>
            <a:r>
              <a:rPr lang="en-US" b="1" dirty="0" err="1">
                <a:solidFill>
                  <a:srgbClr val="FFCC00"/>
                </a:solidFill>
                <a:latin typeface="Arial" charset="0"/>
              </a:rPr>
              <a:t>Đánh</a:t>
            </a:r>
            <a:r>
              <a:rPr lang="en-US" b="1" dirty="0">
                <a:solidFill>
                  <a:srgbClr val="FFCC00"/>
                </a:solidFill>
                <a:latin typeface="Arial" charset="0"/>
              </a:rPr>
              <a:t> </a:t>
            </a:r>
            <a:r>
              <a:rPr lang="en-US" b="1" dirty="0" err="1">
                <a:solidFill>
                  <a:srgbClr val="FFCC00"/>
                </a:solidFill>
                <a:latin typeface="Arial" charset="0"/>
              </a:rPr>
              <a:t>dấu</a:t>
            </a:r>
            <a:r>
              <a:rPr lang="en-US" b="1" dirty="0">
                <a:solidFill>
                  <a:srgbClr val="FFCC00"/>
                </a:solidFill>
                <a:latin typeface="Arial" charset="0"/>
              </a:rPr>
              <a:t> </a:t>
            </a:r>
            <a:r>
              <a:rPr lang="en-US" b="1" dirty="0" err="1">
                <a:solidFill>
                  <a:srgbClr val="FFCC00"/>
                </a:solidFill>
                <a:latin typeface="Arial" charset="0"/>
              </a:rPr>
              <a:t>vào</a:t>
            </a:r>
            <a:r>
              <a:rPr lang="en-US" b="1" dirty="0">
                <a:solidFill>
                  <a:srgbClr val="FFCC00"/>
                </a:solidFill>
                <a:latin typeface="Arial" charset="0"/>
              </a:rPr>
              <a:t> </a:t>
            </a:r>
            <a:r>
              <a:rPr lang="en-US" b="1" dirty="0" err="1">
                <a:solidFill>
                  <a:srgbClr val="FFCC00"/>
                </a:solidFill>
                <a:latin typeface="Arial" charset="0"/>
              </a:rPr>
              <a:t>ô</a:t>
            </a:r>
            <a:r>
              <a:rPr lang="en-US" b="1" dirty="0">
                <a:solidFill>
                  <a:srgbClr val="FFCC00"/>
                </a:solidFill>
                <a:latin typeface="Arial" charset="0"/>
              </a:rPr>
              <a:t> </a:t>
            </a:r>
            <a:r>
              <a:rPr lang="en-US" b="1" dirty="0" err="1">
                <a:solidFill>
                  <a:srgbClr val="FFCC00"/>
                </a:solidFill>
                <a:latin typeface="Arial" charset="0"/>
              </a:rPr>
              <a:t>trống</a:t>
            </a:r>
            <a:r>
              <a:rPr lang="en-US" b="1" dirty="0">
                <a:solidFill>
                  <a:srgbClr val="FFCC00"/>
                </a:solidFill>
                <a:latin typeface="Arial" charset="0"/>
              </a:rPr>
              <a:t> </a:t>
            </a:r>
            <a:r>
              <a:rPr lang="en-US" b="1" dirty="0" err="1">
                <a:solidFill>
                  <a:srgbClr val="FFCC00"/>
                </a:solidFill>
                <a:latin typeface="Arial" charset="0"/>
              </a:rPr>
              <a:t>tr</a:t>
            </a:r>
            <a:r>
              <a:rPr lang="vi-VN" b="1" dirty="0">
                <a:solidFill>
                  <a:srgbClr val="FFCC00"/>
                </a:solidFill>
                <a:latin typeface="Arial" charset="0"/>
              </a:rPr>
              <a:t>ư</a:t>
            </a:r>
            <a:r>
              <a:rPr lang="en-US" b="1" dirty="0" err="1">
                <a:solidFill>
                  <a:srgbClr val="FFCC00"/>
                </a:solidFill>
                <a:latin typeface="Arial" charset="0"/>
              </a:rPr>
              <a:t>ớc</a:t>
            </a:r>
            <a:r>
              <a:rPr lang="en-US" b="1" dirty="0">
                <a:solidFill>
                  <a:srgbClr val="FFCC00"/>
                </a:solidFill>
                <a:latin typeface="Arial" charset="0"/>
              </a:rPr>
              <a:t> </a:t>
            </a:r>
            <a:r>
              <a:rPr lang="en-US" b="1" dirty="0" err="1">
                <a:solidFill>
                  <a:srgbClr val="FFCC00"/>
                </a:solidFill>
                <a:latin typeface="Arial" charset="0"/>
              </a:rPr>
              <a:t>câu</a:t>
            </a:r>
            <a:r>
              <a:rPr lang="en-US" b="1" dirty="0">
                <a:solidFill>
                  <a:srgbClr val="FFCC00"/>
                </a:solidFill>
                <a:latin typeface="Arial" charset="0"/>
              </a:rPr>
              <a:t> </a:t>
            </a:r>
            <a:r>
              <a:rPr lang="en-US" b="1" dirty="0" err="1">
                <a:solidFill>
                  <a:srgbClr val="FFCC00"/>
                </a:solidFill>
                <a:latin typeface="Arial" charset="0"/>
              </a:rPr>
              <a:t>trả</a:t>
            </a:r>
            <a:r>
              <a:rPr lang="en-US" b="1" dirty="0">
                <a:solidFill>
                  <a:srgbClr val="FFCC00"/>
                </a:solidFill>
                <a:latin typeface="Arial" charset="0"/>
              </a:rPr>
              <a:t> </a:t>
            </a:r>
            <a:r>
              <a:rPr lang="en-US" b="1" dirty="0" err="1">
                <a:solidFill>
                  <a:srgbClr val="FFCC00"/>
                </a:solidFill>
                <a:latin typeface="Arial" charset="0"/>
              </a:rPr>
              <a:t>lời</a:t>
            </a:r>
            <a:r>
              <a:rPr lang="en-US" b="1" dirty="0">
                <a:solidFill>
                  <a:srgbClr val="FFCC00"/>
                </a:solidFill>
                <a:latin typeface="Arial" charset="0"/>
              </a:rPr>
              <a:t> </a:t>
            </a:r>
            <a:r>
              <a:rPr lang="vi-VN" b="1" dirty="0">
                <a:solidFill>
                  <a:srgbClr val="FFCC00"/>
                </a:solidFill>
                <a:latin typeface="Arial" charset="0"/>
              </a:rPr>
              <a:t>đ</a:t>
            </a:r>
            <a:r>
              <a:rPr lang="en-US" b="1" dirty="0" err="1">
                <a:solidFill>
                  <a:srgbClr val="FFCC00"/>
                </a:solidFill>
                <a:latin typeface="Arial" charset="0"/>
              </a:rPr>
              <a:t>úng</a:t>
            </a:r>
            <a:r>
              <a:rPr lang="en-US" b="1" dirty="0">
                <a:solidFill>
                  <a:srgbClr val="FFCC00"/>
                </a:solidFill>
                <a:latin typeface="Arial" charset="0"/>
              </a:rPr>
              <a:t>.</a:t>
            </a:r>
          </a:p>
          <a:p>
            <a:pPr marL="342900" indent="-342900">
              <a:spcBef>
                <a:spcPct val="50000"/>
              </a:spcBef>
            </a:pPr>
            <a:r>
              <a:rPr lang="en-US" b="1" dirty="0">
                <a:solidFill>
                  <a:srgbClr val="FFCC00"/>
                </a:solidFill>
                <a:latin typeface="Arial" charset="0"/>
              </a:rPr>
              <a:t>		</a:t>
            </a:r>
            <a:r>
              <a:rPr lang="en-US" b="1" dirty="0" err="1">
                <a:solidFill>
                  <a:srgbClr val="66FFCC"/>
                </a:solidFill>
                <a:latin typeface="Arial" charset="0"/>
              </a:rPr>
              <a:t>Phần</a:t>
            </a:r>
            <a:r>
              <a:rPr lang="en-US" b="1" dirty="0">
                <a:solidFill>
                  <a:srgbClr val="66FFCC"/>
                </a:solidFill>
                <a:latin typeface="Arial" charset="0"/>
              </a:rPr>
              <a:t> </a:t>
            </a:r>
            <a:r>
              <a:rPr lang="vi-VN" b="1" dirty="0">
                <a:solidFill>
                  <a:srgbClr val="66FFCC"/>
                </a:solidFill>
                <a:latin typeface="Arial" charset="0"/>
              </a:rPr>
              <a:t>đ</a:t>
            </a:r>
            <a:r>
              <a:rPr lang="en-US" b="1" dirty="0" err="1">
                <a:solidFill>
                  <a:srgbClr val="66FFCC"/>
                </a:solidFill>
                <a:latin typeface="Arial" charset="0"/>
              </a:rPr>
              <a:t>ất</a:t>
            </a:r>
            <a:r>
              <a:rPr lang="en-US" b="1" dirty="0">
                <a:solidFill>
                  <a:srgbClr val="66FFCC"/>
                </a:solidFill>
                <a:latin typeface="Arial" charset="0"/>
              </a:rPr>
              <a:t> </a:t>
            </a:r>
            <a:r>
              <a:rPr lang="en-US" b="1" dirty="0" err="1">
                <a:solidFill>
                  <a:srgbClr val="66FFCC"/>
                </a:solidFill>
                <a:latin typeface="Arial" charset="0"/>
              </a:rPr>
              <a:t>liền</a:t>
            </a:r>
            <a:r>
              <a:rPr lang="en-US" b="1" dirty="0">
                <a:solidFill>
                  <a:srgbClr val="66FFCC"/>
                </a:solidFill>
                <a:latin typeface="Arial" charset="0"/>
              </a:rPr>
              <a:t> </a:t>
            </a:r>
            <a:r>
              <a:rPr lang="en-US" b="1" dirty="0" err="1">
                <a:solidFill>
                  <a:srgbClr val="66FFCC"/>
                </a:solidFill>
                <a:latin typeface="Arial" charset="0"/>
              </a:rPr>
              <a:t>của</a:t>
            </a:r>
            <a:r>
              <a:rPr lang="en-US" b="1" dirty="0">
                <a:solidFill>
                  <a:srgbClr val="66FFCC"/>
                </a:solidFill>
                <a:latin typeface="Arial" charset="0"/>
              </a:rPr>
              <a:t> n</a:t>
            </a:r>
            <a:r>
              <a:rPr lang="vi-VN" b="1" dirty="0">
                <a:solidFill>
                  <a:srgbClr val="66FFCC"/>
                </a:solidFill>
                <a:latin typeface="Arial" charset="0"/>
              </a:rPr>
              <a:t>ư</a:t>
            </a:r>
            <a:r>
              <a:rPr lang="en-US" b="1" dirty="0" err="1">
                <a:solidFill>
                  <a:srgbClr val="66FFCC"/>
                </a:solidFill>
                <a:latin typeface="Arial" charset="0"/>
              </a:rPr>
              <a:t>ớc</a:t>
            </a:r>
            <a:r>
              <a:rPr lang="en-US" b="1" dirty="0">
                <a:solidFill>
                  <a:srgbClr val="66FFCC"/>
                </a:solidFill>
                <a:latin typeface="Arial" charset="0"/>
              </a:rPr>
              <a:t> ta </a:t>
            </a:r>
            <a:r>
              <a:rPr lang="en-US" b="1" dirty="0" err="1">
                <a:solidFill>
                  <a:srgbClr val="66FFCC"/>
                </a:solidFill>
                <a:latin typeface="Arial" charset="0"/>
              </a:rPr>
              <a:t>giáp</a:t>
            </a:r>
            <a:r>
              <a:rPr lang="en-US" b="1" dirty="0">
                <a:solidFill>
                  <a:srgbClr val="66FFCC"/>
                </a:solidFill>
                <a:latin typeface="Arial" charset="0"/>
              </a:rPr>
              <a:t> </a:t>
            </a:r>
            <a:r>
              <a:rPr lang="en-US" b="1" dirty="0" err="1">
                <a:solidFill>
                  <a:srgbClr val="66FFCC"/>
                </a:solidFill>
                <a:latin typeface="Arial" charset="0"/>
              </a:rPr>
              <a:t>với</a:t>
            </a:r>
            <a:r>
              <a:rPr lang="en-US" b="1" dirty="0">
                <a:solidFill>
                  <a:srgbClr val="66FFCC"/>
                </a:solidFill>
                <a:latin typeface="Arial" charset="0"/>
              </a:rPr>
              <a:t> </a:t>
            </a:r>
            <a:r>
              <a:rPr lang="en-US" b="1" dirty="0" err="1">
                <a:solidFill>
                  <a:srgbClr val="66FFCC"/>
                </a:solidFill>
                <a:latin typeface="Arial" charset="0"/>
              </a:rPr>
              <a:t>các</a:t>
            </a:r>
            <a:r>
              <a:rPr lang="en-US" b="1" dirty="0">
                <a:solidFill>
                  <a:srgbClr val="66FFCC"/>
                </a:solidFill>
                <a:latin typeface="Arial" charset="0"/>
              </a:rPr>
              <a:t> n</a:t>
            </a:r>
            <a:r>
              <a:rPr lang="vi-VN" b="1" dirty="0">
                <a:solidFill>
                  <a:srgbClr val="66FFCC"/>
                </a:solidFill>
                <a:latin typeface="Arial" charset="0"/>
              </a:rPr>
              <a:t>ư</a:t>
            </a:r>
            <a:r>
              <a:rPr lang="en-US" b="1" dirty="0" err="1">
                <a:solidFill>
                  <a:srgbClr val="66FFCC"/>
                </a:solidFill>
                <a:latin typeface="Arial" charset="0"/>
              </a:rPr>
              <a:t>ớc</a:t>
            </a:r>
            <a:r>
              <a:rPr lang="en-US" b="1" dirty="0">
                <a:solidFill>
                  <a:srgbClr val="66FFCC"/>
                </a:solidFill>
                <a:latin typeface="Arial" charset="0"/>
              </a:rPr>
              <a:t>:</a:t>
            </a:r>
          </a:p>
          <a:p>
            <a:pPr marL="342900" indent="-342900">
              <a:spcBef>
                <a:spcPct val="50000"/>
              </a:spcBef>
            </a:pPr>
            <a:r>
              <a:rPr lang="en-US" b="1" dirty="0">
                <a:solidFill>
                  <a:srgbClr val="66FFCC"/>
                </a:solidFill>
                <a:latin typeface="Arial" charset="0"/>
              </a:rPr>
              <a:t>			</a:t>
            </a:r>
            <a:r>
              <a:rPr lang="en-US" b="1" dirty="0" err="1">
                <a:solidFill>
                  <a:srgbClr val="00FF00"/>
                </a:solidFill>
                <a:latin typeface="Arial" charset="0"/>
              </a:rPr>
              <a:t>Lào</a:t>
            </a:r>
            <a:r>
              <a:rPr lang="en-US" b="1" dirty="0">
                <a:solidFill>
                  <a:srgbClr val="00FF00"/>
                </a:solidFill>
                <a:latin typeface="Arial" charset="0"/>
              </a:rPr>
              <a:t>, </a:t>
            </a:r>
            <a:r>
              <a:rPr lang="en-US" b="1" dirty="0" err="1">
                <a:solidFill>
                  <a:srgbClr val="00FF00"/>
                </a:solidFill>
                <a:latin typeface="Arial" charset="0"/>
              </a:rPr>
              <a:t>Thái</a:t>
            </a:r>
            <a:r>
              <a:rPr lang="en-US" b="1" dirty="0">
                <a:solidFill>
                  <a:srgbClr val="00FF00"/>
                </a:solidFill>
                <a:latin typeface="Arial" charset="0"/>
              </a:rPr>
              <a:t> </a:t>
            </a:r>
            <a:r>
              <a:rPr lang="en-US" b="1" dirty="0" err="1">
                <a:solidFill>
                  <a:srgbClr val="00FF00"/>
                </a:solidFill>
                <a:latin typeface="Arial" charset="0"/>
              </a:rPr>
              <a:t>Lan</a:t>
            </a:r>
            <a:r>
              <a:rPr lang="en-US" b="1" dirty="0">
                <a:solidFill>
                  <a:srgbClr val="00FF00"/>
                </a:solidFill>
                <a:latin typeface="Arial" charset="0"/>
              </a:rPr>
              <a:t>, Cam-</a:t>
            </a:r>
            <a:r>
              <a:rPr lang="en-US" b="1" dirty="0" err="1">
                <a:solidFill>
                  <a:srgbClr val="00FF00"/>
                </a:solidFill>
                <a:latin typeface="Arial" charset="0"/>
              </a:rPr>
              <a:t>pu</a:t>
            </a:r>
            <a:r>
              <a:rPr lang="en-US" b="1" dirty="0">
                <a:solidFill>
                  <a:srgbClr val="00FF00"/>
                </a:solidFill>
                <a:latin typeface="Arial" charset="0"/>
              </a:rPr>
              <a:t>-chia</a:t>
            </a:r>
          </a:p>
          <a:p>
            <a:pPr marL="342900" indent="-342900">
              <a:spcBef>
                <a:spcPct val="50000"/>
              </a:spcBef>
            </a:pPr>
            <a:r>
              <a:rPr lang="en-US" b="1" dirty="0">
                <a:solidFill>
                  <a:srgbClr val="00FF00"/>
                </a:solidFill>
                <a:latin typeface="Arial" charset="0"/>
              </a:rPr>
              <a:t>			</a:t>
            </a:r>
            <a:r>
              <a:rPr lang="en-US" b="1" dirty="0" err="1">
                <a:solidFill>
                  <a:srgbClr val="00FF00"/>
                </a:solidFill>
                <a:latin typeface="Arial" charset="0"/>
              </a:rPr>
              <a:t>Trung</a:t>
            </a:r>
            <a:r>
              <a:rPr lang="en-US" b="1" dirty="0">
                <a:solidFill>
                  <a:srgbClr val="00FF00"/>
                </a:solidFill>
                <a:latin typeface="Arial" charset="0"/>
              </a:rPr>
              <a:t> </a:t>
            </a:r>
            <a:r>
              <a:rPr lang="en-US" b="1" dirty="0" err="1">
                <a:solidFill>
                  <a:srgbClr val="00FF00"/>
                </a:solidFill>
                <a:latin typeface="Arial" charset="0"/>
              </a:rPr>
              <a:t>Quốc</a:t>
            </a:r>
            <a:r>
              <a:rPr lang="en-US" b="1" dirty="0">
                <a:solidFill>
                  <a:srgbClr val="00FF00"/>
                </a:solidFill>
                <a:latin typeface="Arial" charset="0"/>
              </a:rPr>
              <a:t>, </a:t>
            </a:r>
            <a:r>
              <a:rPr lang="en-US" b="1" dirty="0" err="1">
                <a:solidFill>
                  <a:srgbClr val="00FF00"/>
                </a:solidFill>
                <a:latin typeface="Arial" charset="0"/>
              </a:rPr>
              <a:t>Lào</a:t>
            </a:r>
            <a:r>
              <a:rPr lang="en-US" b="1" dirty="0">
                <a:solidFill>
                  <a:srgbClr val="00FF00"/>
                </a:solidFill>
                <a:latin typeface="Arial" charset="0"/>
              </a:rPr>
              <a:t>, </a:t>
            </a:r>
            <a:r>
              <a:rPr lang="en-US" b="1" dirty="0" err="1">
                <a:solidFill>
                  <a:srgbClr val="00FF00"/>
                </a:solidFill>
                <a:latin typeface="Arial" charset="0"/>
              </a:rPr>
              <a:t>Thái</a:t>
            </a:r>
            <a:r>
              <a:rPr lang="en-US" b="1" dirty="0">
                <a:solidFill>
                  <a:srgbClr val="00FF00"/>
                </a:solidFill>
                <a:latin typeface="Arial" charset="0"/>
              </a:rPr>
              <a:t> </a:t>
            </a:r>
            <a:r>
              <a:rPr lang="en-US" b="1" dirty="0" err="1">
                <a:solidFill>
                  <a:srgbClr val="00FF00"/>
                </a:solidFill>
                <a:latin typeface="Arial" charset="0"/>
              </a:rPr>
              <a:t>Lan</a:t>
            </a:r>
            <a:endParaRPr lang="en-US" b="1" dirty="0">
              <a:solidFill>
                <a:srgbClr val="00FF00"/>
              </a:solidFill>
              <a:latin typeface="Arial" charset="0"/>
            </a:endParaRPr>
          </a:p>
          <a:p>
            <a:pPr marL="342900" indent="-342900">
              <a:spcBef>
                <a:spcPct val="50000"/>
              </a:spcBef>
            </a:pPr>
            <a:r>
              <a:rPr lang="en-US" b="1" dirty="0">
                <a:solidFill>
                  <a:srgbClr val="00FF00"/>
                </a:solidFill>
                <a:latin typeface="Arial" charset="0"/>
              </a:rPr>
              <a:t>			</a:t>
            </a:r>
            <a:r>
              <a:rPr lang="en-US" b="1" dirty="0" err="1">
                <a:solidFill>
                  <a:srgbClr val="00FF00"/>
                </a:solidFill>
                <a:latin typeface="Arial" charset="0"/>
              </a:rPr>
              <a:t>Lào</a:t>
            </a:r>
            <a:r>
              <a:rPr lang="en-US" b="1" dirty="0">
                <a:solidFill>
                  <a:srgbClr val="00FF00"/>
                </a:solidFill>
                <a:latin typeface="Arial" charset="0"/>
              </a:rPr>
              <a:t>, </a:t>
            </a:r>
            <a:r>
              <a:rPr lang="en-US" b="1" dirty="0" err="1">
                <a:solidFill>
                  <a:srgbClr val="00FF00"/>
                </a:solidFill>
                <a:latin typeface="Arial" charset="0"/>
              </a:rPr>
              <a:t>Trung</a:t>
            </a:r>
            <a:r>
              <a:rPr lang="en-US" b="1" dirty="0">
                <a:solidFill>
                  <a:srgbClr val="00FF00"/>
                </a:solidFill>
                <a:latin typeface="Arial" charset="0"/>
              </a:rPr>
              <a:t> </a:t>
            </a:r>
            <a:r>
              <a:rPr lang="en-US" b="1" dirty="0" err="1">
                <a:solidFill>
                  <a:srgbClr val="00FF00"/>
                </a:solidFill>
                <a:latin typeface="Arial" charset="0"/>
              </a:rPr>
              <a:t>Quốc</a:t>
            </a:r>
            <a:r>
              <a:rPr lang="en-US" b="1" dirty="0">
                <a:solidFill>
                  <a:srgbClr val="00FF00"/>
                </a:solidFill>
                <a:latin typeface="Arial" charset="0"/>
              </a:rPr>
              <a:t>, Cam-</a:t>
            </a:r>
            <a:r>
              <a:rPr lang="en-US" b="1" dirty="0" err="1">
                <a:solidFill>
                  <a:srgbClr val="00FF00"/>
                </a:solidFill>
                <a:latin typeface="Arial" charset="0"/>
              </a:rPr>
              <a:t>pu</a:t>
            </a:r>
            <a:r>
              <a:rPr lang="en-US" b="1" dirty="0">
                <a:solidFill>
                  <a:srgbClr val="00FF00"/>
                </a:solidFill>
                <a:latin typeface="Arial" charset="0"/>
              </a:rPr>
              <a:t>-chia</a:t>
            </a:r>
          </a:p>
          <a:p>
            <a:pPr marL="342900" indent="-342900">
              <a:spcBef>
                <a:spcPct val="50000"/>
              </a:spcBef>
            </a:pPr>
            <a:r>
              <a:rPr lang="en-US" b="1" dirty="0">
                <a:solidFill>
                  <a:srgbClr val="00FF00"/>
                </a:solidFill>
                <a:latin typeface="Arial" charset="0"/>
              </a:rPr>
              <a:t>			</a:t>
            </a:r>
            <a:r>
              <a:rPr lang="en-US" b="1" dirty="0" err="1">
                <a:solidFill>
                  <a:srgbClr val="00FF00"/>
                </a:solidFill>
                <a:latin typeface="Arial" charset="0"/>
              </a:rPr>
              <a:t>Trung</a:t>
            </a:r>
            <a:r>
              <a:rPr lang="en-US" b="1" dirty="0">
                <a:solidFill>
                  <a:srgbClr val="00FF00"/>
                </a:solidFill>
                <a:latin typeface="Arial" charset="0"/>
              </a:rPr>
              <a:t> </a:t>
            </a:r>
            <a:r>
              <a:rPr lang="en-US" b="1" dirty="0" err="1">
                <a:solidFill>
                  <a:srgbClr val="00FF00"/>
                </a:solidFill>
                <a:latin typeface="Arial" charset="0"/>
              </a:rPr>
              <a:t>Quốc</a:t>
            </a:r>
            <a:r>
              <a:rPr lang="en-US" b="1" dirty="0">
                <a:solidFill>
                  <a:srgbClr val="00FF00"/>
                </a:solidFill>
                <a:latin typeface="Arial" charset="0"/>
              </a:rPr>
              <a:t>, </a:t>
            </a:r>
            <a:r>
              <a:rPr lang="en-US" b="1" dirty="0" err="1">
                <a:solidFill>
                  <a:srgbClr val="00FF00"/>
                </a:solidFill>
                <a:latin typeface="Arial" charset="0"/>
              </a:rPr>
              <a:t>Thái</a:t>
            </a:r>
            <a:r>
              <a:rPr lang="en-US" b="1" dirty="0">
                <a:solidFill>
                  <a:srgbClr val="00FF00"/>
                </a:solidFill>
                <a:latin typeface="Arial" charset="0"/>
              </a:rPr>
              <a:t> </a:t>
            </a:r>
            <a:r>
              <a:rPr lang="en-US" b="1" dirty="0" err="1">
                <a:solidFill>
                  <a:srgbClr val="00FF00"/>
                </a:solidFill>
                <a:latin typeface="Arial" charset="0"/>
              </a:rPr>
              <a:t>Lan</a:t>
            </a:r>
            <a:r>
              <a:rPr lang="en-US" b="1" dirty="0">
                <a:solidFill>
                  <a:srgbClr val="00FF00"/>
                </a:solidFill>
                <a:latin typeface="Arial" charset="0"/>
              </a:rPr>
              <a:t>, Cam-</a:t>
            </a:r>
            <a:r>
              <a:rPr lang="en-US" b="1" dirty="0" err="1">
                <a:solidFill>
                  <a:srgbClr val="00FF00"/>
                </a:solidFill>
                <a:latin typeface="Arial" charset="0"/>
              </a:rPr>
              <a:t>pu</a:t>
            </a:r>
            <a:r>
              <a:rPr lang="en-US" b="1" dirty="0">
                <a:solidFill>
                  <a:srgbClr val="00FF00"/>
                </a:solidFill>
                <a:latin typeface="Arial" charset="0"/>
              </a:rPr>
              <a:t>-chia</a:t>
            </a:r>
            <a:endParaRPr lang="en-US" b="1" dirty="0">
              <a:solidFill>
                <a:srgbClr val="66FFCC"/>
              </a:solidFill>
              <a:latin typeface="Arial" charset="0"/>
            </a:endParaRPr>
          </a:p>
          <a:p>
            <a:pPr marL="342900" indent="-342900">
              <a:spcBef>
                <a:spcPct val="50000"/>
              </a:spcBef>
            </a:pPr>
            <a:r>
              <a:rPr lang="en-US" b="1" dirty="0">
                <a:solidFill>
                  <a:srgbClr val="66FFCC"/>
                </a:solidFill>
                <a:latin typeface="Arial" charset="0"/>
              </a:rPr>
              <a:t>	</a:t>
            </a:r>
          </a:p>
          <a:p>
            <a:pPr marL="342900" indent="-342900">
              <a:spcBef>
                <a:spcPct val="50000"/>
              </a:spcBef>
            </a:pPr>
            <a:r>
              <a:rPr lang="en-US" b="1" dirty="0">
                <a:solidFill>
                  <a:srgbClr val="FF0066"/>
                </a:solidFill>
                <a:latin typeface="Arial" charset="0"/>
              </a:rPr>
              <a:t>	</a:t>
            </a:r>
          </a:p>
        </p:txBody>
      </p:sp>
      <p:sp>
        <p:nvSpPr>
          <p:cNvPr id="62488" name="Rectangle 24"/>
          <p:cNvSpPr>
            <a:spLocks noChangeArrowheads="1"/>
          </p:cNvSpPr>
          <p:nvPr/>
        </p:nvSpPr>
        <p:spPr bwMode="auto">
          <a:xfrm>
            <a:off x="896815" y="2382838"/>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62489" name="Rectangle 25"/>
          <p:cNvSpPr>
            <a:spLocks noChangeArrowheads="1"/>
          </p:cNvSpPr>
          <p:nvPr/>
        </p:nvSpPr>
        <p:spPr bwMode="auto">
          <a:xfrm>
            <a:off x="861646" y="31242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62490" name="Rectangle 26"/>
          <p:cNvSpPr>
            <a:spLocks noChangeArrowheads="1"/>
          </p:cNvSpPr>
          <p:nvPr/>
        </p:nvSpPr>
        <p:spPr bwMode="auto">
          <a:xfrm>
            <a:off x="861646" y="3962400"/>
            <a:ext cx="609600" cy="457200"/>
          </a:xfrm>
          <a:prstGeom prst="rect">
            <a:avLst/>
          </a:prstGeom>
          <a:solidFill>
            <a:schemeClr val="accent1"/>
          </a:solidFill>
          <a:ln w="9525" algn="ctr">
            <a:solidFill>
              <a:schemeClr val="tx1"/>
            </a:solidFill>
            <a:miter lim="800000"/>
            <a:headEnd/>
            <a:tailEnd/>
          </a:ln>
        </p:spPr>
        <p:txBody>
          <a:bodyPr wrap="none" anchor="ctr"/>
          <a:lstStyle/>
          <a:p>
            <a:pPr algn="ctr"/>
            <a:r>
              <a:rPr lang="en-US" b="1" dirty="0">
                <a:solidFill>
                  <a:srgbClr val="FF3300"/>
                </a:solidFill>
                <a:latin typeface="Arial" charset="0"/>
              </a:rPr>
              <a:t>X</a:t>
            </a:r>
          </a:p>
        </p:txBody>
      </p:sp>
      <p:sp>
        <p:nvSpPr>
          <p:cNvPr id="62491" name="Rectangle 27"/>
          <p:cNvSpPr>
            <a:spLocks noChangeArrowheads="1"/>
          </p:cNvSpPr>
          <p:nvPr/>
        </p:nvSpPr>
        <p:spPr bwMode="auto">
          <a:xfrm>
            <a:off x="838200" y="4703762"/>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490"/>
                                        </p:tgtEl>
                                        <p:attrNameLst>
                                          <p:attrName>style.visibility</p:attrName>
                                        </p:attrNameLst>
                                      </p:cBhvr>
                                      <p:to>
                                        <p:strVal val="visible"/>
                                      </p:to>
                                    </p:set>
                                    <p:animEffect transition="in" filter="randombar(horizontal)">
                                      <p:cBhvr>
                                        <p:cTn id="7" dur="500"/>
                                        <p:tgtEl>
                                          <p:spTgt spid="6249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2491"/>
                                        </p:tgtEl>
                                        <p:attrNameLst>
                                          <p:attrName>style.visibility</p:attrName>
                                        </p:attrNameLst>
                                      </p:cBhvr>
                                      <p:to>
                                        <p:strVal val="visible"/>
                                      </p:to>
                                    </p:set>
                                    <p:animEffect transition="in" filter="randombar(horizontal)">
                                      <p:cBhvr>
                                        <p:cTn id="10" dur="500"/>
                                        <p:tgtEl>
                                          <p:spTgt spid="6249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2489"/>
                                        </p:tgtEl>
                                        <p:attrNameLst>
                                          <p:attrName>style.visibility</p:attrName>
                                        </p:attrNameLst>
                                      </p:cBhvr>
                                      <p:to>
                                        <p:strVal val="visible"/>
                                      </p:to>
                                    </p:set>
                                    <p:animEffect transition="in" filter="randombar(horizontal)">
                                      <p:cBhvr>
                                        <p:cTn id="13" dur="500"/>
                                        <p:tgtEl>
                                          <p:spTgt spid="6248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2488"/>
                                        </p:tgtEl>
                                        <p:attrNameLst>
                                          <p:attrName>style.visibility</p:attrName>
                                        </p:attrNameLst>
                                      </p:cBhvr>
                                      <p:to>
                                        <p:strVal val="visible"/>
                                      </p:to>
                                    </p:set>
                                    <p:animEffect transition="in" filter="randombar(horizontal)">
                                      <p:cBhvr>
                                        <p:cTn id="16" dur="500"/>
                                        <p:tgtEl>
                                          <p:spTgt spid="62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8" grpId="0" animBg="1"/>
      <p:bldP spid="62489" grpId="0" animBg="1"/>
      <p:bldP spid="62490" grpId="0" animBg="1"/>
      <p:bldP spid="624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8" name="Rectangle 12"/>
          <p:cNvSpPr>
            <a:spLocks noChangeArrowheads="1"/>
          </p:cNvSpPr>
          <p:nvPr/>
        </p:nvSpPr>
        <p:spPr bwMode="auto">
          <a:xfrm>
            <a:off x="0" y="4621392"/>
            <a:ext cx="9144000" cy="1371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7171" name="Text Box 2"/>
          <p:cNvSpPr txBox="1">
            <a:spLocks noChangeArrowheads="1"/>
          </p:cNvSpPr>
          <p:nvPr/>
        </p:nvSpPr>
        <p:spPr bwMode="auto">
          <a:xfrm>
            <a:off x="8077200" y="3421063"/>
            <a:ext cx="1066800" cy="457200"/>
          </a:xfrm>
          <a:prstGeom prst="rect">
            <a:avLst/>
          </a:prstGeom>
          <a:noFill/>
          <a:ln w="9525">
            <a:noFill/>
            <a:miter lim="800000"/>
            <a:headEnd/>
            <a:tailEnd/>
          </a:ln>
        </p:spPr>
        <p:txBody>
          <a:bodyPr>
            <a:spAutoFit/>
          </a:bodyPr>
          <a:lstStyle/>
          <a:p>
            <a:pPr algn="ctr">
              <a:spcBef>
                <a:spcPct val="50000"/>
              </a:spcBef>
            </a:pPr>
            <a:endParaRPr lang="en-US" sz="2400">
              <a:latin typeface="Arial" charset="0"/>
            </a:endParaRPr>
          </a:p>
        </p:txBody>
      </p:sp>
      <p:sp>
        <p:nvSpPr>
          <p:cNvPr id="86020" name="Text Box 4"/>
          <p:cNvSpPr txBox="1">
            <a:spLocks noChangeArrowheads="1"/>
          </p:cNvSpPr>
          <p:nvPr/>
        </p:nvSpPr>
        <p:spPr bwMode="auto">
          <a:xfrm>
            <a:off x="85725" y="1383078"/>
            <a:ext cx="6553200" cy="579438"/>
          </a:xfrm>
          <a:prstGeom prst="rect">
            <a:avLst/>
          </a:prstGeom>
          <a:noFill/>
          <a:ln w="9525" algn="ctr">
            <a:noFill/>
            <a:miter lim="800000"/>
            <a:headEnd/>
            <a:tailEnd/>
          </a:ln>
          <a:effectLst/>
        </p:spPr>
        <p:txBody>
          <a:bodyPr>
            <a:spAutoFit/>
          </a:bodyPr>
          <a:lstStyle/>
          <a:p>
            <a:pPr marL="342900" indent="-342900">
              <a:spcBef>
                <a:spcPct val="50000"/>
              </a:spcBef>
              <a:defRPr/>
            </a:pPr>
            <a:r>
              <a:rPr lang="en-US" b="1" u="sng">
                <a:effectLst>
                  <a:outerShdw blurRad="38100" dist="38100" dir="2700000" algn="tl">
                    <a:srgbClr val="000000"/>
                  </a:outerShdw>
                </a:effectLst>
                <a:latin typeface="Arial"/>
              </a:rPr>
              <a:t>1. </a:t>
            </a:r>
            <a:r>
              <a:rPr lang="en-US" b="1" u="sng" dirty="0" err="1">
                <a:effectLst>
                  <a:outerShdw blurRad="38100" dist="38100" dir="2700000" algn="tl">
                    <a:srgbClr val="000000"/>
                  </a:outerShdw>
                </a:effectLst>
                <a:latin typeface="Arial"/>
              </a:rPr>
              <a:t>Vị</a:t>
            </a:r>
            <a:r>
              <a:rPr lang="en-US" b="1" u="sng" dirty="0">
                <a:effectLst>
                  <a:outerShdw blurRad="38100" dist="38100" dir="2700000" algn="tl">
                    <a:srgbClr val="000000"/>
                  </a:outerShdw>
                </a:effectLst>
                <a:latin typeface="Arial"/>
              </a:rPr>
              <a:t> </a:t>
            </a:r>
            <a:r>
              <a:rPr lang="en-US" b="1" u="sng" dirty="0" err="1">
                <a:effectLst>
                  <a:outerShdw blurRad="38100" dist="38100" dir="2700000" algn="tl">
                    <a:srgbClr val="000000"/>
                  </a:outerShdw>
                </a:effectLst>
                <a:latin typeface="Arial"/>
              </a:rPr>
              <a:t>trí</a:t>
            </a:r>
            <a:r>
              <a:rPr lang="en-US" b="1" u="sng" dirty="0">
                <a:effectLst>
                  <a:outerShdw blurRad="38100" dist="38100" dir="2700000" algn="tl">
                    <a:srgbClr val="000000"/>
                  </a:outerShdw>
                </a:effectLst>
                <a:latin typeface="Arial"/>
              </a:rPr>
              <a:t> </a:t>
            </a:r>
            <a:r>
              <a:rPr lang="vi-VN" b="1" u="sng" dirty="0">
                <a:effectLst>
                  <a:outerShdw blurRad="38100" dist="38100" dir="2700000" algn="tl">
                    <a:srgbClr val="000000"/>
                  </a:outerShdw>
                </a:effectLst>
                <a:latin typeface="Arial"/>
              </a:rPr>
              <a:t>đ</a:t>
            </a:r>
            <a:r>
              <a:rPr lang="en-US" b="1" u="sng" dirty="0" err="1">
                <a:effectLst>
                  <a:outerShdw blurRad="38100" dist="38100" dir="2700000" algn="tl">
                    <a:srgbClr val="000000"/>
                  </a:outerShdw>
                </a:effectLst>
                <a:latin typeface="Arial"/>
              </a:rPr>
              <a:t>ịa</a:t>
            </a:r>
            <a:r>
              <a:rPr lang="en-US" b="1" u="sng" dirty="0">
                <a:effectLst>
                  <a:outerShdw blurRad="38100" dist="38100" dir="2700000" algn="tl">
                    <a:srgbClr val="000000"/>
                  </a:outerShdw>
                </a:effectLst>
                <a:latin typeface="Arial"/>
              </a:rPr>
              <a:t> </a:t>
            </a:r>
            <a:r>
              <a:rPr lang="en-US" b="1" u="sng" dirty="0" err="1">
                <a:effectLst>
                  <a:outerShdw blurRad="38100" dist="38100" dir="2700000" algn="tl">
                    <a:srgbClr val="000000"/>
                  </a:outerShdw>
                </a:effectLst>
                <a:latin typeface="Arial"/>
              </a:rPr>
              <a:t>lí</a:t>
            </a:r>
            <a:r>
              <a:rPr lang="en-US" b="1" u="sng" dirty="0">
                <a:effectLst>
                  <a:outerShdw blurRad="38100" dist="38100" dir="2700000" algn="tl">
                    <a:srgbClr val="000000"/>
                  </a:outerShdw>
                </a:effectLst>
                <a:latin typeface="Arial"/>
              </a:rPr>
              <a:t> </a:t>
            </a:r>
            <a:r>
              <a:rPr lang="en-US" b="1" u="sng" dirty="0" err="1">
                <a:effectLst>
                  <a:outerShdw blurRad="38100" dist="38100" dir="2700000" algn="tl">
                    <a:srgbClr val="000000"/>
                  </a:outerShdw>
                </a:effectLst>
                <a:latin typeface="Arial"/>
              </a:rPr>
              <a:t>và</a:t>
            </a:r>
            <a:r>
              <a:rPr lang="en-US" b="1" u="sng" dirty="0">
                <a:effectLst>
                  <a:outerShdw blurRad="38100" dist="38100" dir="2700000" algn="tl">
                    <a:srgbClr val="000000"/>
                  </a:outerShdw>
                </a:effectLst>
                <a:latin typeface="Arial"/>
              </a:rPr>
              <a:t> </a:t>
            </a:r>
            <a:r>
              <a:rPr lang="en-US" b="1" u="sng" dirty="0" err="1">
                <a:effectLst>
                  <a:outerShdw blurRad="38100" dist="38100" dir="2700000" algn="tl">
                    <a:srgbClr val="000000"/>
                  </a:outerShdw>
                </a:effectLst>
                <a:latin typeface="Arial"/>
              </a:rPr>
              <a:t>giới</a:t>
            </a:r>
            <a:r>
              <a:rPr lang="en-US" b="1" u="sng" dirty="0">
                <a:effectLst>
                  <a:outerShdw blurRad="38100" dist="38100" dir="2700000" algn="tl">
                    <a:srgbClr val="000000"/>
                  </a:outerShdw>
                </a:effectLst>
                <a:latin typeface="Arial"/>
              </a:rPr>
              <a:t> </a:t>
            </a:r>
            <a:r>
              <a:rPr lang="en-US" b="1" u="sng" dirty="0" err="1">
                <a:effectLst>
                  <a:outerShdw blurRad="38100" dist="38100" dir="2700000" algn="tl">
                    <a:srgbClr val="000000"/>
                  </a:outerShdw>
                </a:effectLst>
                <a:latin typeface="Arial"/>
              </a:rPr>
              <a:t>hạn</a:t>
            </a:r>
            <a:r>
              <a:rPr lang="en-US" b="1" u="sng" dirty="0">
                <a:effectLst>
                  <a:outerShdw blurRad="38100" dist="38100" dir="2700000" algn="tl">
                    <a:srgbClr val="000000"/>
                  </a:outerShdw>
                </a:effectLst>
                <a:latin typeface="Arial"/>
              </a:rPr>
              <a:t>:</a:t>
            </a:r>
          </a:p>
        </p:txBody>
      </p:sp>
      <p:sp>
        <p:nvSpPr>
          <p:cNvPr id="86021" name="Text Box 5"/>
          <p:cNvSpPr txBox="1">
            <a:spLocks noChangeArrowheads="1"/>
          </p:cNvSpPr>
          <p:nvPr/>
        </p:nvSpPr>
        <p:spPr bwMode="auto">
          <a:xfrm>
            <a:off x="-35169" y="2547694"/>
            <a:ext cx="8915400" cy="1200329"/>
          </a:xfrm>
          <a:prstGeom prst="rect">
            <a:avLst/>
          </a:prstGeom>
          <a:noFill/>
          <a:ln w="9525" algn="ctr">
            <a:noFill/>
            <a:miter lim="800000"/>
            <a:headEnd/>
            <a:tailEnd/>
          </a:ln>
          <a:effectLst/>
        </p:spPr>
        <p:txBody>
          <a:bodyPr>
            <a:spAutoFit/>
          </a:bodyPr>
          <a:lstStyle/>
          <a:p>
            <a:pPr marL="177800" indent="736600" algn="just">
              <a:spcBef>
                <a:spcPct val="50000"/>
              </a:spcBef>
              <a:defRPr/>
            </a:pPr>
            <a:r>
              <a:rPr lang="en-US" sz="3600" b="1" dirty="0" err="1">
                <a:solidFill>
                  <a:srgbClr val="000000"/>
                </a:solidFill>
                <a:effectLst>
                  <a:outerShdw blurRad="38100" dist="38100" dir="2700000" algn="tl">
                    <a:srgbClr val="FFFFFF"/>
                  </a:outerShdw>
                </a:effectLst>
                <a:latin typeface="Times New Roman" charset="0"/>
                <a:ea typeface="Times New Roman" charset="0"/>
                <a:cs typeface="Times New Roman" charset="0"/>
              </a:rPr>
              <a:t>Các</a:t>
            </a:r>
            <a:r>
              <a:rPr lang="en-US" sz="3600" b="1" dirty="0">
                <a:solidFill>
                  <a:srgbClr val="000000"/>
                </a:solidFill>
                <a:effectLst>
                  <a:outerShdw blurRad="38100" dist="38100" dir="2700000" algn="tl">
                    <a:srgbClr val="FFFFFF"/>
                  </a:outerShdw>
                </a:effectLst>
                <a:latin typeface="Times New Roman" charset="0"/>
                <a:ea typeface="Times New Roman" charset="0"/>
                <a:cs typeface="Times New Roman" charset="0"/>
              </a:rPr>
              <a:t> </a:t>
            </a:r>
            <a:r>
              <a:rPr lang="en-US" sz="3600" b="1" dirty="0" err="1">
                <a:solidFill>
                  <a:srgbClr val="000000"/>
                </a:solidFill>
                <a:effectLst>
                  <a:outerShdw blurRad="38100" dist="38100" dir="2700000" algn="tl">
                    <a:srgbClr val="FFFFFF"/>
                  </a:outerShdw>
                </a:effectLst>
                <a:latin typeface="Times New Roman" charset="0"/>
                <a:ea typeface="Times New Roman" charset="0"/>
                <a:cs typeface="Times New Roman" charset="0"/>
              </a:rPr>
              <a:t>em</a:t>
            </a:r>
            <a:r>
              <a:rPr lang="en-US" sz="3600" b="1" dirty="0">
                <a:solidFill>
                  <a:srgbClr val="000000"/>
                </a:solidFill>
                <a:effectLst>
                  <a:outerShdw blurRad="38100" dist="38100" dir="2700000" algn="tl">
                    <a:srgbClr val="FFFFFF"/>
                  </a:outerShdw>
                </a:effectLst>
                <a:latin typeface="Times New Roman" charset="0"/>
                <a:ea typeface="Times New Roman" charset="0"/>
                <a:cs typeface="Times New Roman" charset="0"/>
              </a:rPr>
              <a:t> </a:t>
            </a:r>
            <a:r>
              <a:rPr lang="en-US" sz="3600" b="1" dirty="0" err="1">
                <a:solidFill>
                  <a:srgbClr val="000000"/>
                </a:solidFill>
                <a:effectLst>
                  <a:outerShdw blurRad="38100" dist="38100" dir="2700000" algn="tl">
                    <a:srgbClr val="FFFFFF"/>
                  </a:outerShdw>
                </a:effectLst>
                <a:latin typeface="Times New Roman" charset="0"/>
                <a:ea typeface="Times New Roman" charset="0"/>
                <a:cs typeface="Times New Roman" charset="0"/>
              </a:rPr>
              <a:t>mở</a:t>
            </a:r>
            <a:r>
              <a:rPr lang="en-US" sz="3600" b="1" dirty="0">
                <a:solidFill>
                  <a:srgbClr val="000000"/>
                </a:solidFill>
                <a:effectLst>
                  <a:outerShdw blurRad="38100" dist="38100" dir="2700000" algn="tl">
                    <a:srgbClr val="FFFFFF"/>
                  </a:outerShdw>
                </a:effectLst>
                <a:latin typeface="Times New Roman" charset="0"/>
                <a:ea typeface="Times New Roman" charset="0"/>
                <a:cs typeface="Times New Roman" charset="0"/>
              </a:rPr>
              <a:t> </a:t>
            </a:r>
            <a:r>
              <a:rPr lang="en-US" sz="3600" b="1" dirty="0" err="1">
                <a:solidFill>
                  <a:srgbClr val="000000"/>
                </a:solidFill>
                <a:effectLst>
                  <a:outerShdw blurRad="38100" dist="38100" dir="2700000" algn="tl">
                    <a:srgbClr val="FFFFFF"/>
                  </a:outerShdw>
                </a:effectLst>
                <a:latin typeface="Times New Roman" charset="0"/>
                <a:ea typeface="Times New Roman" charset="0"/>
                <a:cs typeface="Times New Roman" charset="0"/>
              </a:rPr>
              <a:t>Sách</a:t>
            </a:r>
            <a:r>
              <a:rPr lang="en-US" sz="3600" b="1" dirty="0">
                <a:solidFill>
                  <a:srgbClr val="000000"/>
                </a:solidFill>
                <a:effectLst>
                  <a:outerShdw blurRad="38100" dist="38100" dir="2700000" algn="tl">
                    <a:srgbClr val="FFFFFF"/>
                  </a:outerShdw>
                </a:effectLst>
                <a:latin typeface="Times New Roman" charset="0"/>
                <a:ea typeface="Times New Roman" charset="0"/>
                <a:cs typeface="Times New Roman" charset="0"/>
              </a:rPr>
              <a:t> </a:t>
            </a:r>
            <a:r>
              <a:rPr lang="en-US" sz="3600" b="1" dirty="0" err="1">
                <a:solidFill>
                  <a:srgbClr val="000000"/>
                </a:solidFill>
                <a:effectLst>
                  <a:outerShdw blurRad="38100" dist="38100" dir="2700000" algn="tl">
                    <a:srgbClr val="FFFFFF"/>
                  </a:outerShdw>
                </a:effectLst>
                <a:latin typeface="Times New Roman" charset="0"/>
                <a:ea typeface="Times New Roman" charset="0"/>
                <a:cs typeface="Times New Roman" charset="0"/>
              </a:rPr>
              <a:t>giáo</a:t>
            </a:r>
            <a:r>
              <a:rPr lang="en-US" sz="3600" b="1" dirty="0">
                <a:solidFill>
                  <a:srgbClr val="000000"/>
                </a:solidFill>
                <a:effectLst>
                  <a:outerShdw blurRad="38100" dist="38100" dir="2700000" algn="tl">
                    <a:srgbClr val="FFFFFF"/>
                  </a:outerShdw>
                </a:effectLst>
                <a:latin typeface="Times New Roman" charset="0"/>
                <a:ea typeface="Times New Roman" charset="0"/>
                <a:cs typeface="Times New Roman" charset="0"/>
              </a:rPr>
              <a:t> </a:t>
            </a:r>
            <a:r>
              <a:rPr lang="en-US" sz="3600" b="1" dirty="0" err="1">
                <a:solidFill>
                  <a:srgbClr val="000000"/>
                </a:solidFill>
                <a:effectLst>
                  <a:outerShdw blurRad="38100" dist="38100" dir="2700000" algn="tl">
                    <a:srgbClr val="FFFFFF"/>
                  </a:outerShdw>
                </a:effectLst>
                <a:latin typeface="Times New Roman" charset="0"/>
                <a:ea typeface="Times New Roman" charset="0"/>
                <a:cs typeface="Times New Roman" charset="0"/>
              </a:rPr>
              <a:t>khoa</a:t>
            </a:r>
            <a:r>
              <a:rPr lang="en-US" sz="3600" b="1" dirty="0">
                <a:solidFill>
                  <a:srgbClr val="000000"/>
                </a:solidFill>
                <a:effectLst>
                  <a:outerShdw blurRad="38100" dist="38100" dir="2700000" algn="tl">
                    <a:srgbClr val="FFFFFF"/>
                  </a:outerShdw>
                </a:effectLst>
                <a:latin typeface="Times New Roman" charset="0"/>
                <a:ea typeface="Times New Roman" charset="0"/>
                <a:cs typeface="Times New Roman" charset="0"/>
              </a:rPr>
              <a:t> </a:t>
            </a:r>
            <a:r>
              <a:rPr lang="en-US" sz="3600" b="1" dirty="0" err="1">
                <a:solidFill>
                  <a:srgbClr val="000000"/>
                </a:solidFill>
                <a:effectLst>
                  <a:outerShdw blurRad="38100" dist="38100" dir="2700000" algn="tl">
                    <a:srgbClr val="FFFFFF"/>
                  </a:outerShdw>
                </a:effectLst>
                <a:latin typeface="Times New Roman" charset="0"/>
                <a:ea typeface="Times New Roman" charset="0"/>
                <a:cs typeface="Times New Roman" charset="0"/>
              </a:rPr>
              <a:t>trang</a:t>
            </a:r>
            <a:r>
              <a:rPr lang="en-US" sz="3600" b="1" dirty="0">
                <a:solidFill>
                  <a:srgbClr val="000000"/>
                </a:solidFill>
                <a:effectLst>
                  <a:outerShdw blurRad="38100" dist="38100" dir="2700000" algn="tl">
                    <a:srgbClr val="FFFFFF"/>
                  </a:outerShdw>
                </a:effectLst>
                <a:latin typeface="Times New Roman" charset="0"/>
                <a:ea typeface="Times New Roman" charset="0"/>
                <a:cs typeface="Times New Roman" charset="0"/>
              </a:rPr>
              <a:t> 77 </a:t>
            </a:r>
            <a:r>
              <a:rPr lang="en-US" sz="3600" b="1" dirty="0" err="1">
                <a:solidFill>
                  <a:srgbClr val="000000"/>
                </a:solidFill>
                <a:effectLst>
                  <a:outerShdw blurRad="38100" dist="38100" dir="2700000" algn="tl">
                    <a:srgbClr val="FFFFFF"/>
                  </a:outerShdw>
                </a:effectLst>
                <a:latin typeface="Times New Roman" charset="0"/>
                <a:ea typeface="Times New Roman" charset="0"/>
                <a:cs typeface="Times New Roman" charset="0"/>
              </a:rPr>
              <a:t>và</a:t>
            </a:r>
            <a:r>
              <a:rPr lang="en-US" sz="3600" b="1" dirty="0">
                <a:solidFill>
                  <a:srgbClr val="000000"/>
                </a:solidFill>
                <a:effectLst>
                  <a:outerShdw blurRad="38100" dist="38100" dir="2700000" algn="tl">
                    <a:srgbClr val="FFFFFF"/>
                  </a:outerShdw>
                </a:effectLst>
                <a:latin typeface="Times New Roman" charset="0"/>
                <a:ea typeface="Times New Roman" charset="0"/>
                <a:cs typeface="Times New Roman" charset="0"/>
              </a:rPr>
              <a:t> </a:t>
            </a:r>
            <a:r>
              <a:rPr lang="en-US" sz="3600" b="1" dirty="0" err="1">
                <a:solidFill>
                  <a:srgbClr val="000000"/>
                </a:solidFill>
                <a:effectLst>
                  <a:outerShdw blurRad="38100" dist="38100" dir="2700000" algn="tl">
                    <a:srgbClr val="FFFFFF"/>
                  </a:outerShdw>
                </a:effectLst>
                <a:latin typeface="Times New Roman" charset="0"/>
                <a:ea typeface="Times New Roman" charset="0"/>
                <a:cs typeface="Times New Roman" charset="0"/>
              </a:rPr>
              <a:t>quan</a:t>
            </a:r>
            <a:r>
              <a:rPr lang="en-US" sz="3600" b="1" dirty="0">
                <a:solidFill>
                  <a:srgbClr val="000000"/>
                </a:solidFill>
                <a:effectLst>
                  <a:outerShdw blurRad="38100" dist="38100" dir="2700000" algn="tl">
                    <a:srgbClr val="FFFFFF"/>
                  </a:outerShdw>
                </a:effectLst>
                <a:latin typeface="Times New Roman" charset="0"/>
                <a:ea typeface="Times New Roman" charset="0"/>
                <a:cs typeface="Times New Roman" charset="0"/>
              </a:rPr>
              <a:t> </a:t>
            </a:r>
            <a:r>
              <a:rPr lang="en-US" sz="3600" b="1" dirty="0" err="1">
                <a:solidFill>
                  <a:srgbClr val="000000"/>
                </a:solidFill>
                <a:effectLst>
                  <a:outerShdw blurRad="38100" dist="38100" dir="2700000" algn="tl">
                    <a:srgbClr val="FFFFFF"/>
                  </a:outerShdw>
                </a:effectLst>
                <a:latin typeface="Times New Roman" charset="0"/>
                <a:ea typeface="Times New Roman" charset="0"/>
                <a:cs typeface="Times New Roman" charset="0"/>
              </a:rPr>
              <a:t>sát</a:t>
            </a:r>
            <a:r>
              <a:rPr lang="en-US" sz="3600" b="1" dirty="0">
                <a:solidFill>
                  <a:srgbClr val="000000"/>
                </a:solidFill>
                <a:effectLst>
                  <a:outerShdw blurRad="38100" dist="38100" dir="2700000" algn="tl">
                    <a:srgbClr val="FFFFFF"/>
                  </a:outerShdw>
                </a:effectLst>
                <a:latin typeface="Times New Roman" charset="0"/>
                <a:ea typeface="Times New Roman" charset="0"/>
                <a:cs typeface="Times New Roman" charset="0"/>
              </a:rPr>
              <a:t> </a:t>
            </a:r>
            <a:r>
              <a:rPr lang="en-US" sz="3600" b="1" dirty="0" err="1">
                <a:solidFill>
                  <a:srgbClr val="000000"/>
                </a:solidFill>
                <a:effectLst>
                  <a:outerShdw blurRad="38100" dist="38100" dir="2700000" algn="tl">
                    <a:srgbClr val="FFFFFF"/>
                  </a:outerShdw>
                </a:effectLst>
                <a:latin typeface="Times New Roman" charset="0"/>
                <a:ea typeface="Times New Roman" charset="0"/>
                <a:cs typeface="Times New Roman" charset="0"/>
              </a:rPr>
              <a:t>hình</a:t>
            </a:r>
            <a:r>
              <a:rPr lang="en-US" sz="3600" b="1" dirty="0">
                <a:solidFill>
                  <a:srgbClr val="000000"/>
                </a:solidFill>
                <a:effectLst>
                  <a:outerShdw blurRad="38100" dist="38100" dir="2700000" algn="tl">
                    <a:srgbClr val="FFFFFF"/>
                  </a:outerShdw>
                </a:effectLst>
                <a:latin typeface="Times New Roman" charset="0"/>
                <a:ea typeface="Times New Roman" charset="0"/>
                <a:cs typeface="Times New Roman" charset="0"/>
              </a:rPr>
              <a:t> 1 </a:t>
            </a:r>
            <a:r>
              <a:rPr lang="en-US" sz="3600" b="1" dirty="0" err="1">
                <a:solidFill>
                  <a:srgbClr val="000000"/>
                </a:solidFill>
                <a:effectLst>
                  <a:outerShdw blurRad="38100" dist="38100" dir="2700000" algn="tl">
                    <a:srgbClr val="FFFFFF"/>
                  </a:outerShdw>
                </a:effectLst>
                <a:latin typeface="Times New Roman" charset="0"/>
                <a:ea typeface="Times New Roman" charset="0"/>
                <a:cs typeface="Times New Roman" charset="0"/>
              </a:rPr>
              <a:t>và</a:t>
            </a:r>
            <a:r>
              <a:rPr lang="en-US" sz="3600" b="1" dirty="0">
                <a:solidFill>
                  <a:srgbClr val="000000"/>
                </a:solidFill>
                <a:effectLst>
                  <a:outerShdw blurRad="38100" dist="38100" dir="2700000" algn="tl">
                    <a:srgbClr val="FFFFFF"/>
                  </a:outerShdw>
                </a:effectLst>
                <a:latin typeface="Times New Roman" charset="0"/>
                <a:ea typeface="Times New Roman" charset="0"/>
                <a:cs typeface="Times New Roman" charset="0"/>
              </a:rPr>
              <a:t> </a:t>
            </a:r>
            <a:r>
              <a:rPr lang="en-US" sz="3600" b="1" dirty="0" err="1">
                <a:solidFill>
                  <a:srgbClr val="000000"/>
                </a:solidFill>
                <a:effectLst>
                  <a:outerShdw blurRad="38100" dist="38100" dir="2700000" algn="tl">
                    <a:srgbClr val="FFFFFF"/>
                  </a:outerShdw>
                </a:effectLst>
                <a:latin typeface="Times New Roman" charset="0"/>
                <a:ea typeface="Times New Roman" charset="0"/>
                <a:cs typeface="Times New Roman" charset="0"/>
              </a:rPr>
              <a:t>cho</a:t>
            </a:r>
            <a:r>
              <a:rPr lang="en-US" sz="3600" b="1" dirty="0">
                <a:solidFill>
                  <a:srgbClr val="000000"/>
                </a:solidFill>
                <a:effectLst>
                  <a:outerShdw blurRad="38100" dist="38100" dir="2700000" algn="tl">
                    <a:srgbClr val="FFFFFF"/>
                  </a:outerShdw>
                </a:effectLst>
                <a:latin typeface="Times New Roman" charset="0"/>
                <a:ea typeface="Times New Roman" charset="0"/>
                <a:cs typeface="Times New Roman" charset="0"/>
              </a:rPr>
              <a:t> </a:t>
            </a:r>
            <a:r>
              <a:rPr lang="en-US" sz="3600" b="1" dirty="0" err="1">
                <a:solidFill>
                  <a:srgbClr val="000000"/>
                </a:solidFill>
                <a:effectLst>
                  <a:outerShdw blurRad="38100" dist="38100" dir="2700000" algn="tl">
                    <a:srgbClr val="FFFFFF"/>
                  </a:outerShdw>
                </a:effectLst>
                <a:latin typeface="Times New Roman" charset="0"/>
                <a:ea typeface="Times New Roman" charset="0"/>
                <a:cs typeface="Times New Roman" charset="0"/>
              </a:rPr>
              <a:t>biết</a:t>
            </a:r>
            <a:r>
              <a:rPr lang="en-US" sz="3600" b="1" dirty="0">
                <a:solidFill>
                  <a:srgbClr val="000000"/>
                </a:solidFill>
                <a:effectLst>
                  <a:outerShdw blurRad="38100" dist="38100" dir="2700000" algn="tl">
                    <a:srgbClr val="FFFFFF"/>
                  </a:outerShdw>
                </a:effectLst>
                <a:latin typeface="Times New Roman" charset="0"/>
                <a:ea typeface="Times New Roman" charset="0"/>
                <a:cs typeface="Times New Roman" charset="0"/>
              </a:rPr>
              <a:t>:</a:t>
            </a:r>
          </a:p>
        </p:txBody>
      </p:sp>
      <p:pic>
        <p:nvPicPr>
          <p:cNvPr id="7176" name="Picture 11" descr="red_mushroom_hb"/>
          <p:cNvPicPr>
            <a:picLocks noChangeAspect="1" noChangeArrowheads="1" noCrop="1"/>
          </p:cNvPicPr>
          <p:nvPr/>
        </p:nvPicPr>
        <p:blipFill>
          <a:blip r:embed="rId2"/>
          <a:srcRect/>
          <a:stretch>
            <a:fillRect/>
          </a:stretch>
        </p:blipFill>
        <p:spPr bwMode="auto">
          <a:xfrm>
            <a:off x="228600" y="228600"/>
            <a:ext cx="1295400" cy="1046163"/>
          </a:xfrm>
          <a:prstGeom prst="rect">
            <a:avLst/>
          </a:prstGeom>
          <a:noFill/>
          <a:ln w="9525">
            <a:noFill/>
            <a:miter lim="800000"/>
            <a:headEnd/>
            <a:tailEnd/>
          </a:ln>
        </p:spPr>
      </p:pic>
      <p:sp>
        <p:nvSpPr>
          <p:cNvPr id="86029" name="Text Box 13"/>
          <p:cNvSpPr txBox="1">
            <a:spLocks noChangeArrowheads="1"/>
          </p:cNvSpPr>
          <p:nvPr/>
        </p:nvSpPr>
        <p:spPr bwMode="auto">
          <a:xfrm>
            <a:off x="85725" y="4800600"/>
            <a:ext cx="8915400" cy="1066800"/>
          </a:xfrm>
          <a:prstGeom prst="rect">
            <a:avLst/>
          </a:prstGeom>
          <a:noFill/>
          <a:ln w="9525" algn="ctr">
            <a:noFill/>
            <a:miter lim="800000"/>
            <a:headEnd/>
            <a:tailEnd/>
          </a:ln>
          <a:effectLst/>
        </p:spPr>
        <p:txBody>
          <a:bodyPr>
            <a:spAutoFit/>
          </a:bodyPr>
          <a:lstStyle/>
          <a:p>
            <a:pPr marL="177800" indent="736600" algn="just">
              <a:spcBef>
                <a:spcPct val="50000"/>
              </a:spcBef>
              <a:buFont typeface="Wingdings" pitchFamily="2" charset="2"/>
              <a:buChar char="Ø"/>
              <a:defRPr/>
            </a:pPr>
            <a:r>
              <a:rPr lang="en-US" b="1">
                <a:solidFill>
                  <a:srgbClr val="000000"/>
                </a:solidFill>
                <a:effectLst>
                  <a:outerShdw blurRad="38100" dist="38100" dir="2700000" algn="tl">
                    <a:srgbClr val="FFFFFF"/>
                  </a:outerShdw>
                </a:effectLst>
                <a:latin typeface="Arial"/>
              </a:rPr>
              <a:t>Đất nước Việt nam ta gồm có những vùng, miền nào?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500" fill="hold"/>
                                        <p:tgtEl>
                                          <p:spTgt spid="86020"/>
                                        </p:tgtEl>
                                        <p:attrNameLst>
                                          <p:attrName>ppt_x</p:attrName>
                                        </p:attrNameLst>
                                      </p:cBhvr>
                                      <p:tavLst>
                                        <p:tav tm="0">
                                          <p:val>
                                            <p:strVal val="#ppt_x"/>
                                          </p:val>
                                        </p:tav>
                                        <p:tav tm="100000">
                                          <p:val>
                                            <p:strVal val="#ppt_x"/>
                                          </p:val>
                                        </p:tav>
                                      </p:tavLst>
                                    </p:anim>
                                    <p:anim calcmode="lin" valueType="num">
                                      <p:cBhvr additive="base">
                                        <p:cTn id="8" dur="500" fill="hold"/>
                                        <p:tgtEl>
                                          <p:spTgt spid="860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86021">
                                            <p:txEl>
                                              <p:pRg st="0" end="0"/>
                                            </p:txEl>
                                          </p:spTgt>
                                        </p:tgtEl>
                                        <p:attrNameLst>
                                          <p:attrName>style.visibility</p:attrName>
                                        </p:attrNameLst>
                                      </p:cBhvr>
                                      <p:to>
                                        <p:strVal val="visible"/>
                                      </p:to>
                                    </p:set>
                                    <p:anim calcmode="discrete" valueType="clr">
                                      <p:cBhvr override="childStyle">
                                        <p:cTn id="13" dur="80"/>
                                        <p:tgtEl>
                                          <p:spTgt spid="860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6021">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86021">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6028"/>
                                        </p:tgtEl>
                                        <p:attrNameLst>
                                          <p:attrName>style.visibility</p:attrName>
                                        </p:attrNameLst>
                                      </p:cBhvr>
                                      <p:to>
                                        <p:strVal val="visible"/>
                                      </p:to>
                                    </p:set>
                                    <p:animEffect transition="in" filter="blinds(horizontal)">
                                      <p:cBhvr>
                                        <p:cTn id="20" dur="500"/>
                                        <p:tgtEl>
                                          <p:spTgt spid="8602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6029"/>
                                        </p:tgtEl>
                                        <p:attrNameLst>
                                          <p:attrName>style.visibility</p:attrName>
                                        </p:attrNameLst>
                                      </p:cBhvr>
                                      <p:to>
                                        <p:strVal val="visible"/>
                                      </p:to>
                                    </p:set>
                                    <p:animEffect transition="in" filter="blinds(horizontal)">
                                      <p:cBhvr>
                                        <p:cTn id="23" dur="500"/>
                                        <p:tgtEl>
                                          <p:spTgt spid="86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8" grpId="0" animBg="1"/>
      <p:bldP spid="86020" grpId="0"/>
      <p:bldP spid="860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4781550" y="-200025"/>
            <a:ext cx="4419600" cy="7504113"/>
          </a:xfrm>
          <a:prstGeom prst="rect">
            <a:avLst/>
          </a:prstGeom>
          <a:solidFill>
            <a:srgbClr val="CCECFF"/>
          </a:solidFill>
          <a:ln w="9525" algn="ctr">
            <a:noFill/>
            <a:miter lim="800000"/>
            <a:headEnd/>
            <a:tailEnd/>
          </a:ln>
        </p:spPr>
        <p:txBody>
          <a:bodyPr>
            <a:spAutoFit/>
          </a:bodyPr>
          <a:lstStyle/>
          <a:p>
            <a:pPr marL="53975" indent="465138" algn="just">
              <a:spcBef>
                <a:spcPct val="20000"/>
              </a:spcBef>
              <a:buFont typeface="Wingdings" pitchFamily="2" charset="2"/>
              <a:buChar char="Ä"/>
            </a:pPr>
            <a:endParaRPr lang="en-US" sz="2800" b="1">
              <a:solidFill>
                <a:schemeClr val="bg1"/>
              </a:solidFill>
              <a:latin typeface="Arial" charset="0"/>
            </a:endParaRPr>
          </a:p>
          <a:p>
            <a:pPr marL="53975" indent="465138" algn="just">
              <a:spcBef>
                <a:spcPct val="20000"/>
              </a:spcBef>
              <a:buFont typeface="Wingdings" pitchFamily="2" charset="2"/>
              <a:buChar char="Ä"/>
            </a:pPr>
            <a:r>
              <a:rPr lang="en-US" sz="2800" b="1">
                <a:solidFill>
                  <a:schemeClr val="bg1"/>
                </a:solidFill>
                <a:latin typeface="Arial" charset="0"/>
              </a:rPr>
              <a:t>Việt Nam nằm trên bán đảo Đông Dương, thuộc khu vực Đông Nam Á</a:t>
            </a: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p:txBody>
      </p:sp>
      <p:pic>
        <p:nvPicPr>
          <p:cNvPr id="8195" name="Picture 7" descr="luoc do song ngoi viet nam"/>
          <p:cNvPicPr>
            <a:picLocks noChangeAspect="1" noChangeArrowheads="1"/>
          </p:cNvPicPr>
          <p:nvPr/>
        </p:nvPicPr>
        <p:blipFill>
          <a:blip r:embed="rId2"/>
          <a:srcRect/>
          <a:stretch>
            <a:fillRect/>
          </a:stretch>
        </p:blipFill>
        <p:spPr bwMode="auto">
          <a:xfrm>
            <a:off x="0" y="-228600"/>
            <a:ext cx="4800600" cy="7086600"/>
          </a:xfrm>
          <a:prstGeom prst="rect">
            <a:avLst/>
          </a:prstGeom>
          <a:noFill/>
          <a:ln w="9525">
            <a:noFill/>
            <a:miter lim="800000"/>
            <a:headEnd/>
            <a:tailEnd/>
          </a:ln>
        </p:spPr>
      </p:pic>
      <p:sp>
        <p:nvSpPr>
          <p:cNvPr id="56328" name="Text Box 8"/>
          <p:cNvSpPr txBox="1">
            <a:spLocks noChangeArrowheads="1"/>
          </p:cNvSpPr>
          <p:nvPr/>
        </p:nvSpPr>
        <p:spPr bwMode="auto">
          <a:xfrm>
            <a:off x="4826000" y="2044700"/>
            <a:ext cx="4114800" cy="2398713"/>
          </a:xfrm>
          <a:prstGeom prst="rect">
            <a:avLst/>
          </a:prstGeom>
          <a:solidFill>
            <a:srgbClr val="CCECFF"/>
          </a:solidFill>
          <a:ln w="9525" algn="ctr">
            <a:noFill/>
            <a:miter lim="800000"/>
            <a:headEnd/>
            <a:tailEnd/>
          </a:ln>
          <a:effectLst/>
        </p:spPr>
        <p:txBody>
          <a:bodyPr>
            <a:spAutoFit/>
          </a:bodyPr>
          <a:lstStyle/>
          <a:p>
            <a:pPr marL="53975" indent="465138" algn="just">
              <a:spcBef>
                <a:spcPct val="20000"/>
              </a:spcBef>
              <a:buFont typeface="Wingdings" pitchFamily="2" charset="2"/>
              <a:buChar char="Ä"/>
              <a:defRPr/>
            </a:pPr>
            <a:r>
              <a:rPr lang="en-US" sz="2800" b="1">
                <a:solidFill>
                  <a:srgbClr val="000000"/>
                </a:solidFill>
                <a:effectLst>
                  <a:outerShdw blurRad="38100" dist="38100" dir="2700000" algn="tl">
                    <a:srgbClr val="FFFFFF"/>
                  </a:outerShdw>
                </a:effectLst>
                <a:latin typeface="Arial"/>
              </a:rPr>
              <a:t>Đất nước ta vừa có </a:t>
            </a:r>
            <a:r>
              <a:rPr lang="en-US" sz="2800" b="1">
                <a:solidFill>
                  <a:srgbClr val="FF0000"/>
                </a:solidFill>
                <a:effectLst>
                  <a:outerShdw blurRad="38100" dist="38100" dir="2700000" algn="tl">
                    <a:srgbClr val="000000"/>
                  </a:outerShdw>
                </a:effectLst>
                <a:latin typeface="Arial"/>
              </a:rPr>
              <a:t>đất liền</a:t>
            </a:r>
            <a:r>
              <a:rPr lang="en-US" sz="2800" b="1">
                <a:solidFill>
                  <a:srgbClr val="000000"/>
                </a:solidFill>
                <a:effectLst>
                  <a:outerShdw blurRad="38100" dist="38100" dir="2700000" algn="tl">
                    <a:srgbClr val="FFFFFF"/>
                  </a:outerShdw>
                </a:effectLst>
                <a:latin typeface="Arial"/>
              </a:rPr>
              <a:t> vừa có </a:t>
            </a:r>
            <a:r>
              <a:rPr lang="en-US" sz="2800" b="1">
                <a:solidFill>
                  <a:srgbClr val="FF0000"/>
                </a:solidFill>
                <a:effectLst>
                  <a:outerShdw blurRad="38100" dist="38100" dir="2700000" algn="tl">
                    <a:srgbClr val="000000"/>
                  </a:outerShdw>
                </a:effectLst>
                <a:latin typeface="Arial"/>
              </a:rPr>
              <a:t>biển</a:t>
            </a:r>
            <a:r>
              <a:rPr lang="en-US" sz="2800" b="1">
                <a:solidFill>
                  <a:srgbClr val="000000"/>
                </a:solidFill>
                <a:effectLst>
                  <a:outerShdw blurRad="38100" dist="38100" dir="2700000" algn="tl">
                    <a:srgbClr val="FFFFFF"/>
                  </a:outerShdw>
                </a:effectLst>
                <a:latin typeface="Arial"/>
              </a:rPr>
              <a:t>, </a:t>
            </a:r>
            <a:r>
              <a:rPr lang="en-US" sz="2800" b="1">
                <a:solidFill>
                  <a:srgbClr val="FF0000"/>
                </a:solidFill>
                <a:effectLst>
                  <a:outerShdw blurRad="38100" dist="38100" dir="2700000" algn="tl">
                    <a:srgbClr val="000000"/>
                  </a:outerShdw>
                </a:effectLst>
                <a:latin typeface="Arial"/>
              </a:rPr>
              <a:t>đảo</a:t>
            </a:r>
            <a:r>
              <a:rPr lang="en-US" sz="2800" b="1">
                <a:solidFill>
                  <a:srgbClr val="000000"/>
                </a:solidFill>
                <a:effectLst>
                  <a:outerShdw blurRad="38100" dist="38100" dir="2700000" algn="tl">
                    <a:srgbClr val="FFFFFF"/>
                  </a:outerShdw>
                </a:effectLst>
                <a:latin typeface="Arial"/>
              </a:rPr>
              <a:t> và </a:t>
            </a:r>
            <a:r>
              <a:rPr lang="en-US" sz="2800" b="1">
                <a:solidFill>
                  <a:srgbClr val="FF0000"/>
                </a:solidFill>
                <a:effectLst>
                  <a:outerShdw blurRad="38100" dist="38100" dir="2700000" algn="tl">
                    <a:srgbClr val="000000"/>
                  </a:outerShdw>
                </a:effectLst>
                <a:latin typeface="Arial"/>
              </a:rPr>
              <a:t>quần đảo</a:t>
            </a:r>
            <a:r>
              <a:rPr lang="en-US" sz="2800" b="1">
                <a:solidFill>
                  <a:srgbClr val="000000"/>
                </a:solidFill>
                <a:effectLst>
                  <a:outerShdw blurRad="38100" dist="38100" dir="2700000" algn="tl">
                    <a:srgbClr val="FFFFFF"/>
                  </a:outerShdw>
                </a:effectLst>
                <a:latin typeface="Arial"/>
              </a:rPr>
              <a:t>. </a:t>
            </a:r>
          </a:p>
          <a:p>
            <a:pPr marL="53975" indent="465138" algn="just">
              <a:spcBef>
                <a:spcPct val="20000"/>
              </a:spcBef>
              <a:defRPr/>
            </a:pPr>
            <a:endParaRPr lang="en-US" sz="2800" b="1">
              <a:solidFill>
                <a:srgbClr val="000000"/>
              </a:solidFill>
              <a:effectLst>
                <a:outerShdw blurRad="38100" dist="38100" dir="2700000" algn="tl">
                  <a:srgbClr val="FFFFFF"/>
                </a:outerShdw>
              </a:effectLst>
              <a:latin typeface="Arial"/>
            </a:endParaRPr>
          </a:p>
          <a:p>
            <a:pPr marL="53975" indent="465138" algn="just">
              <a:spcBef>
                <a:spcPct val="20000"/>
              </a:spcBef>
              <a:defRPr/>
            </a:pPr>
            <a:endParaRPr lang="en-US" sz="2800" b="1">
              <a:solidFill>
                <a:srgbClr val="000000"/>
              </a:solidFill>
              <a:effectLst>
                <a:outerShdw blurRad="38100" dist="38100" dir="2700000" algn="tl">
                  <a:srgbClr val="FFFFFF"/>
                </a:outerShdw>
              </a:effectLst>
              <a:latin typeface="Arial"/>
            </a:endParaRPr>
          </a:p>
        </p:txBody>
      </p:sp>
      <p:sp>
        <p:nvSpPr>
          <p:cNvPr id="56329" name="Freeform 9"/>
          <p:cNvSpPr>
            <a:spLocks/>
          </p:cNvSpPr>
          <p:nvPr/>
        </p:nvSpPr>
        <p:spPr bwMode="auto">
          <a:xfrm>
            <a:off x="63500" y="-165100"/>
            <a:ext cx="3149600" cy="6921500"/>
          </a:xfrm>
          <a:custGeom>
            <a:avLst/>
            <a:gdLst>
              <a:gd name="T0" fmla="*/ 1917700 w 1984"/>
              <a:gd name="T1" fmla="*/ 622300 h 4360"/>
              <a:gd name="T2" fmla="*/ 1689100 w 1984"/>
              <a:gd name="T3" fmla="*/ 241300 h 4360"/>
              <a:gd name="T4" fmla="*/ 1384300 w 1984"/>
              <a:gd name="T5" fmla="*/ 12700 h 4360"/>
              <a:gd name="T6" fmla="*/ 1155700 w 1984"/>
              <a:gd name="T7" fmla="*/ 241300 h 4360"/>
              <a:gd name="T8" fmla="*/ 774700 w 1984"/>
              <a:gd name="T9" fmla="*/ 317500 h 4360"/>
              <a:gd name="T10" fmla="*/ 469900 w 1984"/>
              <a:gd name="T11" fmla="*/ 393700 h 4360"/>
              <a:gd name="T12" fmla="*/ 241300 w 1984"/>
              <a:gd name="T13" fmla="*/ 241300 h 4360"/>
              <a:gd name="T14" fmla="*/ 12700 w 1984"/>
              <a:gd name="T15" fmla="*/ 469900 h 4360"/>
              <a:gd name="T16" fmla="*/ 393700 w 1984"/>
              <a:gd name="T17" fmla="*/ 774700 h 4360"/>
              <a:gd name="T18" fmla="*/ 622300 w 1984"/>
              <a:gd name="T19" fmla="*/ 1231900 h 4360"/>
              <a:gd name="T20" fmla="*/ 927100 w 1984"/>
              <a:gd name="T21" fmla="*/ 1155700 h 4360"/>
              <a:gd name="T22" fmla="*/ 1003300 w 1984"/>
              <a:gd name="T23" fmla="*/ 1384300 h 4360"/>
              <a:gd name="T24" fmla="*/ 1231900 w 1984"/>
              <a:gd name="T25" fmla="*/ 1536700 h 4360"/>
              <a:gd name="T26" fmla="*/ 1079500 w 1984"/>
              <a:gd name="T27" fmla="*/ 1765300 h 4360"/>
              <a:gd name="T28" fmla="*/ 774700 w 1984"/>
              <a:gd name="T29" fmla="*/ 1917700 h 4360"/>
              <a:gd name="T30" fmla="*/ 1231900 w 1984"/>
              <a:gd name="T31" fmla="*/ 2298700 h 4360"/>
              <a:gd name="T32" fmla="*/ 1460500 w 1984"/>
              <a:gd name="T33" fmla="*/ 2451100 h 4360"/>
              <a:gd name="T34" fmla="*/ 1689100 w 1984"/>
              <a:gd name="T35" fmla="*/ 2908300 h 4360"/>
              <a:gd name="T36" fmla="*/ 1917700 w 1984"/>
              <a:gd name="T37" fmla="*/ 3289300 h 4360"/>
              <a:gd name="T38" fmla="*/ 2298700 w 1984"/>
              <a:gd name="T39" fmla="*/ 3441700 h 4360"/>
              <a:gd name="T40" fmla="*/ 2374900 w 1984"/>
              <a:gd name="T41" fmla="*/ 3746500 h 4360"/>
              <a:gd name="T42" fmla="*/ 2298700 w 1984"/>
              <a:gd name="T43" fmla="*/ 4127500 h 4360"/>
              <a:gd name="T44" fmla="*/ 2298700 w 1984"/>
              <a:gd name="T45" fmla="*/ 4508500 h 4360"/>
              <a:gd name="T46" fmla="*/ 2298700 w 1984"/>
              <a:gd name="T47" fmla="*/ 4813300 h 4360"/>
              <a:gd name="T48" fmla="*/ 2070100 w 1984"/>
              <a:gd name="T49" fmla="*/ 5118100 h 4360"/>
              <a:gd name="T50" fmla="*/ 1841500 w 1984"/>
              <a:gd name="T51" fmla="*/ 5499100 h 4360"/>
              <a:gd name="T52" fmla="*/ 1765300 w 1984"/>
              <a:gd name="T53" fmla="*/ 5803900 h 4360"/>
              <a:gd name="T54" fmla="*/ 1536700 w 1984"/>
              <a:gd name="T55" fmla="*/ 5727700 h 4360"/>
              <a:gd name="T56" fmla="*/ 1079500 w 1984"/>
              <a:gd name="T57" fmla="*/ 5956300 h 4360"/>
              <a:gd name="T58" fmla="*/ 1003300 w 1984"/>
              <a:gd name="T59" fmla="*/ 6184900 h 4360"/>
              <a:gd name="T60" fmla="*/ 1231900 w 1984"/>
              <a:gd name="T61" fmla="*/ 6261100 h 4360"/>
              <a:gd name="T62" fmla="*/ 1003300 w 1984"/>
              <a:gd name="T63" fmla="*/ 6794500 h 4360"/>
              <a:gd name="T64" fmla="*/ 1003300 w 1984"/>
              <a:gd name="T65" fmla="*/ 6870700 h 4360"/>
              <a:gd name="T66" fmla="*/ 1384300 w 1984"/>
              <a:gd name="T67" fmla="*/ 6565900 h 4360"/>
              <a:gd name="T68" fmla="*/ 1765300 w 1984"/>
              <a:gd name="T69" fmla="*/ 6413500 h 4360"/>
              <a:gd name="T70" fmla="*/ 1841500 w 1984"/>
              <a:gd name="T71" fmla="*/ 6261100 h 4360"/>
              <a:gd name="T72" fmla="*/ 2070100 w 1984"/>
              <a:gd name="T73" fmla="*/ 6108700 h 4360"/>
              <a:gd name="T74" fmla="*/ 2070100 w 1984"/>
              <a:gd name="T75" fmla="*/ 6032500 h 4360"/>
              <a:gd name="T76" fmla="*/ 2527300 w 1984"/>
              <a:gd name="T77" fmla="*/ 5880100 h 4360"/>
              <a:gd name="T78" fmla="*/ 2984500 w 1984"/>
              <a:gd name="T79" fmla="*/ 5575300 h 4360"/>
              <a:gd name="T80" fmla="*/ 3060700 w 1984"/>
              <a:gd name="T81" fmla="*/ 5499100 h 4360"/>
              <a:gd name="T82" fmla="*/ 3136900 w 1984"/>
              <a:gd name="T83" fmla="*/ 4737100 h 4360"/>
              <a:gd name="T84" fmla="*/ 2908300 w 1984"/>
              <a:gd name="T85" fmla="*/ 3746500 h 4360"/>
              <a:gd name="T86" fmla="*/ 2755900 w 1984"/>
              <a:gd name="T87" fmla="*/ 3746500 h 4360"/>
              <a:gd name="T88" fmla="*/ 2527300 w 1984"/>
              <a:gd name="T89" fmla="*/ 3289300 h 4360"/>
              <a:gd name="T90" fmla="*/ 1841500 w 1984"/>
              <a:gd name="T91" fmla="*/ 2679700 h 4360"/>
              <a:gd name="T92" fmla="*/ 1841500 w 1984"/>
              <a:gd name="T93" fmla="*/ 2451100 h 4360"/>
              <a:gd name="T94" fmla="*/ 1536700 w 1984"/>
              <a:gd name="T95" fmla="*/ 2070100 h 4360"/>
              <a:gd name="T96" fmla="*/ 1612900 w 1984"/>
              <a:gd name="T97" fmla="*/ 1689100 h 4360"/>
              <a:gd name="T98" fmla="*/ 1841500 w 1984"/>
              <a:gd name="T99" fmla="*/ 1460500 h 4360"/>
              <a:gd name="T100" fmla="*/ 1993900 w 1984"/>
              <a:gd name="T101" fmla="*/ 1308100 h 4360"/>
              <a:gd name="T102" fmla="*/ 2298700 w 1984"/>
              <a:gd name="T103" fmla="*/ 1155700 h 4360"/>
              <a:gd name="T104" fmla="*/ 2527300 w 1984"/>
              <a:gd name="T105" fmla="*/ 1003300 h 43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4"/>
              <a:gd name="T160" fmla="*/ 0 h 4360"/>
              <a:gd name="T161" fmla="*/ 1984 w 1984"/>
              <a:gd name="T162" fmla="*/ 4360 h 43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4" h="4360">
                <a:moveTo>
                  <a:pt x="1592" y="584"/>
                </a:moveTo>
                <a:cubicBezTo>
                  <a:pt x="1528" y="544"/>
                  <a:pt x="1264" y="456"/>
                  <a:pt x="1208" y="392"/>
                </a:cubicBezTo>
                <a:cubicBezTo>
                  <a:pt x="1152" y="328"/>
                  <a:pt x="1280" y="240"/>
                  <a:pt x="1256" y="200"/>
                </a:cubicBezTo>
                <a:cubicBezTo>
                  <a:pt x="1232" y="160"/>
                  <a:pt x="1112" y="160"/>
                  <a:pt x="1064" y="152"/>
                </a:cubicBezTo>
                <a:cubicBezTo>
                  <a:pt x="1016" y="144"/>
                  <a:pt x="1000" y="176"/>
                  <a:pt x="968" y="152"/>
                </a:cubicBezTo>
                <a:cubicBezTo>
                  <a:pt x="936" y="128"/>
                  <a:pt x="920" y="16"/>
                  <a:pt x="872" y="8"/>
                </a:cubicBezTo>
                <a:cubicBezTo>
                  <a:pt x="824" y="0"/>
                  <a:pt x="704" y="80"/>
                  <a:pt x="680" y="104"/>
                </a:cubicBezTo>
                <a:cubicBezTo>
                  <a:pt x="656" y="128"/>
                  <a:pt x="744" y="136"/>
                  <a:pt x="728" y="152"/>
                </a:cubicBezTo>
                <a:cubicBezTo>
                  <a:pt x="712" y="168"/>
                  <a:pt x="624" y="192"/>
                  <a:pt x="584" y="200"/>
                </a:cubicBezTo>
                <a:cubicBezTo>
                  <a:pt x="544" y="208"/>
                  <a:pt x="528" y="208"/>
                  <a:pt x="488" y="200"/>
                </a:cubicBezTo>
                <a:cubicBezTo>
                  <a:pt x="448" y="192"/>
                  <a:pt x="376" y="144"/>
                  <a:pt x="344" y="152"/>
                </a:cubicBezTo>
                <a:cubicBezTo>
                  <a:pt x="312" y="160"/>
                  <a:pt x="312" y="224"/>
                  <a:pt x="296" y="248"/>
                </a:cubicBezTo>
                <a:cubicBezTo>
                  <a:pt x="280" y="272"/>
                  <a:pt x="272" y="312"/>
                  <a:pt x="248" y="296"/>
                </a:cubicBezTo>
                <a:cubicBezTo>
                  <a:pt x="224" y="280"/>
                  <a:pt x="176" y="168"/>
                  <a:pt x="152" y="152"/>
                </a:cubicBezTo>
                <a:cubicBezTo>
                  <a:pt x="128" y="136"/>
                  <a:pt x="128" y="176"/>
                  <a:pt x="104" y="200"/>
                </a:cubicBezTo>
                <a:cubicBezTo>
                  <a:pt x="80" y="224"/>
                  <a:pt x="0" y="248"/>
                  <a:pt x="8" y="296"/>
                </a:cubicBezTo>
                <a:cubicBezTo>
                  <a:pt x="16" y="344"/>
                  <a:pt x="112" y="456"/>
                  <a:pt x="152" y="488"/>
                </a:cubicBezTo>
                <a:cubicBezTo>
                  <a:pt x="192" y="520"/>
                  <a:pt x="240" y="464"/>
                  <a:pt x="248" y="488"/>
                </a:cubicBezTo>
                <a:cubicBezTo>
                  <a:pt x="256" y="512"/>
                  <a:pt x="176" y="584"/>
                  <a:pt x="200" y="632"/>
                </a:cubicBezTo>
                <a:cubicBezTo>
                  <a:pt x="224" y="680"/>
                  <a:pt x="352" y="752"/>
                  <a:pt x="392" y="776"/>
                </a:cubicBezTo>
                <a:cubicBezTo>
                  <a:pt x="432" y="800"/>
                  <a:pt x="408" y="784"/>
                  <a:pt x="440" y="776"/>
                </a:cubicBezTo>
                <a:cubicBezTo>
                  <a:pt x="472" y="768"/>
                  <a:pt x="544" y="720"/>
                  <a:pt x="584" y="728"/>
                </a:cubicBezTo>
                <a:cubicBezTo>
                  <a:pt x="624" y="736"/>
                  <a:pt x="672" y="800"/>
                  <a:pt x="680" y="824"/>
                </a:cubicBezTo>
                <a:cubicBezTo>
                  <a:pt x="688" y="848"/>
                  <a:pt x="624" y="856"/>
                  <a:pt x="632" y="872"/>
                </a:cubicBezTo>
                <a:cubicBezTo>
                  <a:pt x="640" y="888"/>
                  <a:pt x="704" y="904"/>
                  <a:pt x="728" y="920"/>
                </a:cubicBezTo>
                <a:cubicBezTo>
                  <a:pt x="752" y="936"/>
                  <a:pt x="784" y="944"/>
                  <a:pt x="776" y="968"/>
                </a:cubicBezTo>
                <a:cubicBezTo>
                  <a:pt x="768" y="992"/>
                  <a:pt x="696" y="1040"/>
                  <a:pt x="680" y="1064"/>
                </a:cubicBezTo>
                <a:cubicBezTo>
                  <a:pt x="664" y="1088"/>
                  <a:pt x="712" y="1112"/>
                  <a:pt x="680" y="1112"/>
                </a:cubicBezTo>
                <a:cubicBezTo>
                  <a:pt x="648" y="1112"/>
                  <a:pt x="520" y="1048"/>
                  <a:pt x="488" y="1064"/>
                </a:cubicBezTo>
                <a:cubicBezTo>
                  <a:pt x="456" y="1080"/>
                  <a:pt x="432" y="1152"/>
                  <a:pt x="488" y="1208"/>
                </a:cubicBezTo>
                <a:cubicBezTo>
                  <a:pt x="544" y="1264"/>
                  <a:pt x="776" y="1360"/>
                  <a:pt x="824" y="1400"/>
                </a:cubicBezTo>
                <a:cubicBezTo>
                  <a:pt x="872" y="1440"/>
                  <a:pt x="760" y="1416"/>
                  <a:pt x="776" y="1448"/>
                </a:cubicBezTo>
                <a:cubicBezTo>
                  <a:pt x="792" y="1480"/>
                  <a:pt x="896" y="1576"/>
                  <a:pt x="920" y="1592"/>
                </a:cubicBezTo>
                <a:cubicBezTo>
                  <a:pt x="944" y="1608"/>
                  <a:pt x="912" y="1520"/>
                  <a:pt x="920" y="1544"/>
                </a:cubicBezTo>
                <a:cubicBezTo>
                  <a:pt x="928" y="1568"/>
                  <a:pt x="944" y="1688"/>
                  <a:pt x="968" y="1736"/>
                </a:cubicBezTo>
                <a:cubicBezTo>
                  <a:pt x="992" y="1784"/>
                  <a:pt x="1032" y="1816"/>
                  <a:pt x="1064" y="1832"/>
                </a:cubicBezTo>
                <a:cubicBezTo>
                  <a:pt x="1096" y="1848"/>
                  <a:pt x="1136" y="1792"/>
                  <a:pt x="1160" y="1832"/>
                </a:cubicBezTo>
                <a:cubicBezTo>
                  <a:pt x="1184" y="1872"/>
                  <a:pt x="1192" y="2040"/>
                  <a:pt x="1208" y="2072"/>
                </a:cubicBezTo>
                <a:cubicBezTo>
                  <a:pt x="1224" y="2104"/>
                  <a:pt x="1216" y="2008"/>
                  <a:pt x="1256" y="2024"/>
                </a:cubicBezTo>
                <a:cubicBezTo>
                  <a:pt x="1296" y="2040"/>
                  <a:pt x="1432" y="2128"/>
                  <a:pt x="1448" y="2168"/>
                </a:cubicBezTo>
                <a:cubicBezTo>
                  <a:pt x="1464" y="2208"/>
                  <a:pt x="1344" y="2232"/>
                  <a:pt x="1352" y="2264"/>
                </a:cubicBezTo>
                <a:cubicBezTo>
                  <a:pt x="1360" y="2296"/>
                  <a:pt x="1480" y="2328"/>
                  <a:pt x="1496" y="2360"/>
                </a:cubicBezTo>
                <a:cubicBezTo>
                  <a:pt x="1512" y="2392"/>
                  <a:pt x="1456" y="2416"/>
                  <a:pt x="1448" y="2456"/>
                </a:cubicBezTo>
                <a:cubicBezTo>
                  <a:pt x="1440" y="2496"/>
                  <a:pt x="1456" y="2552"/>
                  <a:pt x="1448" y="2600"/>
                </a:cubicBezTo>
                <a:cubicBezTo>
                  <a:pt x="1440" y="2648"/>
                  <a:pt x="1400" y="2704"/>
                  <a:pt x="1400" y="2744"/>
                </a:cubicBezTo>
                <a:cubicBezTo>
                  <a:pt x="1400" y="2784"/>
                  <a:pt x="1432" y="2808"/>
                  <a:pt x="1448" y="2840"/>
                </a:cubicBezTo>
                <a:cubicBezTo>
                  <a:pt x="1464" y="2872"/>
                  <a:pt x="1496" y="2904"/>
                  <a:pt x="1496" y="2936"/>
                </a:cubicBezTo>
                <a:cubicBezTo>
                  <a:pt x="1496" y="2968"/>
                  <a:pt x="1448" y="2984"/>
                  <a:pt x="1448" y="3032"/>
                </a:cubicBezTo>
                <a:cubicBezTo>
                  <a:pt x="1448" y="3080"/>
                  <a:pt x="1520" y="3192"/>
                  <a:pt x="1496" y="3224"/>
                </a:cubicBezTo>
                <a:cubicBezTo>
                  <a:pt x="1472" y="3256"/>
                  <a:pt x="1368" y="3200"/>
                  <a:pt x="1304" y="3224"/>
                </a:cubicBezTo>
                <a:cubicBezTo>
                  <a:pt x="1240" y="3248"/>
                  <a:pt x="1136" y="3328"/>
                  <a:pt x="1112" y="3368"/>
                </a:cubicBezTo>
                <a:cubicBezTo>
                  <a:pt x="1088" y="3408"/>
                  <a:pt x="1184" y="3456"/>
                  <a:pt x="1160" y="3464"/>
                </a:cubicBezTo>
                <a:cubicBezTo>
                  <a:pt x="1136" y="3472"/>
                  <a:pt x="976" y="3384"/>
                  <a:pt x="968" y="3416"/>
                </a:cubicBezTo>
                <a:cubicBezTo>
                  <a:pt x="960" y="3448"/>
                  <a:pt x="1088" y="3608"/>
                  <a:pt x="1112" y="3656"/>
                </a:cubicBezTo>
                <a:cubicBezTo>
                  <a:pt x="1136" y="3704"/>
                  <a:pt x="1136" y="3712"/>
                  <a:pt x="1112" y="3704"/>
                </a:cubicBezTo>
                <a:cubicBezTo>
                  <a:pt x="1088" y="3696"/>
                  <a:pt x="1016" y="3616"/>
                  <a:pt x="968" y="3608"/>
                </a:cubicBezTo>
                <a:cubicBezTo>
                  <a:pt x="920" y="3600"/>
                  <a:pt x="872" y="3632"/>
                  <a:pt x="824" y="3656"/>
                </a:cubicBezTo>
                <a:cubicBezTo>
                  <a:pt x="776" y="3680"/>
                  <a:pt x="728" y="3728"/>
                  <a:pt x="680" y="3752"/>
                </a:cubicBezTo>
                <a:cubicBezTo>
                  <a:pt x="632" y="3776"/>
                  <a:pt x="544" y="3776"/>
                  <a:pt x="536" y="3800"/>
                </a:cubicBezTo>
                <a:cubicBezTo>
                  <a:pt x="528" y="3824"/>
                  <a:pt x="600" y="3888"/>
                  <a:pt x="632" y="3896"/>
                </a:cubicBezTo>
                <a:cubicBezTo>
                  <a:pt x="664" y="3904"/>
                  <a:pt x="704" y="3840"/>
                  <a:pt x="728" y="3848"/>
                </a:cubicBezTo>
                <a:cubicBezTo>
                  <a:pt x="752" y="3856"/>
                  <a:pt x="784" y="3928"/>
                  <a:pt x="776" y="3944"/>
                </a:cubicBezTo>
                <a:cubicBezTo>
                  <a:pt x="768" y="3960"/>
                  <a:pt x="704" y="3888"/>
                  <a:pt x="680" y="3944"/>
                </a:cubicBezTo>
                <a:cubicBezTo>
                  <a:pt x="656" y="4000"/>
                  <a:pt x="632" y="4224"/>
                  <a:pt x="632" y="4280"/>
                </a:cubicBezTo>
                <a:cubicBezTo>
                  <a:pt x="632" y="4336"/>
                  <a:pt x="680" y="4272"/>
                  <a:pt x="680" y="4280"/>
                </a:cubicBezTo>
                <a:cubicBezTo>
                  <a:pt x="680" y="4288"/>
                  <a:pt x="608" y="4320"/>
                  <a:pt x="632" y="4328"/>
                </a:cubicBezTo>
                <a:cubicBezTo>
                  <a:pt x="656" y="4336"/>
                  <a:pt x="784" y="4360"/>
                  <a:pt x="824" y="4328"/>
                </a:cubicBezTo>
                <a:cubicBezTo>
                  <a:pt x="864" y="4296"/>
                  <a:pt x="832" y="4168"/>
                  <a:pt x="872" y="4136"/>
                </a:cubicBezTo>
                <a:cubicBezTo>
                  <a:pt x="912" y="4104"/>
                  <a:pt x="1024" y="4152"/>
                  <a:pt x="1064" y="4136"/>
                </a:cubicBezTo>
                <a:cubicBezTo>
                  <a:pt x="1104" y="4120"/>
                  <a:pt x="1088" y="4056"/>
                  <a:pt x="1112" y="4040"/>
                </a:cubicBezTo>
                <a:cubicBezTo>
                  <a:pt x="1136" y="4024"/>
                  <a:pt x="1200" y="4056"/>
                  <a:pt x="1208" y="4040"/>
                </a:cubicBezTo>
                <a:cubicBezTo>
                  <a:pt x="1216" y="4024"/>
                  <a:pt x="1152" y="3960"/>
                  <a:pt x="1160" y="3944"/>
                </a:cubicBezTo>
                <a:cubicBezTo>
                  <a:pt x="1168" y="3928"/>
                  <a:pt x="1232" y="3960"/>
                  <a:pt x="1256" y="3944"/>
                </a:cubicBezTo>
                <a:cubicBezTo>
                  <a:pt x="1280" y="3928"/>
                  <a:pt x="1304" y="3872"/>
                  <a:pt x="1304" y="3848"/>
                </a:cubicBezTo>
                <a:cubicBezTo>
                  <a:pt x="1304" y="3824"/>
                  <a:pt x="1256" y="3808"/>
                  <a:pt x="1256" y="3800"/>
                </a:cubicBezTo>
                <a:cubicBezTo>
                  <a:pt x="1256" y="3792"/>
                  <a:pt x="1288" y="3792"/>
                  <a:pt x="1304" y="3800"/>
                </a:cubicBezTo>
                <a:cubicBezTo>
                  <a:pt x="1320" y="3808"/>
                  <a:pt x="1304" y="3864"/>
                  <a:pt x="1352" y="3848"/>
                </a:cubicBezTo>
                <a:cubicBezTo>
                  <a:pt x="1400" y="3832"/>
                  <a:pt x="1512" y="3752"/>
                  <a:pt x="1592" y="3704"/>
                </a:cubicBezTo>
                <a:cubicBezTo>
                  <a:pt x="1672" y="3656"/>
                  <a:pt x="1784" y="3592"/>
                  <a:pt x="1832" y="3560"/>
                </a:cubicBezTo>
                <a:cubicBezTo>
                  <a:pt x="1880" y="3528"/>
                  <a:pt x="1872" y="3536"/>
                  <a:pt x="1880" y="3512"/>
                </a:cubicBezTo>
                <a:cubicBezTo>
                  <a:pt x="1888" y="3488"/>
                  <a:pt x="1872" y="3424"/>
                  <a:pt x="1880" y="3416"/>
                </a:cubicBezTo>
                <a:cubicBezTo>
                  <a:pt x="1888" y="3408"/>
                  <a:pt x="1912" y="3496"/>
                  <a:pt x="1928" y="3464"/>
                </a:cubicBezTo>
                <a:cubicBezTo>
                  <a:pt x="1944" y="3432"/>
                  <a:pt x="1968" y="3304"/>
                  <a:pt x="1976" y="3224"/>
                </a:cubicBezTo>
                <a:cubicBezTo>
                  <a:pt x="1984" y="3144"/>
                  <a:pt x="1984" y="3056"/>
                  <a:pt x="1976" y="2984"/>
                </a:cubicBezTo>
                <a:cubicBezTo>
                  <a:pt x="1968" y="2912"/>
                  <a:pt x="1952" y="2896"/>
                  <a:pt x="1928" y="2792"/>
                </a:cubicBezTo>
                <a:cubicBezTo>
                  <a:pt x="1904" y="2688"/>
                  <a:pt x="1856" y="2440"/>
                  <a:pt x="1832" y="2360"/>
                </a:cubicBezTo>
                <a:cubicBezTo>
                  <a:pt x="1808" y="2280"/>
                  <a:pt x="1800" y="2312"/>
                  <a:pt x="1784" y="2312"/>
                </a:cubicBezTo>
                <a:cubicBezTo>
                  <a:pt x="1768" y="2312"/>
                  <a:pt x="1744" y="2376"/>
                  <a:pt x="1736" y="2360"/>
                </a:cubicBezTo>
                <a:cubicBezTo>
                  <a:pt x="1728" y="2344"/>
                  <a:pt x="1760" y="2264"/>
                  <a:pt x="1736" y="2216"/>
                </a:cubicBezTo>
                <a:cubicBezTo>
                  <a:pt x="1712" y="2168"/>
                  <a:pt x="1656" y="2128"/>
                  <a:pt x="1592" y="2072"/>
                </a:cubicBezTo>
                <a:cubicBezTo>
                  <a:pt x="1528" y="2016"/>
                  <a:pt x="1424" y="1944"/>
                  <a:pt x="1352" y="1880"/>
                </a:cubicBezTo>
                <a:cubicBezTo>
                  <a:pt x="1280" y="1816"/>
                  <a:pt x="1184" y="1728"/>
                  <a:pt x="1160" y="1688"/>
                </a:cubicBezTo>
                <a:cubicBezTo>
                  <a:pt x="1136" y="1648"/>
                  <a:pt x="1208" y="1664"/>
                  <a:pt x="1208" y="1640"/>
                </a:cubicBezTo>
                <a:cubicBezTo>
                  <a:pt x="1208" y="1616"/>
                  <a:pt x="1200" y="1584"/>
                  <a:pt x="1160" y="1544"/>
                </a:cubicBezTo>
                <a:cubicBezTo>
                  <a:pt x="1120" y="1504"/>
                  <a:pt x="1000" y="1440"/>
                  <a:pt x="968" y="1400"/>
                </a:cubicBezTo>
                <a:cubicBezTo>
                  <a:pt x="936" y="1360"/>
                  <a:pt x="960" y="1336"/>
                  <a:pt x="968" y="1304"/>
                </a:cubicBezTo>
                <a:cubicBezTo>
                  <a:pt x="976" y="1272"/>
                  <a:pt x="1008" y="1248"/>
                  <a:pt x="1016" y="1208"/>
                </a:cubicBezTo>
                <a:cubicBezTo>
                  <a:pt x="1024" y="1168"/>
                  <a:pt x="1000" y="1096"/>
                  <a:pt x="1016" y="1064"/>
                </a:cubicBezTo>
                <a:cubicBezTo>
                  <a:pt x="1032" y="1032"/>
                  <a:pt x="1088" y="1040"/>
                  <a:pt x="1112" y="1016"/>
                </a:cubicBezTo>
                <a:cubicBezTo>
                  <a:pt x="1136" y="992"/>
                  <a:pt x="1136" y="944"/>
                  <a:pt x="1160" y="920"/>
                </a:cubicBezTo>
                <a:cubicBezTo>
                  <a:pt x="1184" y="896"/>
                  <a:pt x="1240" y="888"/>
                  <a:pt x="1256" y="872"/>
                </a:cubicBezTo>
                <a:cubicBezTo>
                  <a:pt x="1272" y="856"/>
                  <a:pt x="1240" y="848"/>
                  <a:pt x="1256" y="824"/>
                </a:cubicBezTo>
                <a:cubicBezTo>
                  <a:pt x="1272" y="800"/>
                  <a:pt x="1320" y="744"/>
                  <a:pt x="1352" y="728"/>
                </a:cubicBezTo>
                <a:cubicBezTo>
                  <a:pt x="1384" y="712"/>
                  <a:pt x="1424" y="744"/>
                  <a:pt x="1448" y="728"/>
                </a:cubicBezTo>
                <a:cubicBezTo>
                  <a:pt x="1472" y="712"/>
                  <a:pt x="1472" y="648"/>
                  <a:pt x="1496" y="632"/>
                </a:cubicBezTo>
                <a:cubicBezTo>
                  <a:pt x="1520" y="616"/>
                  <a:pt x="1576" y="640"/>
                  <a:pt x="1592" y="632"/>
                </a:cubicBezTo>
                <a:cubicBezTo>
                  <a:pt x="1608" y="624"/>
                  <a:pt x="1656" y="624"/>
                  <a:pt x="1592" y="584"/>
                </a:cubicBezTo>
                <a:close/>
              </a:path>
            </a:pathLst>
          </a:custGeom>
          <a:solidFill>
            <a:srgbClr val="CC6600"/>
          </a:solidFill>
          <a:ln w="28575">
            <a:solidFill>
              <a:srgbClr val="000000"/>
            </a:solidFill>
            <a:round/>
            <a:headEnd/>
            <a:tailEnd/>
          </a:ln>
        </p:spPr>
        <p:txBody>
          <a:bodyPr/>
          <a:lstStyle/>
          <a:p>
            <a:endParaRPr lang="en-US"/>
          </a:p>
        </p:txBody>
      </p:sp>
      <p:sp>
        <p:nvSpPr>
          <p:cNvPr id="56330" name="Freeform 10"/>
          <p:cNvSpPr>
            <a:spLocks/>
          </p:cNvSpPr>
          <p:nvPr/>
        </p:nvSpPr>
        <p:spPr bwMode="auto">
          <a:xfrm>
            <a:off x="838200" y="317500"/>
            <a:ext cx="4229100" cy="6540500"/>
          </a:xfrm>
          <a:custGeom>
            <a:avLst/>
            <a:gdLst>
              <a:gd name="T0" fmla="*/ 2514600 w 2664"/>
              <a:gd name="T1" fmla="*/ 838200 h 4120"/>
              <a:gd name="T2" fmla="*/ 2514600 w 2664"/>
              <a:gd name="T3" fmla="*/ 533400 h 4120"/>
              <a:gd name="T4" fmla="*/ 2209800 w 2664"/>
              <a:gd name="T5" fmla="*/ 457200 h 4120"/>
              <a:gd name="T6" fmla="*/ 1981200 w 2664"/>
              <a:gd name="T7" fmla="*/ 304800 h 4120"/>
              <a:gd name="T8" fmla="*/ 1752600 w 2664"/>
              <a:gd name="T9" fmla="*/ 533400 h 4120"/>
              <a:gd name="T10" fmla="*/ 1600200 w 2664"/>
              <a:gd name="T11" fmla="*/ 457200 h 4120"/>
              <a:gd name="T12" fmla="*/ 1524000 w 2664"/>
              <a:gd name="T13" fmla="*/ 685800 h 4120"/>
              <a:gd name="T14" fmla="*/ 1295400 w 2664"/>
              <a:gd name="T15" fmla="*/ 609600 h 4120"/>
              <a:gd name="T16" fmla="*/ 1143000 w 2664"/>
              <a:gd name="T17" fmla="*/ 914400 h 4120"/>
              <a:gd name="T18" fmla="*/ 990600 w 2664"/>
              <a:gd name="T19" fmla="*/ 990600 h 4120"/>
              <a:gd name="T20" fmla="*/ 990600 w 2664"/>
              <a:gd name="T21" fmla="*/ 1143000 h 4120"/>
              <a:gd name="T22" fmla="*/ 838200 w 2664"/>
              <a:gd name="T23" fmla="*/ 1143000 h 4120"/>
              <a:gd name="T24" fmla="*/ 838200 w 2664"/>
              <a:gd name="T25" fmla="*/ 1371600 h 4120"/>
              <a:gd name="T26" fmla="*/ 685800 w 2664"/>
              <a:gd name="T27" fmla="*/ 1676400 h 4120"/>
              <a:gd name="T28" fmla="*/ 1066800 w 2664"/>
              <a:gd name="T29" fmla="*/ 1981200 h 4120"/>
              <a:gd name="T30" fmla="*/ 1143000 w 2664"/>
              <a:gd name="T31" fmla="*/ 2133600 h 4120"/>
              <a:gd name="T32" fmla="*/ 1066800 w 2664"/>
              <a:gd name="T33" fmla="*/ 2209800 h 4120"/>
              <a:gd name="T34" fmla="*/ 1295400 w 2664"/>
              <a:gd name="T35" fmla="*/ 2438400 h 4120"/>
              <a:gd name="T36" fmla="*/ 1981200 w 2664"/>
              <a:gd name="T37" fmla="*/ 3048000 h 4120"/>
              <a:gd name="T38" fmla="*/ 1905000 w 2664"/>
              <a:gd name="T39" fmla="*/ 3276600 h 4120"/>
              <a:gd name="T40" fmla="*/ 2057400 w 2664"/>
              <a:gd name="T41" fmla="*/ 3200400 h 4120"/>
              <a:gd name="T42" fmla="*/ 2362200 w 2664"/>
              <a:gd name="T43" fmla="*/ 4343400 h 4120"/>
              <a:gd name="T44" fmla="*/ 2286000 w 2664"/>
              <a:gd name="T45" fmla="*/ 5029200 h 4120"/>
              <a:gd name="T46" fmla="*/ 2209800 w 2664"/>
              <a:gd name="T47" fmla="*/ 4876800 h 4120"/>
              <a:gd name="T48" fmla="*/ 2133600 w 2664"/>
              <a:gd name="T49" fmla="*/ 4953000 h 4120"/>
              <a:gd name="T50" fmla="*/ 2209800 w 2664"/>
              <a:gd name="T51" fmla="*/ 5105400 h 4120"/>
              <a:gd name="T52" fmla="*/ 1371600 w 2664"/>
              <a:gd name="T53" fmla="*/ 5638800 h 4120"/>
              <a:gd name="T54" fmla="*/ 1371600 w 2664"/>
              <a:gd name="T55" fmla="*/ 5562600 h 4120"/>
              <a:gd name="T56" fmla="*/ 1219200 w 2664"/>
              <a:gd name="T57" fmla="*/ 5562600 h 4120"/>
              <a:gd name="T58" fmla="*/ 1295400 w 2664"/>
              <a:gd name="T59" fmla="*/ 5562600 h 4120"/>
              <a:gd name="T60" fmla="*/ 1219200 w 2664"/>
              <a:gd name="T61" fmla="*/ 5791200 h 4120"/>
              <a:gd name="T62" fmla="*/ 990600 w 2664"/>
              <a:gd name="T63" fmla="*/ 5715000 h 4120"/>
              <a:gd name="T64" fmla="*/ 1066800 w 2664"/>
              <a:gd name="T65" fmla="*/ 5867400 h 4120"/>
              <a:gd name="T66" fmla="*/ 1143000 w 2664"/>
              <a:gd name="T67" fmla="*/ 5943600 h 4120"/>
              <a:gd name="T68" fmla="*/ 1143000 w 2664"/>
              <a:gd name="T69" fmla="*/ 6019800 h 4120"/>
              <a:gd name="T70" fmla="*/ 990600 w 2664"/>
              <a:gd name="T71" fmla="*/ 5867400 h 4120"/>
              <a:gd name="T72" fmla="*/ 914400 w 2664"/>
              <a:gd name="T73" fmla="*/ 6019800 h 4120"/>
              <a:gd name="T74" fmla="*/ 838200 w 2664"/>
              <a:gd name="T75" fmla="*/ 6096000 h 4120"/>
              <a:gd name="T76" fmla="*/ 609600 w 2664"/>
              <a:gd name="T77" fmla="*/ 6019800 h 4120"/>
              <a:gd name="T78" fmla="*/ 533400 w 2664"/>
              <a:gd name="T79" fmla="*/ 6096000 h 4120"/>
              <a:gd name="T80" fmla="*/ 457200 w 2664"/>
              <a:gd name="T81" fmla="*/ 6400800 h 4120"/>
              <a:gd name="T82" fmla="*/ 228600 w 2664"/>
              <a:gd name="T83" fmla="*/ 6400800 h 4120"/>
              <a:gd name="T84" fmla="*/ 1828800 w 2664"/>
              <a:gd name="T85" fmla="*/ 6477000 h 4120"/>
              <a:gd name="T86" fmla="*/ 1905000 w 2664"/>
              <a:gd name="T87" fmla="*/ 6019800 h 4120"/>
              <a:gd name="T88" fmla="*/ 2743200 w 2664"/>
              <a:gd name="T89" fmla="*/ 5486400 h 4120"/>
              <a:gd name="T90" fmla="*/ 4038600 w 2664"/>
              <a:gd name="T91" fmla="*/ 5715000 h 4120"/>
              <a:gd name="T92" fmla="*/ 3886200 w 2664"/>
              <a:gd name="T93" fmla="*/ 1371600 h 4120"/>
              <a:gd name="T94" fmla="*/ 3962400 w 2664"/>
              <a:gd name="T95" fmla="*/ 152400 h 4120"/>
              <a:gd name="T96" fmla="*/ 3048000 w 2664"/>
              <a:gd name="T97" fmla="*/ 457200 h 4120"/>
              <a:gd name="T98" fmla="*/ 2743200 w 2664"/>
              <a:gd name="T99" fmla="*/ 762000 h 4120"/>
              <a:gd name="T100" fmla="*/ 2895600 w 2664"/>
              <a:gd name="T101" fmla="*/ 990600 h 4120"/>
              <a:gd name="T102" fmla="*/ 2590800 w 2664"/>
              <a:gd name="T103" fmla="*/ 990600 h 4120"/>
              <a:gd name="T104" fmla="*/ 2514600 w 2664"/>
              <a:gd name="T105" fmla="*/ 838200 h 4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64"/>
              <a:gd name="T160" fmla="*/ 0 h 4120"/>
              <a:gd name="T161" fmla="*/ 2664 w 2664"/>
              <a:gd name="T162" fmla="*/ 4120 h 41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64" h="4120">
                <a:moveTo>
                  <a:pt x="1584" y="528"/>
                </a:moveTo>
                <a:cubicBezTo>
                  <a:pt x="1576" y="480"/>
                  <a:pt x="1616" y="376"/>
                  <a:pt x="1584" y="336"/>
                </a:cubicBezTo>
                <a:cubicBezTo>
                  <a:pt x="1552" y="296"/>
                  <a:pt x="1448" y="312"/>
                  <a:pt x="1392" y="288"/>
                </a:cubicBezTo>
                <a:cubicBezTo>
                  <a:pt x="1336" y="264"/>
                  <a:pt x="1296" y="184"/>
                  <a:pt x="1248" y="192"/>
                </a:cubicBezTo>
                <a:cubicBezTo>
                  <a:pt x="1200" y="200"/>
                  <a:pt x="1144" y="320"/>
                  <a:pt x="1104" y="336"/>
                </a:cubicBezTo>
                <a:cubicBezTo>
                  <a:pt x="1064" y="352"/>
                  <a:pt x="1032" y="272"/>
                  <a:pt x="1008" y="288"/>
                </a:cubicBezTo>
                <a:cubicBezTo>
                  <a:pt x="984" y="304"/>
                  <a:pt x="992" y="416"/>
                  <a:pt x="960" y="432"/>
                </a:cubicBezTo>
                <a:cubicBezTo>
                  <a:pt x="928" y="448"/>
                  <a:pt x="856" y="360"/>
                  <a:pt x="816" y="384"/>
                </a:cubicBezTo>
                <a:cubicBezTo>
                  <a:pt x="776" y="408"/>
                  <a:pt x="752" y="536"/>
                  <a:pt x="720" y="576"/>
                </a:cubicBezTo>
                <a:cubicBezTo>
                  <a:pt x="688" y="616"/>
                  <a:pt x="640" y="600"/>
                  <a:pt x="624" y="624"/>
                </a:cubicBezTo>
                <a:cubicBezTo>
                  <a:pt x="608" y="648"/>
                  <a:pt x="640" y="704"/>
                  <a:pt x="624" y="720"/>
                </a:cubicBezTo>
                <a:cubicBezTo>
                  <a:pt x="608" y="736"/>
                  <a:pt x="544" y="696"/>
                  <a:pt x="528" y="720"/>
                </a:cubicBezTo>
                <a:cubicBezTo>
                  <a:pt x="512" y="744"/>
                  <a:pt x="544" y="808"/>
                  <a:pt x="528" y="864"/>
                </a:cubicBezTo>
                <a:cubicBezTo>
                  <a:pt x="512" y="920"/>
                  <a:pt x="408" y="992"/>
                  <a:pt x="432" y="1056"/>
                </a:cubicBezTo>
                <a:cubicBezTo>
                  <a:pt x="456" y="1120"/>
                  <a:pt x="624" y="1200"/>
                  <a:pt x="672" y="1248"/>
                </a:cubicBezTo>
                <a:cubicBezTo>
                  <a:pt x="720" y="1296"/>
                  <a:pt x="720" y="1320"/>
                  <a:pt x="720" y="1344"/>
                </a:cubicBezTo>
                <a:cubicBezTo>
                  <a:pt x="720" y="1368"/>
                  <a:pt x="656" y="1360"/>
                  <a:pt x="672" y="1392"/>
                </a:cubicBezTo>
                <a:cubicBezTo>
                  <a:pt x="688" y="1424"/>
                  <a:pt x="720" y="1448"/>
                  <a:pt x="816" y="1536"/>
                </a:cubicBezTo>
                <a:cubicBezTo>
                  <a:pt x="912" y="1624"/>
                  <a:pt x="1184" y="1832"/>
                  <a:pt x="1248" y="1920"/>
                </a:cubicBezTo>
                <a:cubicBezTo>
                  <a:pt x="1312" y="2008"/>
                  <a:pt x="1192" y="2048"/>
                  <a:pt x="1200" y="2064"/>
                </a:cubicBezTo>
                <a:cubicBezTo>
                  <a:pt x="1208" y="2080"/>
                  <a:pt x="1248" y="1904"/>
                  <a:pt x="1296" y="2016"/>
                </a:cubicBezTo>
                <a:cubicBezTo>
                  <a:pt x="1344" y="2128"/>
                  <a:pt x="1464" y="2544"/>
                  <a:pt x="1488" y="2736"/>
                </a:cubicBezTo>
                <a:cubicBezTo>
                  <a:pt x="1512" y="2928"/>
                  <a:pt x="1456" y="3112"/>
                  <a:pt x="1440" y="3168"/>
                </a:cubicBezTo>
                <a:cubicBezTo>
                  <a:pt x="1424" y="3224"/>
                  <a:pt x="1408" y="3080"/>
                  <a:pt x="1392" y="3072"/>
                </a:cubicBezTo>
                <a:cubicBezTo>
                  <a:pt x="1376" y="3064"/>
                  <a:pt x="1344" y="3096"/>
                  <a:pt x="1344" y="3120"/>
                </a:cubicBezTo>
                <a:cubicBezTo>
                  <a:pt x="1344" y="3144"/>
                  <a:pt x="1472" y="3144"/>
                  <a:pt x="1392" y="3216"/>
                </a:cubicBezTo>
                <a:cubicBezTo>
                  <a:pt x="1312" y="3288"/>
                  <a:pt x="952" y="3504"/>
                  <a:pt x="864" y="3552"/>
                </a:cubicBezTo>
                <a:cubicBezTo>
                  <a:pt x="776" y="3600"/>
                  <a:pt x="880" y="3512"/>
                  <a:pt x="864" y="3504"/>
                </a:cubicBezTo>
                <a:cubicBezTo>
                  <a:pt x="848" y="3496"/>
                  <a:pt x="776" y="3504"/>
                  <a:pt x="768" y="3504"/>
                </a:cubicBezTo>
                <a:cubicBezTo>
                  <a:pt x="760" y="3504"/>
                  <a:pt x="816" y="3480"/>
                  <a:pt x="816" y="3504"/>
                </a:cubicBezTo>
                <a:cubicBezTo>
                  <a:pt x="816" y="3528"/>
                  <a:pt x="800" y="3632"/>
                  <a:pt x="768" y="3648"/>
                </a:cubicBezTo>
                <a:cubicBezTo>
                  <a:pt x="736" y="3664"/>
                  <a:pt x="640" y="3592"/>
                  <a:pt x="624" y="3600"/>
                </a:cubicBezTo>
                <a:cubicBezTo>
                  <a:pt x="608" y="3608"/>
                  <a:pt x="656" y="3672"/>
                  <a:pt x="672" y="3696"/>
                </a:cubicBezTo>
                <a:cubicBezTo>
                  <a:pt x="688" y="3720"/>
                  <a:pt x="712" y="3728"/>
                  <a:pt x="720" y="3744"/>
                </a:cubicBezTo>
                <a:cubicBezTo>
                  <a:pt x="728" y="3760"/>
                  <a:pt x="736" y="3800"/>
                  <a:pt x="720" y="3792"/>
                </a:cubicBezTo>
                <a:cubicBezTo>
                  <a:pt x="704" y="3784"/>
                  <a:pt x="648" y="3696"/>
                  <a:pt x="624" y="3696"/>
                </a:cubicBezTo>
                <a:cubicBezTo>
                  <a:pt x="600" y="3696"/>
                  <a:pt x="592" y="3768"/>
                  <a:pt x="576" y="3792"/>
                </a:cubicBezTo>
                <a:cubicBezTo>
                  <a:pt x="560" y="3816"/>
                  <a:pt x="560" y="3840"/>
                  <a:pt x="528" y="3840"/>
                </a:cubicBezTo>
                <a:cubicBezTo>
                  <a:pt x="496" y="3840"/>
                  <a:pt x="416" y="3792"/>
                  <a:pt x="384" y="3792"/>
                </a:cubicBezTo>
                <a:cubicBezTo>
                  <a:pt x="352" y="3792"/>
                  <a:pt x="352" y="3800"/>
                  <a:pt x="336" y="3840"/>
                </a:cubicBezTo>
                <a:cubicBezTo>
                  <a:pt x="320" y="3880"/>
                  <a:pt x="320" y="4000"/>
                  <a:pt x="288" y="4032"/>
                </a:cubicBezTo>
                <a:cubicBezTo>
                  <a:pt x="256" y="4064"/>
                  <a:pt x="0" y="4024"/>
                  <a:pt x="144" y="4032"/>
                </a:cubicBezTo>
                <a:cubicBezTo>
                  <a:pt x="288" y="4040"/>
                  <a:pt x="976" y="4120"/>
                  <a:pt x="1152" y="4080"/>
                </a:cubicBezTo>
                <a:cubicBezTo>
                  <a:pt x="1328" y="4040"/>
                  <a:pt x="1104" y="3896"/>
                  <a:pt x="1200" y="3792"/>
                </a:cubicBezTo>
                <a:cubicBezTo>
                  <a:pt x="1296" y="3688"/>
                  <a:pt x="1504" y="3488"/>
                  <a:pt x="1728" y="3456"/>
                </a:cubicBezTo>
                <a:cubicBezTo>
                  <a:pt x="1952" y="3424"/>
                  <a:pt x="2424" y="4032"/>
                  <a:pt x="2544" y="3600"/>
                </a:cubicBezTo>
                <a:cubicBezTo>
                  <a:pt x="2664" y="3168"/>
                  <a:pt x="2456" y="1448"/>
                  <a:pt x="2448" y="864"/>
                </a:cubicBezTo>
                <a:cubicBezTo>
                  <a:pt x="2440" y="280"/>
                  <a:pt x="2584" y="192"/>
                  <a:pt x="2496" y="96"/>
                </a:cubicBezTo>
                <a:cubicBezTo>
                  <a:pt x="2408" y="0"/>
                  <a:pt x="2048" y="224"/>
                  <a:pt x="1920" y="288"/>
                </a:cubicBezTo>
                <a:cubicBezTo>
                  <a:pt x="1792" y="352"/>
                  <a:pt x="1744" y="424"/>
                  <a:pt x="1728" y="480"/>
                </a:cubicBezTo>
                <a:cubicBezTo>
                  <a:pt x="1712" y="536"/>
                  <a:pt x="1840" y="600"/>
                  <a:pt x="1824" y="624"/>
                </a:cubicBezTo>
                <a:cubicBezTo>
                  <a:pt x="1808" y="648"/>
                  <a:pt x="1672" y="640"/>
                  <a:pt x="1632" y="624"/>
                </a:cubicBezTo>
                <a:cubicBezTo>
                  <a:pt x="1592" y="608"/>
                  <a:pt x="1592" y="576"/>
                  <a:pt x="1584" y="528"/>
                </a:cubicBezTo>
                <a:close/>
              </a:path>
            </a:pathLst>
          </a:custGeom>
          <a:solidFill>
            <a:srgbClr val="0099FF"/>
          </a:solidFill>
          <a:ln w="9525">
            <a:solidFill>
              <a:schemeClr val="tx1"/>
            </a:solidFill>
            <a:round/>
            <a:headEnd/>
            <a:tailEnd/>
          </a:ln>
        </p:spPr>
        <p:txBody>
          <a:bodyPr/>
          <a:lstStyle/>
          <a:p>
            <a:endParaRPr lang="en-US"/>
          </a:p>
        </p:txBody>
      </p:sp>
      <p:sp>
        <p:nvSpPr>
          <p:cNvPr id="56331" name="Freeform 11"/>
          <p:cNvSpPr>
            <a:spLocks/>
          </p:cNvSpPr>
          <p:nvPr/>
        </p:nvSpPr>
        <p:spPr bwMode="auto">
          <a:xfrm>
            <a:off x="2819400" y="1295400"/>
            <a:ext cx="1308100" cy="977900"/>
          </a:xfrm>
          <a:custGeom>
            <a:avLst/>
            <a:gdLst>
              <a:gd name="T0" fmla="*/ 1041400 w 824"/>
              <a:gd name="T1" fmla="*/ 25400 h 616"/>
              <a:gd name="T2" fmla="*/ 965200 w 824"/>
              <a:gd name="T3" fmla="*/ 101600 h 616"/>
              <a:gd name="T4" fmla="*/ 812800 w 824"/>
              <a:gd name="T5" fmla="*/ 25400 h 616"/>
              <a:gd name="T6" fmla="*/ 584200 w 824"/>
              <a:gd name="T7" fmla="*/ 177800 h 616"/>
              <a:gd name="T8" fmla="*/ 584200 w 824"/>
              <a:gd name="T9" fmla="*/ 101600 h 616"/>
              <a:gd name="T10" fmla="*/ 279400 w 824"/>
              <a:gd name="T11" fmla="*/ 177800 h 616"/>
              <a:gd name="T12" fmla="*/ 279400 w 824"/>
              <a:gd name="T13" fmla="*/ 330200 h 616"/>
              <a:gd name="T14" fmla="*/ 50800 w 824"/>
              <a:gd name="T15" fmla="*/ 330200 h 616"/>
              <a:gd name="T16" fmla="*/ 50800 w 824"/>
              <a:gd name="T17" fmla="*/ 711200 h 616"/>
              <a:gd name="T18" fmla="*/ 355600 w 824"/>
              <a:gd name="T19" fmla="*/ 939800 h 616"/>
              <a:gd name="T20" fmla="*/ 584200 w 824"/>
              <a:gd name="T21" fmla="*/ 939800 h 616"/>
              <a:gd name="T22" fmla="*/ 812800 w 824"/>
              <a:gd name="T23" fmla="*/ 711200 h 616"/>
              <a:gd name="T24" fmla="*/ 965200 w 824"/>
              <a:gd name="T25" fmla="*/ 711200 h 616"/>
              <a:gd name="T26" fmla="*/ 812800 w 824"/>
              <a:gd name="T27" fmla="*/ 558800 h 616"/>
              <a:gd name="T28" fmla="*/ 1041400 w 824"/>
              <a:gd name="T29" fmla="*/ 330200 h 616"/>
              <a:gd name="T30" fmla="*/ 1270000 w 824"/>
              <a:gd name="T31" fmla="*/ 330200 h 616"/>
              <a:gd name="T32" fmla="*/ 1270000 w 824"/>
              <a:gd name="T33" fmla="*/ 254000 h 616"/>
              <a:gd name="T34" fmla="*/ 1041400 w 824"/>
              <a:gd name="T35" fmla="*/ 25400 h 6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4"/>
              <a:gd name="T55" fmla="*/ 0 h 616"/>
              <a:gd name="T56" fmla="*/ 824 w 824"/>
              <a:gd name="T57" fmla="*/ 616 h 6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4" h="616">
                <a:moveTo>
                  <a:pt x="656" y="16"/>
                </a:moveTo>
                <a:cubicBezTo>
                  <a:pt x="624" y="0"/>
                  <a:pt x="632" y="64"/>
                  <a:pt x="608" y="64"/>
                </a:cubicBezTo>
                <a:cubicBezTo>
                  <a:pt x="584" y="64"/>
                  <a:pt x="552" y="8"/>
                  <a:pt x="512" y="16"/>
                </a:cubicBezTo>
                <a:cubicBezTo>
                  <a:pt x="472" y="24"/>
                  <a:pt x="392" y="104"/>
                  <a:pt x="368" y="112"/>
                </a:cubicBezTo>
                <a:cubicBezTo>
                  <a:pt x="344" y="120"/>
                  <a:pt x="400" y="64"/>
                  <a:pt x="368" y="64"/>
                </a:cubicBezTo>
                <a:cubicBezTo>
                  <a:pt x="336" y="64"/>
                  <a:pt x="208" y="88"/>
                  <a:pt x="176" y="112"/>
                </a:cubicBezTo>
                <a:cubicBezTo>
                  <a:pt x="144" y="136"/>
                  <a:pt x="200" y="192"/>
                  <a:pt x="176" y="208"/>
                </a:cubicBezTo>
                <a:cubicBezTo>
                  <a:pt x="152" y="224"/>
                  <a:pt x="56" y="168"/>
                  <a:pt x="32" y="208"/>
                </a:cubicBezTo>
                <a:cubicBezTo>
                  <a:pt x="8" y="248"/>
                  <a:pt x="0" y="384"/>
                  <a:pt x="32" y="448"/>
                </a:cubicBezTo>
                <a:cubicBezTo>
                  <a:pt x="64" y="512"/>
                  <a:pt x="168" y="568"/>
                  <a:pt x="224" y="592"/>
                </a:cubicBezTo>
                <a:cubicBezTo>
                  <a:pt x="280" y="616"/>
                  <a:pt x="320" y="616"/>
                  <a:pt x="368" y="592"/>
                </a:cubicBezTo>
                <a:cubicBezTo>
                  <a:pt x="416" y="568"/>
                  <a:pt x="472" y="472"/>
                  <a:pt x="512" y="448"/>
                </a:cubicBezTo>
                <a:cubicBezTo>
                  <a:pt x="552" y="424"/>
                  <a:pt x="608" y="464"/>
                  <a:pt x="608" y="448"/>
                </a:cubicBezTo>
                <a:cubicBezTo>
                  <a:pt x="608" y="432"/>
                  <a:pt x="504" y="392"/>
                  <a:pt x="512" y="352"/>
                </a:cubicBezTo>
                <a:cubicBezTo>
                  <a:pt x="520" y="312"/>
                  <a:pt x="608" y="232"/>
                  <a:pt x="656" y="208"/>
                </a:cubicBezTo>
                <a:cubicBezTo>
                  <a:pt x="704" y="184"/>
                  <a:pt x="776" y="216"/>
                  <a:pt x="800" y="208"/>
                </a:cubicBezTo>
                <a:cubicBezTo>
                  <a:pt x="824" y="200"/>
                  <a:pt x="824" y="192"/>
                  <a:pt x="800" y="160"/>
                </a:cubicBezTo>
                <a:cubicBezTo>
                  <a:pt x="776" y="128"/>
                  <a:pt x="688" y="32"/>
                  <a:pt x="656" y="16"/>
                </a:cubicBezTo>
                <a:close/>
              </a:path>
            </a:pathLst>
          </a:custGeom>
          <a:solidFill>
            <a:schemeClr val="bg2"/>
          </a:solidFill>
          <a:ln w="9525">
            <a:solidFill>
              <a:schemeClr val="tx1"/>
            </a:solidFill>
            <a:round/>
            <a:headEnd/>
            <a:tailEnd/>
          </a:ln>
        </p:spPr>
        <p:txBody>
          <a:bodyPr/>
          <a:lstStyle/>
          <a:p>
            <a:endParaRPr lang="en-US"/>
          </a:p>
        </p:txBody>
      </p:sp>
      <p:sp>
        <p:nvSpPr>
          <p:cNvPr id="56332" name="Freeform 12"/>
          <p:cNvSpPr>
            <a:spLocks/>
          </p:cNvSpPr>
          <p:nvPr/>
        </p:nvSpPr>
        <p:spPr bwMode="auto">
          <a:xfrm>
            <a:off x="1593850" y="6496050"/>
            <a:ext cx="590550" cy="285750"/>
          </a:xfrm>
          <a:custGeom>
            <a:avLst/>
            <a:gdLst>
              <a:gd name="T0" fmla="*/ 454025 w 372"/>
              <a:gd name="T1" fmla="*/ 82550 h 180"/>
              <a:gd name="T2" fmla="*/ 71438 w 372"/>
              <a:gd name="T3" fmla="*/ 95250 h 180"/>
              <a:gd name="T4" fmla="*/ 112713 w 372"/>
              <a:gd name="T5" fmla="*/ 177800 h 180"/>
              <a:gd name="T6" fmla="*/ 344488 w 372"/>
              <a:gd name="T7" fmla="*/ 204788 h 180"/>
              <a:gd name="T8" fmla="*/ 385763 w 372"/>
              <a:gd name="T9" fmla="*/ 219075 h 180"/>
              <a:gd name="T10" fmla="*/ 398463 w 372"/>
              <a:gd name="T11" fmla="*/ 273050 h 180"/>
              <a:gd name="T12" fmla="*/ 522288 w 372"/>
              <a:gd name="T13" fmla="*/ 260350 h 180"/>
              <a:gd name="T14" fmla="*/ 466725 w 372"/>
              <a:gd name="T15" fmla="*/ 68263 h 180"/>
              <a:gd name="T16" fmla="*/ 412750 w 372"/>
              <a:gd name="T17" fmla="*/ 41275 h 180"/>
              <a:gd name="T18" fmla="*/ 371475 w 372"/>
              <a:gd name="T19" fmla="*/ 14288 h 180"/>
              <a:gd name="T20" fmla="*/ 425450 w 372"/>
              <a:gd name="T21" fmla="*/ 26988 h 180"/>
              <a:gd name="T22" fmla="*/ 454025 w 372"/>
              <a:gd name="T23" fmla="*/ 82550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180"/>
              <a:gd name="T38" fmla="*/ 372 w 372"/>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180">
                <a:moveTo>
                  <a:pt x="286" y="52"/>
                </a:moveTo>
                <a:cubicBezTo>
                  <a:pt x="206" y="55"/>
                  <a:pt x="125" y="49"/>
                  <a:pt x="45" y="60"/>
                </a:cubicBezTo>
                <a:cubicBezTo>
                  <a:pt x="0" y="66"/>
                  <a:pt x="61" y="110"/>
                  <a:pt x="71" y="112"/>
                </a:cubicBezTo>
                <a:cubicBezTo>
                  <a:pt x="119" y="123"/>
                  <a:pt x="168" y="123"/>
                  <a:pt x="217" y="129"/>
                </a:cubicBezTo>
                <a:cubicBezTo>
                  <a:pt x="226" y="132"/>
                  <a:pt x="237" y="131"/>
                  <a:pt x="243" y="138"/>
                </a:cubicBezTo>
                <a:cubicBezTo>
                  <a:pt x="250" y="147"/>
                  <a:pt x="240" y="169"/>
                  <a:pt x="251" y="172"/>
                </a:cubicBezTo>
                <a:cubicBezTo>
                  <a:pt x="276" y="180"/>
                  <a:pt x="303" y="167"/>
                  <a:pt x="329" y="164"/>
                </a:cubicBezTo>
                <a:cubicBezTo>
                  <a:pt x="372" y="119"/>
                  <a:pt x="337" y="82"/>
                  <a:pt x="294" y="43"/>
                </a:cubicBezTo>
                <a:cubicBezTo>
                  <a:pt x="285" y="35"/>
                  <a:pt x="271" y="32"/>
                  <a:pt x="260" y="26"/>
                </a:cubicBezTo>
                <a:cubicBezTo>
                  <a:pt x="251" y="21"/>
                  <a:pt x="227" y="17"/>
                  <a:pt x="234" y="9"/>
                </a:cubicBezTo>
                <a:cubicBezTo>
                  <a:pt x="242" y="0"/>
                  <a:pt x="257" y="14"/>
                  <a:pt x="268" y="17"/>
                </a:cubicBezTo>
                <a:cubicBezTo>
                  <a:pt x="275" y="24"/>
                  <a:pt x="353" y="98"/>
                  <a:pt x="286" y="52"/>
                </a:cubicBezTo>
                <a:close/>
              </a:path>
            </a:pathLst>
          </a:custGeom>
          <a:solidFill>
            <a:schemeClr val="bg2"/>
          </a:solidFill>
          <a:ln w="9525">
            <a:solidFill>
              <a:schemeClr val="tx1"/>
            </a:solidFill>
            <a:round/>
            <a:headEnd/>
            <a:tailEnd/>
          </a:ln>
        </p:spPr>
        <p:txBody>
          <a:bodyPr/>
          <a:lstStyle/>
          <a:p>
            <a:endParaRPr lang="en-US"/>
          </a:p>
        </p:txBody>
      </p:sp>
      <p:sp>
        <p:nvSpPr>
          <p:cNvPr id="56334" name="Freeform 14"/>
          <p:cNvSpPr>
            <a:spLocks/>
          </p:cNvSpPr>
          <p:nvPr/>
        </p:nvSpPr>
        <p:spPr bwMode="auto">
          <a:xfrm>
            <a:off x="2565400" y="968375"/>
            <a:ext cx="204788" cy="176213"/>
          </a:xfrm>
          <a:custGeom>
            <a:avLst/>
            <a:gdLst>
              <a:gd name="T0" fmla="*/ 95250 w 129"/>
              <a:gd name="T1" fmla="*/ 0 h 111"/>
              <a:gd name="T2" fmla="*/ 82550 w 129"/>
              <a:gd name="T3" fmla="*/ 150813 h 111"/>
              <a:gd name="T4" fmla="*/ 204788 w 129"/>
              <a:gd name="T5" fmla="*/ 136525 h 111"/>
              <a:gd name="T6" fmla="*/ 95250 w 129"/>
              <a:gd name="T7" fmla="*/ 0 h 111"/>
              <a:gd name="T8" fmla="*/ 0 60000 65536"/>
              <a:gd name="T9" fmla="*/ 0 60000 65536"/>
              <a:gd name="T10" fmla="*/ 0 60000 65536"/>
              <a:gd name="T11" fmla="*/ 0 60000 65536"/>
              <a:gd name="T12" fmla="*/ 0 w 129"/>
              <a:gd name="T13" fmla="*/ 0 h 111"/>
              <a:gd name="T14" fmla="*/ 129 w 129"/>
              <a:gd name="T15" fmla="*/ 111 h 111"/>
            </a:gdLst>
            <a:ahLst/>
            <a:cxnLst>
              <a:cxn ang="T8">
                <a:pos x="T0" y="T1"/>
              </a:cxn>
              <a:cxn ang="T9">
                <a:pos x="T2" y="T3"/>
              </a:cxn>
              <a:cxn ang="T10">
                <a:pos x="T4" y="T5"/>
              </a:cxn>
              <a:cxn ang="T11">
                <a:pos x="T6" y="T7"/>
              </a:cxn>
            </a:cxnLst>
            <a:rect l="T12" t="T13" r="T14" b="T15"/>
            <a:pathLst>
              <a:path w="129" h="111">
                <a:moveTo>
                  <a:pt x="60" y="0"/>
                </a:moveTo>
                <a:cubicBezTo>
                  <a:pt x="39" y="23"/>
                  <a:pt x="0" y="54"/>
                  <a:pt x="52" y="95"/>
                </a:cubicBezTo>
                <a:cubicBezTo>
                  <a:pt x="72" y="111"/>
                  <a:pt x="103" y="89"/>
                  <a:pt x="129" y="86"/>
                </a:cubicBezTo>
                <a:cubicBezTo>
                  <a:pt x="117" y="10"/>
                  <a:pt x="117" y="43"/>
                  <a:pt x="60" y="0"/>
                </a:cubicBezTo>
                <a:close/>
              </a:path>
            </a:pathLst>
          </a:custGeom>
          <a:solidFill>
            <a:schemeClr val="bg2"/>
          </a:solidFill>
          <a:ln w="9525">
            <a:solidFill>
              <a:schemeClr val="tx1"/>
            </a:solidFill>
            <a:round/>
            <a:headEnd/>
            <a:tailEnd/>
          </a:ln>
        </p:spPr>
        <p:txBody>
          <a:bodyPr/>
          <a:lstStyle/>
          <a:p>
            <a:endParaRPr lang="en-US"/>
          </a:p>
        </p:txBody>
      </p:sp>
      <p:sp>
        <p:nvSpPr>
          <p:cNvPr id="56335" name="Freeform 15"/>
          <p:cNvSpPr>
            <a:spLocks/>
          </p:cNvSpPr>
          <p:nvPr/>
        </p:nvSpPr>
        <p:spPr bwMode="auto">
          <a:xfrm>
            <a:off x="2262188" y="1133475"/>
            <a:ext cx="234950" cy="247650"/>
          </a:xfrm>
          <a:custGeom>
            <a:avLst/>
            <a:gdLst>
              <a:gd name="T0" fmla="*/ 71438 w 148"/>
              <a:gd name="T1" fmla="*/ 0 h 156"/>
              <a:gd name="T2" fmla="*/ 3175 w 148"/>
              <a:gd name="T3" fmla="*/ 122238 h 156"/>
              <a:gd name="T4" fmla="*/ 17463 w 148"/>
              <a:gd name="T5" fmla="*/ 231775 h 156"/>
              <a:gd name="T6" fmla="*/ 71438 w 148"/>
              <a:gd name="T7" fmla="*/ 244475 h 156"/>
              <a:gd name="T8" fmla="*/ 207963 w 148"/>
              <a:gd name="T9" fmla="*/ 231775 h 156"/>
              <a:gd name="T10" fmla="*/ 234950 w 148"/>
              <a:gd name="T11" fmla="*/ 149225 h 156"/>
              <a:gd name="T12" fmla="*/ 166688 w 148"/>
              <a:gd name="T13" fmla="*/ 68263 h 156"/>
              <a:gd name="T14" fmla="*/ 85725 w 148"/>
              <a:gd name="T15" fmla="*/ 39688 h 156"/>
              <a:gd name="T16" fmla="*/ 71438 w 148"/>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56"/>
              <a:gd name="T29" fmla="*/ 148 w 148"/>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56">
                <a:moveTo>
                  <a:pt x="45" y="0"/>
                </a:moveTo>
                <a:cubicBezTo>
                  <a:pt x="35" y="28"/>
                  <a:pt x="2" y="77"/>
                  <a:pt x="2" y="77"/>
                </a:cubicBezTo>
                <a:cubicBezTo>
                  <a:pt x="5" y="100"/>
                  <a:pt x="0" y="126"/>
                  <a:pt x="11" y="146"/>
                </a:cubicBezTo>
                <a:cubicBezTo>
                  <a:pt x="17" y="156"/>
                  <a:pt x="33" y="154"/>
                  <a:pt x="45" y="154"/>
                </a:cubicBezTo>
                <a:cubicBezTo>
                  <a:pt x="74" y="154"/>
                  <a:pt x="102" y="149"/>
                  <a:pt x="131" y="146"/>
                </a:cubicBezTo>
                <a:cubicBezTo>
                  <a:pt x="132" y="144"/>
                  <a:pt x="148" y="97"/>
                  <a:pt x="148" y="94"/>
                </a:cubicBezTo>
                <a:cubicBezTo>
                  <a:pt x="146" y="82"/>
                  <a:pt x="114" y="48"/>
                  <a:pt x="105" y="43"/>
                </a:cubicBezTo>
                <a:cubicBezTo>
                  <a:pt x="89" y="34"/>
                  <a:pt x="60" y="42"/>
                  <a:pt x="54" y="25"/>
                </a:cubicBezTo>
                <a:cubicBezTo>
                  <a:pt x="51" y="17"/>
                  <a:pt x="48" y="8"/>
                  <a:pt x="45" y="0"/>
                </a:cubicBezTo>
                <a:close/>
              </a:path>
            </a:pathLst>
          </a:custGeom>
          <a:solidFill>
            <a:schemeClr val="bg2"/>
          </a:solidFill>
          <a:ln w="9525">
            <a:solidFill>
              <a:schemeClr val="tx1"/>
            </a:solidFill>
            <a:round/>
            <a:headEnd/>
            <a:tailEnd/>
          </a:ln>
        </p:spPr>
        <p:txBody>
          <a:bodyPr/>
          <a:lstStyle/>
          <a:p>
            <a:endParaRPr lang="en-US"/>
          </a:p>
        </p:txBody>
      </p:sp>
      <p:sp>
        <p:nvSpPr>
          <p:cNvPr id="56336" name="Freeform 16"/>
          <p:cNvSpPr>
            <a:spLocks/>
          </p:cNvSpPr>
          <p:nvPr/>
        </p:nvSpPr>
        <p:spPr bwMode="auto">
          <a:xfrm>
            <a:off x="3803650" y="2443163"/>
            <a:ext cx="1195388" cy="1160462"/>
          </a:xfrm>
          <a:custGeom>
            <a:avLst/>
            <a:gdLst>
              <a:gd name="T0" fmla="*/ 714375 w 753"/>
              <a:gd name="T1" fmla="*/ 12700 h 731"/>
              <a:gd name="T2" fmla="*/ 412750 w 753"/>
              <a:gd name="T3" fmla="*/ 53975 h 731"/>
              <a:gd name="T4" fmla="*/ 112713 w 753"/>
              <a:gd name="T5" fmla="*/ 163512 h 731"/>
              <a:gd name="T6" fmla="*/ 58738 w 753"/>
              <a:gd name="T7" fmla="*/ 327025 h 731"/>
              <a:gd name="T8" fmla="*/ 222250 w 753"/>
              <a:gd name="T9" fmla="*/ 927100 h 731"/>
              <a:gd name="T10" fmla="*/ 277813 w 753"/>
              <a:gd name="T11" fmla="*/ 995362 h 731"/>
              <a:gd name="T12" fmla="*/ 317500 w 753"/>
              <a:gd name="T13" fmla="*/ 1092200 h 731"/>
              <a:gd name="T14" fmla="*/ 549275 w 753"/>
              <a:gd name="T15" fmla="*/ 1160462 h 731"/>
              <a:gd name="T16" fmla="*/ 1014413 w 753"/>
              <a:gd name="T17" fmla="*/ 1092200 h 731"/>
              <a:gd name="T18" fmla="*/ 1068388 w 753"/>
              <a:gd name="T19" fmla="*/ 982662 h 731"/>
              <a:gd name="T20" fmla="*/ 973138 w 753"/>
              <a:gd name="T21" fmla="*/ 190500 h 731"/>
              <a:gd name="T22" fmla="*/ 850900 w 753"/>
              <a:gd name="T23" fmla="*/ 68262 h 731"/>
              <a:gd name="T24" fmla="*/ 822325 w 753"/>
              <a:gd name="T25" fmla="*/ 41275 h 731"/>
              <a:gd name="T26" fmla="*/ 714375 w 753"/>
              <a:gd name="T27" fmla="*/ 12700 h 7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3"/>
              <a:gd name="T43" fmla="*/ 0 h 731"/>
              <a:gd name="T44" fmla="*/ 753 w 753"/>
              <a:gd name="T45" fmla="*/ 731 h 7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3" h="731">
                <a:moveTo>
                  <a:pt x="450" y="8"/>
                </a:moveTo>
                <a:cubicBezTo>
                  <a:pt x="350" y="15"/>
                  <a:pt x="333" y="12"/>
                  <a:pt x="260" y="34"/>
                </a:cubicBezTo>
                <a:cubicBezTo>
                  <a:pt x="204" y="72"/>
                  <a:pt x="134" y="81"/>
                  <a:pt x="71" y="103"/>
                </a:cubicBezTo>
                <a:cubicBezTo>
                  <a:pt x="58" y="146"/>
                  <a:pt x="46" y="157"/>
                  <a:pt x="37" y="206"/>
                </a:cubicBezTo>
                <a:cubicBezTo>
                  <a:pt x="40" y="297"/>
                  <a:pt x="0" y="541"/>
                  <a:pt x="140" y="584"/>
                </a:cubicBezTo>
                <a:cubicBezTo>
                  <a:pt x="150" y="599"/>
                  <a:pt x="167" y="610"/>
                  <a:pt x="175" y="627"/>
                </a:cubicBezTo>
                <a:cubicBezTo>
                  <a:pt x="189" y="655"/>
                  <a:pt x="173" y="667"/>
                  <a:pt x="200" y="688"/>
                </a:cubicBezTo>
                <a:cubicBezTo>
                  <a:pt x="225" y="708"/>
                  <a:pt x="319" y="727"/>
                  <a:pt x="346" y="731"/>
                </a:cubicBezTo>
                <a:cubicBezTo>
                  <a:pt x="524" y="723"/>
                  <a:pt x="514" y="726"/>
                  <a:pt x="639" y="688"/>
                </a:cubicBezTo>
                <a:cubicBezTo>
                  <a:pt x="648" y="659"/>
                  <a:pt x="664" y="648"/>
                  <a:pt x="673" y="619"/>
                </a:cubicBezTo>
                <a:cubicBezTo>
                  <a:pt x="672" y="573"/>
                  <a:pt x="753" y="212"/>
                  <a:pt x="613" y="120"/>
                </a:cubicBezTo>
                <a:cubicBezTo>
                  <a:pt x="600" y="82"/>
                  <a:pt x="567" y="67"/>
                  <a:pt x="536" y="43"/>
                </a:cubicBezTo>
                <a:cubicBezTo>
                  <a:pt x="530" y="38"/>
                  <a:pt x="526" y="29"/>
                  <a:pt x="518" y="26"/>
                </a:cubicBezTo>
                <a:cubicBezTo>
                  <a:pt x="439" y="0"/>
                  <a:pt x="474" y="35"/>
                  <a:pt x="450" y="8"/>
                </a:cubicBezTo>
                <a:close/>
              </a:path>
            </a:pathLst>
          </a:custGeom>
          <a:solidFill>
            <a:schemeClr val="accent1"/>
          </a:solidFill>
          <a:ln w="9525">
            <a:solidFill>
              <a:schemeClr val="tx1"/>
            </a:solidFill>
            <a:round/>
            <a:headEnd/>
            <a:tailEnd/>
          </a:ln>
        </p:spPr>
        <p:txBody>
          <a:bodyPr/>
          <a:lstStyle/>
          <a:p>
            <a:endParaRPr lang="en-US"/>
          </a:p>
        </p:txBody>
      </p:sp>
      <p:sp>
        <p:nvSpPr>
          <p:cNvPr id="56337" name="Freeform 17"/>
          <p:cNvSpPr>
            <a:spLocks/>
          </p:cNvSpPr>
          <p:nvPr/>
        </p:nvSpPr>
        <p:spPr bwMode="auto">
          <a:xfrm>
            <a:off x="3916363" y="5786438"/>
            <a:ext cx="1123950" cy="1119187"/>
          </a:xfrm>
          <a:custGeom>
            <a:avLst/>
            <a:gdLst>
              <a:gd name="T0" fmla="*/ 628650 w 708"/>
              <a:gd name="T1" fmla="*/ 0 h 705"/>
              <a:gd name="T2" fmla="*/ 287338 w 708"/>
              <a:gd name="T3" fmla="*/ 55562 h 705"/>
              <a:gd name="T4" fmla="*/ 123825 w 708"/>
              <a:gd name="T5" fmla="*/ 136525 h 705"/>
              <a:gd name="T6" fmla="*/ 28575 w 708"/>
              <a:gd name="T7" fmla="*/ 246062 h 705"/>
              <a:gd name="T8" fmla="*/ 0 w 708"/>
              <a:gd name="T9" fmla="*/ 327025 h 705"/>
              <a:gd name="T10" fmla="*/ 14288 w 708"/>
              <a:gd name="T11" fmla="*/ 436562 h 705"/>
              <a:gd name="T12" fmla="*/ 28575 w 708"/>
              <a:gd name="T13" fmla="*/ 901700 h 705"/>
              <a:gd name="T14" fmla="*/ 68263 w 708"/>
              <a:gd name="T15" fmla="*/ 914400 h 705"/>
              <a:gd name="T16" fmla="*/ 260350 w 708"/>
              <a:gd name="T17" fmla="*/ 941387 h 705"/>
              <a:gd name="T18" fmla="*/ 423863 w 708"/>
              <a:gd name="T19" fmla="*/ 1023937 h 705"/>
              <a:gd name="T20" fmla="*/ 560388 w 708"/>
              <a:gd name="T21" fmla="*/ 1077912 h 705"/>
              <a:gd name="T22" fmla="*/ 887413 w 708"/>
              <a:gd name="T23" fmla="*/ 1009650 h 705"/>
              <a:gd name="T24" fmla="*/ 928688 w 708"/>
              <a:gd name="T25" fmla="*/ 941387 h 705"/>
              <a:gd name="T26" fmla="*/ 765175 w 708"/>
              <a:gd name="T27" fmla="*/ 68262 h 705"/>
              <a:gd name="T28" fmla="*/ 628650 w 708"/>
              <a:gd name="T29" fmla="*/ 0 h 7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8"/>
              <a:gd name="T46" fmla="*/ 0 h 705"/>
              <a:gd name="T47" fmla="*/ 708 w 708"/>
              <a:gd name="T48" fmla="*/ 705 h 7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8" h="705">
                <a:moveTo>
                  <a:pt x="396" y="0"/>
                </a:moveTo>
                <a:cubicBezTo>
                  <a:pt x="302" y="8"/>
                  <a:pt x="267" y="24"/>
                  <a:pt x="181" y="35"/>
                </a:cubicBezTo>
                <a:cubicBezTo>
                  <a:pt x="137" y="49"/>
                  <a:pt x="122" y="76"/>
                  <a:pt x="78" y="86"/>
                </a:cubicBezTo>
                <a:cubicBezTo>
                  <a:pt x="47" y="106"/>
                  <a:pt x="30" y="120"/>
                  <a:pt x="18" y="155"/>
                </a:cubicBezTo>
                <a:cubicBezTo>
                  <a:pt x="12" y="172"/>
                  <a:pt x="0" y="206"/>
                  <a:pt x="0" y="206"/>
                </a:cubicBezTo>
                <a:cubicBezTo>
                  <a:pt x="3" y="229"/>
                  <a:pt x="8" y="252"/>
                  <a:pt x="9" y="275"/>
                </a:cubicBezTo>
                <a:cubicBezTo>
                  <a:pt x="14" y="373"/>
                  <a:pt x="7" y="471"/>
                  <a:pt x="18" y="568"/>
                </a:cubicBezTo>
                <a:cubicBezTo>
                  <a:pt x="19" y="577"/>
                  <a:pt x="34" y="575"/>
                  <a:pt x="43" y="576"/>
                </a:cubicBezTo>
                <a:cubicBezTo>
                  <a:pt x="83" y="583"/>
                  <a:pt x="124" y="587"/>
                  <a:pt x="164" y="593"/>
                </a:cubicBezTo>
                <a:cubicBezTo>
                  <a:pt x="198" y="610"/>
                  <a:pt x="231" y="631"/>
                  <a:pt x="267" y="645"/>
                </a:cubicBezTo>
                <a:cubicBezTo>
                  <a:pt x="296" y="656"/>
                  <a:pt x="353" y="679"/>
                  <a:pt x="353" y="679"/>
                </a:cubicBezTo>
                <a:cubicBezTo>
                  <a:pt x="407" y="676"/>
                  <a:pt x="524" y="705"/>
                  <a:pt x="559" y="636"/>
                </a:cubicBezTo>
                <a:cubicBezTo>
                  <a:pt x="581" y="592"/>
                  <a:pt x="552" y="628"/>
                  <a:pt x="585" y="593"/>
                </a:cubicBezTo>
                <a:cubicBezTo>
                  <a:pt x="609" y="412"/>
                  <a:pt x="708" y="90"/>
                  <a:pt x="482" y="43"/>
                </a:cubicBezTo>
                <a:cubicBezTo>
                  <a:pt x="420" y="3"/>
                  <a:pt x="450" y="14"/>
                  <a:pt x="396" y="0"/>
                </a:cubicBezTo>
                <a:close/>
              </a:path>
            </a:pathLst>
          </a:custGeom>
          <a:solidFill>
            <a:schemeClr val="accent1"/>
          </a:solidFill>
          <a:ln w="9525">
            <a:solidFill>
              <a:schemeClr val="tx1"/>
            </a:solidFill>
            <a:round/>
            <a:headEnd/>
            <a:tailEnd/>
          </a:ln>
        </p:spPr>
        <p:txBody>
          <a:bodyPr/>
          <a:lstStyle/>
          <a:p>
            <a:endParaRPr lang="en-US"/>
          </a:p>
        </p:txBody>
      </p:sp>
      <p:sp>
        <p:nvSpPr>
          <p:cNvPr id="56338" name="Text Box 18"/>
          <p:cNvSpPr txBox="1">
            <a:spLocks noChangeArrowheads="1"/>
          </p:cNvSpPr>
          <p:nvPr/>
        </p:nvSpPr>
        <p:spPr bwMode="auto">
          <a:xfrm>
            <a:off x="5334000" y="5943600"/>
            <a:ext cx="19812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đất liền</a:t>
            </a:r>
          </a:p>
        </p:txBody>
      </p:sp>
      <p:sp>
        <p:nvSpPr>
          <p:cNvPr id="56339" name="Text Box 19"/>
          <p:cNvSpPr txBox="1">
            <a:spLocks noChangeArrowheads="1"/>
          </p:cNvSpPr>
          <p:nvPr/>
        </p:nvSpPr>
        <p:spPr bwMode="auto">
          <a:xfrm>
            <a:off x="5600700" y="5943600"/>
            <a:ext cx="10668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biển</a:t>
            </a:r>
          </a:p>
        </p:txBody>
      </p:sp>
      <p:sp>
        <p:nvSpPr>
          <p:cNvPr id="56340" name="Text Box 20"/>
          <p:cNvSpPr txBox="1">
            <a:spLocks noChangeArrowheads="1"/>
          </p:cNvSpPr>
          <p:nvPr/>
        </p:nvSpPr>
        <p:spPr bwMode="auto">
          <a:xfrm>
            <a:off x="5562600" y="5943600"/>
            <a:ext cx="9144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đảo</a:t>
            </a:r>
          </a:p>
        </p:txBody>
      </p:sp>
      <p:sp>
        <p:nvSpPr>
          <p:cNvPr id="56341" name="Text Box 21"/>
          <p:cNvSpPr txBox="1">
            <a:spLocks noChangeArrowheads="1"/>
          </p:cNvSpPr>
          <p:nvPr/>
        </p:nvSpPr>
        <p:spPr bwMode="auto">
          <a:xfrm>
            <a:off x="5384800" y="5930900"/>
            <a:ext cx="18288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quần đảo</a:t>
            </a:r>
          </a:p>
        </p:txBody>
      </p:sp>
      <p:sp>
        <p:nvSpPr>
          <p:cNvPr id="56344" name="Line 24"/>
          <p:cNvSpPr>
            <a:spLocks noChangeShapeType="1"/>
          </p:cNvSpPr>
          <p:nvPr/>
        </p:nvSpPr>
        <p:spPr bwMode="auto">
          <a:xfrm flipH="1" flipV="1">
            <a:off x="3505200" y="3505200"/>
            <a:ext cx="2209800" cy="2514600"/>
          </a:xfrm>
          <a:prstGeom prst="line">
            <a:avLst/>
          </a:prstGeom>
          <a:noFill/>
          <a:ln w="57150">
            <a:solidFill>
              <a:srgbClr val="CC6600"/>
            </a:solidFill>
            <a:round/>
            <a:headEnd/>
            <a:tailEnd type="triangle" w="med" len="med"/>
          </a:ln>
        </p:spPr>
        <p:txBody>
          <a:bodyPr/>
          <a:lstStyle/>
          <a:p>
            <a:endParaRPr lang="en-US"/>
          </a:p>
        </p:txBody>
      </p:sp>
      <p:sp>
        <p:nvSpPr>
          <p:cNvPr id="56347" name="Line 27"/>
          <p:cNvSpPr>
            <a:spLocks noChangeShapeType="1"/>
          </p:cNvSpPr>
          <p:nvPr/>
        </p:nvSpPr>
        <p:spPr bwMode="auto">
          <a:xfrm flipH="1" flipV="1">
            <a:off x="2819400" y="1143000"/>
            <a:ext cx="2743200" cy="4800600"/>
          </a:xfrm>
          <a:prstGeom prst="line">
            <a:avLst/>
          </a:prstGeom>
          <a:noFill/>
          <a:ln w="57150">
            <a:solidFill>
              <a:srgbClr val="FF0066"/>
            </a:solidFill>
            <a:round/>
            <a:headEnd/>
            <a:tailEnd type="triangle" w="med" len="med"/>
          </a:ln>
        </p:spPr>
        <p:txBody>
          <a:bodyPr/>
          <a:lstStyle/>
          <a:p>
            <a:endParaRPr lang="en-US"/>
          </a:p>
        </p:txBody>
      </p:sp>
      <p:sp>
        <p:nvSpPr>
          <p:cNvPr id="56348" name="Line 28"/>
          <p:cNvSpPr>
            <a:spLocks noChangeShapeType="1"/>
          </p:cNvSpPr>
          <p:nvPr/>
        </p:nvSpPr>
        <p:spPr bwMode="auto">
          <a:xfrm flipH="1" flipV="1">
            <a:off x="2438400" y="1371600"/>
            <a:ext cx="3124200" cy="4648200"/>
          </a:xfrm>
          <a:prstGeom prst="line">
            <a:avLst/>
          </a:prstGeom>
          <a:noFill/>
          <a:ln w="57150">
            <a:solidFill>
              <a:srgbClr val="FF0066"/>
            </a:solidFill>
            <a:round/>
            <a:headEnd/>
            <a:tailEnd type="triangle" w="med" len="med"/>
          </a:ln>
        </p:spPr>
        <p:txBody>
          <a:bodyPr/>
          <a:lstStyle/>
          <a:p>
            <a:endParaRPr lang="en-US"/>
          </a:p>
        </p:txBody>
      </p:sp>
      <p:sp>
        <p:nvSpPr>
          <p:cNvPr id="56349" name="Line 29"/>
          <p:cNvSpPr>
            <a:spLocks noChangeShapeType="1"/>
          </p:cNvSpPr>
          <p:nvPr/>
        </p:nvSpPr>
        <p:spPr bwMode="auto">
          <a:xfrm flipH="1" flipV="1">
            <a:off x="3505200" y="1600200"/>
            <a:ext cx="2133600" cy="4419600"/>
          </a:xfrm>
          <a:prstGeom prst="line">
            <a:avLst/>
          </a:prstGeom>
          <a:noFill/>
          <a:ln w="57150">
            <a:solidFill>
              <a:srgbClr val="FF0066"/>
            </a:solidFill>
            <a:round/>
            <a:headEnd/>
            <a:tailEnd type="triangle" w="med" len="med"/>
          </a:ln>
        </p:spPr>
        <p:txBody>
          <a:bodyPr/>
          <a:lstStyle/>
          <a:p>
            <a:endParaRPr lang="en-US"/>
          </a:p>
        </p:txBody>
      </p:sp>
      <p:sp>
        <p:nvSpPr>
          <p:cNvPr id="56350" name="Line 30"/>
          <p:cNvSpPr>
            <a:spLocks noChangeShapeType="1"/>
          </p:cNvSpPr>
          <p:nvPr/>
        </p:nvSpPr>
        <p:spPr bwMode="auto">
          <a:xfrm flipH="1">
            <a:off x="2090738" y="6019800"/>
            <a:ext cx="3548062" cy="538163"/>
          </a:xfrm>
          <a:prstGeom prst="line">
            <a:avLst/>
          </a:prstGeom>
          <a:noFill/>
          <a:ln w="57150">
            <a:solidFill>
              <a:srgbClr val="FF0066"/>
            </a:solidFill>
            <a:round/>
            <a:headEnd/>
            <a:tailEnd type="triangle" w="med" len="med"/>
          </a:ln>
        </p:spPr>
        <p:txBody>
          <a:bodyPr/>
          <a:lstStyle/>
          <a:p>
            <a:endParaRPr lang="en-US"/>
          </a:p>
        </p:txBody>
      </p:sp>
      <p:sp>
        <p:nvSpPr>
          <p:cNvPr id="56353" name="Line 33"/>
          <p:cNvSpPr>
            <a:spLocks noChangeShapeType="1"/>
          </p:cNvSpPr>
          <p:nvPr/>
        </p:nvSpPr>
        <p:spPr bwMode="auto">
          <a:xfrm flipH="1" flipV="1">
            <a:off x="2438400" y="3200400"/>
            <a:ext cx="2971800" cy="2743200"/>
          </a:xfrm>
          <a:prstGeom prst="line">
            <a:avLst/>
          </a:prstGeom>
          <a:noFill/>
          <a:ln w="57150">
            <a:solidFill>
              <a:schemeClr val="bg2"/>
            </a:solidFill>
            <a:round/>
            <a:headEnd/>
            <a:tailEnd type="triangle" w="med" len="med"/>
          </a:ln>
        </p:spPr>
        <p:txBody>
          <a:bodyPr/>
          <a:lstStyle/>
          <a:p>
            <a:endParaRPr lang="en-US"/>
          </a:p>
        </p:txBody>
      </p:sp>
      <p:sp>
        <p:nvSpPr>
          <p:cNvPr id="56354" name="Text Box 34"/>
          <p:cNvSpPr txBox="1">
            <a:spLocks noChangeArrowheads="1"/>
          </p:cNvSpPr>
          <p:nvPr/>
        </p:nvSpPr>
        <p:spPr bwMode="auto">
          <a:xfrm>
            <a:off x="4876800" y="2057400"/>
            <a:ext cx="4191000" cy="1373188"/>
          </a:xfrm>
          <a:prstGeom prst="rect">
            <a:avLst/>
          </a:prstGeom>
          <a:noFill/>
          <a:ln w="9525" algn="ctr">
            <a:noFill/>
            <a:miter lim="800000"/>
            <a:headEnd/>
            <a:tailEnd/>
          </a:ln>
          <a:effectLst/>
        </p:spPr>
        <p:txBody>
          <a:bodyPr>
            <a:spAutoFit/>
          </a:bodyPr>
          <a:lstStyle/>
          <a:p>
            <a:pPr marL="177800" indent="396875" algn="just">
              <a:spcBef>
                <a:spcPct val="50000"/>
              </a:spcBef>
              <a:buFont typeface="Wingdings" pitchFamily="2" charset="2"/>
              <a:buNone/>
              <a:defRPr/>
            </a:pPr>
            <a:r>
              <a:rPr lang="en-US" sz="2800" b="1">
                <a:solidFill>
                  <a:srgbClr val="FF0000"/>
                </a:solidFill>
                <a:effectLst>
                  <a:outerShdw blurRad="38100" dist="38100" dir="2700000" algn="tl">
                    <a:srgbClr val="000000"/>
                  </a:outerShdw>
                </a:effectLst>
                <a:latin typeface="Arial"/>
              </a:rPr>
              <a:t>Đất nước Việt nam ta gồm có những vùng, miền nào?</a:t>
            </a:r>
          </a:p>
        </p:txBody>
      </p:sp>
      <p:sp>
        <p:nvSpPr>
          <p:cNvPr id="56355" name="Text Box 35"/>
          <p:cNvSpPr txBox="1">
            <a:spLocks noChangeArrowheads="1"/>
          </p:cNvSpPr>
          <p:nvPr/>
        </p:nvSpPr>
        <p:spPr bwMode="auto">
          <a:xfrm>
            <a:off x="3810000" y="2590800"/>
            <a:ext cx="1066800" cy="779463"/>
          </a:xfrm>
          <a:prstGeom prst="rect">
            <a:avLst/>
          </a:prstGeom>
          <a:solidFill>
            <a:schemeClr val="accent1"/>
          </a:solidFill>
          <a:ln w="9525" algn="ctr">
            <a:noFill/>
            <a:miter lim="800000"/>
            <a:headEnd/>
            <a:tailEnd/>
          </a:ln>
        </p:spPr>
        <p:txBody>
          <a:bodyPr>
            <a:spAutoFit/>
          </a:bodyPr>
          <a:lstStyle/>
          <a:p>
            <a:pPr algn="ctr">
              <a:spcBef>
                <a:spcPct val="50000"/>
              </a:spcBef>
            </a:pPr>
            <a:r>
              <a:rPr lang="en-US" sz="1800" b="1">
                <a:solidFill>
                  <a:srgbClr val="FF0066"/>
                </a:solidFill>
                <a:latin typeface="Arial" charset="0"/>
              </a:rPr>
              <a:t>Hoàng</a:t>
            </a:r>
          </a:p>
          <a:p>
            <a:pPr algn="ctr">
              <a:spcBef>
                <a:spcPct val="50000"/>
              </a:spcBef>
            </a:pPr>
            <a:r>
              <a:rPr lang="en-US" sz="1800" b="1">
                <a:solidFill>
                  <a:srgbClr val="FF0066"/>
                </a:solidFill>
                <a:latin typeface="Arial" charset="0"/>
              </a:rPr>
              <a:t> Sa</a:t>
            </a:r>
          </a:p>
        </p:txBody>
      </p:sp>
      <p:sp>
        <p:nvSpPr>
          <p:cNvPr id="56356" name="Text Box 36"/>
          <p:cNvSpPr txBox="1">
            <a:spLocks noChangeArrowheads="1"/>
          </p:cNvSpPr>
          <p:nvPr/>
        </p:nvSpPr>
        <p:spPr bwMode="auto">
          <a:xfrm>
            <a:off x="3810000" y="5943600"/>
            <a:ext cx="1066800" cy="779463"/>
          </a:xfrm>
          <a:prstGeom prst="rect">
            <a:avLst/>
          </a:prstGeom>
          <a:solidFill>
            <a:schemeClr val="accent1"/>
          </a:solidFill>
          <a:ln w="9525" algn="ctr">
            <a:noFill/>
            <a:miter lim="800000"/>
            <a:headEnd/>
            <a:tailEnd/>
          </a:ln>
        </p:spPr>
        <p:txBody>
          <a:bodyPr>
            <a:spAutoFit/>
          </a:bodyPr>
          <a:lstStyle/>
          <a:p>
            <a:pPr algn="ctr">
              <a:spcBef>
                <a:spcPct val="50000"/>
              </a:spcBef>
            </a:pPr>
            <a:r>
              <a:rPr lang="en-US" sz="1800" b="1">
                <a:solidFill>
                  <a:srgbClr val="FF0066"/>
                </a:solidFill>
                <a:latin typeface="Arial" charset="0"/>
              </a:rPr>
              <a:t>Trường</a:t>
            </a:r>
          </a:p>
          <a:p>
            <a:pPr algn="ctr">
              <a:spcBef>
                <a:spcPct val="50000"/>
              </a:spcBef>
            </a:pPr>
            <a:r>
              <a:rPr lang="en-US" sz="1800" b="1">
                <a:solidFill>
                  <a:srgbClr val="FF0066"/>
                </a:solidFill>
                <a:latin typeface="Arial" charset="0"/>
              </a:rPr>
              <a:t> Sa</a:t>
            </a:r>
          </a:p>
        </p:txBody>
      </p:sp>
      <p:sp>
        <p:nvSpPr>
          <p:cNvPr id="56351" name="Line 31"/>
          <p:cNvSpPr>
            <a:spLocks noChangeShapeType="1"/>
          </p:cNvSpPr>
          <p:nvPr/>
        </p:nvSpPr>
        <p:spPr bwMode="auto">
          <a:xfrm flipH="1" flipV="1">
            <a:off x="4648200" y="3124200"/>
            <a:ext cx="1219200" cy="2819400"/>
          </a:xfrm>
          <a:prstGeom prst="line">
            <a:avLst/>
          </a:prstGeom>
          <a:noFill/>
          <a:ln w="57150">
            <a:solidFill>
              <a:srgbClr val="FF3300"/>
            </a:solidFill>
            <a:round/>
            <a:headEnd/>
            <a:tailEnd type="triangle" w="med" len="med"/>
          </a:ln>
        </p:spPr>
        <p:txBody>
          <a:bodyPr/>
          <a:lstStyle/>
          <a:p>
            <a:endParaRPr lang="en-US"/>
          </a:p>
        </p:txBody>
      </p:sp>
      <p:sp>
        <p:nvSpPr>
          <p:cNvPr id="56352" name="Line 32"/>
          <p:cNvSpPr>
            <a:spLocks noChangeShapeType="1"/>
          </p:cNvSpPr>
          <p:nvPr/>
        </p:nvSpPr>
        <p:spPr bwMode="auto">
          <a:xfrm flipH="1">
            <a:off x="4491038" y="5943600"/>
            <a:ext cx="1376362" cy="504825"/>
          </a:xfrm>
          <a:prstGeom prst="line">
            <a:avLst/>
          </a:prstGeom>
          <a:noFill/>
          <a:ln w="57150">
            <a:solidFill>
              <a:srgbClr val="FF3300"/>
            </a:solidFill>
            <a:round/>
            <a:headEnd/>
            <a:tailEnd type="triangle" w="med" len="med"/>
          </a:ln>
        </p:spPr>
        <p:txBody>
          <a:bodyPr/>
          <a:lstStyle/>
          <a:p>
            <a:endParaRPr lang="en-US"/>
          </a:p>
        </p:txBody>
      </p:sp>
      <p:sp>
        <p:nvSpPr>
          <p:cNvPr id="56358" name="Text Box 38"/>
          <p:cNvSpPr txBox="1">
            <a:spLocks noChangeArrowheads="1"/>
          </p:cNvSpPr>
          <p:nvPr/>
        </p:nvSpPr>
        <p:spPr bwMode="auto">
          <a:xfrm>
            <a:off x="5029200" y="4114800"/>
            <a:ext cx="4038600" cy="1373188"/>
          </a:xfrm>
          <a:prstGeom prst="rect">
            <a:avLst/>
          </a:prstGeom>
          <a:noFill/>
          <a:ln w="9525" algn="ctr">
            <a:noFill/>
            <a:miter lim="800000"/>
            <a:headEnd/>
            <a:tailEnd/>
          </a:ln>
          <a:effectLst/>
        </p:spPr>
        <p:txBody>
          <a:bodyPr>
            <a:spAutoFit/>
          </a:bodyPr>
          <a:lstStyle/>
          <a:p>
            <a:pPr marL="177800" indent="161925" algn="just">
              <a:spcBef>
                <a:spcPct val="50000"/>
              </a:spcBef>
              <a:buFont typeface="Wingdings" pitchFamily="2" charset="2"/>
              <a:buNone/>
              <a:defRPr/>
            </a:pPr>
            <a:r>
              <a:rPr lang="en-US" sz="2800" b="1">
                <a:solidFill>
                  <a:srgbClr val="FF0000"/>
                </a:solidFill>
                <a:effectLst>
                  <a:outerShdw blurRad="38100" dist="38100" dir="2700000" algn="tl">
                    <a:srgbClr val="000000"/>
                  </a:outerShdw>
                </a:effectLst>
                <a:latin typeface="Arial"/>
              </a:rPr>
              <a:t>Nêu tên những nước giáp phần đất liền của nước ta?</a:t>
            </a:r>
          </a:p>
        </p:txBody>
      </p:sp>
      <p:sp>
        <p:nvSpPr>
          <p:cNvPr id="56359" name="Text Box 39"/>
          <p:cNvSpPr txBox="1">
            <a:spLocks noChangeArrowheads="1"/>
          </p:cNvSpPr>
          <p:nvPr/>
        </p:nvSpPr>
        <p:spPr bwMode="auto">
          <a:xfrm>
            <a:off x="4914900" y="4114800"/>
            <a:ext cx="4038600" cy="2246313"/>
          </a:xfrm>
          <a:prstGeom prst="rect">
            <a:avLst/>
          </a:prstGeom>
          <a:solidFill>
            <a:srgbClr val="CCECFF"/>
          </a:solidFill>
          <a:ln w="9525" algn="ctr">
            <a:noFill/>
            <a:miter lim="800000"/>
            <a:headEnd/>
            <a:tailEnd/>
          </a:ln>
          <a:effectLst/>
        </p:spPr>
        <p:txBody>
          <a:bodyPr>
            <a:spAutoFit/>
          </a:bodyPr>
          <a:lstStyle/>
          <a:p>
            <a:pPr marL="53975" indent="465138" algn="just">
              <a:spcBef>
                <a:spcPct val="20000"/>
              </a:spcBef>
              <a:buFont typeface="Wingdings" pitchFamily="2" charset="2"/>
              <a:buChar char="Ä"/>
              <a:defRPr/>
            </a:pPr>
            <a:r>
              <a:rPr lang="en-US" sz="2800" b="1">
                <a:solidFill>
                  <a:srgbClr val="000000"/>
                </a:solidFill>
                <a:effectLst>
                  <a:outerShdw blurRad="38100" dist="38100" dir="2700000" algn="tl">
                    <a:srgbClr val="FFFFFF"/>
                  </a:outerShdw>
                </a:effectLst>
                <a:latin typeface="Arial"/>
              </a:rPr>
              <a:t>Các nước giáp phần đất liền với nước ta có: </a:t>
            </a:r>
            <a:r>
              <a:rPr lang="en-US" sz="2800" b="1">
                <a:solidFill>
                  <a:srgbClr val="FF0000"/>
                </a:solidFill>
                <a:effectLst>
                  <a:outerShdw blurRad="38100" dist="38100" dir="2700000" algn="tl">
                    <a:srgbClr val="000000"/>
                  </a:outerShdw>
                </a:effectLst>
                <a:latin typeface="Arial"/>
              </a:rPr>
              <a:t>Trung Quốc</a:t>
            </a:r>
            <a:r>
              <a:rPr lang="en-US" sz="2800" b="1">
                <a:solidFill>
                  <a:srgbClr val="000000"/>
                </a:solidFill>
                <a:effectLst>
                  <a:outerShdw blurRad="38100" dist="38100" dir="2700000" algn="tl">
                    <a:srgbClr val="FFFFFF"/>
                  </a:outerShdw>
                </a:effectLst>
                <a:latin typeface="Arial"/>
              </a:rPr>
              <a:t>; </a:t>
            </a:r>
            <a:r>
              <a:rPr lang="en-US" sz="2800" b="1">
                <a:solidFill>
                  <a:srgbClr val="FF0000"/>
                </a:solidFill>
                <a:effectLst>
                  <a:outerShdw blurRad="38100" dist="38100" dir="2700000" algn="tl">
                    <a:srgbClr val="000000"/>
                  </a:outerShdw>
                </a:effectLst>
                <a:latin typeface="Arial"/>
              </a:rPr>
              <a:t>Lào</a:t>
            </a:r>
            <a:r>
              <a:rPr lang="en-US" sz="2800" b="1">
                <a:solidFill>
                  <a:srgbClr val="000000"/>
                </a:solidFill>
                <a:effectLst>
                  <a:outerShdw blurRad="38100" dist="38100" dir="2700000" algn="tl">
                    <a:srgbClr val="FFFFFF"/>
                  </a:outerShdw>
                </a:effectLst>
                <a:latin typeface="Arial"/>
              </a:rPr>
              <a:t> và </a:t>
            </a:r>
            <a:r>
              <a:rPr lang="en-US" sz="2800" b="1">
                <a:solidFill>
                  <a:srgbClr val="FF0000"/>
                </a:solidFill>
                <a:effectLst>
                  <a:outerShdw blurRad="38100" dist="38100" dir="2700000" algn="tl">
                    <a:srgbClr val="000000"/>
                  </a:outerShdw>
                </a:effectLst>
                <a:latin typeface="Arial"/>
              </a:rPr>
              <a:t>Cam-pu-chia</a:t>
            </a:r>
            <a:r>
              <a:rPr lang="en-US" sz="2800" b="1">
                <a:solidFill>
                  <a:srgbClr val="000000"/>
                </a:solidFill>
                <a:effectLst>
                  <a:outerShdw blurRad="38100" dist="38100" dir="2700000" algn="tl">
                    <a:srgbClr val="FFFFFF"/>
                  </a:outerShdw>
                </a:effectLst>
                <a:latin typeface="Arial"/>
              </a:rPr>
              <a:t>. </a:t>
            </a:r>
          </a:p>
        </p:txBody>
      </p:sp>
      <p:sp>
        <p:nvSpPr>
          <p:cNvPr id="56360" name="Freeform 40"/>
          <p:cNvSpPr>
            <a:spLocks/>
          </p:cNvSpPr>
          <p:nvPr/>
        </p:nvSpPr>
        <p:spPr bwMode="auto">
          <a:xfrm>
            <a:off x="76200" y="-101600"/>
            <a:ext cx="2514600" cy="952500"/>
          </a:xfrm>
          <a:custGeom>
            <a:avLst/>
            <a:gdLst>
              <a:gd name="T0" fmla="*/ 0 w 1584"/>
              <a:gd name="T1" fmla="*/ 393700 h 600"/>
              <a:gd name="T2" fmla="*/ 228600 w 1584"/>
              <a:gd name="T3" fmla="*/ 165100 h 600"/>
              <a:gd name="T4" fmla="*/ 381000 w 1584"/>
              <a:gd name="T5" fmla="*/ 469900 h 600"/>
              <a:gd name="T6" fmla="*/ 533400 w 1584"/>
              <a:gd name="T7" fmla="*/ 165100 h 600"/>
              <a:gd name="T8" fmla="*/ 762000 w 1584"/>
              <a:gd name="T9" fmla="*/ 317500 h 600"/>
              <a:gd name="T10" fmla="*/ 1143000 w 1584"/>
              <a:gd name="T11" fmla="*/ 241300 h 600"/>
              <a:gd name="T12" fmla="*/ 1066800 w 1584"/>
              <a:gd name="T13" fmla="*/ 165100 h 600"/>
              <a:gd name="T14" fmla="*/ 1295400 w 1584"/>
              <a:gd name="T15" fmla="*/ 12700 h 600"/>
              <a:gd name="T16" fmla="*/ 1447800 w 1584"/>
              <a:gd name="T17" fmla="*/ 88900 h 600"/>
              <a:gd name="T18" fmla="*/ 1524000 w 1584"/>
              <a:gd name="T19" fmla="*/ 241300 h 600"/>
              <a:gd name="T20" fmla="*/ 1981200 w 1584"/>
              <a:gd name="T21" fmla="*/ 241300 h 600"/>
              <a:gd name="T22" fmla="*/ 1981200 w 1584"/>
              <a:gd name="T23" fmla="*/ 317500 h 600"/>
              <a:gd name="T24" fmla="*/ 1828800 w 1584"/>
              <a:gd name="T25" fmla="*/ 546100 h 600"/>
              <a:gd name="T26" fmla="*/ 1828800 w 1584"/>
              <a:gd name="T27" fmla="*/ 622300 h 600"/>
              <a:gd name="T28" fmla="*/ 2209800 w 1584"/>
              <a:gd name="T29" fmla="*/ 774700 h 600"/>
              <a:gd name="T30" fmla="*/ 2438400 w 1584"/>
              <a:gd name="T31" fmla="*/ 927100 h 600"/>
              <a:gd name="T32" fmla="*/ 2514600 w 1584"/>
              <a:gd name="T33" fmla="*/ 92710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4"/>
              <a:gd name="T52" fmla="*/ 0 h 600"/>
              <a:gd name="T53" fmla="*/ 1584 w 1584"/>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4" h="600">
                <a:moveTo>
                  <a:pt x="0" y="248"/>
                </a:moveTo>
                <a:cubicBezTo>
                  <a:pt x="52" y="172"/>
                  <a:pt x="104" y="96"/>
                  <a:pt x="144" y="104"/>
                </a:cubicBezTo>
                <a:cubicBezTo>
                  <a:pt x="184" y="112"/>
                  <a:pt x="208" y="296"/>
                  <a:pt x="240" y="296"/>
                </a:cubicBezTo>
                <a:cubicBezTo>
                  <a:pt x="272" y="296"/>
                  <a:pt x="296" y="120"/>
                  <a:pt x="336" y="104"/>
                </a:cubicBezTo>
                <a:cubicBezTo>
                  <a:pt x="376" y="88"/>
                  <a:pt x="416" y="192"/>
                  <a:pt x="480" y="200"/>
                </a:cubicBezTo>
                <a:cubicBezTo>
                  <a:pt x="544" y="208"/>
                  <a:pt x="688" y="168"/>
                  <a:pt x="720" y="152"/>
                </a:cubicBezTo>
                <a:cubicBezTo>
                  <a:pt x="752" y="136"/>
                  <a:pt x="656" y="128"/>
                  <a:pt x="672" y="104"/>
                </a:cubicBezTo>
                <a:cubicBezTo>
                  <a:pt x="688" y="80"/>
                  <a:pt x="776" y="16"/>
                  <a:pt x="816" y="8"/>
                </a:cubicBezTo>
                <a:cubicBezTo>
                  <a:pt x="856" y="0"/>
                  <a:pt x="888" y="32"/>
                  <a:pt x="912" y="56"/>
                </a:cubicBezTo>
                <a:cubicBezTo>
                  <a:pt x="936" y="80"/>
                  <a:pt x="904" y="136"/>
                  <a:pt x="960" y="152"/>
                </a:cubicBezTo>
                <a:cubicBezTo>
                  <a:pt x="1016" y="168"/>
                  <a:pt x="1200" y="144"/>
                  <a:pt x="1248" y="152"/>
                </a:cubicBezTo>
                <a:cubicBezTo>
                  <a:pt x="1296" y="160"/>
                  <a:pt x="1264" y="168"/>
                  <a:pt x="1248" y="200"/>
                </a:cubicBezTo>
                <a:cubicBezTo>
                  <a:pt x="1232" y="232"/>
                  <a:pt x="1168" y="312"/>
                  <a:pt x="1152" y="344"/>
                </a:cubicBezTo>
                <a:cubicBezTo>
                  <a:pt x="1136" y="376"/>
                  <a:pt x="1112" y="368"/>
                  <a:pt x="1152" y="392"/>
                </a:cubicBezTo>
                <a:cubicBezTo>
                  <a:pt x="1192" y="416"/>
                  <a:pt x="1328" y="456"/>
                  <a:pt x="1392" y="488"/>
                </a:cubicBezTo>
                <a:cubicBezTo>
                  <a:pt x="1456" y="520"/>
                  <a:pt x="1504" y="568"/>
                  <a:pt x="1536" y="584"/>
                </a:cubicBezTo>
                <a:cubicBezTo>
                  <a:pt x="1568" y="600"/>
                  <a:pt x="1576" y="584"/>
                  <a:pt x="1584" y="584"/>
                </a:cubicBezTo>
              </a:path>
            </a:pathLst>
          </a:custGeom>
          <a:noFill/>
          <a:ln w="38100">
            <a:solidFill>
              <a:schemeClr val="bg1"/>
            </a:solidFill>
            <a:round/>
            <a:headEnd/>
            <a:tailEnd/>
          </a:ln>
        </p:spPr>
        <p:txBody>
          <a:bodyPr/>
          <a:lstStyle/>
          <a:p>
            <a:endParaRPr lang="en-US"/>
          </a:p>
        </p:txBody>
      </p:sp>
      <p:sp>
        <p:nvSpPr>
          <p:cNvPr id="56364" name="Text Box 44"/>
          <p:cNvSpPr txBox="1">
            <a:spLocks noChangeArrowheads="1"/>
          </p:cNvSpPr>
          <p:nvPr/>
        </p:nvSpPr>
        <p:spPr bwMode="auto">
          <a:xfrm>
            <a:off x="2362200" y="76200"/>
            <a:ext cx="1905000" cy="366713"/>
          </a:xfrm>
          <a:prstGeom prst="rect">
            <a:avLst/>
          </a:prstGeom>
          <a:solidFill>
            <a:schemeClr val="tx1"/>
          </a:solidFill>
          <a:ln w="9525" algn="ctr">
            <a:noFill/>
            <a:miter lim="800000"/>
            <a:headEnd/>
            <a:tailEnd/>
          </a:ln>
          <a:effectLst/>
        </p:spPr>
        <p:txBody>
          <a:bodyPr>
            <a:spAutoFit/>
          </a:bodyPr>
          <a:lstStyle/>
          <a:p>
            <a:pPr algn="ctr">
              <a:spcBef>
                <a:spcPct val="50000"/>
              </a:spcBef>
              <a:defRPr/>
            </a:pPr>
            <a:r>
              <a:rPr lang="en-US" sz="1800" b="1">
                <a:solidFill>
                  <a:srgbClr val="FF0000"/>
                </a:solidFill>
                <a:effectLst>
                  <a:outerShdw blurRad="38100" dist="38100" dir="2700000" algn="tl">
                    <a:srgbClr val="C0C0C0"/>
                  </a:outerShdw>
                </a:effectLst>
                <a:latin typeface="Arial"/>
              </a:rPr>
              <a:t>TRUNG QUỐC</a:t>
            </a:r>
          </a:p>
        </p:txBody>
      </p:sp>
      <p:sp>
        <p:nvSpPr>
          <p:cNvPr id="56365" name="Text Box 45"/>
          <p:cNvSpPr txBox="1">
            <a:spLocks noChangeArrowheads="1"/>
          </p:cNvSpPr>
          <p:nvPr/>
        </p:nvSpPr>
        <p:spPr bwMode="auto">
          <a:xfrm>
            <a:off x="304800" y="4648200"/>
            <a:ext cx="1981200" cy="366713"/>
          </a:xfrm>
          <a:prstGeom prst="rect">
            <a:avLst/>
          </a:prstGeom>
          <a:solidFill>
            <a:schemeClr val="tx1"/>
          </a:solidFill>
          <a:ln w="9525" algn="ctr">
            <a:noFill/>
            <a:miter lim="800000"/>
            <a:headEnd/>
            <a:tailEnd/>
          </a:ln>
          <a:effectLst/>
        </p:spPr>
        <p:txBody>
          <a:bodyPr>
            <a:spAutoFit/>
          </a:bodyPr>
          <a:lstStyle/>
          <a:p>
            <a:pPr algn="ctr">
              <a:spcBef>
                <a:spcPct val="50000"/>
              </a:spcBef>
              <a:defRPr/>
            </a:pPr>
            <a:r>
              <a:rPr lang="en-US" sz="1800" b="1">
                <a:solidFill>
                  <a:srgbClr val="FF0000"/>
                </a:solidFill>
                <a:effectLst>
                  <a:outerShdw blurRad="38100" dist="38100" dir="2700000" algn="tl">
                    <a:srgbClr val="C0C0C0"/>
                  </a:outerShdw>
                </a:effectLst>
                <a:latin typeface="Arial"/>
              </a:rPr>
              <a:t>CAM-PU-CHIA</a:t>
            </a:r>
          </a:p>
        </p:txBody>
      </p:sp>
      <p:sp>
        <p:nvSpPr>
          <p:cNvPr id="56366" name="Text Box 46"/>
          <p:cNvSpPr txBox="1">
            <a:spLocks noChangeArrowheads="1"/>
          </p:cNvSpPr>
          <p:nvPr/>
        </p:nvSpPr>
        <p:spPr bwMode="auto">
          <a:xfrm>
            <a:off x="76200" y="1600200"/>
            <a:ext cx="742950" cy="336550"/>
          </a:xfrm>
          <a:prstGeom prst="rect">
            <a:avLst/>
          </a:prstGeom>
          <a:solidFill>
            <a:schemeClr val="tx1"/>
          </a:solidFill>
          <a:ln w="9525" algn="ctr">
            <a:noFill/>
            <a:miter lim="800000"/>
            <a:headEnd/>
            <a:tailEnd/>
          </a:ln>
          <a:effectLst/>
        </p:spPr>
        <p:txBody>
          <a:bodyPr>
            <a:spAutoFit/>
          </a:bodyPr>
          <a:lstStyle/>
          <a:p>
            <a:pPr algn="ctr">
              <a:spcBef>
                <a:spcPct val="50000"/>
              </a:spcBef>
              <a:defRPr/>
            </a:pPr>
            <a:r>
              <a:rPr lang="en-US" sz="1600" b="1">
                <a:solidFill>
                  <a:srgbClr val="FF0000"/>
                </a:solidFill>
                <a:effectLst>
                  <a:outerShdw blurRad="38100" dist="38100" dir="2700000" algn="tl">
                    <a:srgbClr val="C0C0C0"/>
                  </a:outerShdw>
                </a:effectLst>
                <a:latin typeface="Arial"/>
              </a:rPr>
              <a:t>LÀO</a:t>
            </a:r>
          </a:p>
        </p:txBody>
      </p:sp>
      <p:sp>
        <p:nvSpPr>
          <p:cNvPr id="56367" name="Freeform 47"/>
          <p:cNvSpPr>
            <a:spLocks/>
          </p:cNvSpPr>
          <p:nvPr/>
        </p:nvSpPr>
        <p:spPr bwMode="auto">
          <a:xfrm>
            <a:off x="76200" y="304800"/>
            <a:ext cx="2400300" cy="3581400"/>
          </a:xfrm>
          <a:custGeom>
            <a:avLst/>
            <a:gdLst>
              <a:gd name="T0" fmla="*/ 0 w 1512"/>
              <a:gd name="T1" fmla="*/ 0 h 2256"/>
              <a:gd name="T2" fmla="*/ 228600 w 1512"/>
              <a:gd name="T3" fmla="*/ 304800 h 2256"/>
              <a:gd name="T4" fmla="*/ 381000 w 1512"/>
              <a:gd name="T5" fmla="*/ 304800 h 2256"/>
              <a:gd name="T6" fmla="*/ 304800 w 1512"/>
              <a:gd name="T7" fmla="*/ 457200 h 2256"/>
              <a:gd name="T8" fmla="*/ 381000 w 1512"/>
              <a:gd name="T9" fmla="*/ 609600 h 2256"/>
              <a:gd name="T10" fmla="*/ 609600 w 1512"/>
              <a:gd name="T11" fmla="*/ 762000 h 2256"/>
              <a:gd name="T12" fmla="*/ 762000 w 1512"/>
              <a:gd name="T13" fmla="*/ 762000 h 2256"/>
              <a:gd name="T14" fmla="*/ 838200 w 1512"/>
              <a:gd name="T15" fmla="*/ 685800 h 2256"/>
              <a:gd name="T16" fmla="*/ 990600 w 1512"/>
              <a:gd name="T17" fmla="*/ 762000 h 2256"/>
              <a:gd name="T18" fmla="*/ 1066800 w 1512"/>
              <a:gd name="T19" fmla="*/ 838200 h 2256"/>
              <a:gd name="T20" fmla="*/ 990600 w 1512"/>
              <a:gd name="T21" fmla="*/ 914400 h 2256"/>
              <a:gd name="T22" fmla="*/ 1219200 w 1512"/>
              <a:gd name="T23" fmla="*/ 990600 h 2256"/>
              <a:gd name="T24" fmla="*/ 1219200 w 1512"/>
              <a:gd name="T25" fmla="*/ 1066800 h 2256"/>
              <a:gd name="T26" fmla="*/ 1066800 w 1512"/>
              <a:gd name="T27" fmla="*/ 1219200 h 2256"/>
              <a:gd name="T28" fmla="*/ 1066800 w 1512"/>
              <a:gd name="T29" fmla="*/ 1295400 h 2256"/>
              <a:gd name="T30" fmla="*/ 838200 w 1512"/>
              <a:gd name="T31" fmla="*/ 1219200 h 2256"/>
              <a:gd name="T32" fmla="*/ 685800 w 1512"/>
              <a:gd name="T33" fmla="*/ 1295400 h 2256"/>
              <a:gd name="T34" fmla="*/ 762000 w 1512"/>
              <a:gd name="T35" fmla="*/ 1295400 h 2256"/>
              <a:gd name="T36" fmla="*/ 762000 w 1512"/>
              <a:gd name="T37" fmla="*/ 1447800 h 2256"/>
              <a:gd name="T38" fmla="*/ 1371600 w 1512"/>
              <a:gd name="T39" fmla="*/ 1752600 h 2256"/>
              <a:gd name="T40" fmla="*/ 1219200 w 1512"/>
              <a:gd name="T41" fmla="*/ 1828800 h 2256"/>
              <a:gd name="T42" fmla="*/ 1524000 w 1512"/>
              <a:gd name="T43" fmla="*/ 2057400 h 2256"/>
              <a:gd name="T44" fmla="*/ 1447800 w 1512"/>
              <a:gd name="T45" fmla="*/ 2057400 h 2256"/>
              <a:gd name="T46" fmla="*/ 1600200 w 1512"/>
              <a:gd name="T47" fmla="*/ 2438400 h 2256"/>
              <a:gd name="T48" fmla="*/ 1752600 w 1512"/>
              <a:gd name="T49" fmla="*/ 2438400 h 2256"/>
              <a:gd name="T50" fmla="*/ 1828800 w 1512"/>
              <a:gd name="T51" fmla="*/ 2438400 h 2256"/>
              <a:gd name="T52" fmla="*/ 1905000 w 1512"/>
              <a:gd name="T53" fmla="*/ 2819400 h 2256"/>
              <a:gd name="T54" fmla="*/ 1981200 w 1512"/>
              <a:gd name="T55" fmla="*/ 2743200 h 2256"/>
              <a:gd name="T56" fmla="*/ 2286000 w 1512"/>
              <a:gd name="T57" fmla="*/ 2971800 h 2256"/>
              <a:gd name="T58" fmla="*/ 2286000 w 1512"/>
              <a:gd name="T59" fmla="*/ 3048000 h 2256"/>
              <a:gd name="T60" fmla="*/ 2133600 w 1512"/>
              <a:gd name="T61" fmla="*/ 3124200 h 2256"/>
              <a:gd name="T62" fmla="*/ 2133600 w 1512"/>
              <a:gd name="T63" fmla="*/ 3200400 h 2256"/>
              <a:gd name="T64" fmla="*/ 2362200 w 1512"/>
              <a:gd name="T65" fmla="*/ 3200400 h 2256"/>
              <a:gd name="T66" fmla="*/ 2362200 w 1512"/>
              <a:gd name="T67" fmla="*/ 3276600 h 2256"/>
              <a:gd name="T68" fmla="*/ 2286000 w 1512"/>
              <a:gd name="T69" fmla="*/ 3429000 h 2256"/>
              <a:gd name="T70" fmla="*/ 2286000 w 1512"/>
              <a:gd name="T71" fmla="*/ 3581400 h 2256"/>
              <a:gd name="T72" fmla="*/ 2286000 w 1512"/>
              <a:gd name="T73" fmla="*/ 3429000 h 2256"/>
              <a:gd name="T74" fmla="*/ 2286000 w 1512"/>
              <a:gd name="T75" fmla="*/ 3352800 h 2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12"/>
              <a:gd name="T115" fmla="*/ 0 h 2256"/>
              <a:gd name="T116" fmla="*/ 1512 w 1512"/>
              <a:gd name="T117" fmla="*/ 2256 h 2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12" h="2256">
                <a:moveTo>
                  <a:pt x="0" y="0"/>
                </a:moveTo>
                <a:cubicBezTo>
                  <a:pt x="52" y="80"/>
                  <a:pt x="104" y="160"/>
                  <a:pt x="144" y="192"/>
                </a:cubicBezTo>
                <a:cubicBezTo>
                  <a:pt x="184" y="224"/>
                  <a:pt x="232" y="176"/>
                  <a:pt x="240" y="192"/>
                </a:cubicBezTo>
                <a:cubicBezTo>
                  <a:pt x="248" y="208"/>
                  <a:pt x="192" y="256"/>
                  <a:pt x="192" y="288"/>
                </a:cubicBezTo>
                <a:cubicBezTo>
                  <a:pt x="192" y="320"/>
                  <a:pt x="208" y="352"/>
                  <a:pt x="240" y="384"/>
                </a:cubicBezTo>
                <a:cubicBezTo>
                  <a:pt x="272" y="416"/>
                  <a:pt x="344" y="464"/>
                  <a:pt x="384" y="480"/>
                </a:cubicBezTo>
                <a:cubicBezTo>
                  <a:pt x="424" y="496"/>
                  <a:pt x="456" y="488"/>
                  <a:pt x="480" y="480"/>
                </a:cubicBezTo>
                <a:cubicBezTo>
                  <a:pt x="504" y="472"/>
                  <a:pt x="504" y="432"/>
                  <a:pt x="528" y="432"/>
                </a:cubicBezTo>
                <a:cubicBezTo>
                  <a:pt x="552" y="432"/>
                  <a:pt x="600" y="464"/>
                  <a:pt x="624" y="480"/>
                </a:cubicBezTo>
                <a:cubicBezTo>
                  <a:pt x="648" y="496"/>
                  <a:pt x="672" y="512"/>
                  <a:pt x="672" y="528"/>
                </a:cubicBezTo>
                <a:cubicBezTo>
                  <a:pt x="672" y="544"/>
                  <a:pt x="608" y="560"/>
                  <a:pt x="624" y="576"/>
                </a:cubicBezTo>
                <a:cubicBezTo>
                  <a:pt x="640" y="592"/>
                  <a:pt x="744" y="608"/>
                  <a:pt x="768" y="624"/>
                </a:cubicBezTo>
                <a:cubicBezTo>
                  <a:pt x="792" y="640"/>
                  <a:pt x="784" y="648"/>
                  <a:pt x="768" y="672"/>
                </a:cubicBezTo>
                <a:cubicBezTo>
                  <a:pt x="752" y="696"/>
                  <a:pt x="688" y="744"/>
                  <a:pt x="672" y="768"/>
                </a:cubicBezTo>
                <a:cubicBezTo>
                  <a:pt x="656" y="792"/>
                  <a:pt x="696" y="816"/>
                  <a:pt x="672" y="816"/>
                </a:cubicBezTo>
                <a:cubicBezTo>
                  <a:pt x="648" y="816"/>
                  <a:pt x="568" y="768"/>
                  <a:pt x="528" y="768"/>
                </a:cubicBezTo>
                <a:cubicBezTo>
                  <a:pt x="488" y="768"/>
                  <a:pt x="440" y="808"/>
                  <a:pt x="432" y="816"/>
                </a:cubicBezTo>
                <a:cubicBezTo>
                  <a:pt x="424" y="824"/>
                  <a:pt x="472" y="800"/>
                  <a:pt x="480" y="816"/>
                </a:cubicBezTo>
                <a:cubicBezTo>
                  <a:pt x="488" y="832"/>
                  <a:pt x="416" y="864"/>
                  <a:pt x="480" y="912"/>
                </a:cubicBezTo>
                <a:cubicBezTo>
                  <a:pt x="544" y="960"/>
                  <a:pt x="816" y="1064"/>
                  <a:pt x="864" y="1104"/>
                </a:cubicBezTo>
                <a:cubicBezTo>
                  <a:pt x="912" y="1144"/>
                  <a:pt x="752" y="1120"/>
                  <a:pt x="768" y="1152"/>
                </a:cubicBezTo>
                <a:cubicBezTo>
                  <a:pt x="784" y="1184"/>
                  <a:pt x="936" y="1272"/>
                  <a:pt x="960" y="1296"/>
                </a:cubicBezTo>
                <a:cubicBezTo>
                  <a:pt x="984" y="1320"/>
                  <a:pt x="904" y="1256"/>
                  <a:pt x="912" y="1296"/>
                </a:cubicBezTo>
                <a:cubicBezTo>
                  <a:pt x="920" y="1336"/>
                  <a:pt x="976" y="1496"/>
                  <a:pt x="1008" y="1536"/>
                </a:cubicBezTo>
                <a:cubicBezTo>
                  <a:pt x="1040" y="1576"/>
                  <a:pt x="1080" y="1536"/>
                  <a:pt x="1104" y="1536"/>
                </a:cubicBezTo>
                <a:cubicBezTo>
                  <a:pt x="1128" y="1536"/>
                  <a:pt x="1136" y="1496"/>
                  <a:pt x="1152" y="1536"/>
                </a:cubicBezTo>
                <a:cubicBezTo>
                  <a:pt x="1168" y="1576"/>
                  <a:pt x="1184" y="1744"/>
                  <a:pt x="1200" y="1776"/>
                </a:cubicBezTo>
                <a:cubicBezTo>
                  <a:pt x="1216" y="1808"/>
                  <a:pt x="1208" y="1712"/>
                  <a:pt x="1248" y="1728"/>
                </a:cubicBezTo>
                <a:cubicBezTo>
                  <a:pt x="1288" y="1744"/>
                  <a:pt x="1408" y="1840"/>
                  <a:pt x="1440" y="1872"/>
                </a:cubicBezTo>
                <a:cubicBezTo>
                  <a:pt x="1472" y="1904"/>
                  <a:pt x="1456" y="1904"/>
                  <a:pt x="1440" y="1920"/>
                </a:cubicBezTo>
                <a:cubicBezTo>
                  <a:pt x="1424" y="1936"/>
                  <a:pt x="1360" y="1952"/>
                  <a:pt x="1344" y="1968"/>
                </a:cubicBezTo>
                <a:cubicBezTo>
                  <a:pt x="1328" y="1984"/>
                  <a:pt x="1320" y="2008"/>
                  <a:pt x="1344" y="2016"/>
                </a:cubicBezTo>
                <a:cubicBezTo>
                  <a:pt x="1368" y="2024"/>
                  <a:pt x="1464" y="2008"/>
                  <a:pt x="1488" y="2016"/>
                </a:cubicBezTo>
                <a:cubicBezTo>
                  <a:pt x="1512" y="2024"/>
                  <a:pt x="1496" y="2040"/>
                  <a:pt x="1488" y="2064"/>
                </a:cubicBezTo>
                <a:cubicBezTo>
                  <a:pt x="1480" y="2088"/>
                  <a:pt x="1448" y="2128"/>
                  <a:pt x="1440" y="2160"/>
                </a:cubicBezTo>
                <a:cubicBezTo>
                  <a:pt x="1432" y="2192"/>
                  <a:pt x="1440" y="2256"/>
                  <a:pt x="1440" y="2256"/>
                </a:cubicBezTo>
                <a:cubicBezTo>
                  <a:pt x="1440" y="2256"/>
                  <a:pt x="1440" y="2184"/>
                  <a:pt x="1440" y="2160"/>
                </a:cubicBezTo>
                <a:cubicBezTo>
                  <a:pt x="1440" y="2136"/>
                  <a:pt x="1440" y="2124"/>
                  <a:pt x="1440" y="2112"/>
                </a:cubicBezTo>
              </a:path>
            </a:pathLst>
          </a:custGeom>
          <a:noFill/>
          <a:ln w="57150">
            <a:solidFill>
              <a:srgbClr val="008000"/>
            </a:solidFill>
            <a:round/>
            <a:headEnd/>
            <a:tailEnd/>
          </a:ln>
        </p:spPr>
        <p:txBody>
          <a:bodyPr/>
          <a:lstStyle/>
          <a:p>
            <a:endParaRPr lang="en-US"/>
          </a:p>
        </p:txBody>
      </p:sp>
      <p:sp>
        <p:nvSpPr>
          <p:cNvPr id="56368" name="Freeform 48"/>
          <p:cNvSpPr>
            <a:spLocks/>
          </p:cNvSpPr>
          <p:nvPr/>
        </p:nvSpPr>
        <p:spPr bwMode="auto">
          <a:xfrm>
            <a:off x="889000" y="3733800"/>
            <a:ext cx="1638300" cy="2209800"/>
          </a:xfrm>
          <a:custGeom>
            <a:avLst/>
            <a:gdLst>
              <a:gd name="T0" fmla="*/ 1473200 w 1032"/>
              <a:gd name="T1" fmla="*/ 0 h 1392"/>
              <a:gd name="T2" fmla="*/ 1473200 w 1032"/>
              <a:gd name="T3" fmla="*/ 304800 h 1392"/>
              <a:gd name="T4" fmla="*/ 1397000 w 1032"/>
              <a:gd name="T5" fmla="*/ 457200 h 1392"/>
              <a:gd name="T6" fmla="*/ 1549400 w 1032"/>
              <a:gd name="T7" fmla="*/ 762000 h 1392"/>
              <a:gd name="T8" fmla="*/ 1549400 w 1032"/>
              <a:gd name="T9" fmla="*/ 838200 h 1392"/>
              <a:gd name="T10" fmla="*/ 1473200 w 1032"/>
              <a:gd name="T11" fmla="*/ 914400 h 1392"/>
              <a:gd name="T12" fmla="*/ 1625600 w 1032"/>
              <a:gd name="T13" fmla="*/ 1219200 h 1392"/>
              <a:gd name="T14" fmla="*/ 1549400 w 1032"/>
              <a:gd name="T15" fmla="*/ 1219200 h 1392"/>
              <a:gd name="T16" fmla="*/ 1397000 w 1032"/>
              <a:gd name="T17" fmla="*/ 1219200 h 1392"/>
              <a:gd name="T18" fmla="*/ 1320800 w 1032"/>
              <a:gd name="T19" fmla="*/ 1295400 h 1392"/>
              <a:gd name="T20" fmla="*/ 1168400 w 1032"/>
              <a:gd name="T21" fmla="*/ 1295400 h 1392"/>
              <a:gd name="T22" fmla="*/ 939800 w 1032"/>
              <a:gd name="T23" fmla="*/ 1447800 h 1392"/>
              <a:gd name="T24" fmla="*/ 1016000 w 1032"/>
              <a:gd name="T25" fmla="*/ 1600200 h 1392"/>
              <a:gd name="T26" fmla="*/ 635000 w 1032"/>
              <a:gd name="T27" fmla="*/ 1447800 h 1392"/>
              <a:gd name="T28" fmla="*/ 635000 w 1032"/>
              <a:gd name="T29" fmla="*/ 1524000 h 1392"/>
              <a:gd name="T30" fmla="*/ 1016000 w 1032"/>
              <a:gd name="T31" fmla="*/ 1905000 h 1392"/>
              <a:gd name="T32" fmla="*/ 939800 w 1032"/>
              <a:gd name="T33" fmla="*/ 1981200 h 1392"/>
              <a:gd name="T34" fmla="*/ 787400 w 1032"/>
              <a:gd name="T35" fmla="*/ 1828800 h 1392"/>
              <a:gd name="T36" fmla="*/ 635000 w 1032"/>
              <a:gd name="T37" fmla="*/ 1828800 h 1392"/>
              <a:gd name="T38" fmla="*/ 177800 w 1032"/>
              <a:gd name="T39" fmla="*/ 2133600 h 1392"/>
              <a:gd name="T40" fmla="*/ 25400 w 1032"/>
              <a:gd name="T41" fmla="*/ 2133600 h 1392"/>
              <a:gd name="T42" fmla="*/ 25400 w 1032"/>
              <a:gd name="T43" fmla="*/ 2209800 h 1392"/>
              <a:gd name="T44" fmla="*/ 25400 w 1032"/>
              <a:gd name="T45" fmla="*/ 2133600 h 13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2"/>
              <a:gd name="T70" fmla="*/ 0 h 1392"/>
              <a:gd name="T71" fmla="*/ 1032 w 1032"/>
              <a:gd name="T72" fmla="*/ 1392 h 13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2" h="1392">
                <a:moveTo>
                  <a:pt x="928" y="0"/>
                </a:moveTo>
                <a:cubicBezTo>
                  <a:pt x="932" y="72"/>
                  <a:pt x="936" y="144"/>
                  <a:pt x="928" y="192"/>
                </a:cubicBezTo>
                <a:cubicBezTo>
                  <a:pt x="920" y="240"/>
                  <a:pt x="872" y="240"/>
                  <a:pt x="880" y="288"/>
                </a:cubicBezTo>
                <a:cubicBezTo>
                  <a:pt x="888" y="336"/>
                  <a:pt x="960" y="440"/>
                  <a:pt x="976" y="480"/>
                </a:cubicBezTo>
                <a:cubicBezTo>
                  <a:pt x="992" y="520"/>
                  <a:pt x="984" y="512"/>
                  <a:pt x="976" y="528"/>
                </a:cubicBezTo>
                <a:cubicBezTo>
                  <a:pt x="968" y="544"/>
                  <a:pt x="920" y="536"/>
                  <a:pt x="928" y="576"/>
                </a:cubicBezTo>
                <a:cubicBezTo>
                  <a:pt x="936" y="616"/>
                  <a:pt x="1016" y="736"/>
                  <a:pt x="1024" y="768"/>
                </a:cubicBezTo>
                <a:cubicBezTo>
                  <a:pt x="1032" y="800"/>
                  <a:pt x="1000" y="768"/>
                  <a:pt x="976" y="768"/>
                </a:cubicBezTo>
                <a:cubicBezTo>
                  <a:pt x="952" y="768"/>
                  <a:pt x="904" y="760"/>
                  <a:pt x="880" y="768"/>
                </a:cubicBezTo>
                <a:cubicBezTo>
                  <a:pt x="856" y="776"/>
                  <a:pt x="856" y="808"/>
                  <a:pt x="832" y="816"/>
                </a:cubicBezTo>
                <a:cubicBezTo>
                  <a:pt x="808" y="824"/>
                  <a:pt x="776" y="800"/>
                  <a:pt x="736" y="816"/>
                </a:cubicBezTo>
                <a:cubicBezTo>
                  <a:pt x="696" y="832"/>
                  <a:pt x="608" y="880"/>
                  <a:pt x="592" y="912"/>
                </a:cubicBezTo>
                <a:cubicBezTo>
                  <a:pt x="576" y="944"/>
                  <a:pt x="672" y="1008"/>
                  <a:pt x="640" y="1008"/>
                </a:cubicBezTo>
                <a:cubicBezTo>
                  <a:pt x="608" y="1008"/>
                  <a:pt x="440" y="920"/>
                  <a:pt x="400" y="912"/>
                </a:cubicBezTo>
                <a:cubicBezTo>
                  <a:pt x="360" y="904"/>
                  <a:pt x="360" y="912"/>
                  <a:pt x="400" y="960"/>
                </a:cubicBezTo>
                <a:cubicBezTo>
                  <a:pt x="440" y="1008"/>
                  <a:pt x="608" y="1152"/>
                  <a:pt x="640" y="1200"/>
                </a:cubicBezTo>
                <a:cubicBezTo>
                  <a:pt x="672" y="1248"/>
                  <a:pt x="616" y="1256"/>
                  <a:pt x="592" y="1248"/>
                </a:cubicBezTo>
                <a:cubicBezTo>
                  <a:pt x="568" y="1240"/>
                  <a:pt x="528" y="1168"/>
                  <a:pt x="496" y="1152"/>
                </a:cubicBezTo>
                <a:cubicBezTo>
                  <a:pt x="464" y="1136"/>
                  <a:pt x="464" y="1120"/>
                  <a:pt x="400" y="1152"/>
                </a:cubicBezTo>
                <a:cubicBezTo>
                  <a:pt x="336" y="1184"/>
                  <a:pt x="176" y="1312"/>
                  <a:pt x="112" y="1344"/>
                </a:cubicBezTo>
                <a:cubicBezTo>
                  <a:pt x="48" y="1376"/>
                  <a:pt x="32" y="1336"/>
                  <a:pt x="16" y="1344"/>
                </a:cubicBezTo>
                <a:cubicBezTo>
                  <a:pt x="0" y="1352"/>
                  <a:pt x="16" y="1392"/>
                  <a:pt x="16" y="1392"/>
                </a:cubicBezTo>
                <a:cubicBezTo>
                  <a:pt x="16" y="1392"/>
                  <a:pt x="16" y="1368"/>
                  <a:pt x="16" y="1344"/>
                </a:cubicBezTo>
              </a:path>
            </a:pathLst>
          </a:custGeom>
          <a:noFill/>
          <a:ln w="5715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6324"/>
                                        </p:tgtEl>
                                        <p:attrNameLst>
                                          <p:attrName>style.visibility</p:attrName>
                                        </p:attrNameLst>
                                      </p:cBhvr>
                                      <p:to>
                                        <p:strVal val="visible"/>
                                      </p:to>
                                    </p:set>
                                    <p:anim calcmode="discrete" valueType="clr">
                                      <p:cBhvr override="childStyle">
                                        <p:cTn id="7" dur="80"/>
                                        <p:tgtEl>
                                          <p:spTgt spid="563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24"/>
                                        </p:tgtEl>
                                        <p:attrNameLst>
                                          <p:attrName>fillcolor</p:attrName>
                                        </p:attrNameLst>
                                      </p:cBhvr>
                                      <p:tavLst>
                                        <p:tav tm="0">
                                          <p:val>
                                            <p:clrVal>
                                              <a:schemeClr val="accent2"/>
                                            </p:clrVal>
                                          </p:val>
                                        </p:tav>
                                        <p:tav tm="50000">
                                          <p:val>
                                            <p:clrVal>
                                              <a:schemeClr val="hlink"/>
                                            </p:clrVal>
                                          </p:val>
                                        </p:tav>
                                      </p:tavLst>
                                    </p:anim>
                                    <p:set>
                                      <p:cBhvr>
                                        <p:cTn id="9" dur="80"/>
                                        <p:tgtEl>
                                          <p:spTgt spid="5632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6354"/>
                                        </p:tgtEl>
                                        <p:attrNameLst>
                                          <p:attrName>style.visibility</p:attrName>
                                        </p:attrNameLst>
                                      </p:cBhvr>
                                      <p:to>
                                        <p:strVal val="visible"/>
                                      </p:to>
                                    </p:set>
                                    <p:anim calcmode="discrete" valueType="clr">
                                      <p:cBhvr override="childStyle">
                                        <p:cTn id="14" dur="80"/>
                                        <p:tgtEl>
                                          <p:spTgt spid="5635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6354"/>
                                        </p:tgtEl>
                                        <p:attrNameLst>
                                          <p:attrName>fillcolor</p:attrName>
                                        </p:attrNameLst>
                                      </p:cBhvr>
                                      <p:tavLst>
                                        <p:tav tm="0">
                                          <p:val>
                                            <p:clrVal>
                                              <a:schemeClr val="accent2"/>
                                            </p:clrVal>
                                          </p:val>
                                        </p:tav>
                                        <p:tav tm="50000">
                                          <p:val>
                                            <p:clrVal>
                                              <a:schemeClr val="hlink"/>
                                            </p:clrVal>
                                          </p:val>
                                        </p:tav>
                                      </p:tavLst>
                                    </p:anim>
                                    <p:set>
                                      <p:cBhvr>
                                        <p:cTn id="16" dur="80"/>
                                        <p:tgtEl>
                                          <p:spTgt spid="5635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6329"/>
                                        </p:tgtEl>
                                        <p:attrNameLst>
                                          <p:attrName>style.visibility</p:attrName>
                                        </p:attrNameLst>
                                      </p:cBhvr>
                                      <p:to>
                                        <p:strVal val="visible"/>
                                      </p:to>
                                    </p:set>
                                    <p:animEffect transition="in" filter="blinds(horizontal)">
                                      <p:cBhvr>
                                        <p:cTn id="21" dur="500"/>
                                        <p:tgtEl>
                                          <p:spTgt spid="5632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6353"/>
                                        </p:tgtEl>
                                        <p:attrNameLst>
                                          <p:attrName>style.visibility</p:attrName>
                                        </p:attrNameLst>
                                      </p:cBhvr>
                                      <p:to>
                                        <p:strVal val="visible"/>
                                      </p:to>
                                    </p:set>
                                    <p:animEffect transition="in" filter="blinds(horizontal)">
                                      <p:cBhvr>
                                        <p:cTn id="24" dur="500"/>
                                        <p:tgtEl>
                                          <p:spTgt spid="5635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6338"/>
                                        </p:tgtEl>
                                        <p:attrNameLst>
                                          <p:attrName>style.visibility</p:attrName>
                                        </p:attrNameLst>
                                      </p:cBhvr>
                                      <p:to>
                                        <p:strVal val="visible"/>
                                      </p:to>
                                    </p:set>
                                    <p:animEffect transition="in" filter="blinds(horizontal)">
                                      <p:cBhvr>
                                        <p:cTn id="27" dur="500"/>
                                        <p:tgtEl>
                                          <p:spTgt spid="563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xit" presetSubtype="4" fill="hold" grpId="1" nodeType="clickEffect">
                                  <p:stCondLst>
                                    <p:cond delay="0"/>
                                  </p:stCondLst>
                                  <p:childTnLst>
                                    <p:anim calcmode="lin" valueType="num">
                                      <p:cBhvr additive="base">
                                        <p:cTn id="31" dur="500"/>
                                        <p:tgtEl>
                                          <p:spTgt spid="56329"/>
                                        </p:tgtEl>
                                        <p:attrNameLst>
                                          <p:attrName>ppt_x</p:attrName>
                                        </p:attrNameLst>
                                      </p:cBhvr>
                                      <p:tavLst>
                                        <p:tav tm="0">
                                          <p:val>
                                            <p:strVal val="ppt_x"/>
                                          </p:val>
                                        </p:tav>
                                        <p:tav tm="100000">
                                          <p:val>
                                            <p:strVal val="ppt_x"/>
                                          </p:val>
                                        </p:tav>
                                      </p:tavLst>
                                    </p:anim>
                                    <p:anim calcmode="lin" valueType="num">
                                      <p:cBhvr additive="base">
                                        <p:cTn id="32" dur="500"/>
                                        <p:tgtEl>
                                          <p:spTgt spid="56329"/>
                                        </p:tgtEl>
                                        <p:attrNameLst>
                                          <p:attrName>ppt_y</p:attrName>
                                        </p:attrNameLst>
                                      </p:cBhvr>
                                      <p:tavLst>
                                        <p:tav tm="0">
                                          <p:val>
                                            <p:strVal val="ppt_y"/>
                                          </p:val>
                                        </p:tav>
                                        <p:tav tm="100000">
                                          <p:val>
                                            <p:strVal val="1+ppt_h/2"/>
                                          </p:val>
                                        </p:tav>
                                      </p:tavLst>
                                    </p:anim>
                                    <p:set>
                                      <p:cBhvr>
                                        <p:cTn id="33" dur="1" fill="hold">
                                          <p:stCondLst>
                                            <p:cond delay="499"/>
                                          </p:stCondLst>
                                        </p:cTn>
                                        <p:tgtEl>
                                          <p:spTgt spid="56329"/>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500"/>
                                        <p:tgtEl>
                                          <p:spTgt spid="56353"/>
                                        </p:tgtEl>
                                        <p:attrNameLst>
                                          <p:attrName>ppt_x</p:attrName>
                                        </p:attrNameLst>
                                      </p:cBhvr>
                                      <p:tavLst>
                                        <p:tav tm="0">
                                          <p:val>
                                            <p:strVal val="ppt_x"/>
                                          </p:val>
                                        </p:tav>
                                        <p:tav tm="100000">
                                          <p:val>
                                            <p:strVal val="ppt_x"/>
                                          </p:val>
                                        </p:tav>
                                      </p:tavLst>
                                    </p:anim>
                                    <p:anim calcmode="lin" valueType="num">
                                      <p:cBhvr additive="base">
                                        <p:cTn id="36" dur="500"/>
                                        <p:tgtEl>
                                          <p:spTgt spid="56353"/>
                                        </p:tgtEl>
                                        <p:attrNameLst>
                                          <p:attrName>ppt_y</p:attrName>
                                        </p:attrNameLst>
                                      </p:cBhvr>
                                      <p:tavLst>
                                        <p:tav tm="0">
                                          <p:val>
                                            <p:strVal val="ppt_y"/>
                                          </p:val>
                                        </p:tav>
                                        <p:tav tm="100000">
                                          <p:val>
                                            <p:strVal val="1+ppt_h/2"/>
                                          </p:val>
                                        </p:tav>
                                      </p:tavLst>
                                    </p:anim>
                                    <p:set>
                                      <p:cBhvr>
                                        <p:cTn id="37" dur="1" fill="hold">
                                          <p:stCondLst>
                                            <p:cond delay="499"/>
                                          </p:stCondLst>
                                        </p:cTn>
                                        <p:tgtEl>
                                          <p:spTgt spid="56353"/>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500"/>
                                        <p:tgtEl>
                                          <p:spTgt spid="56338"/>
                                        </p:tgtEl>
                                        <p:attrNameLst>
                                          <p:attrName>ppt_x</p:attrName>
                                        </p:attrNameLst>
                                      </p:cBhvr>
                                      <p:tavLst>
                                        <p:tav tm="0">
                                          <p:val>
                                            <p:strVal val="ppt_x"/>
                                          </p:val>
                                        </p:tav>
                                        <p:tav tm="100000">
                                          <p:val>
                                            <p:strVal val="ppt_x"/>
                                          </p:val>
                                        </p:tav>
                                      </p:tavLst>
                                    </p:anim>
                                    <p:anim calcmode="lin" valueType="num">
                                      <p:cBhvr additive="base">
                                        <p:cTn id="40" dur="500"/>
                                        <p:tgtEl>
                                          <p:spTgt spid="56338"/>
                                        </p:tgtEl>
                                        <p:attrNameLst>
                                          <p:attrName>ppt_y</p:attrName>
                                        </p:attrNameLst>
                                      </p:cBhvr>
                                      <p:tavLst>
                                        <p:tav tm="0">
                                          <p:val>
                                            <p:strVal val="ppt_y"/>
                                          </p:val>
                                        </p:tav>
                                        <p:tav tm="100000">
                                          <p:val>
                                            <p:strVal val="1+ppt_h/2"/>
                                          </p:val>
                                        </p:tav>
                                      </p:tavLst>
                                    </p:anim>
                                    <p:set>
                                      <p:cBhvr>
                                        <p:cTn id="41" dur="1" fill="hold">
                                          <p:stCondLst>
                                            <p:cond delay="499"/>
                                          </p:stCondLst>
                                        </p:cTn>
                                        <p:tgtEl>
                                          <p:spTgt spid="56338"/>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56330"/>
                                        </p:tgtEl>
                                        <p:attrNameLst>
                                          <p:attrName>style.visibility</p:attrName>
                                        </p:attrNameLst>
                                      </p:cBhvr>
                                      <p:to>
                                        <p:strVal val="visible"/>
                                      </p:to>
                                    </p:set>
                                    <p:animEffect transition="in" filter="blinds(horizontal)">
                                      <p:cBhvr>
                                        <p:cTn id="46" dur="500"/>
                                        <p:tgtEl>
                                          <p:spTgt spid="5633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6344"/>
                                        </p:tgtEl>
                                        <p:attrNameLst>
                                          <p:attrName>style.visibility</p:attrName>
                                        </p:attrNameLst>
                                      </p:cBhvr>
                                      <p:to>
                                        <p:strVal val="visible"/>
                                      </p:to>
                                    </p:set>
                                    <p:animEffect transition="in" filter="blinds(horizontal)">
                                      <p:cBhvr>
                                        <p:cTn id="49" dur="500"/>
                                        <p:tgtEl>
                                          <p:spTgt spid="5634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6339"/>
                                        </p:tgtEl>
                                        <p:attrNameLst>
                                          <p:attrName>style.visibility</p:attrName>
                                        </p:attrNameLst>
                                      </p:cBhvr>
                                      <p:to>
                                        <p:strVal val="visible"/>
                                      </p:to>
                                    </p:set>
                                    <p:animEffect transition="in" filter="blinds(horizontal)">
                                      <p:cBhvr>
                                        <p:cTn id="52" dur="500"/>
                                        <p:tgtEl>
                                          <p:spTgt spid="563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xit" presetSubtype="4" fill="hold" grpId="1" nodeType="clickEffect">
                                  <p:stCondLst>
                                    <p:cond delay="0"/>
                                  </p:stCondLst>
                                  <p:childTnLst>
                                    <p:anim calcmode="lin" valueType="num">
                                      <p:cBhvr additive="base">
                                        <p:cTn id="56" dur="500"/>
                                        <p:tgtEl>
                                          <p:spTgt spid="56330"/>
                                        </p:tgtEl>
                                        <p:attrNameLst>
                                          <p:attrName>ppt_x</p:attrName>
                                        </p:attrNameLst>
                                      </p:cBhvr>
                                      <p:tavLst>
                                        <p:tav tm="0">
                                          <p:val>
                                            <p:strVal val="ppt_x"/>
                                          </p:val>
                                        </p:tav>
                                        <p:tav tm="100000">
                                          <p:val>
                                            <p:strVal val="ppt_x"/>
                                          </p:val>
                                        </p:tav>
                                      </p:tavLst>
                                    </p:anim>
                                    <p:anim calcmode="lin" valueType="num">
                                      <p:cBhvr additive="base">
                                        <p:cTn id="57" dur="500"/>
                                        <p:tgtEl>
                                          <p:spTgt spid="56330"/>
                                        </p:tgtEl>
                                        <p:attrNameLst>
                                          <p:attrName>ppt_y</p:attrName>
                                        </p:attrNameLst>
                                      </p:cBhvr>
                                      <p:tavLst>
                                        <p:tav tm="0">
                                          <p:val>
                                            <p:strVal val="ppt_y"/>
                                          </p:val>
                                        </p:tav>
                                        <p:tav tm="100000">
                                          <p:val>
                                            <p:strVal val="1+ppt_h/2"/>
                                          </p:val>
                                        </p:tav>
                                      </p:tavLst>
                                    </p:anim>
                                    <p:set>
                                      <p:cBhvr>
                                        <p:cTn id="58" dur="1" fill="hold">
                                          <p:stCondLst>
                                            <p:cond delay="499"/>
                                          </p:stCondLst>
                                        </p:cTn>
                                        <p:tgtEl>
                                          <p:spTgt spid="56330"/>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56344"/>
                                        </p:tgtEl>
                                        <p:attrNameLst>
                                          <p:attrName>ppt_x</p:attrName>
                                        </p:attrNameLst>
                                      </p:cBhvr>
                                      <p:tavLst>
                                        <p:tav tm="0">
                                          <p:val>
                                            <p:strVal val="ppt_x"/>
                                          </p:val>
                                        </p:tav>
                                        <p:tav tm="100000">
                                          <p:val>
                                            <p:strVal val="ppt_x"/>
                                          </p:val>
                                        </p:tav>
                                      </p:tavLst>
                                    </p:anim>
                                    <p:anim calcmode="lin" valueType="num">
                                      <p:cBhvr additive="base">
                                        <p:cTn id="61" dur="500"/>
                                        <p:tgtEl>
                                          <p:spTgt spid="56344"/>
                                        </p:tgtEl>
                                        <p:attrNameLst>
                                          <p:attrName>ppt_y</p:attrName>
                                        </p:attrNameLst>
                                      </p:cBhvr>
                                      <p:tavLst>
                                        <p:tav tm="0">
                                          <p:val>
                                            <p:strVal val="ppt_y"/>
                                          </p:val>
                                        </p:tav>
                                        <p:tav tm="100000">
                                          <p:val>
                                            <p:strVal val="1+ppt_h/2"/>
                                          </p:val>
                                        </p:tav>
                                      </p:tavLst>
                                    </p:anim>
                                    <p:set>
                                      <p:cBhvr>
                                        <p:cTn id="62" dur="1" fill="hold">
                                          <p:stCondLst>
                                            <p:cond delay="499"/>
                                          </p:stCondLst>
                                        </p:cTn>
                                        <p:tgtEl>
                                          <p:spTgt spid="56344"/>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56339"/>
                                        </p:tgtEl>
                                        <p:attrNameLst>
                                          <p:attrName>ppt_x</p:attrName>
                                        </p:attrNameLst>
                                      </p:cBhvr>
                                      <p:tavLst>
                                        <p:tav tm="0">
                                          <p:val>
                                            <p:strVal val="ppt_x"/>
                                          </p:val>
                                        </p:tav>
                                        <p:tav tm="100000">
                                          <p:val>
                                            <p:strVal val="ppt_x"/>
                                          </p:val>
                                        </p:tav>
                                      </p:tavLst>
                                    </p:anim>
                                    <p:anim calcmode="lin" valueType="num">
                                      <p:cBhvr additive="base">
                                        <p:cTn id="65" dur="500"/>
                                        <p:tgtEl>
                                          <p:spTgt spid="56339"/>
                                        </p:tgtEl>
                                        <p:attrNameLst>
                                          <p:attrName>ppt_y</p:attrName>
                                        </p:attrNameLst>
                                      </p:cBhvr>
                                      <p:tavLst>
                                        <p:tav tm="0">
                                          <p:val>
                                            <p:strVal val="ppt_y"/>
                                          </p:val>
                                        </p:tav>
                                        <p:tav tm="100000">
                                          <p:val>
                                            <p:strVal val="1+ppt_h/2"/>
                                          </p:val>
                                        </p:tav>
                                      </p:tavLst>
                                    </p:anim>
                                    <p:set>
                                      <p:cBhvr>
                                        <p:cTn id="66" dur="1" fill="hold">
                                          <p:stCondLst>
                                            <p:cond delay="499"/>
                                          </p:stCondLst>
                                        </p:cTn>
                                        <p:tgtEl>
                                          <p:spTgt spid="56339"/>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6335"/>
                                        </p:tgtEl>
                                        <p:attrNameLst>
                                          <p:attrName>style.visibility</p:attrName>
                                        </p:attrNameLst>
                                      </p:cBhvr>
                                      <p:to>
                                        <p:strVal val="visible"/>
                                      </p:to>
                                    </p:set>
                                    <p:animEffect transition="in" filter="blinds(horizontal)">
                                      <p:cBhvr>
                                        <p:cTn id="71" dur="500"/>
                                        <p:tgtEl>
                                          <p:spTgt spid="5633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6334"/>
                                        </p:tgtEl>
                                        <p:attrNameLst>
                                          <p:attrName>style.visibility</p:attrName>
                                        </p:attrNameLst>
                                      </p:cBhvr>
                                      <p:to>
                                        <p:strVal val="visible"/>
                                      </p:to>
                                    </p:set>
                                    <p:animEffect transition="in" filter="blinds(horizontal)">
                                      <p:cBhvr>
                                        <p:cTn id="74" dur="500"/>
                                        <p:tgtEl>
                                          <p:spTgt spid="56334"/>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56331"/>
                                        </p:tgtEl>
                                        <p:attrNameLst>
                                          <p:attrName>style.visibility</p:attrName>
                                        </p:attrNameLst>
                                      </p:cBhvr>
                                      <p:to>
                                        <p:strVal val="visible"/>
                                      </p:to>
                                    </p:set>
                                    <p:animEffect transition="in" filter="blinds(horizontal)">
                                      <p:cBhvr>
                                        <p:cTn id="77" dur="500"/>
                                        <p:tgtEl>
                                          <p:spTgt spid="56331"/>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6332"/>
                                        </p:tgtEl>
                                        <p:attrNameLst>
                                          <p:attrName>style.visibility</p:attrName>
                                        </p:attrNameLst>
                                      </p:cBhvr>
                                      <p:to>
                                        <p:strVal val="visible"/>
                                      </p:to>
                                    </p:set>
                                    <p:animEffect transition="in" filter="blinds(horizontal)">
                                      <p:cBhvr>
                                        <p:cTn id="80" dur="500"/>
                                        <p:tgtEl>
                                          <p:spTgt spid="56332"/>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56350"/>
                                        </p:tgtEl>
                                        <p:attrNameLst>
                                          <p:attrName>style.visibility</p:attrName>
                                        </p:attrNameLst>
                                      </p:cBhvr>
                                      <p:to>
                                        <p:strVal val="visible"/>
                                      </p:to>
                                    </p:set>
                                    <p:animEffect transition="in" filter="blinds(horizontal)">
                                      <p:cBhvr>
                                        <p:cTn id="83" dur="500"/>
                                        <p:tgtEl>
                                          <p:spTgt spid="56350"/>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56348"/>
                                        </p:tgtEl>
                                        <p:attrNameLst>
                                          <p:attrName>style.visibility</p:attrName>
                                        </p:attrNameLst>
                                      </p:cBhvr>
                                      <p:to>
                                        <p:strVal val="visible"/>
                                      </p:to>
                                    </p:set>
                                    <p:animEffect transition="in" filter="blinds(horizontal)">
                                      <p:cBhvr>
                                        <p:cTn id="86" dur="500"/>
                                        <p:tgtEl>
                                          <p:spTgt spid="56348"/>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56347"/>
                                        </p:tgtEl>
                                        <p:attrNameLst>
                                          <p:attrName>style.visibility</p:attrName>
                                        </p:attrNameLst>
                                      </p:cBhvr>
                                      <p:to>
                                        <p:strVal val="visible"/>
                                      </p:to>
                                    </p:set>
                                    <p:animEffect transition="in" filter="blinds(horizontal)">
                                      <p:cBhvr>
                                        <p:cTn id="89" dur="500"/>
                                        <p:tgtEl>
                                          <p:spTgt spid="5634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56349"/>
                                        </p:tgtEl>
                                        <p:attrNameLst>
                                          <p:attrName>style.visibility</p:attrName>
                                        </p:attrNameLst>
                                      </p:cBhvr>
                                      <p:to>
                                        <p:strVal val="visible"/>
                                      </p:to>
                                    </p:set>
                                    <p:animEffect transition="in" filter="blinds(horizontal)">
                                      <p:cBhvr>
                                        <p:cTn id="92" dur="500"/>
                                        <p:tgtEl>
                                          <p:spTgt spid="56349"/>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56340"/>
                                        </p:tgtEl>
                                        <p:attrNameLst>
                                          <p:attrName>style.visibility</p:attrName>
                                        </p:attrNameLst>
                                      </p:cBhvr>
                                      <p:to>
                                        <p:strVal val="visible"/>
                                      </p:to>
                                    </p:set>
                                    <p:animEffect transition="in" filter="blinds(horizontal)">
                                      <p:cBhvr>
                                        <p:cTn id="95" dur="500"/>
                                        <p:tgtEl>
                                          <p:spTgt spid="56340"/>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xit" presetSubtype="4" fill="hold" grpId="1" nodeType="clickEffect">
                                  <p:stCondLst>
                                    <p:cond delay="0"/>
                                  </p:stCondLst>
                                  <p:childTnLst>
                                    <p:anim calcmode="lin" valueType="num">
                                      <p:cBhvr additive="base">
                                        <p:cTn id="99" dur="500"/>
                                        <p:tgtEl>
                                          <p:spTgt spid="56335"/>
                                        </p:tgtEl>
                                        <p:attrNameLst>
                                          <p:attrName>ppt_x</p:attrName>
                                        </p:attrNameLst>
                                      </p:cBhvr>
                                      <p:tavLst>
                                        <p:tav tm="0">
                                          <p:val>
                                            <p:strVal val="ppt_x"/>
                                          </p:val>
                                        </p:tav>
                                        <p:tav tm="100000">
                                          <p:val>
                                            <p:strVal val="ppt_x"/>
                                          </p:val>
                                        </p:tav>
                                      </p:tavLst>
                                    </p:anim>
                                    <p:anim calcmode="lin" valueType="num">
                                      <p:cBhvr additive="base">
                                        <p:cTn id="100" dur="500"/>
                                        <p:tgtEl>
                                          <p:spTgt spid="56335"/>
                                        </p:tgtEl>
                                        <p:attrNameLst>
                                          <p:attrName>ppt_y</p:attrName>
                                        </p:attrNameLst>
                                      </p:cBhvr>
                                      <p:tavLst>
                                        <p:tav tm="0">
                                          <p:val>
                                            <p:strVal val="ppt_y"/>
                                          </p:val>
                                        </p:tav>
                                        <p:tav tm="100000">
                                          <p:val>
                                            <p:strVal val="1+ppt_h/2"/>
                                          </p:val>
                                        </p:tav>
                                      </p:tavLst>
                                    </p:anim>
                                    <p:set>
                                      <p:cBhvr>
                                        <p:cTn id="101" dur="1" fill="hold">
                                          <p:stCondLst>
                                            <p:cond delay="499"/>
                                          </p:stCondLst>
                                        </p:cTn>
                                        <p:tgtEl>
                                          <p:spTgt spid="56335"/>
                                        </p:tgtEl>
                                        <p:attrNameLst>
                                          <p:attrName>style.visibility</p:attrName>
                                        </p:attrNameLst>
                                      </p:cBhvr>
                                      <p:to>
                                        <p:strVal val="hidden"/>
                                      </p:to>
                                    </p:set>
                                  </p:childTnLst>
                                </p:cTn>
                              </p:par>
                              <p:par>
                                <p:cTn id="102" presetID="2" presetClass="exit" presetSubtype="4" fill="hold" grpId="1" nodeType="withEffect">
                                  <p:stCondLst>
                                    <p:cond delay="0"/>
                                  </p:stCondLst>
                                  <p:childTnLst>
                                    <p:anim calcmode="lin" valueType="num">
                                      <p:cBhvr additive="base">
                                        <p:cTn id="103" dur="500"/>
                                        <p:tgtEl>
                                          <p:spTgt spid="56334"/>
                                        </p:tgtEl>
                                        <p:attrNameLst>
                                          <p:attrName>ppt_x</p:attrName>
                                        </p:attrNameLst>
                                      </p:cBhvr>
                                      <p:tavLst>
                                        <p:tav tm="0">
                                          <p:val>
                                            <p:strVal val="ppt_x"/>
                                          </p:val>
                                        </p:tav>
                                        <p:tav tm="100000">
                                          <p:val>
                                            <p:strVal val="ppt_x"/>
                                          </p:val>
                                        </p:tav>
                                      </p:tavLst>
                                    </p:anim>
                                    <p:anim calcmode="lin" valueType="num">
                                      <p:cBhvr additive="base">
                                        <p:cTn id="104" dur="500"/>
                                        <p:tgtEl>
                                          <p:spTgt spid="56334"/>
                                        </p:tgtEl>
                                        <p:attrNameLst>
                                          <p:attrName>ppt_y</p:attrName>
                                        </p:attrNameLst>
                                      </p:cBhvr>
                                      <p:tavLst>
                                        <p:tav tm="0">
                                          <p:val>
                                            <p:strVal val="ppt_y"/>
                                          </p:val>
                                        </p:tav>
                                        <p:tav tm="100000">
                                          <p:val>
                                            <p:strVal val="1+ppt_h/2"/>
                                          </p:val>
                                        </p:tav>
                                      </p:tavLst>
                                    </p:anim>
                                    <p:set>
                                      <p:cBhvr>
                                        <p:cTn id="105" dur="1" fill="hold">
                                          <p:stCondLst>
                                            <p:cond delay="499"/>
                                          </p:stCondLst>
                                        </p:cTn>
                                        <p:tgtEl>
                                          <p:spTgt spid="56334"/>
                                        </p:tgtEl>
                                        <p:attrNameLst>
                                          <p:attrName>style.visibility</p:attrName>
                                        </p:attrNameLst>
                                      </p:cBhvr>
                                      <p:to>
                                        <p:strVal val="hidden"/>
                                      </p:to>
                                    </p:set>
                                  </p:childTnLst>
                                </p:cTn>
                              </p:par>
                              <p:par>
                                <p:cTn id="106" presetID="2" presetClass="exit" presetSubtype="4" fill="hold" grpId="1" nodeType="withEffect">
                                  <p:stCondLst>
                                    <p:cond delay="0"/>
                                  </p:stCondLst>
                                  <p:childTnLst>
                                    <p:anim calcmode="lin" valueType="num">
                                      <p:cBhvr additive="base">
                                        <p:cTn id="107" dur="500"/>
                                        <p:tgtEl>
                                          <p:spTgt spid="56331"/>
                                        </p:tgtEl>
                                        <p:attrNameLst>
                                          <p:attrName>ppt_x</p:attrName>
                                        </p:attrNameLst>
                                      </p:cBhvr>
                                      <p:tavLst>
                                        <p:tav tm="0">
                                          <p:val>
                                            <p:strVal val="ppt_x"/>
                                          </p:val>
                                        </p:tav>
                                        <p:tav tm="100000">
                                          <p:val>
                                            <p:strVal val="ppt_x"/>
                                          </p:val>
                                        </p:tav>
                                      </p:tavLst>
                                    </p:anim>
                                    <p:anim calcmode="lin" valueType="num">
                                      <p:cBhvr additive="base">
                                        <p:cTn id="108" dur="500"/>
                                        <p:tgtEl>
                                          <p:spTgt spid="56331"/>
                                        </p:tgtEl>
                                        <p:attrNameLst>
                                          <p:attrName>ppt_y</p:attrName>
                                        </p:attrNameLst>
                                      </p:cBhvr>
                                      <p:tavLst>
                                        <p:tav tm="0">
                                          <p:val>
                                            <p:strVal val="ppt_y"/>
                                          </p:val>
                                        </p:tav>
                                        <p:tav tm="100000">
                                          <p:val>
                                            <p:strVal val="1+ppt_h/2"/>
                                          </p:val>
                                        </p:tav>
                                      </p:tavLst>
                                    </p:anim>
                                    <p:set>
                                      <p:cBhvr>
                                        <p:cTn id="109" dur="1" fill="hold">
                                          <p:stCondLst>
                                            <p:cond delay="499"/>
                                          </p:stCondLst>
                                        </p:cTn>
                                        <p:tgtEl>
                                          <p:spTgt spid="56331"/>
                                        </p:tgtEl>
                                        <p:attrNameLst>
                                          <p:attrName>style.visibility</p:attrName>
                                        </p:attrNameLst>
                                      </p:cBhvr>
                                      <p:to>
                                        <p:strVal val="hidden"/>
                                      </p:to>
                                    </p:set>
                                  </p:childTnLst>
                                </p:cTn>
                              </p:par>
                              <p:par>
                                <p:cTn id="110" presetID="2" presetClass="exit" presetSubtype="4" fill="hold" grpId="1" nodeType="withEffect">
                                  <p:stCondLst>
                                    <p:cond delay="0"/>
                                  </p:stCondLst>
                                  <p:childTnLst>
                                    <p:anim calcmode="lin" valueType="num">
                                      <p:cBhvr additive="base">
                                        <p:cTn id="111" dur="500"/>
                                        <p:tgtEl>
                                          <p:spTgt spid="56332"/>
                                        </p:tgtEl>
                                        <p:attrNameLst>
                                          <p:attrName>ppt_x</p:attrName>
                                        </p:attrNameLst>
                                      </p:cBhvr>
                                      <p:tavLst>
                                        <p:tav tm="0">
                                          <p:val>
                                            <p:strVal val="ppt_x"/>
                                          </p:val>
                                        </p:tav>
                                        <p:tav tm="100000">
                                          <p:val>
                                            <p:strVal val="ppt_x"/>
                                          </p:val>
                                        </p:tav>
                                      </p:tavLst>
                                    </p:anim>
                                    <p:anim calcmode="lin" valueType="num">
                                      <p:cBhvr additive="base">
                                        <p:cTn id="112" dur="500"/>
                                        <p:tgtEl>
                                          <p:spTgt spid="56332"/>
                                        </p:tgtEl>
                                        <p:attrNameLst>
                                          <p:attrName>ppt_y</p:attrName>
                                        </p:attrNameLst>
                                      </p:cBhvr>
                                      <p:tavLst>
                                        <p:tav tm="0">
                                          <p:val>
                                            <p:strVal val="ppt_y"/>
                                          </p:val>
                                        </p:tav>
                                        <p:tav tm="100000">
                                          <p:val>
                                            <p:strVal val="1+ppt_h/2"/>
                                          </p:val>
                                        </p:tav>
                                      </p:tavLst>
                                    </p:anim>
                                    <p:set>
                                      <p:cBhvr>
                                        <p:cTn id="113" dur="1" fill="hold">
                                          <p:stCondLst>
                                            <p:cond delay="499"/>
                                          </p:stCondLst>
                                        </p:cTn>
                                        <p:tgtEl>
                                          <p:spTgt spid="56332"/>
                                        </p:tgtEl>
                                        <p:attrNameLst>
                                          <p:attrName>style.visibility</p:attrName>
                                        </p:attrNameLst>
                                      </p:cBhvr>
                                      <p:to>
                                        <p:strVal val="hidden"/>
                                      </p:to>
                                    </p:set>
                                  </p:childTnLst>
                                </p:cTn>
                              </p:par>
                              <p:par>
                                <p:cTn id="114" presetID="2" presetClass="exit" presetSubtype="4" fill="hold" grpId="1" nodeType="withEffect">
                                  <p:stCondLst>
                                    <p:cond delay="0"/>
                                  </p:stCondLst>
                                  <p:childTnLst>
                                    <p:anim calcmode="lin" valueType="num">
                                      <p:cBhvr additive="base">
                                        <p:cTn id="115" dur="500"/>
                                        <p:tgtEl>
                                          <p:spTgt spid="56350"/>
                                        </p:tgtEl>
                                        <p:attrNameLst>
                                          <p:attrName>ppt_x</p:attrName>
                                        </p:attrNameLst>
                                      </p:cBhvr>
                                      <p:tavLst>
                                        <p:tav tm="0">
                                          <p:val>
                                            <p:strVal val="ppt_x"/>
                                          </p:val>
                                        </p:tav>
                                        <p:tav tm="100000">
                                          <p:val>
                                            <p:strVal val="ppt_x"/>
                                          </p:val>
                                        </p:tav>
                                      </p:tavLst>
                                    </p:anim>
                                    <p:anim calcmode="lin" valueType="num">
                                      <p:cBhvr additive="base">
                                        <p:cTn id="116" dur="500"/>
                                        <p:tgtEl>
                                          <p:spTgt spid="56350"/>
                                        </p:tgtEl>
                                        <p:attrNameLst>
                                          <p:attrName>ppt_y</p:attrName>
                                        </p:attrNameLst>
                                      </p:cBhvr>
                                      <p:tavLst>
                                        <p:tav tm="0">
                                          <p:val>
                                            <p:strVal val="ppt_y"/>
                                          </p:val>
                                        </p:tav>
                                        <p:tav tm="100000">
                                          <p:val>
                                            <p:strVal val="1+ppt_h/2"/>
                                          </p:val>
                                        </p:tav>
                                      </p:tavLst>
                                    </p:anim>
                                    <p:set>
                                      <p:cBhvr>
                                        <p:cTn id="117" dur="1" fill="hold">
                                          <p:stCondLst>
                                            <p:cond delay="499"/>
                                          </p:stCondLst>
                                        </p:cTn>
                                        <p:tgtEl>
                                          <p:spTgt spid="56350"/>
                                        </p:tgtEl>
                                        <p:attrNameLst>
                                          <p:attrName>style.visibility</p:attrName>
                                        </p:attrNameLst>
                                      </p:cBhvr>
                                      <p:to>
                                        <p:strVal val="hidden"/>
                                      </p:to>
                                    </p:set>
                                  </p:childTnLst>
                                </p:cTn>
                              </p:par>
                              <p:par>
                                <p:cTn id="118" presetID="2" presetClass="exit" presetSubtype="4" fill="hold" grpId="1" nodeType="withEffect">
                                  <p:stCondLst>
                                    <p:cond delay="0"/>
                                  </p:stCondLst>
                                  <p:childTnLst>
                                    <p:anim calcmode="lin" valueType="num">
                                      <p:cBhvr additive="base">
                                        <p:cTn id="119" dur="500"/>
                                        <p:tgtEl>
                                          <p:spTgt spid="56348"/>
                                        </p:tgtEl>
                                        <p:attrNameLst>
                                          <p:attrName>ppt_x</p:attrName>
                                        </p:attrNameLst>
                                      </p:cBhvr>
                                      <p:tavLst>
                                        <p:tav tm="0">
                                          <p:val>
                                            <p:strVal val="ppt_x"/>
                                          </p:val>
                                        </p:tav>
                                        <p:tav tm="100000">
                                          <p:val>
                                            <p:strVal val="ppt_x"/>
                                          </p:val>
                                        </p:tav>
                                      </p:tavLst>
                                    </p:anim>
                                    <p:anim calcmode="lin" valueType="num">
                                      <p:cBhvr additive="base">
                                        <p:cTn id="120" dur="500"/>
                                        <p:tgtEl>
                                          <p:spTgt spid="56348"/>
                                        </p:tgtEl>
                                        <p:attrNameLst>
                                          <p:attrName>ppt_y</p:attrName>
                                        </p:attrNameLst>
                                      </p:cBhvr>
                                      <p:tavLst>
                                        <p:tav tm="0">
                                          <p:val>
                                            <p:strVal val="ppt_y"/>
                                          </p:val>
                                        </p:tav>
                                        <p:tav tm="100000">
                                          <p:val>
                                            <p:strVal val="1+ppt_h/2"/>
                                          </p:val>
                                        </p:tav>
                                      </p:tavLst>
                                    </p:anim>
                                    <p:set>
                                      <p:cBhvr>
                                        <p:cTn id="121" dur="1" fill="hold">
                                          <p:stCondLst>
                                            <p:cond delay="499"/>
                                          </p:stCondLst>
                                        </p:cTn>
                                        <p:tgtEl>
                                          <p:spTgt spid="56348"/>
                                        </p:tgtEl>
                                        <p:attrNameLst>
                                          <p:attrName>style.visibility</p:attrName>
                                        </p:attrNameLst>
                                      </p:cBhvr>
                                      <p:to>
                                        <p:strVal val="hidden"/>
                                      </p:to>
                                    </p:set>
                                  </p:childTnLst>
                                </p:cTn>
                              </p:par>
                              <p:par>
                                <p:cTn id="122" presetID="2" presetClass="exit" presetSubtype="4" fill="hold" grpId="1" nodeType="withEffect">
                                  <p:stCondLst>
                                    <p:cond delay="0"/>
                                  </p:stCondLst>
                                  <p:childTnLst>
                                    <p:anim calcmode="lin" valueType="num">
                                      <p:cBhvr additive="base">
                                        <p:cTn id="123" dur="500"/>
                                        <p:tgtEl>
                                          <p:spTgt spid="56347"/>
                                        </p:tgtEl>
                                        <p:attrNameLst>
                                          <p:attrName>ppt_x</p:attrName>
                                        </p:attrNameLst>
                                      </p:cBhvr>
                                      <p:tavLst>
                                        <p:tav tm="0">
                                          <p:val>
                                            <p:strVal val="ppt_x"/>
                                          </p:val>
                                        </p:tav>
                                        <p:tav tm="100000">
                                          <p:val>
                                            <p:strVal val="ppt_x"/>
                                          </p:val>
                                        </p:tav>
                                      </p:tavLst>
                                    </p:anim>
                                    <p:anim calcmode="lin" valueType="num">
                                      <p:cBhvr additive="base">
                                        <p:cTn id="124" dur="500"/>
                                        <p:tgtEl>
                                          <p:spTgt spid="56347"/>
                                        </p:tgtEl>
                                        <p:attrNameLst>
                                          <p:attrName>ppt_y</p:attrName>
                                        </p:attrNameLst>
                                      </p:cBhvr>
                                      <p:tavLst>
                                        <p:tav tm="0">
                                          <p:val>
                                            <p:strVal val="ppt_y"/>
                                          </p:val>
                                        </p:tav>
                                        <p:tav tm="100000">
                                          <p:val>
                                            <p:strVal val="1+ppt_h/2"/>
                                          </p:val>
                                        </p:tav>
                                      </p:tavLst>
                                    </p:anim>
                                    <p:set>
                                      <p:cBhvr>
                                        <p:cTn id="125" dur="1" fill="hold">
                                          <p:stCondLst>
                                            <p:cond delay="499"/>
                                          </p:stCondLst>
                                        </p:cTn>
                                        <p:tgtEl>
                                          <p:spTgt spid="56347"/>
                                        </p:tgtEl>
                                        <p:attrNameLst>
                                          <p:attrName>style.visibility</p:attrName>
                                        </p:attrNameLst>
                                      </p:cBhvr>
                                      <p:to>
                                        <p:strVal val="hidden"/>
                                      </p:to>
                                    </p:set>
                                  </p:childTnLst>
                                </p:cTn>
                              </p:par>
                              <p:par>
                                <p:cTn id="126" presetID="2" presetClass="exit" presetSubtype="4" fill="hold" grpId="1" nodeType="withEffect">
                                  <p:stCondLst>
                                    <p:cond delay="0"/>
                                  </p:stCondLst>
                                  <p:childTnLst>
                                    <p:anim calcmode="lin" valueType="num">
                                      <p:cBhvr additive="base">
                                        <p:cTn id="127" dur="500"/>
                                        <p:tgtEl>
                                          <p:spTgt spid="56349"/>
                                        </p:tgtEl>
                                        <p:attrNameLst>
                                          <p:attrName>ppt_x</p:attrName>
                                        </p:attrNameLst>
                                      </p:cBhvr>
                                      <p:tavLst>
                                        <p:tav tm="0">
                                          <p:val>
                                            <p:strVal val="ppt_x"/>
                                          </p:val>
                                        </p:tav>
                                        <p:tav tm="100000">
                                          <p:val>
                                            <p:strVal val="ppt_x"/>
                                          </p:val>
                                        </p:tav>
                                      </p:tavLst>
                                    </p:anim>
                                    <p:anim calcmode="lin" valueType="num">
                                      <p:cBhvr additive="base">
                                        <p:cTn id="128" dur="500"/>
                                        <p:tgtEl>
                                          <p:spTgt spid="56349"/>
                                        </p:tgtEl>
                                        <p:attrNameLst>
                                          <p:attrName>ppt_y</p:attrName>
                                        </p:attrNameLst>
                                      </p:cBhvr>
                                      <p:tavLst>
                                        <p:tav tm="0">
                                          <p:val>
                                            <p:strVal val="ppt_y"/>
                                          </p:val>
                                        </p:tav>
                                        <p:tav tm="100000">
                                          <p:val>
                                            <p:strVal val="1+ppt_h/2"/>
                                          </p:val>
                                        </p:tav>
                                      </p:tavLst>
                                    </p:anim>
                                    <p:set>
                                      <p:cBhvr>
                                        <p:cTn id="129" dur="1" fill="hold">
                                          <p:stCondLst>
                                            <p:cond delay="499"/>
                                          </p:stCondLst>
                                        </p:cTn>
                                        <p:tgtEl>
                                          <p:spTgt spid="56349"/>
                                        </p:tgtEl>
                                        <p:attrNameLst>
                                          <p:attrName>style.visibility</p:attrName>
                                        </p:attrNameLst>
                                      </p:cBhvr>
                                      <p:to>
                                        <p:strVal val="hidden"/>
                                      </p:to>
                                    </p:set>
                                  </p:childTnLst>
                                </p:cTn>
                              </p:par>
                              <p:par>
                                <p:cTn id="130" presetID="2" presetClass="exit" presetSubtype="4" fill="hold" grpId="1" nodeType="withEffect">
                                  <p:stCondLst>
                                    <p:cond delay="0"/>
                                  </p:stCondLst>
                                  <p:childTnLst>
                                    <p:anim calcmode="lin" valueType="num">
                                      <p:cBhvr additive="base">
                                        <p:cTn id="131" dur="500"/>
                                        <p:tgtEl>
                                          <p:spTgt spid="56340"/>
                                        </p:tgtEl>
                                        <p:attrNameLst>
                                          <p:attrName>ppt_x</p:attrName>
                                        </p:attrNameLst>
                                      </p:cBhvr>
                                      <p:tavLst>
                                        <p:tav tm="0">
                                          <p:val>
                                            <p:strVal val="ppt_x"/>
                                          </p:val>
                                        </p:tav>
                                        <p:tav tm="100000">
                                          <p:val>
                                            <p:strVal val="ppt_x"/>
                                          </p:val>
                                        </p:tav>
                                      </p:tavLst>
                                    </p:anim>
                                    <p:anim calcmode="lin" valueType="num">
                                      <p:cBhvr additive="base">
                                        <p:cTn id="132" dur="500"/>
                                        <p:tgtEl>
                                          <p:spTgt spid="56340"/>
                                        </p:tgtEl>
                                        <p:attrNameLst>
                                          <p:attrName>ppt_y</p:attrName>
                                        </p:attrNameLst>
                                      </p:cBhvr>
                                      <p:tavLst>
                                        <p:tav tm="0">
                                          <p:val>
                                            <p:strVal val="ppt_y"/>
                                          </p:val>
                                        </p:tav>
                                        <p:tav tm="100000">
                                          <p:val>
                                            <p:strVal val="1+ppt_h/2"/>
                                          </p:val>
                                        </p:tav>
                                      </p:tavLst>
                                    </p:anim>
                                    <p:set>
                                      <p:cBhvr>
                                        <p:cTn id="133" dur="1" fill="hold">
                                          <p:stCondLst>
                                            <p:cond delay="499"/>
                                          </p:stCondLst>
                                        </p:cTn>
                                        <p:tgtEl>
                                          <p:spTgt spid="56340"/>
                                        </p:tgtEl>
                                        <p:attrNameLst>
                                          <p:attrName>style.visibility</p:attrName>
                                        </p:attrNameLst>
                                      </p:cBhvr>
                                      <p:to>
                                        <p:strVal val="hidden"/>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56337"/>
                                        </p:tgtEl>
                                        <p:attrNameLst>
                                          <p:attrName>style.visibility</p:attrName>
                                        </p:attrNameLst>
                                      </p:cBhvr>
                                      <p:to>
                                        <p:strVal val="visible"/>
                                      </p:to>
                                    </p:set>
                                    <p:animEffect transition="in" filter="blinds(horizontal)">
                                      <p:cBhvr>
                                        <p:cTn id="138" dur="500"/>
                                        <p:tgtEl>
                                          <p:spTgt spid="56337"/>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56356"/>
                                        </p:tgtEl>
                                        <p:attrNameLst>
                                          <p:attrName>style.visibility</p:attrName>
                                        </p:attrNameLst>
                                      </p:cBhvr>
                                      <p:to>
                                        <p:strVal val="visible"/>
                                      </p:to>
                                    </p:set>
                                    <p:animEffect transition="in" filter="blinds(horizontal)">
                                      <p:cBhvr>
                                        <p:cTn id="141" dur="500"/>
                                        <p:tgtEl>
                                          <p:spTgt spid="56356"/>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56336"/>
                                        </p:tgtEl>
                                        <p:attrNameLst>
                                          <p:attrName>style.visibility</p:attrName>
                                        </p:attrNameLst>
                                      </p:cBhvr>
                                      <p:to>
                                        <p:strVal val="visible"/>
                                      </p:to>
                                    </p:set>
                                    <p:animEffect transition="in" filter="blinds(horizontal)">
                                      <p:cBhvr>
                                        <p:cTn id="144" dur="500"/>
                                        <p:tgtEl>
                                          <p:spTgt spid="56336"/>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56355"/>
                                        </p:tgtEl>
                                        <p:attrNameLst>
                                          <p:attrName>style.visibility</p:attrName>
                                        </p:attrNameLst>
                                      </p:cBhvr>
                                      <p:to>
                                        <p:strVal val="visible"/>
                                      </p:to>
                                    </p:set>
                                    <p:animEffect transition="in" filter="blinds(horizontal)">
                                      <p:cBhvr>
                                        <p:cTn id="147" dur="500"/>
                                        <p:tgtEl>
                                          <p:spTgt spid="56355"/>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56351"/>
                                        </p:tgtEl>
                                        <p:attrNameLst>
                                          <p:attrName>style.visibility</p:attrName>
                                        </p:attrNameLst>
                                      </p:cBhvr>
                                      <p:to>
                                        <p:strVal val="visible"/>
                                      </p:to>
                                    </p:set>
                                    <p:animEffect transition="in" filter="blinds(horizontal)">
                                      <p:cBhvr>
                                        <p:cTn id="150" dur="500"/>
                                        <p:tgtEl>
                                          <p:spTgt spid="56351"/>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56352"/>
                                        </p:tgtEl>
                                        <p:attrNameLst>
                                          <p:attrName>style.visibility</p:attrName>
                                        </p:attrNameLst>
                                      </p:cBhvr>
                                      <p:to>
                                        <p:strVal val="visible"/>
                                      </p:to>
                                    </p:set>
                                    <p:animEffect transition="in" filter="blinds(horizontal)">
                                      <p:cBhvr>
                                        <p:cTn id="153" dur="500"/>
                                        <p:tgtEl>
                                          <p:spTgt spid="56352"/>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56341"/>
                                        </p:tgtEl>
                                        <p:attrNameLst>
                                          <p:attrName>style.visibility</p:attrName>
                                        </p:attrNameLst>
                                      </p:cBhvr>
                                      <p:to>
                                        <p:strVal val="visible"/>
                                      </p:to>
                                    </p:set>
                                    <p:animEffect transition="in" filter="blinds(horizontal)">
                                      <p:cBhvr>
                                        <p:cTn id="156" dur="500"/>
                                        <p:tgtEl>
                                          <p:spTgt spid="56341"/>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xit" presetSubtype="4" fill="hold" grpId="1" nodeType="clickEffect">
                                  <p:stCondLst>
                                    <p:cond delay="0"/>
                                  </p:stCondLst>
                                  <p:childTnLst>
                                    <p:anim calcmode="lin" valueType="num">
                                      <p:cBhvr additive="base">
                                        <p:cTn id="160" dur="500"/>
                                        <p:tgtEl>
                                          <p:spTgt spid="56355"/>
                                        </p:tgtEl>
                                        <p:attrNameLst>
                                          <p:attrName>ppt_x</p:attrName>
                                        </p:attrNameLst>
                                      </p:cBhvr>
                                      <p:tavLst>
                                        <p:tav tm="0">
                                          <p:val>
                                            <p:strVal val="ppt_x"/>
                                          </p:val>
                                        </p:tav>
                                        <p:tav tm="100000">
                                          <p:val>
                                            <p:strVal val="ppt_x"/>
                                          </p:val>
                                        </p:tav>
                                      </p:tavLst>
                                    </p:anim>
                                    <p:anim calcmode="lin" valueType="num">
                                      <p:cBhvr additive="base">
                                        <p:cTn id="161" dur="500"/>
                                        <p:tgtEl>
                                          <p:spTgt spid="56355"/>
                                        </p:tgtEl>
                                        <p:attrNameLst>
                                          <p:attrName>ppt_y</p:attrName>
                                        </p:attrNameLst>
                                      </p:cBhvr>
                                      <p:tavLst>
                                        <p:tav tm="0">
                                          <p:val>
                                            <p:strVal val="ppt_y"/>
                                          </p:val>
                                        </p:tav>
                                        <p:tav tm="100000">
                                          <p:val>
                                            <p:strVal val="1+ppt_h/2"/>
                                          </p:val>
                                        </p:tav>
                                      </p:tavLst>
                                    </p:anim>
                                    <p:set>
                                      <p:cBhvr>
                                        <p:cTn id="162" dur="1" fill="hold">
                                          <p:stCondLst>
                                            <p:cond delay="499"/>
                                          </p:stCondLst>
                                        </p:cTn>
                                        <p:tgtEl>
                                          <p:spTgt spid="56355"/>
                                        </p:tgtEl>
                                        <p:attrNameLst>
                                          <p:attrName>style.visibility</p:attrName>
                                        </p:attrNameLst>
                                      </p:cBhvr>
                                      <p:to>
                                        <p:strVal val="hidden"/>
                                      </p:to>
                                    </p:set>
                                  </p:childTnLst>
                                </p:cTn>
                              </p:par>
                              <p:par>
                                <p:cTn id="163" presetID="2" presetClass="exit" presetSubtype="4" fill="hold" grpId="1" nodeType="withEffect">
                                  <p:stCondLst>
                                    <p:cond delay="0"/>
                                  </p:stCondLst>
                                  <p:childTnLst>
                                    <p:anim calcmode="lin" valueType="num">
                                      <p:cBhvr additive="base">
                                        <p:cTn id="164" dur="500"/>
                                        <p:tgtEl>
                                          <p:spTgt spid="56336"/>
                                        </p:tgtEl>
                                        <p:attrNameLst>
                                          <p:attrName>ppt_x</p:attrName>
                                        </p:attrNameLst>
                                      </p:cBhvr>
                                      <p:tavLst>
                                        <p:tav tm="0">
                                          <p:val>
                                            <p:strVal val="ppt_x"/>
                                          </p:val>
                                        </p:tav>
                                        <p:tav tm="100000">
                                          <p:val>
                                            <p:strVal val="ppt_x"/>
                                          </p:val>
                                        </p:tav>
                                      </p:tavLst>
                                    </p:anim>
                                    <p:anim calcmode="lin" valueType="num">
                                      <p:cBhvr additive="base">
                                        <p:cTn id="165" dur="500"/>
                                        <p:tgtEl>
                                          <p:spTgt spid="56336"/>
                                        </p:tgtEl>
                                        <p:attrNameLst>
                                          <p:attrName>ppt_y</p:attrName>
                                        </p:attrNameLst>
                                      </p:cBhvr>
                                      <p:tavLst>
                                        <p:tav tm="0">
                                          <p:val>
                                            <p:strVal val="ppt_y"/>
                                          </p:val>
                                        </p:tav>
                                        <p:tav tm="100000">
                                          <p:val>
                                            <p:strVal val="1+ppt_h/2"/>
                                          </p:val>
                                        </p:tav>
                                      </p:tavLst>
                                    </p:anim>
                                    <p:set>
                                      <p:cBhvr>
                                        <p:cTn id="166" dur="1" fill="hold">
                                          <p:stCondLst>
                                            <p:cond delay="499"/>
                                          </p:stCondLst>
                                        </p:cTn>
                                        <p:tgtEl>
                                          <p:spTgt spid="56336"/>
                                        </p:tgtEl>
                                        <p:attrNameLst>
                                          <p:attrName>style.visibility</p:attrName>
                                        </p:attrNameLst>
                                      </p:cBhvr>
                                      <p:to>
                                        <p:strVal val="hidden"/>
                                      </p:to>
                                    </p:set>
                                  </p:childTnLst>
                                </p:cTn>
                              </p:par>
                              <p:par>
                                <p:cTn id="167" presetID="2" presetClass="exit" presetSubtype="4" fill="hold" grpId="1" nodeType="withEffect">
                                  <p:stCondLst>
                                    <p:cond delay="0"/>
                                  </p:stCondLst>
                                  <p:childTnLst>
                                    <p:anim calcmode="lin" valueType="num">
                                      <p:cBhvr additive="base">
                                        <p:cTn id="168" dur="500"/>
                                        <p:tgtEl>
                                          <p:spTgt spid="56351"/>
                                        </p:tgtEl>
                                        <p:attrNameLst>
                                          <p:attrName>ppt_x</p:attrName>
                                        </p:attrNameLst>
                                      </p:cBhvr>
                                      <p:tavLst>
                                        <p:tav tm="0">
                                          <p:val>
                                            <p:strVal val="ppt_x"/>
                                          </p:val>
                                        </p:tav>
                                        <p:tav tm="100000">
                                          <p:val>
                                            <p:strVal val="ppt_x"/>
                                          </p:val>
                                        </p:tav>
                                      </p:tavLst>
                                    </p:anim>
                                    <p:anim calcmode="lin" valueType="num">
                                      <p:cBhvr additive="base">
                                        <p:cTn id="169" dur="500"/>
                                        <p:tgtEl>
                                          <p:spTgt spid="56351"/>
                                        </p:tgtEl>
                                        <p:attrNameLst>
                                          <p:attrName>ppt_y</p:attrName>
                                        </p:attrNameLst>
                                      </p:cBhvr>
                                      <p:tavLst>
                                        <p:tav tm="0">
                                          <p:val>
                                            <p:strVal val="ppt_y"/>
                                          </p:val>
                                        </p:tav>
                                        <p:tav tm="100000">
                                          <p:val>
                                            <p:strVal val="1+ppt_h/2"/>
                                          </p:val>
                                        </p:tav>
                                      </p:tavLst>
                                    </p:anim>
                                    <p:set>
                                      <p:cBhvr>
                                        <p:cTn id="170" dur="1" fill="hold">
                                          <p:stCondLst>
                                            <p:cond delay="499"/>
                                          </p:stCondLst>
                                        </p:cTn>
                                        <p:tgtEl>
                                          <p:spTgt spid="56351"/>
                                        </p:tgtEl>
                                        <p:attrNameLst>
                                          <p:attrName>style.visibility</p:attrName>
                                        </p:attrNameLst>
                                      </p:cBhvr>
                                      <p:to>
                                        <p:strVal val="hidden"/>
                                      </p:to>
                                    </p:set>
                                  </p:childTnLst>
                                </p:cTn>
                              </p:par>
                              <p:par>
                                <p:cTn id="171" presetID="2" presetClass="exit" presetSubtype="4" fill="hold" grpId="1" nodeType="withEffect">
                                  <p:stCondLst>
                                    <p:cond delay="0"/>
                                  </p:stCondLst>
                                  <p:childTnLst>
                                    <p:anim calcmode="lin" valueType="num">
                                      <p:cBhvr additive="base">
                                        <p:cTn id="172" dur="500"/>
                                        <p:tgtEl>
                                          <p:spTgt spid="56337"/>
                                        </p:tgtEl>
                                        <p:attrNameLst>
                                          <p:attrName>ppt_x</p:attrName>
                                        </p:attrNameLst>
                                      </p:cBhvr>
                                      <p:tavLst>
                                        <p:tav tm="0">
                                          <p:val>
                                            <p:strVal val="ppt_x"/>
                                          </p:val>
                                        </p:tav>
                                        <p:tav tm="100000">
                                          <p:val>
                                            <p:strVal val="ppt_x"/>
                                          </p:val>
                                        </p:tav>
                                      </p:tavLst>
                                    </p:anim>
                                    <p:anim calcmode="lin" valueType="num">
                                      <p:cBhvr additive="base">
                                        <p:cTn id="173" dur="500"/>
                                        <p:tgtEl>
                                          <p:spTgt spid="56337"/>
                                        </p:tgtEl>
                                        <p:attrNameLst>
                                          <p:attrName>ppt_y</p:attrName>
                                        </p:attrNameLst>
                                      </p:cBhvr>
                                      <p:tavLst>
                                        <p:tav tm="0">
                                          <p:val>
                                            <p:strVal val="ppt_y"/>
                                          </p:val>
                                        </p:tav>
                                        <p:tav tm="100000">
                                          <p:val>
                                            <p:strVal val="1+ppt_h/2"/>
                                          </p:val>
                                        </p:tav>
                                      </p:tavLst>
                                    </p:anim>
                                    <p:set>
                                      <p:cBhvr>
                                        <p:cTn id="174" dur="1" fill="hold">
                                          <p:stCondLst>
                                            <p:cond delay="499"/>
                                          </p:stCondLst>
                                        </p:cTn>
                                        <p:tgtEl>
                                          <p:spTgt spid="56337"/>
                                        </p:tgtEl>
                                        <p:attrNameLst>
                                          <p:attrName>style.visibility</p:attrName>
                                        </p:attrNameLst>
                                      </p:cBhvr>
                                      <p:to>
                                        <p:strVal val="hidden"/>
                                      </p:to>
                                    </p:set>
                                  </p:childTnLst>
                                </p:cTn>
                              </p:par>
                              <p:par>
                                <p:cTn id="175" presetID="2" presetClass="exit" presetSubtype="4" fill="hold" grpId="1" nodeType="withEffect">
                                  <p:stCondLst>
                                    <p:cond delay="0"/>
                                  </p:stCondLst>
                                  <p:childTnLst>
                                    <p:anim calcmode="lin" valueType="num">
                                      <p:cBhvr additive="base">
                                        <p:cTn id="176" dur="500"/>
                                        <p:tgtEl>
                                          <p:spTgt spid="56356"/>
                                        </p:tgtEl>
                                        <p:attrNameLst>
                                          <p:attrName>ppt_x</p:attrName>
                                        </p:attrNameLst>
                                      </p:cBhvr>
                                      <p:tavLst>
                                        <p:tav tm="0">
                                          <p:val>
                                            <p:strVal val="ppt_x"/>
                                          </p:val>
                                        </p:tav>
                                        <p:tav tm="100000">
                                          <p:val>
                                            <p:strVal val="ppt_x"/>
                                          </p:val>
                                        </p:tav>
                                      </p:tavLst>
                                    </p:anim>
                                    <p:anim calcmode="lin" valueType="num">
                                      <p:cBhvr additive="base">
                                        <p:cTn id="177" dur="500"/>
                                        <p:tgtEl>
                                          <p:spTgt spid="56356"/>
                                        </p:tgtEl>
                                        <p:attrNameLst>
                                          <p:attrName>ppt_y</p:attrName>
                                        </p:attrNameLst>
                                      </p:cBhvr>
                                      <p:tavLst>
                                        <p:tav tm="0">
                                          <p:val>
                                            <p:strVal val="ppt_y"/>
                                          </p:val>
                                        </p:tav>
                                        <p:tav tm="100000">
                                          <p:val>
                                            <p:strVal val="1+ppt_h/2"/>
                                          </p:val>
                                        </p:tav>
                                      </p:tavLst>
                                    </p:anim>
                                    <p:set>
                                      <p:cBhvr>
                                        <p:cTn id="178" dur="1" fill="hold">
                                          <p:stCondLst>
                                            <p:cond delay="499"/>
                                          </p:stCondLst>
                                        </p:cTn>
                                        <p:tgtEl>
                                          <p:spTgt spid="56356"/>
                                        </p:tgtEl>
                                        <p:attrNameLst>
                                          <p:attrName>style.visibility</p:attrName>
                                        </p:attrNameLst>
                                      </p:cBhvr>
                                      <p:to>
                                        <p:strVal val="hidden"/>
                                      </p:to>
                                    </p:set>
                                  </p:childTnLst>
                                </p:cTn>
                              </p:par>
                              <p:par>
                                <p:cTn id="179" presetID="2" presetClass="exit" presetSubtype="4" fill="hold" grpId="1" nodeType="withEffect">
                                  <p:stCondLst>
                                    <p:cond delay="0"/>
                                  </p:stCondLst>
                                  <p:childTnLst>
                                    <p:anim calcmode="lin" valueType="num">
                                      <p:cBhvr additive="base">
                                        <p:cTn id="180" dur="500"/>
                                        <p:tgtEl>
                                          <p:spTgt spid="56352"/>
                                        </p:tgtEl>
                                        <p:attrNameLst>
                                          <p:attrName>ppt_x</p:attrName>
                                        </p:attrNameLst>
                                      </p:cBhvr>
                                      <p:tavLst>
                                        <p:tav tm="0">
                                          <p:val>
                                            <p:strVal val="ppt_x"/>
                                          </p:val>
                                        </p:tav>
                                        <p:tav tm="100000">
                                          <p:val>
                                            <p:strVal val="ppt_x"/>
                                          </p:val>
                                        </p:tav>
                                      </p:tavLst>
                                    </p:anim>
                                    <p:anim calcmode="lin" valueType="num">
                                      <p:cBhvr additive="base">
                                        <p:cTn id="181" dur="500"/>
                                        <p:tgtEl>
                                          <p:spTgt spid="56352"/>
                                        </p:tgtEl>
                                        <p:attrNameLst>
                                          <p:attrName>ppt_y</p:attrName>
                                        </p:attrNameLst>
                                      </p:cBhvr>
                                      <p:tavLst>
                                        <p:tav tm="0">
                                          <p:val>
                                            <p:strVal val="ppt_y"/>
                                          </p:val>
                                        </p:tav>
                                        <p:tav tm="100000">
                                          <p:val>
                                            <p:strVal val="1+ppt_h/2"/>
                                          </p:val>
                                        </p:tav>
                                      </p:tavLst>
                                    </p:anim>
                                    <p:set>
                                      <p:cBhvr>
                                        <p:cTn id="182" dur="1" fill="hold">
                                          <p:stCondLst>
                                            <p:cond delay="499"/>
                                          </p:stCondLst>
                                        </p:cTn>
                                        <p:tgtEl>
                                          <p:spTgt spid="56352"/>
                                        </p:tgtEl>
                                        <p:attrNameLst>
                                          <p:attrName>style.visibility</p:attrName>
                                        </p:attrNameLst>
                                      </p:cBhvr>
                                      <p:to>
                                        <p:strVal val="hidden"/>
                                      </p:to>
                                    </p:set>
                                  </p:childTnLst>
                                </p:cTn>
                              </p:par>
                              <p:par>
                                <p:cTn id="183" presetID="2" presetClass="exit" presetSubtype="4" fill="hold" grpId="1" nodeType="withEffect">
                                  <p:stCondLst>
                                    <p:cond delay="0"/>
                                  </p:stCondLst>
                                  <p:childTnLst>
                                    <p:anim calcmode="lin" valueType="num">
                                      <p:cBhvr additive="base">
                                        <p:cTn id="184" dur="500"/>
                                        <p:tgtEl>
                                          <p:spTgt spid="56341"/>
                                        </p:tgtEl>
                                        <p:attrNameLst>
                                          <p:attrName>ppt_x</p:attrName>
                                        </p:attrNameLst>
                                      </p:cBhvr>
                                      <p:tavLst>
                                        <p:tav tm="0">
                                          <p:val>
                                            <p:strVal val="ppt_x"/>
                                          </p:val>
                                        </p:tav>
                                        <p:tav tm="100000">
                                          <p:val>
                                            <p:strVal val="ppt_x"/>
                                          </p:val>
                                        </p:tav>
                                      </p:tavLst>
                                    </p:anim>
                                    <p:anim calcmode="lin" valueType="num">
                                      <p:cBhvr additive="base">
                                        <p:cTn id="185" dur="500"/>
                                        <p:tgtEl>
                                          <p:spTgt spid="56341"/>
                                        </p:tgtEl>
                                        <p:attrNameLst>
                                          <p:attrName>ppt_y</p:attrName>
                                        </p:attrNameLst>
                                      </p:cBhvr>
                                      <p:tavLst>
                                        <p:tav tm="0">
                                          <p:val>
                                            <p:strVal val="ppt_y"/>
                                          </p:val>
                                        </p:tav>
                                        <p:tav tm="100000">
                                          <p:val>
                                            <p:strVal val="1+ppt_h/2"/>
                                          </p:val>
                                        </p:tav>
                                      </p:tavLst>
                                    </p:anim>
                                    <p:set>
                                      <p:cBhvr>
                                        <p:cTn id="186" dur="1" fill="hold">
                                          <p:stCondLst>
                                            <p:cond delay="499"/>
                                          </p:stCondLst>
                                        </p:cTn>
                                        <p:tgtEl>
                                          <p:spTgt spid="56341"/>
                                        </p:tgtEl>
                                        <p:attrNameLst>
                                          <p:attrName>style.visibility</p:attrName>
                                        </p:attrNameLst>
                                      </p:cBhvr>
                                      <p:to>
                                        <p:strVal val="hidden"/>
                                      </p:to>
                                    </p:set>
                                  </p:childTnLst>
                                </p:cTn>
                              </p:par>
                              <p:par>
                                <p:cTn id="187" presetID="2" presetClass="exit" presetSubtype="4" fill="hold" grpId="1" nodeType="withEffect">
                                  <p:stCondLst>
                                    <p:cond delay="0"/>
                                  </p:stCondLst>
                                  <p:iterate type="lt">
                                    <p:tmPct val="0"/>
                                  </p:iterate>
                                  <p:childTnLst>
                                    <p:anim calcmode="lin" valueType="num">
                                      <p:cBhvr additive="base">
                                        <p:cTn id="188" dur="500"/>
                                        <p:tgtEl>
                                          <p:spTgt spid="56354"/>
                                        </p:tgtEl>
                                        <p:attrNameLst>
                                          <p:attrName>ppt_x</p:attrName>
                                        </p:attrNameLst>
                                      </p:cBhvr>
                                      <p:tavLst>
                                        <p:tav tm="0">
                                          <p:val>
                                            <p:strVal val="ppt_x"/>
                                          </p:val>
                                        </p:tav>
                                        <p:tav tm="100000">
                                          <p:val>
                                            <p:strVal val="ppt_x"/>
                                          </p:val>
                                        </p:tav>
                                      </p:tavLst>
                                    </p:anim>
                                    <p:anim calcmode="lin" valueType="num">
                                      <p:cBhvr additive="base">
                                        <p:cTn id="189" dur="500"/>
                                        <p:tgtEl>
                                          <p:spTgt spid="56354"/>
                                        </p:tgtEl>
                                        <p:attrNameLst>
                                          <p:attrName>ppt_y</p:attrName>
                                        </p:attrNameLst>
                                      </p:cBhvr>
                                      <p:tavLst>
                                        <p:tav tm="0">
                                          <p:val>
                                            <p:strVal val="ppt_y"/>
                                          </p:val>
                                        </p:tav>
                                        <p:tav tm="100000">
                                          <p:val>
                                            <p:strVal val="1+ppt_h/2"/>
                                          </p:val>
                                        </p:tav>
                                      </p:tavLst>
                                    </p:anim>
                                    <p:set>
                                      <p:cBhvr>
                                        <p:cTn id="190" dur="1" fill="hold">
                                          <p:stCondLst>
                                            <p:cond delay="499"/>
                                          </p:stCondLst>
                                        </p:cTn>
                                        <p:tgtEl>
                                          <p:spTgt spid="56354"/>
                                        </p:tgtEl>
                                        <p:attrNameLst>
                                          <p:attrName>style.visibility</p:attrName>
                                        </p:attrNameLst>
                                      </p:cBhvr>
                                      <p:to>
                                        <p:strVal val="hidden"/>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27" presetClass="entr" presetSubtype="0" fill="hold" grpId="0" nodeType="clickEffect">
                                  <p:stCondLst>
                                    <p:cond delay="0"/>
                                  </p:stCondLst>
                                  <p:iterate type="lt">
                                    <p:tmPct val="50000"/>
                                  </p:iterate>
                                  <p:childTnLst>
                                    <p:set>
                                      <p:cBhvr>
                                        <p:cTn id="194" dur="1" fill="hold">
                                          <p:stCondLst>
                                            <p:cond delay="0"/>
                                          </p:stCondLst>
                                        </p:cTn>
                                        <p:tgtEl>
                                          <p:spTgt spid="56328"/>
                                        </p:tgtEl>
                                        <p:attrNameLst>
                                          <p:attrName>style.visibility</p:attrName>
                                        </p:attrNameLst>
                                      </p:cBhvr>
                                      <p:to>
                                        <p:strVal val="visible"/>
                                      </p:to>
                                    </p:set>
                                    <p:anim calcmode="discrete" valueType="clr">
                                      <p:cBhvr override="childStyle">
                                        <p:cTn id="195" dur="80"/>
                                        <p:tgtEl>
                                          <p:spTgt spid="56328"/>
                                        </p:tgtEl>
                                        <p:attrNameLst>
                                          <p:attrName>style.color</p:attrName>
                                        </p:attrNameLst>
                                      </p:cBhvr>
                                      <p:tavLst>
                                        <p:tav tm="0">
                                          <p:val>
                                            <p:clrVal>
                                              <a:schemeClr val="accent2"/>
                                            </p:clrVal>
                                          </p:val>
                                        </p:tav>
                                        <p:tav tm="50000">
                                          <p:val>
                                            <p:clrVal>
                                              <a:schemeClr val="hlink"/>
                                            </p:clrVal>
                                          </p:val>
                                        </p:tav>
                                      </p:tavLst>
                                    </p:anim>
                                    <p:anim calcmode="discrete" valueType="clr">
                                      <p:cBhvr>
                                        <p:cTn id="196" dur="80"/>
                                        <p:tgtEl>
                                          <p:spTgt spid="56328"/>
                                        </p:tgtEl>
                                        <p:attrNameLst>
                                          <p:attrName>fillcolor</p:attrName>
                                        </p:attrNameLst>
                                      </p:cBhvr>
                                      <p:tavLst>
                                        <p:tav tm="0">
                                          <p:val>
                                            <p:clrVal>
                                              <a:schemeClr val="accent2"/>
                                            </p:clrVal>
                                          </p:val>
                                        </p:tav>
                                        <p:tav tm="50000">
                                          <p:val>
                                            <p:clrVal>
                                              <a:schemeClr val="hlink"/>
                                            </p:clrVal>
                                          </p:val>
                                        </p:tav>
                                      </p:tavLst>
                                    </p:anim>
                                    <p:set>
                                      <p:cBhvr>
                                        <p:cTn id="197" dur="80"/>
                                        <p:tgtEl>
                                          <p:spTgt spid="56328"/>
                                        </p:tgtEl>
                                        <p:attrNameLst>
                                          <p:attrName>fill.type</p:attrName>
                                        </p:attrNameLst>
                                      </p:cBhvr>
                                      <p:to>
                                        <p:strVal val="solid"/>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7" presetClass="entr" presetSubtype="0" fill="hold" grpId="0" nodeType="clickEffect">
                                  <p:stCondLst>
                                    <p:cond delay="0"/>
                                  </p:stCondLst>
                                  <p:iterate type="lt">
                                    <p:tmPct val="50000"/>
                                  </p:iterate>
                                  <p:childTnLst>
                                    <p:set>
                                      <p:cBhvr>
                                        <p:cTn id="201" dur="1" fill="hold">
                                          <p:stCondLst>
                                            <p:cond delay="0"/>
                                          </p:stCondLst>
                                        </p:cTn>
                                        <p:tgtEl>
                                          <p:spTgt spid="56358"/>
                                        </p:tgtEl>
                                        <p:attrNameLst>
                                          <p:attrName>style.visibility</p:attrName>
                                        </p:attrNameLst>
                                      </p:cBhvr>
                                      <p:to>
                                        <p:strVal val="visible"/>
                                      </p:to>
                                    </p:set>
                                    <p:anim calcmode="discrete" valueType="clr">
                                      <p:cBhvr override="childStyle">
                                        <p:cTn id="202" dur="80"/>
                                        <p:tgtEl>
                                          <p:spTgt spid="56358"/>
                                        </p:tgtEl>
                                        <p:attrNameLst>
                                          <p:attrName>style.color</p:attrName>
                                        </p:attrNameLst>
                                      </p:cBhvr>
                                      <p:tavLst>
                                        <p:tav tm="0">
                                          <p:val>
                                            <p:clrVal>
                                              <a:schemeClr val="accent2"/>
                                            </p:clrVal>
                                          </p:val>
                                        </p:tav>
                                        <p:tav tm="50000">
                                          <p:val>
                                            <p:clrVal>
                                              <a:schemeClr val="hlink"/>
                                            </p:clrVal>
                                          </p:val>
                                        </p:tav>
                                      </p:tavLst>
                                    </p:anim>
                                    <p:anim calcmode="discrete" valueType="clr">
                                      <p:cBhvr>
                                        <p:cTn id="203" dur="80"/>
                                        <p:tgtEl>
                                          <p:spTgt spid="56358"/>
                                        </p:tgtEl>
                                        <p:attrNameLst>
                                          <p:attrName>fillcolor</p:attrName>
                                        </p:attrNameLst>
                                      </p:cBhvr>
                                      <p:tavLst>
                                        <p:tav tm="0">
                                          <p:val>
                                            <p:clrVal>
                                              <a:schemeClr val="accent2"/>
                                            </p:clrVal>
                                          </p:val>
                                        </p:tav>
                                        <p:tav tm="50000">
                                          <p:val>
                                            <p:clrVal>
                                              <a:schemeClr val="hlink"/>
                                            </p:clrVal>
                                          </p:val>
                                        </p:tav>
                                      </p:tavLst>
                                    </p:anim>
                                    <p:set>
                                      <p:cBhvr>
                                        <p:cTn id="204" dur="80"/>
                                        <p:tgtEl>
                                          <p:spTgt spid="56358"/>
                                        </p:tgtEl>
                                        <p:attrNameLst>
                                          <p:attrName>fill.type</p:attrName>
                                        </p:attrNameLst>
                                      </p:cBhvr>
                                      <p:to>
                                        <p:strVal val="solid"/>
                                      </p:to>
                                    </p:se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3" presetClass="entr" presetSubtype="10" fill="hold" grpId="0" nodeType="clickEffect">
                                  <p:stCondLst>
                                    <p:cond delay="0"/>
                                  </p:stCondLst>
                                  <p:childTnLst>
                                    <p:set>
                                      <p:cBhvr>
                                        <p:cTn id="208" dur="1" fill="hold">
                                          <p:stCondLst>
                                            <p:cond delay="0"/>
                                          </p:stCondLst>
                                        </p:cTn>
                                        <p:tgtEl>
                                          <p:spTgt spid="56364"/>
                                        </p:tgtEl>
                                        <p:attrNameLst>
                                          <p:attrName>style.visibility</p:attrName>
                                        </p:attrNameLst>
                                      </p:cBhvr>
                                      <p:to>
                                        <p:strVal val="visible"/>
                                      </p:to>
                                    </p:set>
                                    <p:animEffect transition="in" filter="blinds(horizontal)">
                                      <p:cBhvr>
                                        <p:cTn id="209" dur="500"/>
                                        <p:tgtEl>
                                          <p:spTgt spid="56364"/>
                                        </p:tgtEl>
                                      </p:cBhvr>
                                    </p:animEffect>
                                  </p:childTnLst>
                                </p:cTn>
                              </p:par>
                              <p:par>
                                <p:cTn id="210" presetID="3" presetClass="entr" presetSubtype="10" fill="hold" grpId="0" nodeType="withEffect">
                                  <p:stCondLst>
                                    <p:cond delay="0"/>
                                  </p:stCondLst>
                                  <p:childTnLst>
                                    <p:set>
                                      <p:cBhvr>
                                        <p:cTn id="211" dur="1" fill="hold">
                                          <p:stCondLst>
                                            <p:cond delay="0"/>
                                          </p:stCondLst>
                                        </p:cTn>
                                        <p:tgtEl>
                                          <p:spTgt spid="56360"/>
                                        </p:tgtEl>
                                        <p:attrNameLst>
                                          <p:attrName>style.visibility</p:attrName>
                                        </p:attrNameLst>
                                      </p:cBhvr>
                                      <p:to>
                                        <p:strVal val="visible"/>
                                      </p:to>
                                    </p:set>
                                    <p:animEffect transition="in" filter="blinds(horizontal)">
                                      <p:cBhvr>
                                        <p:cTn id="212" dur="500"/>
                                        <p:tgtEl>
                                          <p:spTgt spid="56360"/>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3" presetClass="entr" presetSubtype="10" fill="hold" grpId="0" nodeType="clickEffect">
                                  <p:stCondLst>
                                    <p:cond delay="0"/>
                                  </p:stCondLst>
                                  <p:childTnLst>
                                    <p:set>
                                      <p:cBhvr>
                                        <p:cTn id="216" dur="1" fill="hold">
                                          <p:stCondLst>
                                            <p:cond delay="0"/>
                                          </p:stCondLst>
                                        </p:cTn>
                                        <p:tgtEl>
                                          <p:spTgt spid="56366"/>
                                        </p:tgtEl>
                                        <p:attrNameLst>
                                          <p:attrName>style.visibility</p:attrName>
                                        </p:attrNameLst>
                                      </p:cBhvr>
                                      <p:to>
                                        <p:strVal val="visible"/>
                                      </p:to>
                                    </p:set>
                                    <p:animEffect transition="in" filter="blinds(horizontal)">
                                      <p:cBhvr>
                                        <p:cTn id="217" dur="500"/>
                                        <p:tgtEl>
                                          <p:spTgt spid="56366"/>
                                        </p:tgtEl>
                                      </p:cBhvr>
                                    </p:animEffect>
                                  </p:childTnLst>
                                </p:cTn>
                              </p:par>
                              <p:par>
                                <p:cTn id="218" presetID="3" presetClass="entr" presetSubtype="10" fill="hold" grpId="0" nodeType="withEffect">
                                  <p:stCondLst>
                                    <p:cond delay="0"/>
                                  </p:stCondLst>
                                  <p:childTnLst>
                                    <p:set>
                                      <p:cBhvr>
                                        <p:cTn id="219" dur="1" fill="hold">
                                          <p:stCondLst>
                                            <p:cond delay="0"/>
                                          </p:stCondLst>
                                        </p:cTn>
                                        <p:tgtEl>
                                          <p:spTgt spid="56367"/>
                                        </p:tgtEl>
                                        <p:attrNameLst>
                                          <p:attrName>style.visibility</p:attrName>
                                        </p:attrNameLst>
                                      </p:cBhvr>
                                      <p:to>
                                        <p:strVal val="visible"/>
                                      </p:to>
                                    </p:set>
                                    <p:animEffect transition="in" filter="blinds(horizontal)">
                                      <p:cBhvr>
                                        <p:cTn id="220" dur="500"/>
                                        <p:tgtEl>
                                          <p:spTgt spid="56367"/>
                                        </p:tgtEl>
                                      </p:cBhvr>
                                    </p:animEffec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3" presetClass="entr" presetSubtype="10" fill="hold" grpId="0" nodeType="clickEffect">
                                  <p:stCondLst>
                                    <p:cond delay="0"/>
                                  </p:stCondLst>
                                  <p:childTnLst>
                                    <p:set>
                                      <p:cBhvr>
                                        <p:cTn id="224" dur="1" fill="hold">
                                          <p:stCondLst>
                                            <p:cond delay="0"/>
                                          </p:stCondLst>
                                        </p:cTn>
                                        <p:tgtEl>
                                          <p:spTgt spid="56365"/>
                                        </p:tgtEl>
                                        <p:attrNameLst>
                                          <p:attrName>style.visibility</p:attrName>
                                        </p:attrNameLst>
                                      </p:cBhvr>
                                      <p:to>
                                        <p:strVal val="visible"/>
                                      </p:to>
                                    </p:set>
                                    <p:animEffect transition="in" filter="blinds(horizontal)">
                                      <p:cBhvr>
                                        <p:cTn id="225" dur="500"/>
                                        <p:tgtEl>
                                          <p:spTgt spid="56365"/>
                                        </p:tgtEl>
                                      </p:cBhvr>
                                    </p:animEffect>
                                  </p:childTnLst>
                                </p:cTn>
                              </p:par>
                              <p:par>
                                <p:cTn id="226" presetID="3" presetClass="entr" presetSubtype="10" fill="hold" grpId="0" nodeType="withEffect">
                                  <p:stCondLst>
                                    <p:cond delay="0"/>
                                  </p:stCondLst>
                                  <p:childTnLst>
                                    <p:set>
                                      <p:cBhvr>
                                        <p:cTn id="227" dur="1" fill="hold">
                                          <p:stCondLst>
                                            <p:cond delay="0"/>
                                          </p:stCondLst>
                                        </p:cTn>
                                        <p:tgtEl>
                                          <p:spTgt spid="56368"/>
                                        </p:tgtEl>
                                        <p:attrNameLst>
                                          <p:attrName>style.visibility</p:attrName>
                                        </p:attrNameLst>
                                      </p:cBhvr>
                                      <p:to>
                                        <p:strVal val="visible"/>
                                      </p:to>
                                    </p:set>
                                    <p:animEffect transition="in" filter="blinds(horizontal)">
                                      <p:cBhvr>
                                        <p:cTn id="228" dur="500"/>
                                        <p:tgtEl>
                                          <p:spTgt spid="56368"/>
                                        </p:tgtEl>
                                      </p:cBhvr>
                                    </p:animEffect>
                                  </p:childTnLst>
                                </p:cTn>
                              </p:par>
                            </p:childTnLst>
                          </p:cTn>
                        </p:par>
                      </p:childTnLst>
                    </p:cTn>
                  </p:par>
                  <p:par>
                    <p:cTn id="229" fill="hold" nodeType="clickPar">
                      <p:stCondLst>
                        <p:cond delay="indefinite"/>
                      </p:stCondLst>
                      <p:childTnLst>
                        <p:par>
                          <p:cTn id="230" fill="hold" nodeType="withGroup">
                            <p:stCondLst>
                              <p:cond delay="0"/>
                            </p:stCondLst>
                            <p:childTnLst>
                              <p:par>
                                <p:cTn id="231" presetID="2" presetClass="exit" presetSubtype="4" fill="hold" grpId="1" nodeType="clickEffect">
                                  <p:stCondLst>
                                    <p:cond delay="0"/>
                                  </p:stCondLst>
                                  <p:iterate type="lt">
                                    <p:tmPct val="0"/>
                                  </p:iterate>
                                  <p:childTnLst>
                                    <p:anim calcmode="lin" valueType="num">
                                      <p:cBhvr additive="base">
                                        <p:cTn id="232" dur="500"/>
                                        <p:tgtEl>
                                          <p:spTgt spid="56358"/>
                                        </p:tgtEl>
                                        <p:attrNameLst>
                                          <p:attrName>ppt_x</p:attrName>
                                        </p:attrNameLst>
                                      </p:cBhvr>
                                      <p:tavLst>
                                        <p:tav tm="0">
                                          <p:val>
                                            <p:strVal val="ppt_x"/>
                                          </p:val>
                                        </p:tav>
                                        <p:tav tm="100000">
                                          <p:val>
                                            <p:strVal val="ppt_x"/>
                                          </p:val>
                                        </p:tav>
                                      </p:tavLst>
                                    </p:anim>
                                    <p:anim calcmode="lin" valueType="num">
                                      <p:cBhvr additive="base">
                                        <p:cTn id="233" dur="500"/>
                                        <p:tgtEl>
                                          <p:spTgt spid="56358"/>
                                        </p:tgtEl>
                                        <p:attrNameLst>
                                          <p:attrName>ppt_y</p:attrName>
                                        </p:attrNameLst>
                                      </p:cBhvr>
                                      <p:tavLst>
                                        <p:tav tm="0">
                                          <p:val>
                                            <p:strVal val="ppt_y"/>
                                          </p:val>
                                        </p:tav>
                                        <p:tav tm="100000">
                                          <p:val>
                                            <p:strVal val="1+ppt_h/2"/>
                                          </p:val>
                                        </p:tav>
                                      </p:tavLst>
                                    </p:anim>
                                    <p:set>
                                      <p:cBhvr>
                                        <p:cTn id="234" dur="1" fill="hold">
                                          <p:stCondLst>
                                            <p:cond delay="499"/>
                                          </p:stCondLst>
                                        </p:cTn>
                                        <p:tgtEl>
                                          <p:spTgt spid="56358"/>
                                        </p:tgtEl>
                                        <p:attrNameLst>
                                          <p:attrName>style.visibility</p:attrName>
                                        </p:attrNameLst>
                                      </p:cBhvr>
                                      <p:to>
                                        <p:strVal val="hidden"/>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27" presetClass="entr" presetSubtype="0" fill="hold" grpId="0" nodeType="clickEffect">
                                  <p:stCondLst>
                                    <p:cond delay="0"/>
                                  </p:stCondLst>
                                  <p:iterate type="lt">
                                    <p:tmPct val="50000"/>
                                  </p:iterate>
                                  <p:childTnLst>
                                    <p:set>
                                      <p:cBhvr>
                                        <p:cTn id="238" dur="1" fill="hold">
                                          <p:stCondLst>
                                            <p:cond delay="0"/>
                                          </p:stCondLst>
                                        </p:cTn>
                                        <p:tgtEl>
                                          <p:spTgt spid="56359"/>
                                        </p:tgtEl>
                                        <p:attrNameLst>
                                          <p:attrName>style.visibility</p:attrName>
                                        </p:attrNameLst>
                                      </p:cBhvr>
                                      <p:to>
                                        <p:strVal val="visible"/>
                                      </p:to>
                                    </p:set>
                                    <p:anim calcmode="discrete" valueType="clr">
                                      <p:cBhvr override="childStyle">
                                        <p:cTn id="239" dur="80"/>
                                        <p:tgtEl>
                                          <p:spTgt spid="56359"/>
                                        </p:tgtEl>
                                        <p:attrNameLst>
                                          <p:attrName>style.color</p:attrName>
                                        </p:attrNameLst>
                                      </p:cBhvr>
                                      <p:tavLst>
                                        <p:tav tm="0">
                                          <p:val>
                                            <p:clrVal>
                                              <a:schemeClr val="accent2"/>
                                            </p:clrVal>
                                          </p:val>
                                        </p:tav>
                                        <p:tav tm="50000">
                                          <p:val>
                                            <p:clrVal>
                                              <a:schemeClr val="hlink"/>
                                            </p:clrVal>
                                          </p:val>
                                        </p:tav>
                                      </p:tavLst>
                                    </p:anim>
                                    <p:anim calcmode="discrete" valueType="clr">
                                      <p:cBhvr>
                                        <p:cTn id="240" dur="80"/>
                                        <p:tgtEl>
                                          <p:spTgt spid="56359"/>
                                        </p:tgtEl>
                                        <p:attrNameLst>
                                          <p:attrName>fillcolor</p:attrName>
                                        </p:attrNameLst>
                                      </p:cBhvr>
                                      <p:tavLst>
                                        <p:tav tm="0">
                                          <p:val>
                                            <p:clrVal>
                                              <a:schemeClr val="accent2"/>
                                            </p:clrVal>
                                          </p:val>
                                        </p:tav>
                                        <p:tav tm="50000">
                                          <p:val>
                                            <p:clrVal>
                                              <a:schemeClr val="hlink"/>
                                            </p:clrVal>
                                          </p:val>
                                        </p:tav>
                                      </p:tavLst>
                                    </p:anim>
                                    <p:set>
                                      <p:cBhvr>
                                        <p:cTn id="241" dur="80"/>
                                        <p:tgtEl>
                                          <p:spTgt spid="563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8" grpId="0" animBg="1"/>
      <p:bldP spid="56329" grpId="0" animBg="1"/>
      <p:bldP spid="56329" grpId="1" animBg="1"/>
      <p:bldP spid="56330" grpId="0" animBg="1"/>
      <p:bldP spid="56330" grpId="1" animBg="1"/>
      <p:bldP spid="56331" grpId="0" animBg="1"/>
      <p:bldP spid="56331" grpId="1" animBg="1"/>
      <p:bldP spid="56332" grpId="0" animBg="1"/>
      <p:bldP spid="56332" grpId="1" animBg="1"/>
      <p:bldP spid="56334" grpId="0" animBg="1"/>
      <p:bldP spid="56334" grpId="1" animBg="1"/>
      <p:bldP spid="56335" grpId="0" animBg="1"/>
      <p:bldP spid="56335" grpId="1" animBg="1"/>
      <p:bldP spid="56336" grpId="0" animBg="1"/>
      <p:bldP spid="56336" grpId="1" animBg="1"/>
      <p:bldP spid="56337" grpId="0" animBg="1"/>
      <p:bldP spid="56337" grpId="1" animBg="1"/>
      <p:bldP spid="56338" grpId="0" animBg="1"/>
      <p:bldP spid="56338" grpId="1" animBg="1"/>
      <p:bldP spid="56339" grpId="0" animBg="1"/>
      <p:bldP spid="56339" grpId="1" animBg="1"/>
      <p:bldP spid="56340" grpId="0" animBg="1"/>
      <p:bldP spid="56340" grpId="1" animBg="1"/>
      <p:bldP spid="56341" grpId="0" animBg="1"/>
      <p:bldP spid="56341" grpId="1" animBg="1"/>
      <p:bldP spid="56344" grpId="0" animBg="1"/>
      <p:bldP spid="56344" grpId="1" animBg="1"/>
      <p:bldP spid="56347" grpId="0" animBg="1"/>
      <p:bldP spid="56347" grpId="1" animBg="1"/>
      <p:bldP spid="56348" grpId="0" animBg="1"/>
      <p:bldP spid="56348" grpId="1" animBg="1"/>
      <p:bldP spid="56349" grpId="0" animBg="1"/>
      <p:bldP spid="56349" grpId="1" animBg="1"/>
      <p:bldP spid="56350" grpId="0" animBg="1"/>
      <p:bldP spid="56350" grpId="1" animBg="1"/>
      <p:bldP spid="56353" grpId="0" animBg="1"/>
      <p:bldP spid="56353" grpId="1" animBg="1"/>
      <p:bldP spid="56354" grpId="0"/>
      <p:bldP spid="56354" grpId="1"/>
      <p:bldP spid="56355" grpId="0" animBg="1"/>
      <p:bldP spid="56355" grpId="1" animBg="1"/>
      <p:bldP spid="56356" grpId="0" animBg="1"/>
      <p:bldP spid="56356" grpId="1" animBg="1"/>
      <p:bldP spid="56351" grpId="0" animBg="1"/>
      <p:bldP spid="56351" grpId="1" animBg="1"/>
      <p:bldP spid="56352" grpId="0" animBg="1"/>
      <p:bldP spid="56352" grpId="1" animBg="1"/>
      <p:bldP spid="56358" grpId="0"/>
      <p:bldP spid="56358" grpId="1"/>
      <p:bldP spid="56359" grpId="0" animBg="1"/>
      <p:bldP spid="56360" grpId="0" animBg="1"/>
      <p:bldP spid="56364" grpId="0" animBg="1"/>
      <p:bldP spid="56365" grpId="0" animBg="1"/>
      <p:bldP spid="56366" grpId="0" animBg="1"/>
      <p:bldP spid="56367" grpId="0" animBg="1"/>
      <p:bldP spid="563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8"/>
          <p:cNvSpPr>
            <a:spLocks noChangeArrowheads="1"/>
          </p:cNvSpPr>
          <p:nvPr/>
        </p:nvSpPr>
        <p:spPr bwMode="auto">
          <a:xfrm>
            <a:off x="0" y="0"/>
            <a:ext cx="4800600" cy="7010400"/>
          </a:xfrm>
          <a:prstGeom prst="rect">
            <a:avLst/>
          </a:prstGeom>
          <a:solidFill>
            <a:schemeClr val="tx1"/>
          </a:solidFill>
          <a:ln w="9525" algn="ctr">
            <a:noFill/>
            <a:miter lim="800000"/>
            <a:headEnd/>
            <a:tailEnd/>
          </a:ln>
        </p:spPr>
        <p:txBody>
          <a:bodyPr wrap="none" anchor="ctr"/>
          <a:lstStyle/>
          <a:p>
            <a:endParaRPr lang="en-US">
              <a:latin typeface="Arial" charset="0"/>
            </a:endParaRPr>
          </a:p>
        </p:txBody>
      </p:sp>
      <p:sp>
        <p:nvSpPr>
          <p:cNvPr id="9219" name="Text Box 2"/>
          <p:cNvSpPr txBox="1">
            <a:spLocks noChangeArrowheads="1"/>
          </p:cNvSpPr>
          <p:nvPr/>
        </p:nvSpPr>
        <p:spPr bwMode="auto">
          <a:xfrm>
            <a:off x="4724400" y="0"/>
            <a:ext cx="4419600" cy="7185025"/>
          </a:xfrm>
          <a:prstGeom prst="rect">
            <a:avLst/>
          </a:prstGeom>
          <a:solidFill>
            <a:srgbClr val="CCECFF"/>
          </a:solidFill>
          <a:ln w="9525" algn="ctr">
            <a:noFill/>
            <a:miter lim="800000"/>
            <a:headEnd/>
            <a:tailEnd/>
          </a:ln>
        </p:spPr>
        <p:txBody>
          <a:bodyPr>
            <a:spAutoFit/>
          </a:bodyPr>
          <a:lstStyle/>
          <a:p>
            <a:pPr marL="53975" indent="465138" algn="just">
              <a:spcBef>
                <a:spcPct val="20000"/>
              </a:spcBef>
              <a:buFont typeface="Wingdings" pitchFamily="2" charset="2"/>
              <a:buChar char="Ä"/>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p:txBody>
      </p:sp>
      <p:pic>
        <p:nvPicPr>
          <p:cNvPr id="9220" name="Picture 3" descr="luoc do song ngoi viet nam"/>
          <p:cNvPicPr>
            <a:picLocks noChangeAspect="1" noChangeArrowheads="1"/>
          </p:cNvPicPr>
          <p:nvPr/>
        </p:nvPicPr>
        <p:blipFill>
          <a:blip r:embed="rId2"/>
          <a:srcRect/>
          <a:stretch>
            <a:fillRect/>
          </a:stretch>
        </p:blipFill>
        <p:spPr bwMode="auto">
          <a:xfrm>
            <a:off x="533400" y="304800"/>
            <a:ext cx="3767138" cy="5562600"/>
          </a:xfrm>
          <a:prstGeom prst="rect">
            <a:avLst/>
          </a:prstGeom>
          <a:noFill/>
          <a:ln w="9525">
            <a:noFill/>
            <a:miter lim="800000"/>
            <a:headEnd/>
            <a:tailEnd/>
          </a:ln>
        </p:spPr>
      </p:pic>
      <p:sp>
        <p:nvSpPr>
          <p:cNvPr id="95236" name="Text Box 4"/>
          <p:cNvSpPr txBox="1">
            <a:spLocks noChangeArrowheads="1"/>
          </p:cNvSpPr>
          <p:nvPr/>
        </p:nvSpPr>
        <p:spPr bwMode="auto">
          <a:xfrm>
            <a:off x="4724400" y="0"/>
            <a:ext cx="4267200" cy="1373188"/>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800" b="1">
                <a:solidFill>
                  <a:srgbClr val="FF0066"/>
                </a:solidFill>
                <a:effectLst>
                  <a:outerShdw blurRad="38100" dist="38100" dir="2700000" algn="tl">
                    <a:srgbClr val="000000"/>
                  </a:outerShdw>
                </a:effectLst>
                <a:latin typeface="Arial"/>
              </a:rPr>
              <a:t>Biển bao bọc phía nào của đất nước ta? Tên biển là gì?</a:t>
            </a:r>
          </a:p>
        </p:txBody>
      </p:sp>
      <p:sp>
        <p:nvSpPr>
          <p:cNvPr id="95255" name="Text Box 23"/>
          <p:cNvSpPr txBox="1">
            <a:spLocks noChangeArrowheads="1"/>
          </p:cNvSpPr>
          <p:nvPr/>
        </p:nvSpPr>
        <p:spPr bwMode="auto">
          <a:xfrm>
            <a:off x="4724400" y="1295400"/>
            <a:ext cx="4191000" cy="2246313"/>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800" b="1">
                <a:solidFill>
                  <a:srgbClr val="000000"/>
                </a:solidFill>
                <a:effectLst>
                  <a:outerShdw blurRad="38100" dist="38100" dir="2700000" algn="tl">
                    <a:srgbClr val="FFFFFF"/>
                  </a:outerShdw>
                </a:effectLst>
                <a:latin typeface="Arial"/>
              </a:rPr>
              <a:t>Biển bao phía Đông, phía Nam và phía Tây Nam của nước ta. Tên gọi là Biển Đông.</a:t>
            </a:r>
          </a:p>
        </p:txBody>
      </p:sp>
      <p:sp>
        <p:nvSpPr>
          <p:cNvPr id="95263" name="AutoShape 31"/>
          <p:cNvSpPr>
            <a:spLocks noChangeArrowheads="1"/>
          </p:cNvSpPr>
          <p:nvPr/>
        </p:nvSpPr>
        <p:spPr bwMode="auto">
          <a:xfrm rot="8227266">
            <a:off x="-133350" y="58293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endParaRPr lang="en-US"/>
          </a:p>
        </p:txBody>
      </p:sp>
      <p:sp>
        <p:nvSpPr>
          <p:cNvPr id="95264" name="AutoShape 32"/>
          <p:cNvSpPr>
            <a:spLocks noChangeArrowheads="1"/>
          </p:cNvSpPr>
          <p:nvPr/>
        </p:nvSpPr>
        <p:spPr bwMode="auto">
          <a:xfrm rot="5400000">
            <a:off x="1485900" y="57531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endParaRPr lang="en-US"/>
          </a:p>
        </p:txBody>
      </p:sp>
      <p:sp>
        <p:nvSpPr>
          <p:cNvPr id="95265" name="AutoShape 33"/>
          <p:cNvSpPr>
            <a:spLocks noChangeArrowheads="1"/>
          </p:cNvSpPr>
          <p:nvPr/>
        </p:nvSpPr>
        <p:spPr bwMode="auto">
          <a:xfrm>
            <a:off x="2286000" y="18288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endParaRPr lang="en-US"/>
          </a:p>
        </p:txBody>
      </p:sp>
      <p:sp>
        <p:nvSpPr>
          <p:cNvPr id="95266" name="Text Box 34"/>
          <p:cNvSpPr txBox="1">
            <a:spLocks noChangeArrowheads="1"/>
          </p:cNvSpPr>
          <p:nvPr/>
        </p:nvSpPr>
        <p:spPr bwMode="auto">
          <a:xfrm>
            <a:off x="2286000" y="18288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Phía Đông</a:t>
            </a:r>
          </a:p>
        </p:txBody>
      </p:sp>
      <p:sp>
        <p:nvSpPr>
          <p:cNvPr id="95267" name="Text Box 35"/>
          <p:cNvSpPr txBox="1">
            <a:spLocks noChangeArrowheads="1"/>
          </p:cNvSpPr>
          <p:nvPr/>
        </p:nvSpPr>
        <p:spPr bwMode="auto">
          <a:xfrm rot="-2622761">
            <a:off x="-57150" y="56007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Phía Tây Nam</a:t>
            </a:r>
          </a:p>
        </p:txBody>
      </p:sp>
      <p:sp>
        <p:nvSpPr>
          <p:cNvPr id="95268" name="Text Box 36"/>
          <p:cNvSpPr txBox="1">
            <a:spLocks noChangeArrowheads="1"/>
          </p:cNvSpPr>
          <p:nvPr/>
        </p:nvSpPr>
        <p:spPr bwMode="auto">
          <a:xfrm rot="-5400000">
            <a:off x="1293813" y="5430837"/>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Phía Nam</a:t>
            </a:r>
          </a:p>
        </p:txBody>
      </p:sp>
      <p:sp>
        <p:nvSpPr>
          <p:cNvPr id="95269" name="Text Box 37"/>
          <p:cNvSpPr txBox="1">
            <a:spLocks noChangeArrowheads="1"/>
          </p:cNvSpPr>
          <p:nvPr/>
        </p:nvSpPr>
        <p:spPr bwMode="auto">
          <a:xfrm rot="-5400000">
            <a:off x="2050257" y="3512343"/>
            <a:ext cx="2514600" cy="519113"/>
          </a:xfrm>
          <a:prstGeom prst="rect">
            <a:avLst/>
          </a:prstGeom>
          <a:solidFill>
            <a:schemeClr val="tx1"/>
          </a:solidFill>
          <a:ln w="9525" algn="ctr">
            <a:noFill/>
            <a:miter lim="800000"/>
            <a:headEnd/>
            <a:tailEnd/>
          </a:ln>
        </p:spPr>
        <p:txBody>
          <a:bodyPr>
            <a:spAutoFit/>
          </a:bodyPr>
          <a:lstStyle/>
          <a:p>
            <a:pPr algn="ctr">
              <a:spcBef>
                <a:spcPct val="50000"/>
              </a:spcBef>
            </a:pPr>
            <a:r>
              <a:rPr lang="en-US" sz="2800" b="1">
                <a:solidFill>
                  <a:srgbClr val="FF0066"/>
                </a:solidFill>
                <a:latin typeface="Arial" charset="0"/>
              </a:rPr>
              <a:t>BIỂN ĐÔNG</a:t>
            </a:r>
          </a:p>
        </p:txBody>
      </p:sp>
      <p:sp>
        <p:nvSpPr>
          <p:cNvPr id="95270" name="Text Box 38"/>
          <p:cNvSpPr txBox="1">
            <a:spLocks noChangeArrowheads="1"/>
          </p:cNvSpPr>
          <p:nvPr/>
        </p:nvSpPr>
        <p:spPr bwMode="auto">
          <a:xfrm>
            <a:off x="4800600" y="4038600"/>
            <a:ext cx="4191000" cy="2654300"/>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800" b="1">
                <a:solidFill>
                  <a:srgbClr val="000000"/>
                </a:solidFill>
                <a:effectLst>
                  <a:outerShdw blurRad="38100" dist="38100" dir="2700000" algn="tl">
                    <a:srgbClr val="FFFFFF"/>
                  </a:outerShdw>
                </a:effectLst>
                <a:latin typeface="Arial"/>
              </a:rPr>
              <a:t>Một số đảo và quần đảo của nước ta như: Cát Bà; Bạch Long Vĩ; Phú Quốc; Côn Đảo … Quần đảo: Hoàng sa và Trường Sa ...</a:t>
            </a:r>
          </a:p>
        </p:txBody>
      </p:sp>
      <p:sp>
        <p:nvSpPr>
          <p:cNvPr id="95271" name="Text Box 39"/>
          <p:cNvSpPr txBox="1">
            <a:spLocks noChangeArrowheads="1"/>
          </p:cNvSpPr>
          <p:nvPr/>
        </p:nvSpPr>
        <p:spPr bwMode="auto">
          <a:xfrm>
            <a:off x="4800600" y="2971800"/>
            <a:ext cx="4267200" cy="946150"/>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800" b="1">
                <a:solidFill>
                  <a:srgbClr val="FF0066"/>
                </a:solidFill>
                <a:effectLst>
                  <a:outerShdw blurRad="38100" dist="38100" dir="2700000" algn="tl">
                    <a:srgbClr val="000000"/>
                  </a:outerShdw>
                </a:effectLst>
                <a:latin typeface="Arial"/>
              </a:rPr>
              <a:t>Kể tên một số đảo và quần đảo của nước ta?</a:t>
            </a:r>
          </a:p>
        </p:txBody>
      </p:sp>
      <p:sp>
        <p:nvSpPr>
          <p:cNvPr id="95275" name="Freeform 43"/>
          <p:cNvSpPr>
            <a:spLocks/>
          </p:cNvSpPr>
          <p:nvPr/>
        </p:nvSpPr>
        <p:spPr bwMode="auto">
          <a:xfrm>
            <a:off x="2390775" y="1201738"/>
            <a:ext cx="160338" cy="144462"/>
          </a:xfrm>
          <a:custGeom>
            <a:avLst/>
            <a:gdLst>
              <a:gd name="T0" fmla="*/ 77788 w 101"/>
              <a:gd name="T1" fmla="*/ 25400 h 91"/>
              <a:gd name="T2" fmla="*/ 39688 w 101"/>
              <a:gd name="T3" fmla="*/ 0 h 91"/>
              <a:gd name="T4" fmla="*/ 25400 w 101"/>
              <a:gd name="T5" fmla="*/ 130175 h 91"/>
              <a:gd name="T6" fmla="*/ 65088 w 101"/>
              <a:gd name="T7" fmla="*/ 144462 h 91"/>
              <a:gd name="T8" fmla="*/ 117475 w 101"/>
              <a:gd name="T9" fmla="*/ 130175 h 91"/>
              <a:gd name="T10" fmla="*/ 77788 w 101"/>
              <a:gd name="T11" fmla="*/ 25400 h 91"/>
              <a:gd name="T12" fmla="*/ 0 60000 65536"/>
              <a:gd name="T13" fmla="*/ 0 60000 65536"/>
              <a:gd name="T14" fmla="*/ 0 60000 65536"/>
              <a:gd name="T15" fmla="*/ 0 60000 65536"/>
              <a:gd name="T16" fmla="*/ 0 60000 65536"/>
              <a:gd name="T17" fmla="*/ 0 60000 65536"/>
              <a:gd name="T18" fmla="*/ 0 w 101"/>
              <a:gd name="T19" fmla="*/ 0 h 91"/>
              <a:gd name="T20" fmla="*/ 101 w 101"/>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101" h="91">
                <a:moveTo>
                  <a:pt x="49" y="16"/>
                </a:moveTo>
                <a:cubicBezTo>
                  <a:pt x="41" y="11"/>
                  <a:pt x="35" y="0"/>
                  <a:pt x="25" y="0"/>
                </a:cubicBezTo>
                <a:cubicBezTo>
                  <a:pt x="0" y="0"/>
                  <a:pt x="2" y="51"/>
                  <a:pt x="16" y="82"/>
                </a:cubicBezTo>
                <a:cubicBezTo>
                  <a:pt x="20" y="90"/>
                  <a:pt x="33" y="88"/>
                  <a:pt x="41" y="91"/>
                </a:cubicBezTo>
                <a:cubicBezTo>
                  <a:pt x="52" y="88"/>
                  <a:pt x="65" y="89"/>
                  <a:pt x="74" y="82"/>
                </a:cubicBezTo>
                <a:cubicBezTo>
                  <a:pt x="101" y="60"/>
                  <a:pt x="62" y="29"/>
                  <a:pt x="49" y="16"/>
                </a:cubicBezTo>
                <a:close/>
              </a:path>
            </a:pathLst>
          </a:custGeom>
          <a:solidFill>
            <a:schemeClr val="bg2"/>
          </a:solidFill>
          <a:ln w="9525">
            <a:solidFill>
              <a:schemeClr val="tx1"/>
            </a:solidFill>
            <a:round/>
            <a:headEnd/>
            <a:tailEnd/>
          </a:ln>
        </p:spPr>
        <p:txBody>
          <a:bodyPr/>
          <a:lstStyle/>
          <a:p>
            <a:endParaRPr lang="en-US"/>
          </a:p>
        </p:txBody>
      </p:sp>
      <p:sp>
        <p:nvSpPr>
          <p:cNvPr id="95276" name="Freeform 44"/>
          <p:cNvSpPr>
            <a:spLocks/>
          </p:cNvSpPr>
          <p:nvPr/>
        </p:nvSpPr>
        <p:spPr bwMode="auto">
          <a:xfrm>
            <a:off x="2193925" y="1331913"/>
            <a:ext cx="222250" cy="261937"/>
          </a:xfrm>
          <a:custGeom>
            <a:avLst/>
            <a:gdLst>
              <a:gd name="T0" fmla="*/ 79375 w 140"/>
              <a:gd name="T1" fmla="*/ 0 h 165"/>
              <a:gd name="T2" fmla="*/ 0 w 140"/>
              <a:gd name="T3" fmla="*/ 92075 h 165"/>
              <a:gd name="T4" fmla="*/ 222250 w 140"/>
              <a:gd name="T5" fmla="*/ 196850 h 165"/>
              <a:gd name="T6" fmla="*/ 144463 w 140"/>
              <a:gd name="T7" fmla="*/ 79375 h 165"/>
              <a:gd name="T8" fmla="*/ 131763 w 140"/>
              <a:gd name="T9" fmla="*/ 26987 h 165"/>
              <a:gd name="T10" fmla="*/ 79375 w 140"/>
              <a:gd name="T11" fmla="*/ 0 h 165"/>
              <a:gd name="T12" fmla="*/ 0 60000 65536"/>
              <a:gd name="T13" fmla="*/ 0 60000 65536"/>
              <a:gd name="T14" fmla="*/ 0 60000 65536"/>
              <a:gd name="T15" fmla="*/ 0 60000 65536"/>
              <a:gd name="T16" fmla="*/ 0 60000 65536"/>
              <a:gd name="T17" fmla="*/ 0 60000 65536"/>
              <a:gd name="T18" fmla="*/ 0 w 140"/>
              <a:gd name="T19" fmla="*/ 0 h 165"/>
              <a:gd name="T20" fmla="*/ 140 w 140"/>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140" h="165">
                <a:moveTo>
                  <a:pt x="50" y="0"/>
                </a:moveTo>
                <a:cubicBezTo>
                  <a:pt x="17" y="12"/>
                  <a:pt x="12" y="26"/>
                  <a:pt x="0" y="58"/>
                </a:cubicBezTo>
                <a:cubicBezTo>
                  <a:pt x="15" y="165"/>
                  <a:pt x="18" y="133"/>
                  <a:pt x="140" y="124"/>
                </a:cubicBezTo>
                <a:cubicBezTo>
                  <a:pt x="132" y="83"/>
                  <a:pt x="132" y="63"/>
                  <a:pt x="91" y="50"/>
                </a:cubicBezTo>
                <a:cubicBezTo>
                  <a:pt x="88" y="39"/>
                  <a:pt x="90" y="26"/>
                  <a:pt x="83" y="17"/>
                </a:cubicBezTo>
                <a:cubicBezTo>
                  <a:pt x="75" y="7"/>
                  <a:pt x="58" y="9"/>
                  <a:pt x="50" y="0"/>
                </a:cubicBezTo>
                <a:close/>
              </a:path>
            </a:pathLst>
          </a:custGeom>
          <a:solidFill>
            <a:schemeClr val="bg2"/>
          </a:solidFill>
          <a:ln w="9525">
            <a:solidFill>
              <a:schemeClr val="tx1"/>
            </a:solidFill>
            <a:round/>
            <a:headEnd/>
            <a:tailEnd/>
          </a:ln>
        </p:spPr>
        <p:txBody>
          <a:bodyPr/>
          <a:lstStyle/>
          <a:p>
            <a:endParaRPr lang="en-US"/>
          </a:p>
        </p:txBody>
      </p:sp>
      <p:sp>
        <p:nvSpPr>
          <p:cNvPr id="95277" name="Freeform 45"/>
          <p:cNvSpPr>
            <a:spLocks/>
          </p:cNvSpPr>
          <p:nvPr/>
        </p:nvSpPr>
        <p:spPr bwMode="auto">
          <a:xfrm>
            <a:off x="1854200" y="5668963"/>
            <a:ext cx="379413" cy="161925"/>
          </a:xfrm>
          <a:custGeom>
            <a:avLst/>
            <a:gdLst>
              <a:gd name="T0" fmla="*/ 222250 w 239"/>
              <a:gd name="T1" fmla="*/ 0 h 102"/>
              <a:gd name="T2" fmla="*/ 52388 w 239"/>
              <a:gd name="T3" fmla="*/ 65088 h 102"/>
              <a:gd name="T4" fmla="*/ 79375 w 239"/>
              <a:gd name="T5" fmla="*/ 157163 h 102"/>
              <a:gd name="T6" fmla="*/ 261938 w 239"/>
              <a:gd name="T7" fmla="*/ 144463 h 102"/>
              <a:gd name="T8" fmla="*/ 339725 w 239"/>
              <a:gd name="T9" fmla="*/ 130175 h 102"/>
              <a:gd name="T10" fmla="*/ 314325 w 239"/>
              <a:gd name="T11" fmla="*/ 12700 h 102"/>
              <a:gd name="T12" fmla="*/ 274638 w 239"/>
              <a:gd name="T13" fmla="*/ 0 h 102"/>
              <a:gd name="T14" fmla="*/ 222250 w 239"/>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239"/>
              <a:gd name="T25" fmla="*/ 0 h 102"/>
              <a:gd name="T26" fmla="*/ 239 w 239"/>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 h="102">
                <a:moveTo>
                  <a:pt x="140" y="0"/>
                </a:moveTo>
                <a:cubicBezTo>
                  <a:pt x="60" y="9"/>
                  <a:pt x="76" y="0"/>
                  <a:pt x="33" y="41"/>
                </a:cubicBezTo>
                <a:cubicBezTo>
                  <a:pt x="14" y="102"/>
                  <a:pt x="0" y="87"/>
                  <a:pt x="50" y="99"/>
                </a:cubicBezTo>
                <a:cubicBezTo>
                  <a:pt x="101" y="83"/>
                  <a:pt x="101" y="82"/>
                  <a:pt x="165" y="91"/>
                </a:cubicBezTo>
                <a:cubicBezTo>
                  <a:pt x="181" y="88"/>
                  <a:pt x="200" y="90"/>
                  <a:pt x="214" y="82"/>
                </a:cubicBezTo>
                <a:cubicBezTo>
                  <a:pt x="239" y="68"/>
                  <a:pt x="210" y="18"/>
                  <a:pt x="198" y="8"/>
                </a:cubicBezTo>
                <a:cubicBezTo>
                  <a:pt x="191" y="3"/>
                  <a:pt x="181" y="3"/>
                  <a:pt x="173" y="0"/>
                </a:cubicBezTo>
                <a:cubicBezTo>
                  <a:pt x="145" y="9"/>
                  <a:pt x="155" y="14"/>
                  <a:pt x="140" y="0"/>
                </a:cubicBezTo>
                <a:close/>
              </a:path>
            </a:pathLst>
          </a:custGeom>
          <a:solidFill>
            <a:schemeClr val="bg2"/>
          </a:solidFill>
          <a:ln w="9525">
            <a:solidFill>
              <a:schemeClr val="tx1"/>
            </a:solidFill>
            <a:round/>
            <a:headEnd/>
            <a:tailEnd/>
          </a:ln>
        </p:spPr>
        <p:txBody>
          <a:bodyPr/>
          <a:lstStyle/>
          <a:p>
            <a:endParaRPr lang="en-US"/>
          </a:p>
        </p:txBody>
      </p:sp>
      <p:sp>
        <p:nvSpPr>
          <p:cNvPr id="95278" name="Freeform 46"/>
          <p:cNvSpPr>
            <a:spLocks/>
          </p:cNvSpPr>
          <p:nvPr/>
        </p:nvSpPr>
        <p:spPr bwMode="auto">
          <a:xfrm>
            <a:off x="939800" y="5099050"/>
            <a:ext cx="304800" cy="203200"/>
          </a:xfrm>
          <a:custGeom>
            <a:avLst/>
            <a:gdLst>
              <a:gd name="T0" fmla="*/ 261938 w 192"/>
              <a:gd name="T1" fmla="*/ 60325 h 128"/>
              <a:gd name="T2" fmla="*/ 26988 w 192"/>
              <a:gd name="T3" fmla="*/ 87313 h 128"/>
              <a:gd name="T4" fmla="*/ 39688 w 192"/>
              <a:gd name="T5" fmla="*/ 177800 h 128"/>
              <a:gd name="T6" fmla="*/ 169863 w 192"/>
              <a:gd name="T7" fmla="*/ 192088 h 128"/>
              <a:gd name="T8" fmla="*/ 301625 w 192"/>
              <a:gd name="T9" fmla="*/ 152400 h 128"/>
              <a:gd name="T10" fmla="*/ 287338 w 192"/>
              <a:gd name="T11" fmla="*/ 74613 h 128"/>
              <a:gd name="T12" fmla="*/ 261938 w 192"/>
              <a:gd name="T13" fmla="*/ 60325 h 128"/>
              <a:gd name="T14" fmla="*/ 0 60000 65536"/>
              <a:gd name="T15" fmla="*/ 0 60000 65536"/>
              <a:gd name="T16" fmla="*/ 0 60000 65536"/>
              <a:gd name="T17" fmla="*/ 0 60000 65536"/>
              <a:gd name="T18" fmla="*/ 0 60000 65536"/>
              <a:gd name="T19" fmla="*/ 0 60000 65536"/>
              <a:gd name="T20" fmla="*/ 0 60000 65536"/>
              <a:gd name="T21" fmla="*/ 0 w 192"/>
              <a:gd name="T22" fmla="*/ 0 h 128"/>
              <a:gd name="T23" fmla="*/ 192 w 19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28">
                <a:moveTo>
                  <a:pt x="165" y="38"/>
                </a:moveTo>
                <a:cubicBezTo>
                  <a:pt x="118" y="55"/>
                  <a:pt x="60" y="31"/>
                  <a:pt x="17" y="55"/>
                </a:cubicBezTo>
                <a:cubicBezTo>
                  <a:pt x="0" y="64"/>
                  <a:pt x="10" y="101"/>
                  <a:pt x="25" y="112"/>
                </a:cubicBezTo>
                <a:cubicBezTo>
                  <a:pt x="47" y="128"/>
                  <a:pt x="80" y="118"/>
                  <a:pt x="107" y="121"/>
                </a:cubicBezTo>
                <a:cubicBezTo>
                  <a:pt x="134" y="117"/>
                  <a:pt x="187" y="119"/>
                  <a:pt x="190" y="96"/>
                </a:cubicBezTo>
                <a:cubicBezTo>
                  <a:pt x="192" y="80"/>
                  <a:pt x="187" y="63"/>
                  <a:pt x="181" y="47"/>
                </a:cubicBezTo>
                <a:cubicBezTo>
                  <a:pt x="163" y="0"/>
                  <a:pt x="165" y="32"/>
                  <a:pt x="165" y="38"/>
                </a:cubicBezTo>
                <a:close/>
              </a:path>
            </a:pathLst>
          </a:custGeom>
          <a:solidFill>
            <a:schemeClr val="bg2"/>
          </a:solidFill>
          <a:ln w="9525">
            <a:solidFill>
              <a:schemeClr val="tx1"/>
            </a:solidFill>
            <a:round/>
            <a:headEnd/>
            <a:tailEnd/>
          </a:ln>
        </p:spPr>
        <p:txBody>
          <a:bodyPr/>
          <a:lstStyle/>
          <a:p>
            <a:endParaRPr lang="en-US"/>
          </a:p>
        </p:txBody>
      </p:sp>
      <p:sp>
        <p:nvSpPr>
          <p:cNvPr id="95279" name="Freeform 47"/>
          <p:cNvSpPr>
            <a:spLocks/>
          </p:cNvSpPr>
          <p:nvPr/>
        </p:nvSpPr>
        <p:spPr bwMode="auto">
          <a:xfrm>
            <a:off x="3592513" y="2676525"/>
            <a:ext cx="869950" cy="785813"/>
          </a:xfrm>
          <a:custGeom>
            <a:avLst/>
            <a:gdLst>
              <a:gd name="T0" fmla="*/ 457200 w 548"/>
              <a:gd name="T1" fmla="*/ 1588 h 495"/>
              <a:gd name="T2" fmla="*/ 65088 w 548"/>
              <a:gd name="T3" fmla="*/ 41275 h 495"/>
              <a:gd name="T4" fmla="*/ 25400 w 548"/>
              <a:gd name="T5" fmla="*/ 119063 h 495"/>
              <a:gd name="T6" fmla="*/ 0 w 548"/>
              <a:gd name="T7" fmla="*/ 211138 h 495"/>
              <a:gd name="T8" fmla="*/ 25400 w 548"/>
              <a:gd name="T9" fmla="*/ 498475 h 495"/>
              <a:gd name="T10" fmla="*/ 274638 w 548"/>
              <a:gd name="T11" fmla="*/ 693738 h 495"/>
              <a:gd name="T12" fmla="*/ 547688 w 548"/>
              <a:gd name="T13" fmla="*/ 785813 h 495"/>
              <a:gd name="T14" fmla="*/ 757238 w 548"/>
              <a:gd name="T15" fmla="*/ 681038 h 495"/>
              <a:gd name="T16" fmla="*/ 822325 w 548"/>
              <a:gd name="T17" fmla="*/ 379413 h 495"/>
              <a:gd name="T18" fmla="*/ 849313 w 548"/>
              <a:gd name="T19" fmla="*/ 301625 h 495"/>
              <a:gd name="T20" fmla="*/ 769938 w 548"/>
              <a:gd name="T21" fmla="*/ 171450 h 495"/>
              <a:gd name="T22" fmla="*/ 561975 w 548"/>
              <a:gd name="T23" fmla="*/ 79375 h 495"/>
              <a:gd name="T24" fmla="*/ 469900 w 548"/>
              <a:gd name="T25" fmla="*/ 1588 h 495"/>
              <a:gd name="T26" fmla="*/ 457200 w 548"/>
              <a:gd name="T27" fmla="*/ 1588 h 4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8"/>
              <a:gd name="T43" fmla="*/ 0 h 495"/>
              <a:gd name="T44" fmla="*/ 548 w 548"/>
              <a:gd name="T45" fmla="*/ 495 h 4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8" h="495">
                <a:moveTo>
                  <a:pt x="288" y="1"/>
                </a:moveTo>
                <a:cubicBezTo>
                  <a:pt x="214" y="5"/>
                  <a:pt x="113" y="0"/>
                  <a:pt x="41" y="26"/>
                </a:cubicBezTo>
                <a:cubicBezTo>
                  <a:pt x="21" y="106"/>
                  <a:pt x="48" y="21"/>
                  <a:pt x="16" y="75"/>
                </a:cubicBezTo>
                <a:cubicBezTo>
                  <a:pt x="11" y="83"/>
                  <a:pt x="1" y="128"/>
                  <a:pt x="0" y="133"/>
                </a:cubicBezTo>
                <a:cubicBezTo>
                  <a:pt x="8" y="193"/>
                  <a:pt x="4" y="255"/>
                  <a:pt x="16" y="314"/>
                </a:cubicBezTo>
                <a:cubicBezTo>
                  <a:pt x="27" y="367"/>
                  <a:pt x="127" y="422"/>
                  <a:pt x="173" y="437"/>
                </a:cubicBezTo>
                <a:cubicBezTo>
                  <a:pt x="224" y="476"/>
                  <a:pt x="286" y="473"/>
                  <a:pt x="345" y="495"/>
                </a:cubicBezTo>
                <a:cubicBezTo>
                  <a:pt x="442" y="485"/>
                  <a:pt x="433" y="495"/>
                  <a:pt x="477" y="429"/>
                </a:cubicBezTo>
                <a:cubicBezTo>
                  <a:pt x="498" y="362"/>
                  <a:pt x="456" y="283"/>
                  <a:pt x="518" y="239"/>
                </a:cubicBezTo>
                <a:cubicBezTo>
                  <a:pt x="524" y="223"/>
                  <a:pt x="529" y="206"/>
                  <a:pt x="535" y="190"/>
                </a:cubicBezTo>
                <a:cubicBezTo>
                  <a:pt x="548" y="152"/>
                  <a:pt x="506" y="125"/>
                  <a:pt x="485" y="108"/>
                </a:cubicBezTo>
                <a:cubicBezTo>
                  <a:pt x="441" y="73"/>
                  <a:pt x="409" y="63"/>
                  <a:pt x="354" y="50"/>
                </a:cubicBezTo>
                <a:cubicBezTo>
                  <a:pt x="335" y="23"/>
                  <a:pt x="328" y="11"/>
                  <a:pt x="296" y="1"/>
                </a:cubicBezTo>
                <a:cubicBezTo>
                  <a:pt x="264" y="21"/>
                  <a:pt x="264" y="24"/>
                  <a:pt x="288" y="1"/>
                </a:cubicBezTo>
                <a:close/>
              </a:path>
            </a:pathLst>
          </a:custGeom>
          <a:solidFill>
            <a:schemeClr val="bg2"/>
          </a:solidFill>
          <a:ln w="9525">
            <a:solidFill>
              <a:schemeClr val="tx1"/>
            </a:solidFill>
            <a:round/>
            <a:headEnd/>
            <a:tailEnd/>
          </a:ln>
        </p:spPr>
        <p:txBody>
          <a:bodyPr/>
          <a:lstStyle/>
          <a:p>
            <a:endParaRPr lang="en-US"/>
          </a:p>
        </p:txBody>
      </p:sp>
      <p:sp>
        <p:nvSpPr>
          <p:cNvPr id="95280" name="Freeform 48"/>
          <p:cNvSpPr>
            <a:spLocks/>
          </p:cNvSpPr>
          <p:nvPr/>
        </p:nvSpPr>
        <p:spPr bwMode="auto">
          <a:xfrm>
            <a:off x="3546475" y="5238750"/>
            <a:ext cx="966788" cy="979488"/>
          </a:xfrm>
          <a:custGeom>
            <a:avLst/>
            <a:gdLst>
              <a:gd name="T0" fmla="*/ 750888 w 609"/>
              <a:gd name="T1" fmla="*/ 25400 h 617"/>
              <a:gd name="T2" fmla="*/ 176213 w 609"/>
              <a:gd name="T3" fmla="*/ 77788 h 617"/>
              <a:gd name="T4" fmla="*/ 46038 w 609"/>
              <a:gd name="T5" fmla="*/ 234950 h 617"/>
              <a:gd name="T6" fmla="*/ 33338 w 609"/>
              <a:gd name="T7" fmla="*/ 679450 h 617"/>
              <a:gd name="T8" fmla="*/ 163513 w 609"/>
              <a:gd name="T9" fmla="*/ 730250 h 617"/>
              <a:gd name="T10" fmla="*/ 268288 w 609"/>
              <a:gd name="T11" fmla="*/ 769938 h 617"/>
              <a:gd name="T12" fmla="*/ 423863 w 609"/>
              <a:gd name="T13" fmla="*/ 809625 h 617"/>
              <a:gd name="T14" fmla="*/ 620713 w 609"/>
              <a:gd name="T15" fmla="*/ 979488 h 617"/>
              <a:gd name="T16" fmla="*/ 803275 w 609"/>
              <a:gd name="T17" fmla="*/ 835025 h 617"/>
              <a:gd name="T18" fmla="*/ 920750 w 609"/>
              <a:gd name="T19" fmla="*/ 730250 h 617"/>
              <a:gd name="T20" fmla="*/ 920750 w 609"/>
              <a:gd name="T21" fmla="*/ 365125 h 617"/>
              <a:gd name="T22" fmla="*/ 750888 w 609"/>
              <a:gd name="T23" fmla="*/ 0 h 617"/>
              <a:gd name="T24" fmla="*/ 750888 w 609"/>
              <a:gd name="T25" fmla="*/ 25400 h 6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9"/>
              <a:gd name="T40" fmla="*/ 0 h 617"/>
              <a:gd name="T41" fmla="*/ 609 w 609"/>
              <a:gd name="T42" fmla="*/ 617 h 6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9" h="617">
                <a:moveTo>
                  <a:pt x="473" y="16"/>
                </a:moveTo>
                <a:cubicBezTo>
                  <a:pt x="351" y="23"/>
                  <a:pt x="232" y="36"/>
                  <a:pt x="111" y="49"/>
                </a:cubicBezTo>
                <a:cubicBezTo>
                  <a:pt x="64" y="79"/>
                  <a:pt x="63" y="112"/>
                  <a:pt x="29" y="148"/>
                </a:cubicBezTo>
                <a:cubicBezTo>
                  <a:pt x="27" y="190"/>
                  <a:pt x="0" y="366"/>
                  <a:pt x="21" y="428"/>
                </a:cubicBezTo>
                <a:cubicBezTo>
                  <a:pt x="28" y="449"/>
                  <a:pt x="85" y="454"/>
                  <a:pt x="103" y="460"/>
                </a:cubicBezTo>
                <a:cubicBezTo>
                  <a:pt x="143" y="487"/>
                  <a:pt x="113" y="472"/>
                  <a:pt x="169" y="485"/>
                </a:cubicBezTo>
                <a:cubicBezTo>
                  <a:pt x="202" y="493"/>
                  <a:pt x="267" y="510"/>
                  <a:pt x="267" y="510"/>
                </a:cubicBezTo>
                <a:cubicBezTo>
                  <a:pt x="306" y="546"/>
                  <a:pt x="339" y="600"/>
                  <a:pt x="391" y="617"/>
                </a:cubicBezTo>
                <a:cubicBezTo>
                  <a:pt x="450" y="603"/>
                  <a:pt x="466" y="566"/>
                  <a:pt x="506" y="526"/>
                </a:cubicBezTo>
                <a:cubicBezTo>
                  <a:pt x="530" y="502"/>
                  <a:pt x="557" y="485"/>
                  <a:pt x="580" y="460"/>
                </a:cubicBezTo>
                <a:cubicBezTo>
                  <a:pt x="609" y="372"/>
                  <a:pt x="591" y="436"/>
                  <a:pt x="580" y="230"/>
                </a:cubicBezTo>
                <a:cubicBezTo>
                  <a:pt x="574" y="126"/>
                  <a:pt x="584" y="36"/>
                  <a:pt x="473" y="0"/>
                </a:cubicBezTo>
                <a:cubicBezTo>
                  <a:pt x="464" y="28"/>
                  <a:pt x="459" y="30"/>
                  <a:pt x="473" y="16"/>
                </a:cubicBezTo>
                <a:close/>
              </a:path>
            </a:pathLst>
          </a:custGeom>
          <a:solidFill>
            <a:schemeClr val="bg2"/>
          </a:solidFill>
          <a:ln w="9525">
            <a:solidFill>
              <a:schemeClr val="tx1"/>
            </a:solidFill>
            <a:round/>
            <a:headEnd/>
            <a:tailEnd/>
          </a:ln>
        </p:spPr>
        <p:txBody>
          <a:bodyPr/>
          <a:lstStyle/>
          <a:p>
            <a:endParaRPr lang="en-US"/>
          </a:p>
        </p:txBody>
      </p:sp>
      <p:sp>
        <p:nvSpPr>
          <p:cNvPr id="95281" name="Text Box 49"/>
          <p:cNvSpPr txBox="1">
            <a:spLocks noChangeArrowheads="1"/>
          </p:cNvSpPr>
          <p:nvPr/>
        </p:nvSpPr>
        <p:spPr bwMode="auto">
          <a:xfrm>
            <a:off x="2667000" y="9906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Đ Cát Bà</a:t>
            </a:r>
          </a:p>
        </p:txBody>
      </p:sp>
      <p:sp>
        <p:nvSpPr>
          <p:cNvPr id="95282" name="Text Box 50"/>
          <p:cNvSpPr txBox="1">
            <a:spLocks noChangeArrowheads="1"/>
          </p:cNvSpPr>
          <p:nvPr/>
        </p:nvSpPr>
        <p:spPr bwMode="auto">
          <a:xfrm>
            <a:off x="2514600" y="1295400"/>
            <a:ext cx="2057400" cy="70802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Đ Bạch Long Vĩ</a:t>
            </a:r>
          </a:p>
        </p:txBody>
      </p:sp>
      <p:sp>
        <p:nvSpPr>
          <p:cNvPr id="95283" name="Text Box 51"/>
          <p:cNvSpPr txBox="1">
            <a:spLocks noChangeArrowheads="1"/>
          </p:cNvSpPr>
          <p:nvPr/>
        </p:nvSpPr>
        <p:spPr bwMode="auto">
          <a:xfrm>
            <a:off x="990600" y="60198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Côn Đảo</a:t>
            </a:r>
          </a:p>
        </p:txBody>
      </p:sp>
      <p:sp>
        <p:nvSpPr>
          <p:cNvPr id="95284" name="Text Box 52"/>
          <p:cNvSpPr txBox="1">
            <a:spLocks noChangeArrowheads="1"/>
          </p:cNvSpPr>
          <p:nvPr/>
        </p:nvSpPr>
        <p:spPr bwMode="auto">
          <a:xfrm>
            <a:off x="0" y="53340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Đ Phú Quốc</a:t>
            </a:r>
          </a:p>
        </p:txBody>
      </p:sp>
      <p:sp>
        <p:nvSpPr>
          <p:cNvPr id="95285" name="Text Box 53"/>
          <p:cNvSpPr txBox="1">
            <a:spLocks noChangeArrowheads="1"/>
          </p:cNvSpPr>
          <p:nvPr/>
        </p:nvSpPr>
        <p:spPr bwMode="auto">
          <a:xfrm>
            <a:off x="2819400" y="2819400"/>
            <a:ext cx="1752600" cy="70802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QĐ Hoàng Sa</a:t>
            </a:r>
          </a:p>
        </p:txBody>
      </p:sp>
      <p:sp>
        <p:nvSpPr>
          <p:cNvPr id="95286" name="Text Box 54"/>
          <p:cNvSpPr txBox="1">
            <a:spLocks noChangeArrowheads="1"/>
          </p:cNvSpPr>
          <p:nvPr/>
        </p:nvSpPr>
        <p:spPr bwMode="auto">
          <a:xfrm>
            <a:off x="2743200" y="5486400"/>
            <a:ext cx="19812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QĐ Trường 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65"/>
                                        </p:tgtEl>
                                        <p:attrNameLst>
                                          <p:attrName>style.visibility</p:attrName>
                                        </p:attrNameLst>
                                      </p:cBhvr>
                                      <p:to>
                                        <p:strVal val="visible"/>
                                      </p:to>
                                    </p:set>
                                    <p:animEffect transition="in" filter="blinds(horizontal)">
                                      <p:cBhvr>
                                        <p:cTn id="7" dur="500"/>
                                        <p:tgtEl>
                                          <p:spTgt spid="9526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5266"/>
                                        </p:tgtEl>
                                        <p:attrNameLst>
                                          <p:attrName>style.visibility</p:attrName>
                                        </p:attrNameLst>
                                      </p:cBhvr>
                                      <p:to>
                                        <p:strVal val="visible"/>
                                      </p:to>
                                    </p:set>
                                    <p:animEffect transition="in" filter="blinds(horizontal)">
                                      <p:cBhvr>
                                        <p:cTn id="10" dur="500"/>
                                        <p:tgtEl>
                                          <p:spTgt spid="952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5268"/>
                                        </p:tgtEl>
                                        <p:attrNameLst>
                                          <p:attrName>style.visibility</p:attrName>
                                        </p:attrNameLst>
                                      </p:cBhvr>
                                      <p:to>
                                        <p:strVal val="visible"/>
                                      </p:to>
                                    </p:set>
                                    <p:animEffect transition="in" filter="blinds(horizontal)">
                                      <p:cBhvr>
                                        <p:cTn id="15" dur="500"/>
                                        <p:tgtEl>
                                          <p:spTgt spid="9526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5264"/>
                                        </p:tgtEl>
                                        <p:attrNameLst>
                                          <p:attrName>style.visibility</p:attrName>
                                        </p:attrNameLst>
                                      </p:cBhvr>
                                      <p:to>
                                        <p:strVal val="visible"/>
                                      </p:to>
                                    </p:set>
                                    <p:animEffect transition="in" filter="blinds(horizontal)">
                                      <p:cBhvr>
                                        <p:cTn id="18" dur="500"/>
                                        <p:tgtEl>
                                          <p:spTgt spid="9526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5267"/>
                                        </p:tgtEl>
                                        <p:attrNameLst>
                                          <p:attrName>style.visibility</p:attrName>
                                        </p:attrNameLst>
                                      </p:cBhvr>
                                      <p:to>
                                        <p:strVal val="visible"/>
                                      </p:to>
                                    </p:set>
                                    <p:animEffect transition="in" filter="blinds(horizontal)">
                                      <p:cBhvr>
                                        <p:cTn id="23" dur="500"/>
                                        <p:tgtEl>
                                          <p:spTgt spid="9526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5263"/>
                                        </p:tgtEl>
                                        <p:attrNameLst>
                                          <p:attrName>style.visibility</p:attrName>
                                        </p:attrNameLst>
                                      </p:cBhvr>
                                      <p:to>
                                        <p:strVal val="visible"/>
                                      </p:to>
                                    </p:set>
                                    <p:animEffect transition="in" filter="blinds(horizontal)">
                                      <p:cBhvr>
                                        <p:cTn id="26" dur="500"/>
                                        <p:tgtEl>
                                          <p:spTgt spid="952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5269"/>
                                        </p:tgtEl>
                                        <p:attrNameLst>
                                          <p:attrName>style.visibility</p:attrName>
                                        </p:attrNameLst>
                                      </p:cBhvr>
                                      <p:to>
                                        <p:strVal val="visible"/>
                                      </p:to>
                                    </p:set>
                                    <p:animEffect transition="in" filter="blinds(horizontal)">
                                      <p:cBhvr>
                                        <p:cTn id="31" dur="500"/>
                                        <p:tgtEl>
                                          <p:spTgt spid="9526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95255"/>
                                        </p:tgtEl>
                                        <p:attrNameLst>
                                          <p:attrName>style.visibility</p:attrName>
                                        </p:attrNameLst>
                                      </p:cBhvr>
                                      <p:to>
                                        <p:strVal val="visible"/>
                                      </p:to>
                                    </p:set>
                                    <p:anim calcmode="discrete" valueType="clr">
                                      <p:cBhvr override="childStyle">
                                        <p:cTn id="36" dur="80"/>
                                        <p:tgtEl>
                                          <p:spTgt spid="95255"/>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95255"/>
                                        </p:tgtEl>
                                        <p:attrNameLst>
                                          <p:attrName>fillcolor</p:attrName>
                                        </p:attrNameLst>
                                      </p:cBhvr>
                                      <p:tavLst>
                                        <p:tav tm="0">
                                          <p:val>
                                            <p:clrVal>
                                              <a:schemeClr val="accent2"/>
                                            </p:clrVal>
                                          </p:val>
                                        </p:tav>
                                        <p:tav tm="50000">
                                          <p:val>
                                            <p:clrVal>
                                              <a:schemeClr val="hlink"/>
                                            </p:clrVal>
                                          </p:val>
                                        </p:tav>
                                      </p:tavLst>
                                    </p:anim>
                                    <p:set>
                                      <p:cBhvr>
                                        <p:cTn id="38" dur="80"/>
                                        <p:tgtEl>
                                          <p:spTgt spid="95255"/>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95271"/>
                                        </p:tgtEl>
                                        <p:attrNameLst>
                                          <p:attrName>style.visibility</p:attrName>
                                        </p:attrNameLst>
                                      </p:cBhvr>
                                      <p:to>
                                        <p:strVal val="visible"/>
                                      </p:to>
                                    </p:set>
                                    <p:anim calcmode="discrete" valueType="clr">
                                      <p:cBhvr override="childStyle">
                                        <p:cTn id="43" dur="80"/>
                                        <p:tgtEl>
                                          <p:spTgt spid="95271"/>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95271"/>
                                        </p:tgtEl>
                                        <p:attrNameLst>
                                          <p:attrName>fillcolor</p:attrName>
                                        </p:attrNameLst>
                                      </p:cBhvr>
                                      <p:tavLst>
                                        <p:tav tm="0">
                                          <p:val>
                                            <p:clrVal>
                                              <a:schemeClr val="accent2"/>
                                            </p:clrVal>
                                          </p:val>
                                        </p:tav>
                                        <p:tav tm="50000">
                                          <p:val>
                                            <p:clrVal>
                                              <a:schemeClr val="hlink"/>
                                            </p:clrVal>
                                          </p:val>
                                        </p:tav>
                                      </p:tavLst>
                                    </p:anim>
                                    <p:set>
                                      <p:cBhvr>
                                        <p:cTn id="45" dur="80"/>
                                        <p:tgtEl>
                                          <p:spTgt spid="95271"/>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xit" presetSubtype="4" fill="hold" grpId="1" nodeType="clickEffect">
                                  <p:stCondLst>
                                    <p:cond delay="0"/>
                                  </p:stCondLst>
                                  <p:childTnLst>
                                    <p:anim calcmode="lin" valueType="num">
                                      <p:cBhvr additive="base">
                                        <p:cTn id="49" dur="500"/>
                                        <p:tgtEl>
                                          <p:spTgt spid="95266"/>
                                        </p:tgtEl>
                                        <p:attrNameLst>
                                          <p:attrName>ppt_x</p:attrName>
                                        </p:attrNameLst>
                                      </p:cBhvr>
                                      <p:tavLst>
                                        <p:tav tm="0">
                                          <p:val>
                                            <p:strVal val="ppt_x"/>
                                          </p:val>
                                        </p:tav>
                                        <p:tav tm="100000">
                                          <p:val>
                                            <p:strVal val="ppt_x"/>
                                          </p:val>
                                        </p:tav>
                                      </p:tavLst>
                                    </p:anim>
                                    <p:anim calcmode="lin" valueType="num">
                                      <p:cBhvr additive="base">
                                        <p:cTn id="50" dur="500"/>
                                        <p:tgtEl>
                                          <p:spTgt spid="95266"/>
                                        </p:tgtEl>
                                        <p:attrNameLst>
                                          <p:attrName>ppt_y</p:attrName>
                                        </p:attrNameLst>
                                      </p:cBhvr>
                                      <p:tavLst>
                                        <p:tav tm="0">
                                          <p:val>
                                            <p:strVal val="ppt_y"/>
                                          </p:val>
                                        </p:tav>
                                        <p:tav tm="100000">
                                          <p:val>
                                            <p:strVal val="1+ppt_h/2"/>
                                          </p:val>
                                        </p:tav>
                                      </p:tavLst>
                                    </p:anim>
                                    <p:set>
                                      <p:cBhvr>
                                        <p:cTn id="51" dur="1" fill="hold">
                                          <p:stCondLst>
                                            <p:cond delay="499"/>
                                          </p:stCondLst>
                                        </p:cTn>
                                        <p:tgtEl>
                                          <p:spTgt spid="95266"/>
                                        </p:tgtEl>
                                        <p:attrNameLst>
                                          <p:attrName>style.visibility</p:attrName>
                                        </p:attrNameLst>
                                      </p:cBhvr>
                                      <p:to>
                                        <p:strVal val="hidden"/>
                                      </p:to>
                                    </p:set>
                                  </p:childTnLst>
                                </p:cTn>
                              </p:par>
                              <p:par>
                                <p:cTn id="52" presetID="2" presetClass="exit" presetSubtype="4" fill="hold" grpId="1" nodeType="withEffect">
                                  <p:stCondLst>
                                    <p:cond delay="0"/>
                                  </p:stCondLst>
                                  <p:childTnLst>
                                    <p:anim calcmode="lin" valueType="num">
                                      <p:cBhvr additive="base">
                                        <p:cTn id="53" dur="500"/>
                                        <p:tgtEl>
                                          <p:spTgt spid="95265"/>
                                        </p:tgtEl>
                                        <p:attrNameLst>
                                          <p:attrName>ppt_x</p:attrName>
                                        </p:attrNameLst>
                                      </p:cBhvr>
                                      <p:tavLst>
                                        <p:tav tm="0">
                                          <p:val>
                                            <p:strVal val="ppt_x"/>
                                          </p:val>
                                        </p:tav>
                                        <p:tav tm="100000">
                                          <p:val>
                                            <p:strVal val="ppt_x"/>
                                          </p:val>
                                        </p:tav>
                                      </p:tavLst>
                                    </p:anim>
                                    <p:anim calcmode="lin" valueType="num">
                                      <p:cBhvr additive="base">
                                        <p:cTn id="54" dur="500"/>
                                        <p:tgtEl>
                                          <p:spTgt spid="95265"/>
                                        </p:tgtEl>
                                        <p:attrNameLst>
                                          <p:attrName>ppt_y</p:attrName>
                                        </p:attrNameLst>
                                      </p:cBhvr>
                                      <p:tavLst>
                                        <p:tav tm="0">
                                          <p:val>
                                            <p:strVal val="ppt_y"/>
                                          </p:val>
                                        </p:tav>
                                        <p:tav tm="100000">
                                          <p:val>
                                            <p:strVal val="1+ppt_h/2"/>
                                          </p:val>
                                        </p:tav>
                                      </p:tavLst>
                                    </p:anim>
                                    <p:set>
                                      <p:cBhvr>
                                        <p:cTn id="55" dur="1" fill="hold">
                                          <p:stCondLst>
                                            <p:cond delay="499"/>
                                          </p:stCondLst>
                                        </p:cTn>
                                        <p:tgtEl>
                                          <p:spTgt spid="95265"/>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500"/>
                                        <p:tgtEl>
                                          <p:spTgt spid="95269"/>
                                        </p:tgtEl>
                                        <p:attrNameLst>
                                          <p:attrName>ppt_x</p:attrName>
                                        </p:attrNameLst>
                                      </p:cBhvr>
                                      <p:tavLst>
                                        <p:tav tm="0">
                                          <p:val>
                                            <p:strVal val="ppt_x"/>
                                          </p:val>
                                        </p:tav>
                                        <p:tav tm="100000">
                                          <p:val>
                                            <p:strVal val="ppt_x"/>
                                          </p:val>
                                        </p:tav>
                                      </p:tavLst>
                                    </p:anim>
                                    <p:anim calcmode="lin" valueType="num">
                                      <p:cBhvr additive="base">
                                        <p:cTn id="58" dur="500"/>
                                        <p:tgtEl>
                                          <p:spTgt spid="95269"/>
                                        </p:tgtEl>
                                        <p:attrNameLst>
                                          <p:attrName>ppt_y</p:attrName>
                                        </p:attrNameLst>
                                      </p:cBhvr>
                                      <p:tavLst>
                                        <p:tav tm="0">
                                          <p:val>
                                            <p:strVal val="ppt_y"/>
                                          </p:val>
                                        </p:tav>
                                        <p:tav tm="100000">
                                          <p:val>
                                            <p:strVal val="1+ppt_h/2"/>
                                          </p:val>
                                        </p:tav>
                                      </p:tavLst>
                                    </p:anim>
                                    <p:set>
                                      <p:cBhvr>
                                        <p:cTn id="59" dur="1" fill="hold">
                                          <p:stCondLst>
                                            <p:cond delay="499"/>
                                          </p:stCondLst>
                                        </p:cTn>
                                        <p:tgtEl>
                                          <p:spTgt spid="95269"/>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additive="base">
                                        <p:cTn id="61" dur="500"/>
                                        <p:tgtEl>
                                          <p:spTgt spid="95268"/>
                                        </p:tgtEl>
                                        <p:attrNameLst>
                                          <p:attrName>ppt_x</p:attrName>
                                        </p:attrNameLst>
                                      </p:cBhvr>
                                      <p:tavLst>
                                        <p:tav tm="0">
                                          <p:val>
                                            <p:strVal val="ppt_x"/>
                                          </p:val>
                                        </p:tav>
                                        <p:tav tm="100000">
                                          <p:val>
                                            <p:strVal val="ppt_x"/>
                                          </p:val>
                                        </p:tav>
                                      </p:tavLst>
                                    </p:anim>
                                    <p:anim calcmode="lin" valueType="num">
                                      <p:cBhvr additive="base">
                                        <p:cTn id="62" dur="500"/>
                                        <p:tgtEl>
                                          <p:spTgt spid="95268"/>
                                        </p:tgtEl>
                                        <p:attrNameLst>
                                          <p:attrName>ppt_y</p:attrName>
                                        </p:attrNameLst>
                                      </p:cBhvr>
                                      <p:tavLst>
                                        <p:tav tm="0">
                                          <p:val>
                                            <p:strVal val="ppt_y"/>
                                          </p:val>
                                        </p:tav>
                                        <p:tav tm="100000">
                                          <p:val>
                                            <p:strVal val="1+ppt_h/2"/>
                                          </p:val>
                                        </p:tav>
                                      </p:tavLst>
                                    </p:anim>
                                    <p:set>
                                      <p:cBhvr>
                                        <p:cTn id="63" dur="1" fill="hold">
                                          <p:stCondLst>
                                            <p:cond delay="499"/>
                                          </p:stCondLst>
                                        </p:cTn>
                                        <p:tgtEl>
                                          <p:spTgt spid="95268"/>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additive="base">
                                        <p:cTn id="65" dur="500"/>
                                        <p:tgtEl>
                                          <p:spTgt spid="95264"/>
                                        </p:tgtEl>
                                        <p:attrNameLst>
                                          <p:attrName>ppt_x</p:attrName>
                                        </p:attrNameLst>
                                      </p:cBhvr>
                                      <p:tavLst>
                                        <p:tav tm="0">
                                          <p:val>
                                            <p:strVal val="ppt_x"/>
                                          </p:val>
                                        </p:tav>
                                        <p:tav tm="100000">
                                          <p:val>
                                            <p:strVal val="ppt_x"/>
                                          </p:val>
                                        </p:tav>
                                      </p:tavLst>
                                    </p:anim>
                                    <p:anim calcmode="lin" valueType="num">
                                      <p:cBhvr additive="base">
                                        <p:cTn id="66" dur="500"/>
                                        <p:tgtEl>
                                          <p:spTgt spid="95264"/>
                                        </p:tgtEl>
                                        <p:attrNameLst>
                                          <p:attrName>ppt_y</p:attrName>
                                        </p:attrNameLst>
                                      </p:cBhvr>
                                      <p:tavLst>
                                        <p:tav tm="0">
                                          <p:val>
                                            <p:strVal val="ppt_y"/>
                                          </p:val>
                                        </p:tav>
                                        <p:tav tm="100000">
                                          <p:val>
                                            <p:strVal val="1+ppt_h/2"/>
                                          </p:val>
                                        </p:tav>
                                      </p:tavLst>
                                    </p:anim>
                                    <p:set>
                                      <p:cBhvr>
                                        <p:cTn id="67" dur="1" fill="hold">
                                          <p:stCondLst>
                                            <p:cond delay="499"/>
                                          </p:stCondLst>
                                        </p:cTn>
                                        <p:tgtEl>
                                          <p:spTgt spid="95264"/>
                                        </p:tgtEl>
                                        <p:attrNameLst>
                                          <p:attrName>style.visibility</p:attrName>
                                        </p:attrNameLst>
                                      </p:cBhvr>
                                      <p:to>
                                        <p:strVal val="hidden"/>
                                      </p:to>
                                    </p:set>
                                  </p:childTnLst>
                                </p:cTn>
                              </p:par>
                              <p:par>
                                <p:cTn id="68" presetID="2" presetClass="exit" presetSubtype="4" fill="hold" grpId="1" nodeType="withEffect">
                                  <p:stCondLst>
                                    <p:cond delay="0"/>
                                  </p:stCondLst>
                                  <p:childTnLst>
                                    <p:anim calcmode="lin" valueType="num">
                                      <p:cBhvr additive="base">
                                        <p:cTn id="69" dur="500"/>
                                        <p:tgtEl>
                                          <p:spTgt spid="95267"/>
                                        </p:tgtEl>
                                        <p:attrNameLst>
                                          <p:attrName>ppt_x</p:attrName>
                                        </p:attrNameLst>
                                      </p:cBhvr>
                                      <p:tavLst>
                                        <p:tav tm="0">
                                          <p:val>
                                            <p:strVal val="ppt_x"/>
                                          </p:val>
                                        </p:tav>
                                        <p:tav tm="100000">
                                          <p:val>
                                            <p:strVal val="ppt_x"/>
                                          </p:val>
                                        </p:tav>
                                      </p:tavLst>
                                    </p:anim>
                                    <p:anim calcmode="lin" valueType="num">
                                      <p:cBhvr additive="base">
                                        <p:cTn id="70" dur="500"/>
                                        <p:tgtEl>
                                          <p:spTgt spid="95267"/>
                                        </p:tgtEl>
                                        <p:attrNameLst>
                                          <p:attrName>ppt_y</p:attrName>
                                        </p:attrNameLst>
                                      </p:cBhvr>
                                      <p:tavLst>
                                        <p:tav tm="0">
                                          <p:val>
                                            <p:strVal val="ppt_y"/>
                                          </p:val>
                                        </p:tav>
                                        <p:tav tm="100000">
                                          <p:val>
                                            <p:strVal val="1+ppt_h/2"/>
                                          </p:val>
                                        </p:tav>
                                      </p:tavLst>
                                    </p:anim>
                                    <p:set>
                                      <p:cBhvr>
                                        <p:cTn id="71" dur="1" fill="hold">
                                          <p:stCondLst>
                                            <p:cond delay="499"/>
                                          </p:stCondLst>
                                        </p:cTn>
                                        <p:tgtEl>
                                          <p:spTgt spid="95267"/>
                                        </p:tgtEl>
                                        <p:attrNameLst>
                                          <p:attrName>style.visibility</p:attrName>
                                        </p:attrNameLst>
                                      </p:cBhvr>
                                      <p:to>
                                        <p:strVal val="hidden"/>
                                      </p:to>
                                    </p:set>
                                  </p:childTnLst>
                                </p:cTn>
                              </p:par>
                              <p:par>
                                <p:cTn id="72" presetID="2" presetClass="exit" presetSubtype="4" fill="hold" grpId="1" nodeType="withEffect">
                                  <p:stCondLst>
                                    <p:cond delay="0"/>
                                  </p:stCondLst>
                                  <p:childTnLst>
                                    <p:anim calcmode="lin" valueType="num">
                                      <p:cBhvr additive="base">
                                        <p:cTn id="73" dur="500"/>
                                        <p:tgtEl>
                                          <p:spTgt spid="95263"/>
                                        </p:tgtEl>
                                        <p:attrNameLst>
                                          <p:attrName>ppt_x</p:attrName>
                                        </p:attrNameLst>
                                      </p:cBhvr>
                                      <p:tavLst>
                                        <p:tav tm="0">
                                          <p:val>
                                            <p:strVal val="ppt_x"/>
                                          </p:val>
                                        </p:tav>
                                        <p:tav tm="100000">
                                          <p:val>
                                            <p:strVal val="ppt_x"/>
                                          </p:val>
                                        </p:tav>
                                      </p:tavLst>
                                    </p:anim>
                                    <p:anim calcmode="lin" valueType="num">
                                      <p:cBhvr additive="base">
                                        <p:cTn id="74" dur="500"/>
                                        <p:tgtEl>
                                          <p:spTgt spid="95263"/>
                                        </p:tgtEl>
                                        <p:attrNameLst>
                                          <p:attrName>ppt_y</p:attrName>
                                        </p:attrNameLst>
                                      </p:cBhvr>
                                      <p:tavLst>
                                        <p:tav tm="0">
                                          <p:val>
                                            <p:strVal val="ppt_y"/>
                                          </p:val>
                                        </p:tav>
                                        <p:tav tm="100000">
                                          <p:val>
                                            <p:strVal val="1+ppt_h/2"/>
                                          </p:val>
                                        </p:tav>
                                      </p:tavLst>
                                    </p:anim>
                                    <p:set>
                                      <p:cBhvr>
                                        <p:cTn id="75" dur="1" fill="hold">
                                          <p:stCondLst>
                                            <p:cond delay="499"/>
                                          </p:stCondLst>
                                        </p:cTn>
                                        <p:tgtEl>
                                          <p:spTgt spid="95263"/>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95275"/>
                                        </p:tgtEl>
                                        <p:attrNameLst>
                                          <p:attrName>style.visibility</p:attrName>
                                        </p:attrNameLst>
                                      </p:cBhvr>
                                      <p:to>
                                        <p:strVal val="visible"/>
                                      </p:to>
                                    </p:set>
                                    <p:animEffect transition="in" filter="blinds(horizontal)">
                                      <p:cBhvr>
                                        <p:cTn id="80" dur="500"/>
                                        <p:tgtEl>
                                          <p:spTgt spid="95275"/>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95281"/>
                                        </p:tgtEl>
                                        <p:attrNameLst>
                                          <p:attrName>style.visibility</p:attrName>
                                        </p:attrNameLst>
                                      </p:cBhvr>
                                      <p:to>
                                        <p:strVal val="visible"/>
                                      </p:to>
                                    </p:set>
                                    <p:animEffect transition="in" filter="blinds(horizontal)">
                                      <p:cBhvr>
                                        <p:cTn id="83" dur="500"/>
                                        <p:tgtEl>
                                          <p:spTgt spid="9528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95276"/>
                                        </p:tgtEl>
                                        <p:attrNameLst>
                                          <p:attrName>style.visibility</p:attrName>
                                        </p:attrNameLst>
                                      </p:cBhvr>
                                      <p:to>
                                        <p:strVal val="visible"/>
                                      </p:to>
                                    </p:set>
                                    <p:animEffect transition="in" filter="blinds(horizontal)">
                                      <p:cBhvr>
                                        <p:cTn id="88" dur="500"/>
                                        <p:tgtEl>
                                          <p:spTgt spid="95276"/>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95282"/>
                                        </p:tgtEl>
                                        <p:attrNameLst>
                                          <p:attrName>style.visibility</p:attrName>
                                        </p:attrNameLst>
                                      </p:cBhvr>
                                      <p:to>
                                        <p:strVal val="visible"/>
                                      </p:to>
                                    </p:set>
                                    <p:animEffect transition="in" filter="blinds(horizontal)">
                                      <p:cBhvr>
                                        <p:cTn id="91" dur="500"/>
                                        <p:tgtEl>
                                          <p:spTgt spid="9528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95278"/>
                                        </p:tgtEl>
                                        <p:attrNameLst>
                                          <p:attrName>style.visibility</p:attrName>
                                        </p:attrNameLst>
                                      </p:cBhvr>
                                      <p:to>
                                        <p:strVal val="visible"/>
                                      </p:to>
                                    </p:set>
                                    <p:animEffect transition="in" filter="blinds(horizontal)">
                                      <p:cBhvr>
                                        <p:cTn id="96" dur="500"/>
                                        <p:tgtEl>
                                          <p:spTgt spid="95278"/>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95284"/>
                                        </p:tgtEl>
                                        <p:attrNameLst>
                                          <p:attrName>style.visibility</p:attrName>
                                        </p:attrNameLst>
                                      </p:cBhvr>
                                      <p:to>
                                        <p:strVal val="visible"/>
                                      </p:to>
                                    </p:set>
                                    <p:animEffect transition="in" filter="blinds(horizontal)">
                                      <p:cBhvr>
                                        <p:cTn id="99" dur="500"/>
                                        <p:tgtEl>
                                          <p:spTgt spid="9528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95277"/>
                                        </p:tgtEl>
                                        <p:attrNameLst>
                                          <p:attrName>style.visibility</p:attrName>
                                        </p:attrNameLst>
                                      </p:cBhvr>
                                      <p:to>
                                        <p:strVal val="visible"/>
                                      </p:to>
                                    </p:set>
                                    <p:animEffect transition="in" filter="blinds(horizontal)">
                                      <p:cBhvr>
                                        <p:cTn id="104" dur="500"/>
                                        <p:tgtEl>
                                          <p:spTgt spid="95277"/>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95283"/>
                                        </p:tgtEl>
                                        <p:attrNameLst>
                                          <p:attrName>style.visibility</p:attrName>
                                        </p:attrNameLst>
                                      </p:cBhvr>
                                      <p:to>
                                        <p:strVal val="visible"/>
                                      </p:to>
                                    </p:set>
                                    <p:animEffect transition="in" filter="blinds(horizontal)">
                                      <p:cBhvr>
                                        <p:cTn id="107" dur="500"/>
                                        <p:tgtEl>
                                          <p:spTgt spid="9528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95279"/>
                                        </p:tgtEl>
                                        <p:attrNameLst>
                                          <p:attrName>style.visibility</p:attrName>
                                        </p:attrNameLst>
                                      </p:cBhvr>
                                      <p:to>
                                        <p:strVal val="visible"/>
                                      </p:to>
                                    </p:set>
                                    <p:animEffect transition="in" filter="blinds(horizontal)">
                                      <p:cBhvr>
                                        <p:cTn id="112" dur="500"/>
                                        <p:tgtEl>
                                          <p:spTgt spid="95279"/>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95285"/>
                                        </p:tgtEl>
                                        <p:attrNameLst>
                                          <p:attrName>style.visibility</p:attrName>
                                        </p:attrNameLst>
                                      </p:cBhvr>
                                      <p:to>
                                        <p:strVal val="visible"/>
                                      </p:to>
                                    </p:set>
                                    <p:animEffect transition="in" filter="blinds(horizontal)">
                                      <p:cBhvr>
                                        <p:cTn id="115" dur="500"/>
                                        <p:tgtEl>
                                          <p:spTgt spid="9528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95280"/>
                                        </p:tgtEl>
                                        <p:attrNameLst>
                                          <p:attrName>style.visibility</p:attrName>
                                        </p:attrNameLst>
                                      </p:cBhvr>
                                      <p:to>
                                        <p:strVal val="visible"/>
                                      </p:to>
                                    </p:set>
                                    <p:animEffect transition="in" filter="blinds(horizontal)">
                                      <p:cBhvr>
                                        <p:cTn id="120" dur="500"/>
                                        <p:tgtEl>
                                          <p:spTgt spid="95280"/>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95286"/>
                                        </p:tgtEl>
                                        <p:attrNameLst>
                                          <p:attrName>style.visibility</p:attrName>
                                        </p:attrNameLst>
                                      </p:cBhvr>
                                      <p:to>
                                        <p:strVal val="visible"/>
                                      </p:to>
                                    </p:set>
                                    <p:animEffect transition="in" filter="blinds(horizontal)">
                                      <p:cBhvr>
                                        <p:cTn id="123" dur="500"/>
                                        <p:tgtEl>
                                          <p:spTgt spid="95286"/>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7" presetClass="entr" presetSubtype="0" fill="hold" grpId="0" nodeType="clickEffect">
                                  <p:stCondLst>
                                    <p:cond delay="0"/>
                                  </p:stCondLst>
                                  <p:iterate type="lt">
                                    <p:tmPct val="50000"/>
                                  </p:iterate>
                                  <p:childTnLst>
                                    <p:set>
                                      <p:cBhvr>
                                        <p:cTn id="127" dur="1" fill="hold">
                                          <p:stCondLst>
                                            <p:cond delay="0"/>
                                          </p:stCondLst>
                                        </p:cTn>
                                        <p:tgtEl>
                                          <p:spTgt spid="95270"/>
                                        </p:tgtEl>
                                        <p:attrNameLst>
                                          <p:attrName>style.visibility</p:attrName>
                                        </p:attrNameLst>
                                      </p:cBhvr>
                                      <p:to>
                                        <p:strVal val="visible"/>
                                      </p:to>
                                    </p:set>
                                    <p:anim calcmode="discrete" valueType="clr">
                                      <p:cBhvr override="childStyle">
                                        <p:cTn id="128" dur="80"/>
                                        <p:tgtEl>
                                          <p:spTgt spid="95270"/>
                                        </p:tgtEl>
                                        <p:attrNameLst>
                                          <p:attrName>style.color</p:attrName>
                                        </p:attrNameLst>
                                      </p:cBhvr>
                                      <p:tavLst>
                                        <p:tav tm="0">
                                          <p:val>
                                            <p:clrVal>
                                              <a:schemeClr val="accent2"/>
                                            </p:clrVal>
                                          </p:val>
                                        </p:tav>
                                        <p:tav tm="50000">
                                          <p:val>
                                            <p:clrVal>
                                              <a:schemeClr val="hlink"/>
                                            </p:clrVal>
                                          </p:val>
                                        </p:tav>
                                      </p:tavLst>
                                    </p:anim>
                                    <p:anim calcmode="discrete" valueType="clr">
                                      <p:cBhvr>
                                        <p:cTn id="129" dur="80"/>
                                        <p:tgtEl>
                                          <p:spTgt spid="95270"/>
                                        </p:tgtEl>
                                        <p:attrNameLst>
                                          <p:attrName>fillcolor</p:attrName>
                                        </p:attrNameLst>
                                      </p:cBhvr>
                                      <p:tavLst>
                                        <p:tav tm="0">
                                          <p:val>
                                            <p:clrVal>
                                              <a:schemeClr val="accent2"/>
                                            </p:clrVal>
                                          </p:val>
                                        </p:tav>
                                        <p:tav tm="50000">
                                          <p:val>
                                            <p:clrVal>
                                              <a:schemeClr val="hlink"/>
                                            </p:clrVal>
                                          </p:val>
                                        </p:tav>
                                      </p:tavLst>
                                    </p:anim>
                                    <p:set>
                                      <p:cBhvr>
                                        <p:cTn id="130" dur="80"/>
                                        <p:tgtEl>
                                          <p:spTgt spid="952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5" grpId="0"/>
      <p:bldP spid="95263" grpId="0" animBg="1"/>
      <p:bldP spid="95263" grpId="1" animBg="1"/>
      <p:bldP spid="95264" grpId="0" animBg="1"/>
      <p:bldP spid="95264" grpId="1" animBg="1"/>
      <p:bldP spid="95265" grpId="0" animBg="1"/>
      <p:bldP spid="95265" grpId="1" animBg="1"/>
      <p:bldP spid="95266" grpId="0"/>
      <p:bldP spid="95266" grpId="1"/>
      <p:bldP spid="95267" grpId="0"/>
      <p:bldP spid="95267" grpId="1"/>
      <p:bldP spid="95268" grpId="0"/>
      <p:bldP spid="95268" grpId="1"/>
      <p:bldP spid="95269" grpId="0" animBg="1"/>
      <p:bldP spid="95269" grpId="1" animBg="1"/>
      <p:bldP spid="95270" grpId="0"/>
      <p:bldP spid="95271" grpId="0" animBg="1"/>
      <p:bldP spid="95275" grpId="0" animBg="1"/>
      <p:bldP spid="95276" grpId="0" animBg="1"/>
      <p:bldP spid="95277" grpId="0" animBg="1"/>
      <p:bldP spid="95278" grpId="0" animBg="1"/>
      <p:bldP spid="95279" grpId="0" animBg="1"/>
      <p:bldP spid="95280" grpId="0" animBg="1"/>
      <p:bldP spid="95281" grpId="0"/>
      <p:bldP spid="95282" grpId="0"/>
      <p:bldP spid="95283" grpId="0"/>
      <p:bldP spid="95284" grpId="0"/>
      <p:bldP spid="95285" grpId="0"/>
      <p:bldP spid="952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0" y="152400"/>
            <a:ext cx="9144000" cy="579438"/>
          </a:xfrm>
          <a:prstGeom prst="rect">
            <a:avLst/>
          </a:prstGeom>
          <a:noFill/>
          <a:ln w="9525" algn="ctr">
            <a:noFill/>
            <a:miter lim="800000"/>
            <a:headEnd/>
            <a:tailEnd/>
          </a:ln>
        </p:spPr>
        <p:txBody>
          <a:bodyPr>
            <a:spAutoFit/>
          </a:bodyPr>
          <a:lstStyle/>
          <a:p>
            <a:pPr marL="342900" indent="-342900">
              <a:spcBef>
                <a:spcPct val="50000"/>
              </a:spcBef>
            </a:pPr>
            <a:r>
              <a:rPr lang="en-US" b="1">
                <a:latin typeface="Arial" charset="0"/>
                <a:sym typeface="Wingdings" pitchFamily="2" charset="2"/>
              </a:rPr>
              <a:t>Hãy chỉ vị trí của nước ta trên quả địa cầu? </a:t>
            </a:r>
            <a:endParaRPr lang="en-US">
              <a:latin typeface="Arial" charset="0"/>
              <a:sym typeface="Wingdings" pitchFamily="2" charset="2"/>
            </a:endParaRPr>
          </a:p>
        </p:txBody>
      </p:sp>
      <p:sp>
        <p:nvSpPr>
          <p:cNvPr id="96259" name="Text Box 3"/>
          <p:cNvSpPr txBox="1">
            <a:spLocks noChangeArrowheads="1"/>
          </p:cNvSpPr>
          <p:nvPr/>
        </p:nvSpPr>
        <p:spPr bwMode="auto">
          <a:xfrm>
            <a:off x="0" y="127000"/>
            <a:ext cx="8915400" cy="2062163"/>
          </a:xfrm>
          <a:prstGeom prst="rect">
            <a:avLst/>
          </a:prstGeom>
          <a:noFill/>
          <a:ln w="9525" algn="ctr">
            <a:noFill/>
            <a:miter lim="800000"/>
            <a:headEnd/>
            <a:tailEnd/>
          </a:ln>
        </p:spPr>
        <p:txBody>
          <a:bodyPr>
            <a:spAutoFit/>
          </a:bodyPr>
          <a:lstStyle/>
          <a:p>
            <a:pPr marL="342900" indent="858838" algn="just">
              <a:spcBef>
                <a:spcPct val="50000"/>
              </a:spcBef>
            </a:pPr>
            <a:r>
              <a:rPr lang="en-US" b="1">
                <a:latin typeface="Arial" charset="0"/>
              </a:rPr>
              <a:t> Với vị trí nh</a:t>
            </a:r>
            <a:r>
              <a:rPr lang="vi-VN" b="1">
                <a:latin typeface="Arial" charset="0"/>
              </a:rPr>
              <a:t>ư</a:t>
            </a:r>
            <a:r>
              <a:rPr lang="en-US" b="1">
                <a:latin typeface="Arial" charset="0"/>
              </a:rPr>
              <a:t> vậy h</a:t>
            </a:r>
            <a:r>
              <a:rPr lang="vi-VN" b="1">
                <a:latin typeface="Arial" charset="0"/>
              </a:rPr>
              <a:t>ơ</a:t>
            </a:r>
            <a:r>
              <a:rPr lang="en-US" b="1">
                <a:latin typeface="Arial" charset="0"/>
              </a:rPr>
              <a:t>n nữa n</a:t>
            </a:r>
            <a:r>
              <a:rPr lang="vi-VN" b="1">
                <a:latin typeface="Arial" charset="0"/>
              </a:rPr>
              <a:t>ư</a:t>
            </a:r>
            <a:r>
              <a:rPr lang="en-US" b="1">
                <a:latin typeface="Arial" charset="0"/>
              </a:rPr>
              <a:t>ớc ta lại có vùng biển thông với </a:t>
            </a:r>
            <a:r>
              <a:rPr lang="vi-VN" b="1">
                <a:latin typeface="Arial" charset="0"/>
              </a:rPr>
              <a:t>đ</a:t>
            </a:r>
            <a:r>
              <a:rPr lang="en-US" b="1">
                <a:latin typeface="Arial" charset="0"/>
              </a:rPr>
              <a:t>ại d</a:t>
            </a:r>
            <a:r>
              <a:rPr lang="vi-VN" b="1">
                <a:latin typeface="Arial" charset="0"/>
              </a:rPr>
              <a:t>ươ</a:t>
            </a:r>
            <a:r>
              <a:rPr lang="en-US" b="1">
                <a:latin typeface="Arial" charset="0"/>
              </a:rPr>
              <a:t>ng nên thuận lợi gì cho việc giao l</a:t>
            </a:r>
            <a:r>
              <a:rPr lang="vi-VN" b="1">
                <a:latin typeface="Arial" charset="0"/>
              </a:rPr>
              <a:t>ư</a:t>
            </a:r>
            <a:r>
              <a:rPr lang="en-US" b="1">
                <a:latin typeface="Arial" charset="0"/>
              </a:rPr>
              <a:t>u với các n</a:t>
            </a:r>
            <a:r>
              <a:rPr lang="vi-VN" b="1">
                <a:latin typeface="Arial" charset="0"/>
              </a:rPr>
              <a:t>ư</a:t>
            </a:r>
            <a:r>
              <a:rPr lang="en-US" b="1">
                <a:latin typeface="Arial" charset="0"/>
              </a:rPr>
              <a:t>ớc khác?</a:t>
            </a:r>
            <a:endParaRPr lang="en-US">
              <a:latin typeface="Arial" charset="0"/>
            </a:endParaRPr>
          </a:p>
        </p:txBody>
      </p:sp>
      <p:pic>
        <p:nvPicPr>
          <p:cNvPr id="10244" name="Picture 4"/>
          <p:cNvPicPr>
            <a:picLocks noChangeAspect="1" noChangeArrowheads="1"/>
          </p:cNvPicPr>
          <p:nvPr/>
        </p:nvPicPr>
        <p:blipFill>
          <a:blip r:embed="rId2">
            <a:lum bright="-20000" contrast="40000"/>
          </a:blip>
          <a:srcRect/>
          <a:stretch>
            <a:fillRect/>
          </a:stretch>
        </p:blipFill>
        <p:spPr bwMode="auto">
          <a:xfrm>
            <a:off x="1276350" y="1698625"/>
            <a:ext cx="6781800" cy="5159375"/>
          </a:xfrm>
          <a:prstGeom prst="rect">
            <a:avLst/>
          </a:prstGeom>
          <a:noFill/>
          <a:ln w="9525" algn="ctr">
            <a:noFill/>
            <a:miter lim="800000"/>
            <a:headEnd/>
            <a:tailEnd/>
          </a:ln>
        </p:spPr>
      </p:pic>
      <p:sp>
        <p:nvSpPr>
          <p:cNvPr id="96262" name="Freeform 6"/>
          <p:cNvSpPr>
            <a:spLocks/>
          </p:cNvSpPr>
          <p:nvPr/>
        </p:nvSpPr>
        <p:spPr bwMode="auto">
          <a:xfrm>
            <a:off x="5791200" y="3441700"/>
            <a:ext cx="457200" cy="609600"/>
          </a:xfrm>
          <a:custGeom>
            <a:avLst/>
            <a:gdLst>
              <a:gd name="T0" fmla="*/ 278376 w 1984"/>
              <a:gd name="T1" fmla="*/ 54808 h 4360"/>
              <a:gd name="T2" fmla="*/ 245192 w 1984"/>
              <a:gd name="T3" fmla="*/ 21252 h 4360"/>
              <a:gd name="T4" fmla="*/ 200947 w 1984"/>
              <a:gd name="T5" fmla="*/ 1119 h 4360"/>
              <a:gd name="T6" fmla="*/ 167763 w 1984"/>
              <a:gd name="T7" fmla="*/ 21252 h 4360"/>
              <a:gd name="T8" fmla="*/ 112456 w 1984"/>
              <a:gd name="T9" fmla="*/ 27963 h 4360"/>
              <a:gd name="T10" fmla="*/ 68211 w 1984"/>
              <a:gd name="T11" fmla="*/ 34674 h 4360"/>
              <a:gd name="T12" fmla="*/ 35027 w 1984"/>
              <a:gd name="T13" fmla="*/ 21252 h 4360"/>
              <a:gd name="T14" fmla="*/ 1844 w 1984"/>
              <a:gd name="T15" fmla="*/ 41386 h 4360"/>
              <a:gd name="T16" fmla="*/ 57150 w 1984"/>
              <a:gd name="T17" fmla="*/ 68230 h 4360"/>
              <a:gd name="T18" fmla="*/ 90334 w 1984"/>
              <a:gd name="T19" fmla="*/ 108498 h 4360"/>
              <a:gd name="T20" fmla="*/ 134579 w 1984"/>
              <a:gd name="T21" fmla="*/ 101786 h 4360"/>
              <a:gd name="T22" fmla="*/ 145640 w 1984"/>
              <a:gd name="T23" fmla="*/ 121920 h 4360"/>
              <a:gd name="T24" fmla="*/ 178824 w 1984"/>
              <a:gd name="T25" fmla="*/ 135342 h 4360"/>
              <a:gd name="T26" fmla="*/ 156702 w 1984"/>
              <a:gd name="T27" fmla="*/ 155476 h 4360"/>
              <a:gd name="T28" fmla="*/ 112456 w 1984"/>
              <a:gd name="T29" fmla="*/ 168898 h 4360"/>
              <a:gd name="T30" fmla="*/ 178824 w 1984"/>
              <a:gd name="T31" fmla="*/ 202454 h 4360"/>
              <a:gd name="T32" fmla="*/ 212008 w 1984"/>
              <a:gd name="T33" fmla="*/ 215877 h 4360"/>
              <a:gd name="T34" fmla="*/ 245192 w 1984"/>
              <a:gd name="T35" fmla="*/ 256144 h 4360"/>
              <a:gd name="T36" fmla="*/ 278376 w 1984"/>
              <a:gd name="T37" fmla="*/ 289700 h 4360"/>
              <a:gd name="T38" fmla="*/ 333682 w 1984"/>
              <a:gd name="T39" fmla="*/ 303122 h 4360"/>
              <a:gd name="T40" fmla="*/ 344744 w 1984"/>
              <a:gd name="T41" fmla="*/ 329967 h 4360"/>
              <a:gd name="T42" fmla="*/ 333682 w 1984"/>
              <a:gd name="T43" fmla="*/ 363523 h 4360"/>
              <a:gd name="T44" fmla="*/ 333682 w 1984"/>
              <a:gd name="T45" fmla="*/ 397079 h 4360"/>
              <a:gd name="T46" fmla="*/ 333682 w 1984"/>
              <a:gd name="T47" fmla="*/ 423924 h 4360"/>
              <a:gd name="T48" fmla="*/ 300498 w 1984"/>
              <a:gd name="T49" fmla="*/ 450768 h 4360"/>
              <a:gd name="T50" fmla="*/ 267315 w 1984"/>
              <a:gd name="T51" fmla="*/ 484324 h 4360"/>
              <a:gd name="T52" fmla="*/ 256253 w 1984"/>
              <a:gd name="T53" fmla="*/ 511169 h 4360"/>
              <a:gd name="T54" fmla="*/ 223069 w 1984"/>
              <a:gd name="T55" fmla="*/ 504458 h 4360"/>
              <a:gd name="T56" fmla="*/ 156702 w 1984"/>
              <a:gd name="T57" fmla="*/ 524592 h 4360"/>
              <a:gd name="T58" fmla="*/ 145640 w 1984"/>
              <a:gd name="T59" fmla="*/ 544725 h 4360"/>
              <a:gd name="T60" fmla="*/ 178824 w 1984"/>
              <a:gd name="T61" fmla="*/ 551436 h 4360"/>
              <a:gd name="T62" fmla="*/ 145640 w 1984"/>
              <a:gd name="T63" fmla="*/ 598415 h 4360"/>
              <a:gd name="T64" fmla="*/ 145640 w 1984"/>
              <a:gd name="T65" fmla="*/ 605126 h 4360"/>
              <a:gd name="T66" fmla="*/ 200947 w 1984"/>
              <a:gd name="T67" fmla="*/ 578281 h 4360"/>
              <a:gd name="T68" fmla="*/ 256253 w 1984"/>
              <a:gd name="T69" fmla="*/ 564859 h 4360"/>
              <a:gd name="T70" fmla="*/ 267315 w 1984"/>
              <a:gd name="T71" fmla="*/ 551436 h 4360"/>
              <a:gd name="T72" fmla="*/ 300498 w 1984"/>
              <a:gd name="T73" fmla="*/ 538014 h 4360"/>
              <a:gd name="T74" fmla="*/ 300498 w 1984"/>
              <a:gd name="T75" fmla="*/ 531303 h 4360"/>
              <a:gd name="T76" fmla="*/ 366866 w 1984"/>
              <a:gd name="T77" fmla="*/ 517880 h 4360"/>
              <a:gd name="T78" fmla="*/ 433234 w 1984"/>
              <a:gd name="T79" fmla="*/ 491036 h 4360"/>
              <a:gd name="T80" fmla="*/ 444295 w 1984"/>
              <a:gd name="T81" fmla="*/ 484324 h 4360"/>
              <a:gd name="T82" fmla="*/ 455356 w 1984"/>
              <a:gd name="T83" fmla="*/ 417212 h 4360"/>
              <a:gd name="T84" fmla="*/ 422173 w 1984"/>
              <a:gd name="T85" fmla="*/ 329967 h 4360"/>
              <a:gd name="T86" fmla="*/ 400050 w 1984"/>
              <a:gd name="T87" fmla="*/ 329967 h 4360"/>
              <a:gd name="T88" fmla="*/ 366866 w 1984"/>
              <a:gd name="T89" fmla="*/ 289700 h 4360"/>
              <a:gd name="T90" fmla="*/ 267315 w 1984"/>
              <a:gd name="T91" fmla="*/ 236010 h 4360"/>
              <a:gd name="T92" fmla="*/ 267315 w 1984"/>
              <a:gd name="T93" fmla="*/ 215877 h 4360"/>
              <a:gd name="T94" fmla="*/ 223069 w 1984"/>
              <a:gd name="T95" fmla="*/ 182321 h 4360"/>
              <a:gd name="T96" fmla="*/ 234131 w 1984"/>
              <a:gd name="T97" fmla="*/ 148765 h 4360"/>
              <a:gd name="T98" fmla="*/ 267315 w 1984"/>
              <a:gd name="T99" fmla="*/ 128631 h 4360"/>
              <a:gd name="T100" fmla="*/ 289437 w 1984"/>
              <a:gd name="T101" fmla="*/ 115209 h 4360"/>
              <a:gd name="T102" fmla="*/ 333682 w 1984"/>
              <a:gd name="T103" fmla="*/ 101786 h 4360"/>
              <a:gd name="T104" fmla="*/ 366866 w 1984"/>
              <a:gd name="T105" fmla="*/ 88364 h 43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4"/>
              <a:gd name="T160" fmla="*/ 0 h 4360"/>
              <a:gd name="T161" fmla="*/ 1984 w 1984"/>
              <a:gd name="T162" fmla="*/ 4360 h 43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4" h="4360">
                <a:moveTo>
                  <a:pt x="1592" y="584"/>
                </a:moveTo>
                <a:cubicBezTo>
                  <a:pt x="1528" y="544"/>
                  <a:pt x="1264" y="456"/>
                  <a:pt x="1208" y="392"/>
                </a:cubicBezTo>
                <a:cubicBezTo>
                  <a:pt x="1152" y="328"/>
                  <a:pt x="1280" y="240"/>
                  <a:pt x="1256" y="200"/>
                </a:cubicBezTo>
                <a:cubicBezTo>
                  <a:pt x="1232" y="160"/>
                  <a:pt x="1112" y="160"/>
                  <a:pt x="1064" y="152"/>
                </a:cubicBezTo>
                <a:cubicBezTo>
                  <a:pt x="1016" y="144"/>
                  <a:pt x="1000" y="176"/>
                  <a:pt x="968" y="152"/>
                </a:cubicBezTo>
                <a:cubicBezTo>
                  <a:pt x="936" y="128"/>
                  <a:pt x="920" y="16"/>
                  <a:pt x="872" y="8"/>
                </a:cubicBezTo>
                <a:cubicBezTo>
                  <a:pt x="824" y="0"/>
                  <a:pt x="704" y="80"/>
                  <a:pt x="680" y="104"/>
                </a:cubicBezTo>
                <a:cubicBezTo>
                  <a:pt x="656" y="128"/>
                  <a:pt x="744" y="136"/>
                  <a:pt x="728" y="152"/>
                </a:cubicBezTo>
                <a:cubicBezTo>
                  <a:pt x="712" y="168"/>
                  <a:pt x="624" y="192"/>
                  <a:pt x="584" y="200"/>
                </a:cubicBezTo>
                <a:cubicBezTo>
                  <a:pt x="544" y="208"/>
                  <a:pt x="528" y="208"/>
                  <a:pt x="488" y="200"/>
                </a:cubicBezTo>
                <a:cubicBezTo>
                  <a:pt x="448" y="192"/>
                  <a:pt x="376" y="144"/>
                  <a:pt x="344" y="152"/>
                </a:cubicBezTo>
                <a:cubicBezTo>
                  <a:pt x="312" y="160"/>
                  <a:pt x="312" y="224"/>
                  <a:pt x="296" y="248"/>
                </a:cubicBezTo>
                <a:cubicBezTo>
                  <a:pt x="280" y="272"/>
                  <a:pt x="272" y="312"/>
                  <a:pt x="248" y="296"/>
                </a:cubicBezTo>
                <a:cubicBezTo>
                  <a:pt x="224" y="280"/>
                  <a:pt x="176" y="168"/>
                  <a:pt x="152" y="152"/>
                </a:cubicBezTo>
                <a:cubicBezTo>
                  <a:pt x="128" y="136"/>
                  <a:pt x="128" y="176"/>
                  <a:pt x="104" y="200"/>
                </a:cubicBezTo>
                <a:cubicBezTo>
                  <a:pt x="80" y="224"/>
                  <a:pt x="0" y="248"/>
                  <a:pt x="8" y="296"/>
                </a:cubicBezTo>
                <a:cubicBezTo>
                  <a:pt x="16" y="344"/>
                  <a:pt x="112" y="456"/>
                  <a:pt x="152" y="488"/>
                </a:cubicBezTo>
                <a:cubicBezTo>
                  <a:pt x="192" y="520"/>
                  <a:pt x="240" y="464"/>
                  <a:pt x="248" y="488"/>
                </a:cubicBezTo>
                <a:cubicBezTo>
                  <a:pt x="256" y="512"/>
                  <a:pt x="176" y="584"/>
                  <a:pt x="200" y="632"/>
                </a:cubicBezTo>
                <a:cubicBezTo>
                  <a:pt x="224" y="680"/>
                  <a:pt x="352" y="752"/>
                  <a:pt x="392" y="776"/>
                </a:cubicBezTo>
                <a:cubicBezTo>
                  <a:pt x="432" y="800"/>
                  <a:pt x="408" y="784"/>
                  <a:pt x="440" y="776"/>
                </a:cubicBezTo>
                <a:cubicBezTo>
                  <a:pt x="472" y="768"/>
                  <a:pt x="544" y="720"/>
                  <a:pt x="584" y="728"/>
                </a:cubicBezTo>
                <a:cubicBezTo>
                  <a:pt x="624" y="736"/>
                  <a:pt x="672" y="800"/>
                  <a:pt x="680" y="824"/>
                </a:cubicBezTo>
                <a:cubicBezTo>
                  <a:pt x="688" y="848"/>
                  <a:pt x="624" y="856"/>
                  <a:pt x="632" y="872"/>
                </a:cubicBezTo>
                <a:cubicBezTo>
                  <a:pt x="640" y="888"/>
                  <a:pt x="704" y="904"/>
                  <a:pt x="728" y="920"/>
                </a:cubicBezTo>
                <a:cubicBezTo>
                  <a:pt x="752" y="936"/>
                  <a:pt x="784" y="944"/>
                  <a:pt x="776" y="968"/>
                </a:cubicBezTo>
                <a:cubicBezTo>
                  <a:pt x="768" y="992"/>
                  <a:pt x="696" y="1040"/>
                  <a:pt x="680" y="1064"/>
                </a:cubicBezTo>
                <a:cubicBezTo>
                  <a:pt x="664" y="1088"/>
                  <a:pt x="712" y="1112"/>
                  <a:pt x="680" y="1112"/>
                </a:cubicBezTo>
                <a:cubicBezTo>
                  <a:pt x="648" y="1112"/>
                  <a:pt x="520" y="1048"/>
                  <a:pt x="488" y="1064"/>
                </a:cubicBezTo>
                <a:cubicBezTo>
                  <a:pt x="456" y="1080"/>
                  <a:pt x="432" y="1152"/>
                  <a:pt x="488" y="1208"/>
                </a:cubicBezTo>
                <a:cubicBezTo>
                  <a:pt x="544" y="1264"/>
                  <a:pt x="776" y="1360"/>
                  <a:pt x="824" y="1400"/>
                </a:cubicBezTo>
                <a:cubicBezTo>
                  <a:pt x="872" y="1440"/>
                  <a:pt x="760" y="1416"/>
                  <a:pt x="776" y="1448"/>
                </a:cubicBezTo>
                <a:cubicBezTo>
                  <a:pt x="792" y="1480"/>
                  <a:pt x="896" y="1576"/>
                  <a:pt x="920" y="1592"/>
                </a:cubicBezTo>
                <a:cubicBezTo>
                  <a:pt x="944" y="1608"/>
                  <a:pt x="912" y="1520"/>
                  <a:pt x="920" y="1544"/>
                </a:cubicBezTo>
                <a:cubicBezTo>
                  <a:pt x="928" y="1568"/>
                  <a:pt x="944" y="1688"/>
                  <a:pt x="968" y="1736"/>
                </a:cubicBezTo>
                <a:cubicBezTo>
                  <a:pt x="992" y="1784"/>
                  <a:pt x="1032" y="1816"/>
                  <a:pt x="1064" y="1832"/>
                </a:cubicBezTo>
                <a:cubicBezTo>
                  <a:pt x="1096" y="1848"/>
                  <a:pt x="1136" y="1792"/>
                  <a:pt x="1160" y="1832"/>
                </a:cubicBezTo>
                <a:cubicBezTo>
                  <a:pt x="1184" y="1872"/>
                  <a:pt x="1192" y="2040"/>
                  <a:pt x="1208" y="2072"/>
                </a:cubicBezTo>
                <a:cubicBezTo>
                  <a:pt x="1224" y="2104"/>
                  <a:pt x="1216" y="2008"/>
                  <a:pt x="1256" y="2024"/>
                </a:cubicBezTo>
                <a:cubicBezTo>
                  <a:pt x="1296" y="2040"/>
                  <a:pt x="1432" y="2128"/>
                  <a:pt x="1448" y="2168"/>
                </a:cubicBezTo>
                <a:cubicBezTo>
                  <a:pt x="1464" y="2208"/>
                  <a:pt x="1344" y="2232"/>
                  <a:pt x="1352" y="2264"/>
                </a:cubicBezTo>
                <a:cubicBezTo>
                  <a:pt x="1360" y="2296"/>
                  <a:pt x="1480" y="2328"/>
                  <a:pt x="1496" y="2360"/>
                </a:cubicBezTo>
                <a:cubicBezTo>
                  <a:pt x="1512" y="2392"/>
                  <a:pt x="1456" y="2416"/>
                  <a:pt x="1448" y="2456"/>
                </a:cubicBezTo>
                <a:cubicBezTo>
                  <a:pt x="1440" y="2496"/>
                  <a:pt x="1456" y="2552"/>
                  <a:pt x="1448" y="2600"/>
                </a:cubicBezTo>
                <a:cubicBezTo>
                  <a:pt x="1440" y="2648"/>
                  <a:pt x="1400" y="2704"/>
                  <a:pt x="1400" y="2744"/>
                </a:cubicBezTo>
                <a:cubicBezTo>
                  <a:pt x="1400" y="2784"/>
                  <a:pt x="1432" y="2808"/>
                  <a:pt x="1448" y="2840"/>
                </a:cubicBezTo>
                <a:cubicBezTo>
                  <a:pt x="1464" y="2872"/>
                  <a:pt x="1496" y="2904"/>
                  <a:pt x="1496" y="2936"/>
                </a:cubicBezTo>
                <a:cubicBezTo>
                  <a:pt x="1496" y="2968"/>
                  <a:pt x="1448" y="2984"/>
                  <a:pt x="1448" y="3032"/>
                </a:cubicBezTo>
                <a:cubicBezTo>
                  <a:pt x="1448" y="3080"/>
                  <a:pt x="1520" y="3192"/>
                  <a:pt x="1496" y="3224"/>
                </a:cubicBezTo>
                <a:cubicBezTo>
                  <a:pt x="1472" y="3256"/>
                  <a:pt x="1368" y="3200"/>
                  <a:pt x="1304" y="3224"/>
                </a:cubicBezTo>
                <a:cubicBezTo>
                  <a:pt x="1240" y="3248"/>
                  <a:pt x="1136" y="3328"/>
                  <a:pt x="1112" y="3368"/>
                </a:cubicBezTo>
                <a:cubicBezTo>
                  <a:pt x="1088" y="3408"/>
                  <a:pt x="1184" y="3456"/>
                  <a:pt x="1160" y="3464"/>
                </a:cubicBezTo>
                <a:cubicBezTo>
                  <a:pt x="1136" y="3472"/>
                  <a:pt x="976" y="3384"/>
                  <a:pt x="968" y="3416"/>
                </a:cubicBezTo>
                <a:cubicBezTo>
                  <a:pt x="960" y="3448"/>
                  <a:pt x="1088" y="3608"/>
                  <a:pt x="1112" y="3656"/>
                </a:cubicBezTo>
                <a:cubicBezTo>
                  <a:pt x="1136" y="3704"/>
                  <a:pt x="1136" y="3712"/>
                  <a:pt x="1112" y="3704"/>
                </a:cubicBezTo>
                <a:cubicBezTo>
                  <a:pt x="1088" y="3696"/>
                  <a:pt x="1016" y="3616"/>
                  <a:pt x="968" y="3608"/>
                </a:cubicBezTo>
                <a:cubicBezTo>
                  <a:pt x="920" y="3600"/>
                  <a:pt x="872" y="3632"/>
                  <a:pt x="824" y="3656"/>
                </a:cubicBezTo>
                <a:cubicBezTo>
                  <a:pt x="776" y="3680"/>
                  <a:pt x="728" y="3728"/>
                  <a:pt x="680" y="3752"/>
                </a:cubicBezTo>
                <a:cubicBezTo>
                  <a:pt x="632" y="3776"/>
                  <a:pt x="544" y="3776"/>
                  <a:pt x="536" y="3800"/>
                </a:cubicBezTo>
                <a:cubicBezTo>
                  <a:pt x="528" y="3824"/>
                  <a:pt x="600" y="3888"/>
                  <a:pt x="632" y="3896"/>
                </a:cubicBezTo>
                <a:cubicBezTo>
                  <a:pt x="664" y="3904"/>
                  <a:pt x="704" y="3840"/>
                  <a:pt x="728" y="3848"/>
                </a:cubicBezTo>
                <a:cubicBezTo>
                  <a:pt x="752" y="3856"/>
                  <a:pt x="784" y="3928"/>
                  <a:pt x="776" y="3944"/>
                </a:cubicBezTo>
                <a:cubicBezTo>
                  <a:pt x="768" y="3960"/>
                  <a:pt x="704" y="3888"/>
                  <a:pt x="680" y="3944"/>
                </a:cubicBezTo>
                <a:cubicBezTo>
                  <a:pt x="656" y="4000"/>
                  <a:pt x="632" y="4224"/>
                  <a:pt x="632" y="4280"/>
                </a:cubicBezTo>
                <a:cubicBezTo>
                  <a:pt x="632" y="4336"/>
                  <a:pt x="680" y="4272"/>
                  <a:pt x="680" y="4280"/>
                </a:cubicBezTo>
                <a:cubicBezTo>
                  <a:pt x="680" y="4288"/>
                  <a:pt x="608" y="4320"/>
                  <a:pt x="632" y="4328"/>
                </a:cubicBezTo>
                <a:cubicBezTo>
                  <a:pt x="656" y="4336"/>
                  <a:pt x="784" y="4360"/>
                  <a:pt x="824" y="4328"/>
                </a:cubicBezTo>
                <a:cubicBezTo>
                  <a:pt x="864" y="4296"/>
                  <a:pt x="832" y="4168"/>
                  <a:pt x="872" y="4136"/>
                </a:cubicBezTo>
                <a:cubicBezTo>
                  <a:pt x="912" y="4104"/>
                  <a:pt x="1024" y="4152"/>
                  <a:pt x="1064" y="4136"/>
                </a:cubicBezTo>
                <a:cubicBezTo>
                  <a:pt x="1104" y="4120"/>
                  <a:pt x="1088" y="4056"/>
                  <a:pt x="1112" y="4040"/>
                </a:cubicBezTo>
                <a:cubicBezTo>
                  <a:pt x="1136" y="4024"/>
                  <a:pt x="1200" y="4056"/>
                  <a:pt x="1208" y="4040"/>
                </a:cubicBezTo>
                <a:cubicBezTo>
                  <a:pt x="1216" y="4024"/>
                  <a:pt x="1152" y="3960"/>
                  <a:pt x="1160" y="3944"/>
                </a:cubicBezTo>
                <a:cubicBezTo>
                  <a:pt x="1168" y="3928"/>
                  <a:pt x="1232" y="3960"/>
                  <a:pt x="1256" y="3944"/>
                </a:cubicBezTo>
                <a:cubicBezTo>
                  <a:pt x="1280" y="3928"/>
                  <a:pt x="1304" y="3872"/>
                  <a:pt x="1304" y="3848"/>
                </a:cubicBezTo>
                <a:cubicBezTo>
                  <a:pt x="1304" y="3824"/>
                  <a:pt x="1256" y="3808"/>
                  <a:pt x="1256" y="3800"/>
                </a:cubicBezTo>
                <a:cubicBezTo>
                  <a:pt x="1256" y="3792"/>
                  <a:pt x="1288" y="3792"/>
                  <a:pt x="1304" y="3800"/>
                </a:cubicBezTo>
                <a:cubicBezTo>
                  <a:pt x="1320" y="3808"/>
                  <a:pt x="1304" y="3864"/>
                  <a:pt x="1352" y="3848"/>
                </a:cubicBezTo>
                <a:cubicBezTo>
                  <a:pt x="1400" y="3832"/>
                  <a:pt x="1512" y="3752"/>
                  <a:pt x="1592" y="3704"/>
                </a:cubicBezTo>
                <a:cubicBezTo>
                  <a:pt x="1672" y="3656"/>
                  <a:pt x="1784" y="3592"/>
                  <a:pt x="1832" y="3560"/>
                </a:cubicBezTo>
                <a:cubicBezTo>
                  <a:pt x="1880" y="3528"/>
                  <a:pt x="1872" y="3536"/>
                  <a:pt x="1880" y="3512"/>
                </a:cubicBezTo>
                <a:cubicBezTo>
                  <a:pt x="1888" y="3488"/>
                  <a:pt x="1872" y="3424"/>
                  <a:pt x="1880" y="3416"/>
                </a:cubicBezTo>
                <a:cubicBezTo>
                  <a:pt x="1888" y="3408"/>
                  <a:pt x="1912" y="3496"/>
                  <a:pt x="1928" y="3464"/>
                </a:cubicBezTo>
                <a:cubicBezTo>
                  <a:pt x="1944" y="3432"/>
                  <a:pt x="1968" y="3304"/>
                  <a:pt x="1976" y="3224"/>
                </a:cubicBezTo>
                <a:cubicBezTo>
                  <a:pt x="1984" y="3144"/>
                  <a:pt x="1984" y="3056"/>
                  <a:pt x="1976" y="2984"/>
                </a:cubicBezTo>
                <a:cubicBezTo>
                  <a:pt x="1968" y="2912"/>
                  <a:pt x="1952" y="2896"/>
                  <a:pt x="1928" y="2792"/>
                </a:cubicBezTo>
                <a:cubicBezTo>
                  <a:pt x="1904" y="2688"/>
                  <a:pt x="1856" y="2440"/>
                  <a:pt x="1832" y="2360"/>
                </a:cubicBezTo>
                <a:cubicBezTo>
                  <a:pt x="1808" y="2280"/>
                  <a:pt x="1800" y="2312"/>
                  <a:pt x="1784" y="2312"/>
                </a:cubicBezTo>
                <a:cubicBezTo>
                  <a:pt x="1768" y="2312"/>
                  <a:pt x="1744" y="2376"/>
                  <a:pt x="1736" y="2360"/>
                </a:cubicBezTo>
                <a:cubicBezTo>
                  <a:pt x="1728" y="2344"/>
                  <a:pt x="1760" y="2264"/>
                  <a:pt x="1736" y="2216"/>
                </a:cubicBezTo>
                <a:cubicBezTo>
                  <a:pt x="1712" y="2168"/>
                  <a:pt x="1656" y="2128"/>
                  <a:pt x="1592" y="2072"/>
                </a:cubicBezTo>
                <a:cubicBezTo>
                  <a:pt x="1528" y="2016"/>
                  <a:pt x="1424" y="1944"/>
                  <a:pt x="1352" y="1880"/>
                </a:cubicBezTo>
                <a:cubicBezTo>
                  <a:pt x="1280" y="1816"/>
                  <a:pt x="1184" y="1728"/>
                  <a:pt x="1160" y="1688"/>
                </a:cubicBezTo>
                <a:cubicBezTo>
                  <a:pt x="1136" y="1648"/>
                  <a:pt x="1208" y="1664"/>
                  <a:pt x="1208" y="1640"/>
                </a:cubicBezTo>
                <a:cubicBezTo>
                  <a:pt x="1208" y="1616"/>
                  <a:pt x="1200" y="1584"/>
                  <a:pt x="1160" y="1544"/>
                </a:cubicBezTo>
                <a:cubicBezTo>
                  <a:pt x="1120" y="1504"/>
                  <a:pt x="1000" y="1440"/>
                  <a:pt x="968" y="1400"/>
                </a:cubicBezTo>
                <a:cubicBezTo>
                  <a:pt x="936" y="1360"/>
                  <a:pt x="960" y="1336"/>
                  <a:pt x="968" y="1304"/>
                </a:cubicBezTo>
                <a:cubicBezTo>
                  <a:pt x="976" y="1272"/>
                  <a:pt x="1008" y="1248"/>
                  <a:pt x="1016" y="1208"/>
                </a:cubicBezTo>
                <a:cubicBezTo>
                  <a:pt x="1024" y="1168"/>
                  <a:pt x="1000" y="1096"/>
                  <a:pt x="1016" y="1064"/>
                </a:cubicBezTo>
                <a:cubicBezTo>
                  <a:pt x="1032" y="1032"/>
                  <a:pt x="1088" y="1040"/>
                  <a:pt x="1112" y="1016"/>
                </a:cubicBezTo>
                <a:cubicBezTo>
                  <a:pt x="1136" y="992"/>
                  <a:pt x="1136" y="944"/>
                  <a:pt x="1160" y="920"/>
                </a:cubicBezTo>
                <a:cubicBezTo>
                  <a:pt x="1184" y="896"/>
                  <a:pt x="1240" y="888"/>
                  <a:pt x="1256" y="872"/>
                </a:cubicBezTo>
                <a:cubicBezTo>
                  <a:pt x="1272" y="856"/>
                  <a:pt x="1240" y="848"/>
                  <a:pt x="1256" y="824"/>
                </a:cubicBezTo>
                <a:cubicBezTo>
                  <a:pt x="1272" y="800"/>
                  <a:pt x="1320" y="744"/>
                  <a:pt x="1352" y="728"/>
                </a:cubicBezTo>
                <a:cubicBezTo>
                  <a:pt x="1384" y="712"/>
                  <a:pt x="1424" y="744"/>
                  <a:pt x="1448" y="728"/>
                </a:cubicBezTo>
                <a:cubicBezTo>
                  <a:pt x="1472" y="712"/>
                  <a:pt x="1472" y="648"/>
                  <a:pt x="1496" y="632"/>
                </a:cubicBezTo>
                <a:cubicBezTo>
                  <a:pt x="1520" y="616"/>
                  <a:pt x="1576" y="640"/>
                  <a:pt x="1592" y="632"/>
                </a:cubicBezTo>
                <a:cubicBezTo>
                  <a:pt x="1608" y="624"/>
                  <a:pt x="1656" y="624"/>
                  <a:pt x="1592" y="584"/>
                </a:cubicBezTo>
                <a:close/>
              </a:path>
            </a:pathLst>
          </a:custGeom>
          <a:solidFill>
            <a:srgbClr val="FF0000"/>
          </a:solidFill>
          <a:ln w="12700">
            <a:solidFill>
              <a:schemeClr val="bg2"/>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wipe(down)">
                                      <p:cBhvr>
                                        <p:cTn id="7" dur="500"/>
                                        <p:tgtEl>
                                          <p:spTgt spid="962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96258"/>
                                        </p:tgtEl>
                                        <p:attrNameLst>
                                          <p:attrName>ppt_x</p:attrName>
                                        </p:attrNameLst>
                                      </p:cBhvr>
                                      <p:tavLst>
                                        <p:tav tm="0">
                                          <p:val>
                                            <p:strVal val="ppt_x"/>
                                          </p:val>
                                        </p:tav>
                                        <p:tav tm="100000">
                                          <p:val>
                                            <p:strVal val="ppt_x"/>
                                          </p:val>
                                        </p:tav>
                                      </p:tavLst>
                                    </p:anim>
                                    <p:anim calcmode="lin" valueType="num">
                                      <p:cBhvr additive="base">
                                        <p:cTn id="12" dur="500"/>
                                        <p:tgtEl>
                                          <p:spTgt spid="96258"/>
                                        </p:tgtEl>
                                        <p:attrNameLst>
                                          <p:attrName>ppt_y</p:attrName>
                                        </p:attrNameLst>
                                      </p:cBhvr>
                                      <p:tavLst>
                                        <p:tav tm="0">
                                          <p:val>
                                            <p:strVal val="ppt_y"/>
                                          </p:val>
                                        </p:tav>
                                        <p:tav tm="100000">
                                          <p:val>
                                            <p:strVal val="1+ppt_h/2"/>
                                          </p:val>
                                        </p:tav>
                                      </p:tavLst>
                                    </p:anim>
                                    <p:set>
                                      <p:cBhvr>
                                        <p:cTn id="13" dur="1" fill="hold">
                                          <p:stCondLst>
                                            <p:cond delay="499"/>
                                          </p:stCondLst>
                                        </p:cTn>
                                        <p:tgtEl>
                                          <p:spTgt spid="9625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6259"/>
                                        </p:tgtEl>
                                        <p:attrNameLst>
                                          <p:attrName>style.visibility</p:attrName>
                                        </p:attrNameLst>
                                      </p:cBhvr>
                                      <p:to>
                                        <p:strVal val="visible"/>
                                      </p:to>
                                    </p:set>
                                    <p:animEffect transition="in" filter="randombar(horizontal)">
                                      <p:cBhvr>
                                        <p:cTn id="18" dur="500"/>
                                        <p:tgtEl>
                                          <p:spTgt spid="962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mph" presetSubtype="0" fill="hold" grpId="1" nodeType="clickEffect">
                                  <p:stCondLst>
                                    <p:cond delay="0"/>
                                  </p:stCondLst>
                                  <p:childTnLst>
                                    <p:animClr clrSpc="rgb" dir="cw">
                                      <p:cBhvr override="childStyle">
                                        <p:cTn id="22" dur="1900" fill="hold">
                                          <p:stCondLst>
                                            <p:cond delay="100"/>
                                          </p:stCondLst>
                                        </p:cTn>
                                        <p:tgtEl>
                                          <p:spTgt spid="96262"/>
                                        </p:tgtEl>
                                        <p:attrNameLst>
                                          <p:attrName>style.color</p:attrName>
                                        </p:attrNameLst>
                                      </p:cBhvr>
                                      <p:to>
                                        <a:schemeClr val="accent2"/>
                                      </p:to>
                                    </p:animClr>
                                    <p:animClr clrSpc="rgb" dir="cw">
                                      <p:cBhvr>
                                        <p:cTn id="23" dur="1900" fill="hold">
                                          <p:stCondLst>
                                            <p:cond delay="100"/>
                                          </p:stCondLst>
                                        </p:cTn>
                                        <p:tgtEl>
                                          <p:spTgt spid="96262"/>
                                        </p:tgtEl>
                                        <p:attrNameLst>
                                          <p:attrName>fillColor</p:attrName>
                                        </p:attrNameLst>
                                      </p:cBhvr>
                                      <p:to>
                                        <a:schemeClr val="accent2"/>
                                      </p:to>
                                    </p:animClr>
                                    <p:set>
                                      <p:cBhvr>
                                        <p:cTn id="24" dur="1900" fill="hold">
                                          <p:stCondLst>
                                            <p:cond delay="100"/>
                                          </p:stCondLst>
                                        </p:cTn>
                                        <p:tgtEl>
                                          <p:spTgt spid="96262"/>
                                        </p:tgtEl>
                                        <p:attrNameLst>
                                          <p:attrName>fill.type</p:attrName>
                                        </p:attrNameLst>
                                      </p:cBhvr>
                                      <p:to>
                                        <p:strVal val="solid"/>
                                      </p:to>
                                    </p:set>
                                    <p:set>
                                      <p:cBhvr>
                                        <p:cTn id="25" dur="1900" fill="hold">
                                          <p:stCondLst>
                                            <p:cond delay="100"/>
                                          </p:stCondLst>
                                        </p:cTn>
                                        <p:tgtEl>
                                          <p:spTgt spid="96262"/>
                                        </p:tgtEl>
                                        <p:attrNameLst>
                                          <p:attrName>fill.on</p:attrName>
                                        </p:attrNameLst>
                                      </p:cBhvr>
                                      <p:to>
                                        <p:strVal val="true"/>
                                      </p:to>
                                    </p:set>
                                    <p:animScale>
                                      <p:cBhvr>
                                        <p:cTn id="26" dur="200" fill="hold">
                                          <p:stCondLst>
                                            <p:cond delay="0"/>
                                          </p:stCondLst>
                                        </p:cTn>
                                        <p:tgtEl>
                                          <p:spTgt spid="96262"/>
                                        </p:tgtEl>
                                      </p:cBhvr>
                                      <p:from x="100000" y="100000"/>
                                      <p:to x="100000" y="5000"/>
                                    </p:animScale>
                                    <p:animScale>
                                      <p:cBhvr>
                                        <p:cTn id="27" dur="200" fill="hold">
                                          <p:stCondLst>
                                            <p:cond delay="200"/>
                                          </p:stCondLst>
                                        </p:cTn>
                                        <p:tgtEl>
                                          <p:spTgt spid="96262"/>
                                        </p:tgtEl>
                                      </p:cBhvr>
                                      <p:from x="100000" y="5000"/>
                                      <p:to x="120000" y="150000"/>
                                    </p:animScale>
                                    <p:animScale>
                                      <p:cBhvr>
                                        <p:cTn id="28" dur="600" fill="hold">
                                          <p:stCondLst>
                                            <p:cond delay="1400"/>
                                          </p:stCondLst>
                                        </p:cTn>
                                        <p:tgtEl>
                                          <p:spTgt spid="96262"/>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p:bldP spid="96262" grpId="0" animBg="1"/>
      <p:bldP spid="9626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9397" name="Text Box 5"/>
          <p:cNvSpPr txBox="1">
            <a:spLocks noChangeArrowheads="1"/>
          </p:cNvSpPr>
          <p:nvPr/>
        </p:nvSpPr>
        <p:spPr bwMode="auto">
          <a:xfrm>
            <a:off x="76200" y="1143000"/>
            <a:ext cx="8686800" cy="4278313"/>
          </a:xfrm>
          <a:prstGeom prst="rect">
            <a:avLst/>
          </a:prstGeom>
          <a:noFill/>
          <a:ln w="9525" algn="ctr">
            <a:noFill/>
            <a:miter lim="800000"/>
            <a:headEnd/>
            <a:tailEnd/>
          </a:ln>
          <a:effectLst/>
        </p:spPr>
        <p:txBody>
          <a:bodyPr>
            <a:spAutoFit/>
          </a:bodyPr>
          <a:lstStyle/>
          <a:p>
            <a:pPr indent="914400" algn="ctr">
              <a:spcBef>
                <a:spcPct val="50000"/>
              </a:spcBef>
              <a:defRPr/>
            </a:pPr>
            <a:r>
              <a:rPr lang="en-US" b="1" u="sng">
                <a:solidFill>
                  <a:srgbClr val="FF0000"/>
                </a:solidFill>
                <a:effectLst>
                  <a:outerShdw blurRad="38100" dist="38100" dir="2700000" algn="tl">
                    <a:srgbClr val="000000"/>
                  </a:outerShdw>
                </a:effectLst>
                <a:latin typeface="Arial"/>
              </a:rPr>
              <a:t>KẾT LUẬN:</a:t>
            </a:r>
            <a:r>
              <a:rPr lang="en-US" b="1">
                <a:solidFill>
                  <a:srgbClr val="000000"/>
                </a:solidFill>
                <a:effectLst>
                  <a:outerShdw blurRad="38100" dist="38100" dir="2700000" algn="tl">
                    <a:srgbClr val="FFFFFF"/>
                  </a:outerShdw>
                </a:effectLst>
                <a:latin typeface="Arial"/>
              </a:rPr>
              <a:t> </a:t>
            </a:r>
          </a:p>
          <a:p>
            <a:pPr indent="914400" algn="just">
              <a:spcBef>
                <a:spcPct val="50000"/>
              </a:spcBef>
              <a:defRPr/>
            </a:pPr>
            <a:r>
              <a:rPr lang="en-US" b="1">
                <a:solidFill>
                  <a:srgbClr val="3333CC"/>
                </a:solidFill>
                <a:effectLst>
                  <a:outerShdw blurRad="38100" dist="38100" dir="2700000" algn="tl">
                    <a:srgbClr val="000000"/>
                  </a:outerShdw>
                </a:effectLst>
                <a:latin typeface="Arial"/>
              </a:rPr>
              <a:t>Việt Nam nằm trên bán đảo Đông Dương, thuộc khu vực Đông Nam Á. Nước ta là một bộ phận của châu Á. Có vùng biển thông với đại dương nên có nhiều thuận lợi trong việc giao lưu với các nước bằng đường bộ, đường biển và đường hàng không.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4800600" cy="7010400"/>
          </a:xfrm>
          <a:prstGeom prst="rect">
            <a:avLst/>
          </a:prstGeom>
          <a:solidFill>
            <a:schemeClr val="tx1"/>
          </a:solidFill>
          <a:ln w="9525" algn="ctr">
            <a:noFill/>
            <a:miter lim="800000"/>
            <a:headEnd/>
            <a:tailEnd/>
          </a:ln>
        </p:spPr>
        <p:txBody>
          <a:bodyPr wrap="none" anchor="ctr"/>
          <a:lstStyle/>
          <a:p>
            <a:endParaRPr lang="en-US">
              <a:latin typeface="Arial" charset="0"/>
            </a:endParaRPr>
          </a:p>
        </p:txBody>
      </p:sp>
      <p:sp>
        <p:nvSpPr>
          <p:cNvPr id="12291" name="Text Box 3"/>
          <p:cNvSpPr txBox="1">
            <a:spLocks noChangeArrowheads="1"/>
          </p:cNvSpPr>
          <p:nvPr/>
        </p:nvSpPr>
        <p:spPr bwMode="auto">
          <a:xfrm>
            <a:off x="4724400" y="0"/>
            <a:ext cx="4419600" cy="7185025"/>
          </a:xfrm>
          <a:prstGeom prst="rect">
            <a:avLst/>
          </a:prstGeom>
          <a:solidFill>
            <a:srgbClr val="CCECFF"/>
          </a:solidFill>
          <a:ln w="9525" algn="ctr">
            <a:noFill/>
            <a:miter lim="800000"/>
            <a:headEnd/>
            <a:tailEnd/>
          </a:ln>
        </p:spPr>
        <p:txBody>
          <a:bodyPr>
            <a:spAutoFit/>
          </a:bodyPr>
          <a:lstStyle/>
          <a:p>
            <a:pPr marL="53975" indent="465138" algn="just">
              <a:spcBef>
                <a:spcPct val="20000"/>
              </a:spcBef>
              <a:buFont typeface="Wingdings" pitchFamily="2" charset="2"/>
              <a:buChar char="Ä"/>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p:txBody>
      </p:sp>
      <p:pic>
        <p:nvPicPr>
          <p:cNvPr id="12292" name="Picture 4" descr="luoc do song ngoi viet nam"/>
          <p:cNvPicPr>
            <a:picLocks noChangeAspect="1" noChangeArrowheads="1"/>
          </p:cNvPicPr>
          <p:nvPr/>
        </p:nvPicPr>
        <p:blipFill>
          <a:blip r:embed="rId2"/>
          <a:srcRect/>
          <a:stretch>
            <a:fillRect/>
          </a:stretch>
        </p:blipFill>
        <p:spPr bwMode="auto">
          <a:xfrm>
            <a:off x="533400" y="990600"/>
            <a:ext cx="3767138" cy="5562600"/>
          </a:xfrm>
          <a:prstGeom prst="rect">
            <a:avLst/>
          </a:prstGeom>
          <a:noFill/>
          <a:ln w="9525">
            <a:noFill/>
            <a:miter lim="800000"/>
            <a:headEnd/>
            <a:tailEnd/>
          </a:ln>
        </p:spPr>
      </p:pic>
      <p:sp>
        <p:nvSpPr>
          <p:cNvPr id="97285" name="Text Box 5"/>
          <p:cNvSpPr txBox="1">
            <a:spLocks noChangeArrowheads="1"/>
          </p:cNvSpPr>
          <p:nvPr/>
        </p:nvSpPr>
        <p:spPr bwMode="auto">
          <a:xfrm>
            <a:off x="4724400" y="0"/>
            <a:ext cx="4267200" cy="2170113"/>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700" b="1">
                <a:solidFill>
                  <a:srgbClr val="FF0066"/>
                </a:solidFill>
                <a:effectLst>
                  <a:outerShdw blurRad="38100" dist="38100" dir="2700000" algn="tl">
                    <a:srgbClr val="000000"/>
                  </a:outerShdw>
                </a:effectLst>
                <a:latin typeface="Arial"/>
              </a:rPr>
              <a:t>Quan sát hình 2 và cho biết: Từ Bắc vào Nam, phần đất liền nước ta dài bao nhiêu ki-lô-mét?</a:t>
            </a:r>
          </a:p>
        </p:txBody>
      </p:sp>
      <p:sp>
        <p:nvSpPr>
          <p:cNvPr id="97286" name="Text Box 6"/>
          <p:cNvSpPr txBox="1">
            <a:spLocks noChangeArrowheads="1"/>
          </p:cNvSpPr>
          <p:nvPr/>
        </p:nvSpPr>
        <p:spPr bwMode="auto">
          <a:xfrm>
            <a:off x="4724400" y="4495800"/>
            <a:ext cx="4191000" cy="1338263"/>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700" b="1">
                <a:solidFill>
                  <a:srgbClr val="000000"/>
                </a:solidFill>
                <a:effectLst>
                  <a:outerShdw blurRad="38100" dist="38100" dir="2700000" algn="tl">
                    <a:srgbClr val="FFFFFF"/>
                  </a:outerShdw>
                </a:effectLst>
                <a:latin typeface="Arial"/>
              </a:rPr>
              <a:t>Từ Bắc vào Nam, chiều dài nước ta dài 1650 km.</a:t>
            </a:r>
          </a:p>
        </p:txBody>
      </p:sp>
      <p:sp>
        <p:nvSpPr>
          <p:cNvPr id="97309" name="Text Box 29"/>
          <p:cNvSpPr txBox="1">
            <a:spLocks noChangeArrowheads="1"/>
          </p:cNvSpPr>
          <p:nvPr/>
        </p:nvSpPr>
        <p:spPr bwMode="auto">
          <a:xfrm>
            <a:off x="152400" y="76200"/>
            <a:ext cx="4267200" cy="954088"/>
          </a:xfrm>
          <a:prstGeom prst="rect">
            <a:avLst/>
          </a:prstGeom>
          <a:noFill/>
          <a:ln w="9525" algn="ctr">
            <a:noFill/>
            <a:miter lim="800000"/>
            <a:headEnd/>
            <a:tailEnd/>
          </a:ln>
          <a:effectLst/>
        </p:spPr>
        <p:txBody>
          <a:bodyPr>
            <a:spAutoFit/>
          </a:bodyPr>
          <a:lstStyle/>
          <a:p>
            <a:pPr marL="53975" indent="-1588" algn="just">
              <a:spcBef>
                <a:spcPct val="20000"/>
              </a:spcBef>
              <a:buFont typeface="Wingdings" pitchFamily="2" charset="2"/>
              <a:buNone/>
              <a:defRPr/>
            </a:pPr>
            <a:r>
              <a:rPr lang="en-US" sz="2800" b="1">
                <a:solidFill>
                  <a:schemeClr val="bg1"/>
                </a:solidFill>
                <a:effectLst>
                  <a:outerShdw blurRad="38100" dist="38100" dir="2700000" algn="tl">
                    <a:srgbClr val="000000"/>
                  </a:outerShdw>
                </a:effectLst>
                <a:latin typeface="Arial"/>
              </a:rPr>
              <a:t>2. Hình dạng và diện tích</a:t>
            </a:r>
          </a:p>
        </p:txBody>
      </p:sp>
      <p:sp>
        <p:nvSpPr>
          <p:cNvPr id="97310" name="Line 30"/>
          <p:cNvSpPr>
            <a:spLocks noChangeShapeType="1"/>
          </p:cNvSpPr>
          <p:nvPr/>
        </p:nvSpPr>
        <p:spPr bwMode="auto">
          <a:xfrm>
            <a:off x="1676400" y="1066800"/>
            <a:ext cx="0" cy="5410200"/>
          </a:xfrm>
          <a:prstGeom prst="line">
            <a:avLst/>
          </a:prstGeom>
          <a:noFill/>
          <a:ln w="38100">
            <a:solidFill>
              <a:srgbClr val="FF0000"/>
            </a:solidFill>
            <a:round/>
            <a:headEnd type="triangle" w="med" len="med"/>
            <a:tailEnd type="triangle" w="med" len="med"/>
          </a:ln>
        </p:spPr>
        <p:txBody>
          <a:bodyPr/>
          <a:lstStyle/>
          <a:p>
            <a:endParaRPr lang="en-US"/>
          </a:p>
        </p:txBody>
      </p:sp>
      <p:sp>
        <p:nvSpPr>
          <p:cNvPr id="97311" name="Text Box 31"/>
          <p:cNvSpPr txBox="1">
            <a:spLocks noChangeArrowheads="1"/>
          </p:cNvSpPr>
          <p:nvPr/>
        </p:nvSpPr>
        <p:spPr bwMode="auto">
          <a:xfrm rot="-5400000">
            <a:off x="175419" y="2948781"/>
            <a:ext cx="1905000" cy="579438"/>
          </a:xfrm>
          <a:prstGeom prst="rect">
            <a:avLst/>
          </a:prstGeom>
          <a:noFill/>
          <a:ln w="9525" algn="ctr">
            <a:noFill/>
            <a:miter lim="800000"/>
            <a:headEnd/>
            <a:tailEnd/>
          </a:ln>
          <a:effectLst/>
        </p:spPr>
        <p:txBody>
          <a:bodyPr>
            <a:spAutoFit/>
          </a:bodyPr>
          <a:lstStyle/>
          <a:p>
            <a:pPr>
              <a:spcBef>
                <a:spcPct val="50000"/>
              </a:spcBef>
              <a:defRPr/>
            </a:pPr>
            <a:r>
              <a:rPr lang="en-US" b="1">
                <a:solidFill>
                  <a:srgbClr val="3333CC"/>
                </a:solidFill>
                <a:effectLst>
                  <a:outerShdw blurRad="38100" dist="38100" dir="2700000" algn="tl">
                    <a:srgbClr val="000000"/>
                  </a:outerShdw>
                </a:effectLst>
                <a:latin typeface="Arial"/>
              </a:rPr>
              <a:t>1650 km</a:t>
            </a:r>
          </a:p>
        </p:txBody>
      </p:sp>
      <p:sp>
        <p:nvSpPr>
          <p:cNvPr id="97312" name="Line 32"/>
          <p:cNvSpPr>
            <a:spLocks noChangeShapeType="1"/>
          </p:cNvSpPr>
          <p:nvPr/>
        </p:nvSpPr>
        <p:spPr bwMode="auto">
          <a:xfrm flipV="1">
            <a:off x="2006600" y="3276600"/>
            <a:ext cx="228600" cy="152400"/>
          </a:xfrm>
          <a:prstGeom prst="line">
            <a:avLst/>
          </a:prstGeom>
          <a:noFill/>
          <a:ln w="19050">
            <a:solidFill>
              <a:srgbClr val="FF0000"/>
            </a:solidFill>
            <a:round/>
            <a:headEnd type="triangle" w="med" len="med"/>
            <a:tailEnd type="triangle" w="med" len="med"/>
          </a:ln>
        </p:spPr>
        <p:txBody>
          <a:bodyPr/>
          <a:lstStyle/>
          <a:p>
            <a:endParaRPr lang="en-US"/>
          </a:p>
        </p:txBody>
      </p:sp>
      <p:sp>
        <p:nvSpPr>
          <p:cNvPr id="97313" name="Text Box 33"/>
          <p:cNvSpPr txBox="1">
            <a:spLocks noChangeArrowheads="1"/>
          </p:cNvSpPr>
          <p:nvPr/>
        </p:nvSpPr>
        <p:spPr bwMode="auto">
          <a:xfrm rot="18979318">
            <a:off x="1828800" y="3100388"/>
            <a:ext cx="1905000" cy="1816100"/>
          </a:xfrm>
          <a:prstGeom prst="rect">
            <a:avLst/>
          </a:prstGeom>
          <a:noFill/>
          <a:ln w="9525" algn="ctr">
            <a:noFill/>
            <a:miter lim="800000"/>
            <a:headEnd/>
            <a:tailEnd/>
          </a:ln>
          <a:effectLst/>
        </p:spPr>
        <p:txBody>
          <a:bodyPr>
            <a:spAutoFit/>
          </a:bodyPr>
          <a:lstStyle/>
          <a:p>
            <a:pPr>
              <a:spcBef>
                <a:spcPct val="50000"/>
              </a:spcBef>
              <a:defRPr/>
            </a:pPr>
            <a:r>
              <a:rPr lang="en-US" b="1">
                <a:solidFill>
                  <a:srgbClr val="3333CC"/>
                </a:solidFill>
                <a:effectLst>
                  <a:outerShdw blurRad="38100" dist="38100" dir="2700000" algn="tl">
                    <a:srgbClr val="000000"/>
                  </a:outerShdw>
                </a:effectLst>
                <a:latin typeface="Arial"/>
              </a:rPr>
              <a:t>Đồng Hới</a:t>
            </a:r>
          </a:p>
          <a:p>
            <a:pPr>
              <a:spcBef>
                <a:spcPct val="50000"/>
              </a:spcBef>
              <a:defRPr/>
            </a:pPr>
            <a:r>
              <a:rPr lang="en-US" b="1">
                <a:solidFill>
                  <a:srgbClr val="3333CC"/>
                </a:solidFill>
                <a:effectLst>
                  <a:outerShdw blurRad="38100" dist="38100" dir="2700000" algn="tl">
                    <a:srgbClr val="000000"/>
                  </a:outerShdw>
                </a:effectLst>
                <a:latin typeface="Arial"/>
              </a:rPr>
              <a:t>&lt; 50 km</a:t>
            </a:r>
          </a:p>
        </p:txBody>
      </p:sp>
      <p:sp>
        <p:nvSpPr>
          <p:cNvPr id="97314" name="Text Box 34"/>
          <p:cNvSpPr txBox="1">
            <a:spLocks noChangeArrowheads="1"/>
          </p:cNvSpPr>
          <p:nvPr/>
        </p:nvSpPr>
        <p:spPr bwMode="auto">
          <a:xfrm>
            <a:off x="4724400" y="5334000"/>
            <a:ext cx="4191000" cy="914400"/>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700" b="1">
                <a:solidFill>
                  <a:srgbClr val="000000"/>
                </a:solidFill>
                <a:effectLst>
                  <a:outerShdw blurRad="38100" dist="38100" dir="2700000" algn="tl">
                    <a:srgbClr val="FFFFFF"/>
                  </a:outerShdw>
                </a:effectLst>
                <a:latin typeface="Arial"/>
              </a:rPr>
              <a:t>Nơi hẹp nhất chưa đầy 50 km.</a:t>
            </a:r>
          </a:p>
        </p:txBody>
      </p:sp>
      <p:sp>
        <p:nvSpPr>
          <p:cNvPr id="97315" name="Text Box 35"/>
          <p:cNvSpPr txBox="1">
            <a:spLocks noChangeArrowheads="1"/>
          </p:cNvSpPr>
          <p:nvPr/>
        </p:nvSpPr>
        <p:spPr bwMode="auto">
          <a:xfrm>
            <a:off x="4724400" y="6172200"/>
            <a:ext cx="4191000" cy="923925"/>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700" b="1">
                <a:solidFill>
                  <a:srgbClr val="000000"/>
                </a:solidFill>
                <a:effectLst>
                  <a:outerShdw blurRad="38100" dist="38100" dir="2700000" algn="tl">
                    <a:srgbClr val="FFFFFF"/>
                  </a:outerShdw>
                </a:effectLst>
                <a:latin typeface="Arial"/>
              </a:rPr>
              <a:t>Diện tích 330.000 km 2</a:t>
            </a:r>
          </a:p>
        </p:txBody>
      </p:sp>
      <p:sp>
        <p:nvSpPr>
          <p:cNvPr id="97316" name="Text Box 36"/>
          <p:cNvSpPr txBox="1">
            <a:spLocks noChangeArrowheads="1"/>
          </p:cNvSpPr>
          <p:nvPr/>
        </p:nvSpPr>
        <p:spPr bwMode="auto">
          <a:xfrm>
            <a:off x="4787900" y="1727200"/>
            <a:ext cx="4267200" cy="914400"/>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700" b="1">
                <a:solidFill>
                  <a:srgbClr val="FF0066"/>
                </a:solidFill>
                <a:effectLst>
                  <a:outerShdw blurRad="38100" dist="38100" dir="2700000" algn="tl">
                    <a:srgbClr val="000000"/>
                  </a:outerShdw>
                </a:effectLst>
                <a:latin typeface="Arial"/>
              </a:rPr>
              <a:t>Nơi hẹp nhất là bao nhiêu ki-lô-mét?</a:t>
            </a:r>
          </a:p>
        </p:txBody>
      </p:sp>
      <p:sp>
        <p:nvSpPr>
          <p:cNvPr id="97317" name="Text Box 37"/>
          <p:cNvSpPr txBox="1">
            <a:spLocks noChangeArrowheads="1"/>
          </p:cNvSpPr>
          <p:nvPr/>
        </p:nvSpPr>
        <p:spPr bwMode="auto">
          <a:xfrm>
            <a:off x="4775200" y="2565400"/>
            <a:ext cx="4267200" cy="2170113"/>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700" b="1">
                <a:solidFill>
                  <a:srgbClr val="FF0066"/>
                </a:solidFill>
                <a:effectLst>
                  <a:outerShdw blurRad="38100" dist="38100" dir="2700000" algn="tl">
                    <a:srgbClr val="000000"/>
                  </a:outerShdw>
                </a:effectLst>
                <a:latin typeface="Arial"/>
              </a:rPr>
              <a:t>Quan sát bảng số liệu ở trang 68 và cho biết diện tích lãnh thổ nước ta khoảng bao nhiêu km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7285"/>
                                        </p:tgtEl>
                                        <p:attrNameLst>
                                          <p:attrName>style.visibility</p:attrName>
                                        </p:attrNameLst>
                                      </p:cBhvr>
                                      <p:to>
                                        <p:strVal val="visible"/>
                                      </p:to>
                                    </p:set>
                                    <p:anim calcmode="discrete" valueType="clr">
                                      <p:cBhvr override="childStyle">
                                        <p:cTn id="7" dur="80"/>
                                        <p:tgtEl>
                                          <p:spTgt spid="972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5"/>
                                        </p:tgtEl>
                                        <p:attrNameLst>
                                          <p:attrName>fillcolor</p:attrName>
                                        </p:attrNameLst>
                                      </p:cBhvr>
                                      <p:tavLst>
                                        <p:tav tm="0">
                                          <p:val>
                                            <p:clrVal>
                                              <a:schemeClr val="accent2"/>
                                            </p:clrVal>
                                          </p:val>
                                        </p:tav>
                                        <p:tav tm="50000">
                                          <p:val>
                                            <p:clrVal>
                                              <a:schemeClr val="hlink"/>
                                            </p:clrVal>
                                          </p:val>
                                        </p:tav>
                                      </p:tavLst>
                                    </p:anim>
                                    <p:set>
                                      <p:cBhvr>
                                        <p:cTn id="9" dur="80"/>
                                        <p:tgtEl>
                                          <p:spTgt spid="9728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97310"/>
                                        </p:tgtEl>
                                        <p:attrNameLst>
                                          <p:attrName>style.visibility</p:attrName>
                                        </p:attrNameLst>
                                      </p:cBhvr>
                                      <p:to>
                                        <p:strVal val="visible"/>
                                      </p:to>
                                    </p:set>
                                    <p:animEffect transition="in" filter="blinds(horizontal)">
                                      <p:cBhvr>
                                        <p:cTn id="14" dur="500"/>
                                        <p:tgtEl>
                                          <p:spTgt spid="9731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97311"/>
                                        </p:tgtEl>
                                        <p:attrNameLst>
                                          <p:attrName>style.visibility</p:attrName>
                                        </p:attrNameLst>
                                      </p:cBhvr>
                                      <p:to>
                                        <p:strVal val="visible"/>
                                      </p:to>
                                    </p:set>
                                    <p:animEffect transition="in" filter="blinds(horizontal)">
                                      <p:cBhvr>
                                        <p:cTn id="17" dur="500"/>
                                        <p:tgtEl>
                                          <p:spTgt spid="973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97286"/>
                                        </p:tgtEl>
                                        <p:attrNameLst>
                                          <p:attrName>style.visibility</p:attrName>
                                        </p:attrNameLst>
                                      </p:cBhvr>
                                      <p:to>
                                        <p:strVal val="visible"/>
                                      </p:to>
                                    </p:set>
                                    <p:anim calcmode="discrete" valueType="clr">
                                      <p:cBhvr override="childStyle">
                                        <p:cTn id="22" dur="80"/>
                                        <p:tgtEl>
                                          <p:spTgt spid="9728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7286"/>
                                        </p:tgtEl>
                                        <p:attrNameLst>
                                          <p:attrName>fillcolor</p:attrName>
                                        </p:attrNameLst>
                                      </p:cBhvr>
                                      <p:tavLst>
                                        <p:tav tm="0">
                                          <p:val>
                                            <p:clrVal>
                                              <a:schemeClr val="accent2"/>
                                            </p:clrVal>
                                          </p:val>
                                        </p:tav>
                                        <p:tav tm="50000">
                                          <p:val>
                                            <p:clrVal>
                                              <a:schemeClr val="hlink"/>
                                            </p:clrVal>
                                          </p:val>
                                        </p:tav>
                                      </p:tavLst>
                                    </p:anim>
                                    <p:set>
                                      <p:cBhvr>
                                        <p:cTn id="24" dur="80"/>
                                        <p:tgtEl>
                                          <p:spTgt spid="97286"/>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97316"/>
                                        </p:tgtEl>
                                        <p:attrNameLst>
                                          <p:attrName>style.visibility</p:attrName>
                                        </p:attrNameLst>
                                      </p:cBhvr>
                                      <p:to>
                                        <p:strVal val="visible"/>
                                      </p:to>
                                    </p:set>
                                    <p:anim calcmode="discrete" valueType="clr">
                                      <p:cBhvr override="childStyle">
                                        <p:cTn id="29" dur="80"/>
                                        <p:tgtEl>
                                          <p:spTgt spid="97316"/>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97316"/>
                                        </p:tgtEl>
                                        <p:attrNameLst>
                                          <p:attrName>fillcolor</p:attrName>
                                        </p:attrNameLst>
                                      </p:cBhvr>
                                      <p:tavLst>
                                        <p:tav tm="0">
                                          <p:val>
                                            <p:clrVal>
                                              <a:schemeClr val="accent2"/>
                                            </p:clrVal>
                                          </p:val>
                                        </p:tav>
                                        <p:tav tm="50000">
                                          <p:val>
                                            <p:clrVal>
                                              <a:schemeClr val="hlink"/>
                                            </p:clrVal>
                                          </p:val>
                                        </p:tav>
                                      </p:tavLst>
                                    </p:anim>
                                    <p:set>
                                      <p:cBhvr>
                                        <p:cTn id="31" dur="80"/>
                                        <p:tgtEl>
                                          <p:spTgt spid="97316"/>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7312"/>
                                        </p:tgtEl>
                                        <p:attrNameLst>
                                          <p:attrName>style.visibility</p:attrName>
                                        </p:attrNameLst>
                                      </p:cBhvr>
                                      <p:to>
                                        <p:strVal val="visible"/>
                                      </p:to>
                                    </p:set>
                                    <p:animEffect transition="in" filter="blinds(horizontal)">
                                      <p:cBhvr>
                                        <p:cTn id="36" dur="500"/>
                                        <p:tgtEl>
                                          <p:spTgt spid="9731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7313"/>
                                        </p:tgtEl>
                                        <p:attrNameLst>
                                          <p:attrName>style.visibility</p:attrName>
                                        </p:attrNameLst>
                                      </p:cBhvr>
                                      <p:to>
                                        <p:strVal val="visible"/>
                                      </p:to>
                                    </p:set>
                                    <p:animEffect transition="in" filter="blinds(horizontal)">
                                      <p:cBhvr>
                                        <p:cTn id="39" dur="500"/>
                                        <p:tgtEl>
                                          <p:spTgt spid="973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97314"/>
                                        </p:tgtEl>
                                        <p:attrNameLst>
                                          <p:attrName>style.visibility</p:attrName>
                                        </p:attrNameLst>
                                      </p:cBhvr>
                                      <p:to>
                                        <p:strVal val="visible"/>
                                      </p:to>
                                    </p:set>
                                    <p:anim calcmode="discrete" valueType="clr">
                                      <p:cBhvr override="childStyle">
                                        <p:cTn id="44" dur="80"/>
                                        <p:tgtEl>
                                          <p:spTgt spid="97314"/>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97314"/>
                                        </p:tgtEl>
                                        <p:attrNameLst>
                                          <p:attrName>fillcolor</p:attrName>
                                        </p:attrNameLst>
                                      </p:cBhvr>
                                      <p:tavLst>
                                        <p:tav tm="0">
                                          <p:val>
                                            <p:clrVal>
                                              <a:schemeClr val="accent2"/>
                                            </p:clrVal>
                                          </p:val>
                                        </p:tav>
                                        <p:tav tm="50000">
                                          <p:val>
                                            <p:clrVal>
                                              <a:schemeClr val="hlink"/>
                                            </p:clrVal>
                                          </p:val>
                                        </p:tav>
                                      </p:tavLst>
                                    </p:anim>
                                    <p:set>
                                      <p:cBhvr>
                                        <p:cTn id="46" dur="80"/>
                                        <p:tgtEl>
                                          <p:spTgt spid="97314"/>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97317"/>
                                        </p:tgtEl>
                                        <p:attrNameLst>
                                          <p:attrName>style.visibility</p:attrName>
                                        </p:attrNameLst>
                                      </p:cBhvr>
                                      <p:to>
                                        <p:strVal val="visible"/>
                                      </p:to>
                                    </p:set>
                                    <p:anim calcmode="discrete" valueType="clr">
                                      <p:cBhvr override="childStyle">
                                        <p:cTn id="51" dur="80"/>
                                        <p:tgtEl>
                                          <p:spTgt spid="97317"/>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97317"/>
                                        </p:tgtEl>
                                        <p:attrNameLst>
                                          <p:attrName>fillcolor</p:attrName>
                                        </p:attrNameLst>
                                      </p:cBhvr>
                                      <p:tavLst>
                                        <p:tav tm="0">
                                          <p:val>
                                            <p:clrVal>
                                              <a:schemeClr val="accent2"/>
                                            </p:clrVal>
                                          </p:val>
                                        </p:tav>
                                        <p:tav tm="50000">
                                          <p:val>
                                            <p:clrVal>
                                              <a:schemeClr val="hlink"/>
                                            </p:clrVal>
                                          </p:val>
                                        </p:tav>
                                      </p:tavLst>
                                    </p:anim>
                                    <p:set>
                                      <p:cBhvr>
                                        <p:cTn id="53" dur="80"/>
                                        <p:tgtEl>
                                          <p:spTgt spid="97317"/>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97315"/>
                                        </p:tgtEl>
                                        <p:attrNameLst>
                                          <p:attrName>style.visibility</p:attrName>
                                        </p:attrNameLst>
                                      </p:cBhvr>
                                      <p:to>
                                        <p:strVal val="visible"/>
                                      </p:to>
                                    </p:set>
                                    <p:anim calcmode="discrete" valueType="clr">
                                      <p:cBhvr override="childStyle">
                                        <p:cTn id="58" dur="80"/>
                                        <p:tgtEl>
                                          <p:spTgt spid="97315"/>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97315"/>
                                        </p:tgtEl>
                                        <p:attrNameLst>
                                          <p:attrName>fillcolor</p:attrName>
                                        </p:attrNameLst>
                                      </p:cBhvr>
                                      <p:tavLst>
                                        <p:tav tm="0">
                                          <p:val>
                                            <p:clrVal>
                                              <a:schemeClr val="accent2"/>
                                            </p:clrVal>
                                          </p:val>
                                        </p:tav>
                                        <p:tav tm="50000">
                                          <p:val>
                                            <p:clrVal>
                                              <a:schemeClr val="hlink"/>
                                            </p:clrVal>
                                          </p:val>
                                        </p:tav>
                                      </p:tavLst>
                                    </p:anim>
                                    <p:set>
                                      <p:cBhvr>
                                        <p:cTn id="60" dur="80"/>
                                        <p:tgtEl>
                                          <p:spTgt spid="973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p:bldP spid="97310" grpId="0" animBg="1"/>
      <p:bldP spid="97311" grpId="0"/>
      <p:bldP spid="97312" grpId="0" animBg="1"/>
      <p:bldP spid="97313" grpId="0"/>
      <p:bldP spid="97314" grpId="0"/>
      <p:bldP spid="97315" grpId="0"/>
      <p:bldP spid="97316" grpId="0" animBg="1"/>
      <p:bldP spid="973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743200" y="762000"/>
            <a:ext cx="4953000" cy="1066800"/>
          </a:xfrm>
        </p:spPr>
        <p:txBody>
          <a:bodyPr>
            <a:normAutofit fontScale="90000"/>
          </a:bodyPr>
          <a:lstStyle/>
          <a:p>
            <a:pPr marL="169863" eaLnBrk="1" hangingPunct="1">
              <a:defRPr/>
            </a:pPr>
            <a:r>
              <a:rPr lang="en-US" sz="4000" b="1" u="sng" smtClean="0">
                <a:solidFill>
                  <a:srgbClr val="FF0000"/>
                </a:solidFill>
                <a:latin typeface="Arial"/>
              </a:rPr>
              <a:t>KẾT LUẬN:</a:t>
            </a:r>
            <a:r>
              <a:rPr lang="en-US" sz="4000" b="1" smtClean="0">
                <a:latin typeface="Arial"/>
              </a:rPr>
              <a:t/>
            </a:r>
            <a:br>
              <a:rPr lang="en-US" sz="4000" b="1" smtClean="0">
                <a:latin typeface="Arial"/>
              </a:rPr>
            </a:br>
            <a:endParaRPr lang="en-US" sz="4000" b="1" smtClean="0">
              <a:latin typeface="Arial"/>
            </a:endParaRPr>
          </a:p>
        </p:txBody>
      </p:sp>
      <p:sp>
        <p:nvSpPr>
          <p:cNvPr id="98311" name="Rectangle 7"/>
          <p:cNvSpPr>
            <a:spLocks noChangeArrowheads="1"/>
          </p:cNvSpPr>
          <p:nvPr/>
        </p:nvSpPr>
        <p:spPr bwMode="auto">
          <a:xfrm>
            <a:off x="228600" y="1143000"/>
            <a:ext cx="8610600" cy="4572000"/>
          </a:xfrm>
          <a:prstGeom prst="rect">
            <a:avLst/>
          </a:prstGeom>
          <a:noFill/>
          <a:ln w="9525">
            <a:noFill/>
            <a:miter lim="800000"/>
            <a:headEnd/>
            <a:tailEnd/>
          </a:ln>
          <a:effectLst/>
        </p:spPr>
        <p:txBody>
          <a:bodyPr anchor="ctr"/>
          <a:lstStyle/>
          <a:p>
            <a:pPr marL="169863" eaLnBrk="1" hangingPunct="1">
              <a:defRPr/>
            </a:pPr>
            <a:r>
              <a:rPr lang="en-US" sz="4400" b="1">
                <a:solidFill>
                  <a:schemeClr val="tx2"/>
                </a:solidFill>
                <a:effectLst>
                  <a:outerShdw blurRad="38100" dist="38100" dir="2700000" algn="tl">
                    <a:srgbClr val="000000"/>
                  </a:outerShdw>
                </a:effectLst>
                <a:latin typeface="Arial"/>
              </a:rPr>
              <a:t/>
            </a:r>
            <a:br>
              <a:rPr lang="en-US" sz="4400" b="1">
                <a:solidFill>
                  <a:schemeClr val="tx2"/>
                </a:solidFill>
                <a:effectLst>
                  <a:outerShdw blurRad="38100" dist="38100" dir="2700000" algn="tl">
                    <a:srgbClr val="000000"/>
                  </a:outerShdw>
                </a:effectLst>
                <a:latin typeface="Arial"/>
              </a:rPr>
            </a:br>
            <a:r>
              <a:rPr lang="en-US" sz="4400" b="1">
                <a:solidFill>
                  <a:schemeClr val="tx2"/>
                </a:solidFill>
                <a:effectLst>
                  <a:outerShdw blurRad="38100" dist="38100" dir="2700000" algn="tl">
                    <a:srgbClr val="000000"/>
                  </a:outerShdw>
                </a:effectLst>
                <a:latin typeface="Arial"/>
              </a:rPr>
              <a:t>     Phần đất liền của nước ta hẹp ngang, chạy dài theo chiều Bắc – Nam với đường bờ biển cong như hình chữ S. Chiều dài từ Bắc vào Nam khoảng 1650 km và nơi hẹp nhất chưa đầy 50 km.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8311"/>
                                        </p:tgtEl>
                                        <p:attrNameLst>
                                          <p:attrName>style.visibility</p:attrName>
                                        </p:attrNameLst>
                                      </p:cBhvr>
                                      <p:to>
                                        <p:strVal val="visible"/>
                                      </p:to>
                                    </p:set>
                                    <p:anim calcmode="discrete" valueType="clr">
                                      <p:cBhvr override="childStyle">
                                        <p:cTn id="7" dur="80"/>
                                        <p:tgtEl>
                                          <p:spTgt spid="983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8311"/>
                                        </p:tgtEl>
                                        <p:attrNameLst>
                                          <p:attrName>fillcolor</p:attrName>
                                        </p:attrNameLst>
                                      </p:cBhvr>
                                      <p:tavLst>
                                        <p:tav tm="0">
                                          <p:val>
                                            <p:clrVal>
                                              <a:schemeClr val="accent2"/>
                                            </p:clrVal>
                                          </p:val>
                                        </p:tav>
                                        <p:tav tm="50000">
                                          <p:val>
                                            <p:clrVal>
                                              <a:schemeClr val="hlink"/>
                                            </p:clrVal>
                                          </p:val>
                                        </p:tav>
                                      </p:tavLst>
                                    </p:anim>
                                    <p:set>
                                      <p:cBhvr>
                                        <p:cTn id="9" dur="80"/>
                                        <p:tgtEl>
                                          <p:spTgt spid="983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path path="rect">
            <a:fillToRect r="100000" b="100000"/>
          </a:path>
        </a:gradFill>
        <a:effectLst/>
      </p:bgPr>
    </p:bg>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600200" y="5486400"/>
            <a:ext cx="6096000" cy="457200"/>
          </a:xfrm>
          <a:prstGeom prst="rect">
            <a:avLst/>
          </a:prstGeom>
          <a:noFill/>
          <a:ln w="9525">
            <a:noFill/>
            <a:miter lim="800000"/>
            <a:headEnd/>
            <a:tailEnd/>
          </a:ln>
        </p:spPr>
        <p:txBody>
          <a:bodyPr>
            <a:spAutoFit/>
          </a:bodyPr>
          <a:lstStyle/>
          <a:p>
            <a:pPr>
              <a:spcBef>
                <a:spcPct val="50000"/>
              </a:spcBef>
            </a:pPr>
            <a:endParaRPr lang="en-US" sz="2400">
              <a:latin typeface="Arial" charset="0"/>
            </a:endParaRPr>
          </a:p>
        </p:txBody>
      </p:sp>
      <p:sp>
        <p:nvSpPr>
          <p:cNvPr id="16395" name="Rectangle 11"/>
          <p:cNvSpPr>
            <a:spLocks noGrp="1" noChangeArrowheads="1"/>
          </p:cNvSpPr>
          <p:nvPr>
            <p:ph type="title"/>
          </p:nvPr>
        </p:nvSpPr>
        <p:spPr>
          <a:xfrm>
            <a:off x="457200" y="292100"/>
            <a:ext cx="8229600" cy="1003300"/>
          </a:xfrm>
        </p:spPr>
        <p:txBody>
          <a:bodyPr/>
          <a:lstStyle/>
          <a:p>
            <a:pPr eaLnBrk="1" hangingPunct="1">
              <a:defRPr/>
            </a:pPr>
            <a:r>
              <a:rPr lang="en-US" b="1" smtClean="0">
                <a:solidFill>
                  <a:srgbClr val="FF3300"/>
                </a:solidFill>
                <a:latin typeface="Arial"/>
              </a:rPr>
              <a:t>3. </a:t>
            </a:r>
            <a:r>
              <a:rPr lang="en-US" b="1" u="sng" smtClean="0">
                <a:solidFill>
                  <a:srgbClr val="FF3300"/>
                </a:solidFill>
                <a:latin typeface="Arial"/>
              </a:rPr>
              <a:t>Củng cố</a:t>
            </a:r>
            <a:r>
              <a:rPr lang="en-US" b="1" smtClean="0">
                <a:solidFill>
                  <a:srgbClr val="FF3300"/>
                </a:solidFill>
                <a:latin typeface="Arial"/>
              </a:rPr>
              <a:t>:</a:t>
            </a:r>
          </a:p>
        </p:txBody>
      </p:sp>
      <p:sp>
        <p:nvSpPr>
          <p:cNvPr id="16396" name="Rectangle 12"/>
          <p:cNvSpPr>
            <a:spLocks noGrp="1" noChangeArrowheads="1"/>
          </p:cNvSpPr>
          <p:nvPr>
            <p:ph type="body" sz="half" idx="1"/>
          </p:nvPr>
        </p:nvSpPr>
        <p:spPr>
          <a:xfrm>
            <a:off x="0" y="1295400"/>
            <a:ext cx="9144000" cy="762000"/>
          </a:xfrm>
        </p:spPr>
        <p:txBody>
          <a:bodyPr/>
          <a:lstStyle/>
          <a:p>
            <a:pPr eaLnBrk="1" hangingPunct="1">
              <a:buFontTx/>
              <a:buNone/>
              <a:defRPr/>
            </a:pPr>
            <a:r>
              <a:rPr lang="en-US" b="1" smtClean="0">
                <a:solidFill>
                  <a:schemeClr val="bg1"/>
                </a:solidFill>
                <a:latin typeface="Arial"/>
              </a:rPr>
              <a:t>* Đánh dấu x vào ô trống tr</a:t>
            </a:r>
            <a:r>
              <a:rPr lang="vi-VN" b="1" smtClean="0">
                <a:solidFill>
                  <a:schemeClr val="bg1"/>
                </a:solidFill>
                <a:latin typeface="Arial"/>
              </a:rPr>
              <a:t>ư</a:t>
            </a:r>
            <a:r>
              <a:rPr lang="en-US" b="1" smtClean="0">
                <a:solidFill>
                  <a:schemeClr val="bg1"/>
                </a:solidFill>
                <a:latin typeface="Arial"/>
              </a:rPr>
              <a:t>ớc câu trả lời </a:t>
            </a:r>
            <a:r>
              <a:rPr lang="vi-VN" b="1" smtClean="0">
                <a:solidFill>
                  <a:schemeClr val="bg1"/>
                </a:solidFill>
                <a:latin typeface="Arial"/>
              </a:rPr>
              <a:t>đ</a:t>
            </a:r>
            <a:r>
              <a:rPr lang="en-US" b="1" smtClean="0">
                <a:solidFill>
                  <a:schemeClr val="bg1"/>
                </a:solidFill>
                <a:latin typeface="Arial"/>
              </a:rPr>
              <a:t>úng:</a:t>
            </a:r>
            <a:endParaRPr lang="en-US" b="1" smtClean="0">
              <a:solidFill>
                <a:schemeClr val="bg1"/>
              </a:solidFill>
              <a:latin typeface="Arial"/>
              <a:sym typeface="Wingdings" pitchFamily="2" charset="2"/>
            </a:endParaRPr>
          </a:p>
        </p:txBody>
      </p:sp>
      <p:sp>
        <p:nvSpPr>
          <p:cNvPr id="16418" name="Text Box 34"/>
          <p:cNvSpPr txBox="1">
            <a:spLocks noChangeArrowheads="1"/>
          </p:cNvSpPr>
          <p:nvPr/>
        </p:nvSpPr>
        <p:spPr bwMode="auto">
          <a:xfrm>
            <a:off x="0" y="1981200"/>
            <a:ext cx="9144000" cy="1077913"/>
          </a:xfrm>
          <a:prstGeom prst="rect">
            <a:avLst/>
          </a:prstGeom>
          <a:noFill/>
          <a:ln w="9525" algn="ctr">
            <a:noFill/>
            <a:miter lim="800000"/>
            <a:headEnd/>
            <a:tailEnd/>
          </a:ln>
          <a:effectLst/>
        </p:spPr>
        <p:txBody>
          <a:bodyPr>
            <a:spAutoFit/>
          </a:bodyPr>
          <a:lstStyle/>
          <a:p>
            <a:pPr>
              <a:defRPr/>
            </a:pPr>
            <a:r>
              <a:rPr lang="en-US" b="1">
                <a:solidFill>
                  <a:srgbClr val="FF3300"/>
                </a:solidFill>
                <a:effectLst>
                  <a:outerShdw blurRad="38100" dist="38100" dir="2700000" algn="tl">
                    <a:srgbClr val="000000"/>
                  </a:outerShdw>
                </a:effectLst>
                <a:latin typeface="Arial"/>
                <a:sym typeface="Wingdings 2" pitchFamily="18" charset="2"/>
              </a:rPr>
              <a:t>Câu 1: Từ Bắc vào Nam chiều dài của nước ta là:</a:t>
            </a:r>
            <a:endParaRPr lang="en-US" b="1">
              <a:latin typeface="Arial"/>
            </a:endParaRPr>
          </a:p>
        </p:txBody>
      </p:sp>
      <p:sp>
        <p:nvSpPr>
          <p:cNvPr id="14342" name="Rectangle 36"/>
          <p:cNvSpPr>
            <a:spLocks noChangeArrowheads="1"/>
          </p:cNvSpPr>
          <p:nvPr/>
        </p:nvSpPr>
        <p:spPr bwMode="auto">
          <a:xfrm>
            <a:off x="1752600" y="27432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3" name="Rectangle 37"/>
          <p:cNvSpPr>
            <a:spLocks noChangeArrowheads="1"/>
          </p:cNvSpPr>
          <p:nvPr/>
        </p:nvSpPr>
        <p:spPr bwMode="auto">
          <a:xfrm>
            <a:off x="1752600" y="38862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4" name="Rectangle 38"/>
          <p:cNvSpPr>
            <a:spLocks noChangeArrowheads="1"/>
          </p:cNvSpPr>
          <p:nvPr/>
        </p:nvSpPr>
        <p:spPr bwMode="auto">
          <a:xfrm>
            <a:off x="1752600" y="49530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5" name="Rectangle 39"/>
          <p:cNvSpPr>
            <a:spLocks noChangeArrowheads="1"/>
          </p:cNvSpPr>
          <p:nvPr/>
        </p:nvSpPr>
        <p:spPr bwMode="auto">
          <a:xfrm>
            <a:off x="1752600" y="60198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6" name="Rectangle 40"/>
          <p:cNvSpPr>
            <a:spLocks noChangeArrowheads="1"/>
          </p:cNvSpPr>
          <p:nvPr/>
        </p:nvSpPr>
        <p:spPr bwMode="auto">
          <a:xfrm>
            <a:off x="3048000" y="27432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1650 Km</a:t>
            </a:r>
          </a:p>
        </p:txBody>
      </p:sp>
      <p:sp>
        <p:nvSpPr>
          <p:cNvPr id="14347" name="Rectangle 41"/>
          <p:cNvSpPr>
            <a:spLocks noChangeArrowheads="1"/>
          </p:cNvSpPr>
          <p:nvPr/>
        </p:nvSpPr>
        <p:spPr bwMode="auto">
          <a:xfrm>
            <a:off x="3048000" y="49530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1065 Km</a:t>
            </a:r>
          </a:p>
        </p:txBody>
      </p:sp>
      <p:sp>
        <p:nvSpPr>
          <p:cNvPr id="14348" name="Rectangle 42"/>
          <p:cNvSpPr>
            <a:spLocks noChangeArrowheads="1"/>
          </p:cNvSpPr>
          <p:nvPr/>
        </p:nvSpPr>
        <p:spPr bwMode="auto">
          <a:xfrm>
            <a:off x="3048000" y="38862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1560 Km</a:t>
            </a:r>
          </a:p>
        </p:txBody>
      </p:sp>
      <p:sp>
        <p:nvSpPr>
          <p:cNvPr id="14349" name="Rectangle 43"/>
          <p:cNvSpPr>
            <a:spLocks noChangeArrowheads="1"/>
          </p:cNvSpPr>
          <p:nvPr/>
        </p:nvSpPr>
        <p:spPr bwMode="auto">
          <a:xfrm>
            <a:off x="3048000" y="60198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1056 Km</a:t>
            </a:r>
          </a:p>
        </p:txBody>
      </p:sp>
      <p:sp>
        <p:nvSpPr>
          <p:cNvPr id="16428" name="Rectangle 44"/>
          <p:cNvSpPr>
            <a:spLocks noChangeArrowheads="1"/>
          </p:cNvSpPr>
          <p:nvPr/>
        </p:nvSpPr>
        <p:spPr bwMode="auto">
          <a:xfrm>
            <a:off x="1752600" y="2743200"/>
            <a:ext cx="685800" cy="685800"/>
          </a:xfrm>
          <a:prstGeom prst="rect">
            <a:avLst/>
          </a:prstGeom>
          <a:solidFill>
            <a:schemeClr val="accent1"/>
          </a:solidFill>
          <a:ln w="9525" algn="ctr">
            <a:solidFill>
              <a:schemeClr val="tx1"/>
            </a:solidFill>
            <a:miter lim="800000"/>
            <a:headEnd/>
            <a:tailEnd/>
          </a:ln>
        </p:spPr>
        <p:txBody>
          <a:bodyPr wrap="none" anchor="ctr"/>
          <a:lstStyle/>
          <a:p>
            <a:pPr algn="ctr"/>
            <a:r>
              <a:rPr lang="en-US" b="1">
                <a:solidFill>
                  <a:schemeClr val="bg2"/>
                </a:solidFill>
                <a:latin typeface="Arial" charset="0"/>
              </a:rPr>
              <a:t>X</a:t>
            </a:r>
          </a:p>
        </p:txBody>
      </p:sp>
      <p:sp>
        <p:nvSpPr>
          <p:cNvPr id="16429" name="Rectangle 45"/>
          <p:cNvSpPr>
            <a:spLocks noChangeArrowheads="1"/>
          </p:cNvSpPr>
          <p:nvPr/>
        </p:nvSpPr>
        <p:spPr bwMode="auto">
          <a:xfrm>
            <a:off x="1752600" y="38862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430" name="Rectangle 46"/>
          <p:cNvSpPr>
            <a:spLocks noChangeArrowheads="1"/>
          </p:cNvSpPr>
          <p:nvPr/>
        </p:nvSpPr>
        <p:spPr bwMode="auto">
          <a:xfrm>
            <a:off x="1752600" y="49530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431" name="Rectangle 47"/>
          <p:cNvSpPr>
            <a:spLocks noChangeArrowheads="1"/>
          </p:cNvSpPr>
          <p:nvPr/>
        </p:nvSpPr>
        <p:spPr bwMode="auto">
          <a:xfrm>
            <a:off x="1752600" y="60198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428"/>
                                        </p:tgtEl>
                                        <p:attrNameLst>
                                          <p:attrName>style.visibility</p:attrName>
                                        </p:attrNameLst>
                                      </p:cBhvr>
                                      <p:to>
                                        <p:strVal val="visible"/>
                                      </p:to>
                                    </p:set>
                                    <p:animEffect transition="in" filter="randombar(horizontal)">
                                      <p:cBhvr>
                                        <p:cTn id="7" dur="500"/>
                                        <p:tgtEl>
                                          <p:spTgt spid="164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429"/>
                                        </p:tgtEl>
                                        <p:attrNameLst>
                                          <p:attrName>style.visibility</p:attrName>
                                        </p:attrNameLst>
                                      </p:cBhvr>
                                      <p:to>
                                        <p:strVal val="visible"/>
                                      </p:to>
                                    </p:set>
                                    <p:animEffect transition="in" filter="randombar(horizontal)">
                                      <p:cBhvr>
                                        <p:cTn id="10" dur="500"/>
                                        <p:tgtEl>
                                          <p:spTgt spid="1642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430"/>
                                        </p:tgtEl>
                                        <p:attrNameLst>
                                          <p:attrName>style.visibility</p:attrName>
                                        </p:attrNameLst>
                                      </p:cBhvr>
                                      <p:to>
                                        <p:strVal val="visible"/>
                                      </p:to>
                                    </p:set>
                                    <p:animEffect transition="in" filter="randombar(horizontal)">
                                      <p:cBhvr>
                                        <p:cTn id="13" dur="500"/>
                                        <p:tgtEl>
                                          <p:spTgt spid="1643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431"/>
                                        </p:tgtEl>
                                        <p:attrNameLst>
                                          <p:attrName>style.visibility</p:attrName>
                                        </p:attrNameLst>
                                      </p:cBhvr>
                                      <p:to>
                                        <p:strVal val="visible"/>
                                      </p:to>
                                    </p:set>
                                    <p:animEffect transition="in" filter="randombar(horizontal)">
                                      <p:cBhvr>
                                        <p:cTn id="16" dur="500"/>
                                        <p:tgtEl>
                                          <p:spTgt spid="16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8" grpId="0" animBg="1"/>
      <p:bldP spid="16429" grpId="0" animBg="1"/>
      <p:bldP spid="16430" grpId="0" animBg="1"/>
      <p:bldP spid="1643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506</TotalTime>
  <Words>544</Words>
  <Application>Microsoft Macintosh PowerPoint</Application>
  <PresentationFormat>On-screen Show (4:3)</PresentationFormat>
  <Paragraphs>107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Century Gothic</vt:lpstr>
      <vt:lpstr>Times New Roman</vt:lpstr>
      <vt:lpstr>Wingdings</vt:lpstr>
      <vt:lpstr>Wingdings 2</vt:lpstr>
      <vt:lpstr>Wingdings 3</vt:lpstr>
      <vt:lpstr>Arial</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 </vt:lpstr>
      <vt:lpstr>3. Củng cố:</vt:lpstr>
      <vt:lpstr>Cađu 2:  Ñaùnh daâu tröôùc yù ñuùng:  Dieôn tích cụa nöôùc ta laø: </vt:lpstr>
      <vt:lpstr>PowerPoint Presentation</vt:lpstr>
    </vt:vector>
  </TitlesOfParts>
  <Company>eProPC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Microsoft Office User</cp:lastModifiedBy>
  <cp:revision>12</cp:revision>
  <dcterms:created xsi:type="dcterms:W3CDTF">2008-09-22T10:27:53Z</dcterms:created>
  <dcterms:modified xsi:type="dcterms:W3CDTF">2020-09-09T14:33:32Z</dcterms:modified>
</cp:coreProperties>
</file>