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5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77" r:id="rId19"/>
    <p:sldId id="279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91" r:id="rId28"/>
    <p:sldId id="288" r:id="rId29"/>
    <p:sldId id="292" r:id="rId30"/>
    <p:sldId id="290" r:id="rId31"/>
    <p:sldId id="294" r:id="rId32"/>
    <p:sldId id="296" r:id="rId33"/>
    <p:sldId id="298" r:id="rId34"/>
    <p:sldId id="299" r:id="rId35"/>
    <p:sldId id="301" r:id="rId36"/>
    <p:sldId id="306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80FEB-F347-49F8-8FDE-443AFEBA449C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B63E7-E5E6-4DA0-9FBD-8EBE7105F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085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80FEB-F347-49F8-8FDE-443AFEBA449C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B63E7-E5E6-4DA0-9FBD-8EBE7105F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405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80FEB-F347-49F8-8FDE-443AFEBA449C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B63E7-E5E6-4DA0-9FBD-8EBE7105F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245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80FEB-F347-49F8-8FDE-443AFEBA449C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B63E7-E5E6-4DA0-9FBD-8EBE7105F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98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80FEB-F347-49F8-8FDE-443AFEBA449C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B63E7-E5E6-4DA0-9FBD-8EBE7105F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167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80FEB-F347-49F8-8FDE-443AFEBA449C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B63E7-E5E6-4DA0-9FBD-8EBE7105F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40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80FEB-F347-49F8-8FDE-443AFEBA449C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B63E7-E5E6-4DA0-9FBD-8EBE7105F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402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80FEB-F347-49F8-8FDE-443AFEBA449C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B63E7-E5E6-4DA0-9FBD-8EBE7105F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053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80FEB-F347-49F8-8FDE-443AFEBA449C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B63E7-E5E6-4DA0-9FBD-8EBE7105F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914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80FEB-F347-49F8-8FDE-443AFEBA449C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B63E7-E5E6-4DA0-9FBD-8EBE7105F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252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80FEB-F347-49F8-8FDE-443AFEBA449C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B63E7-E5E6-4DA0-9FBD-8EBE7105F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293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80FEB-F347-49F8-8FDE-443AFEBA449C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B63E7-E5E6-4DA0-9FBD-8EBE7105F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84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72809" y="1674674"/>
            <a:ext cx="6446381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dirty="0" err="1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400" dirty="0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5400" dirty="0" smtClean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dirty="0" err="1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5400" dirty="0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sz="5400" dirty="0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5400" dirty="0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5400" dirty="0" err="1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5400" dirty="0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sz="5400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68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42836" y="1099127"/>
            <a:ext cx="4027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Man - </a:t>
            </a:r>
            <a:r>
              <a:rPr lang="en-US" sz="4000" dirty="0" err="1" smtClean="0"/>
              <a:t>gát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2225964" y="2137566"/>
            <a:ext cx="2974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Chiêng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225964" y="3362036"/>
            <a:ext cx="2586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Bình</a:t>
            </a:r>
            <a:r>
              <a:rPr lang="en-US" sz="4000" dirty="0" smtClean="0"/>
              <a:t> </a:t>
            </a:r>
            <a:r>
              <a:rPr lang="en-US" sz="4000" dirty="0" err="1" smtClean="0"/>
              <a:t>tĩnh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2225964" y="4525818"/>
            <a:ext cx="2678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Điều</a:t>
            </a:r>
            <a:r>
              <a:rPr lang="en-US" sz="4000" dirty="0" smtClean="0"/>
              <a:t> </a:t>
            </a:r>
            <a:r>
              <a:rPr lang="en-US" sz="4000" dirty="0" err="1" smtClean="0"/>
              <a:t>khiển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6169891" y="1234712"/>
            <a:ext cx="3805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Trúng</a:t>
            </a:r>
            <a:r>
              <a:rPr lang="en-US" sz="4000" dirty="0" smtClean="0"/>
              <a:t> </a:t>
            </a:r>
            <a:r>
              <a:rPr lang="en-US" sz="4000" dirty="0" err="1" smtClean="0"/>
              <a:t>đích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6419273" y="2137566"/>
            <a:ext cx="3703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Huơ</a:t>
            </a:r>
            <a:r>
              <a:rPr lang="en-US" sz="4000" dirty="0" smtClean="0"/>
              <a:t> </a:t>
            </a:r>
            <a:r>
              <a:rPr lang="en-US" sz="4000" dirty="0" err="1" smtClean="0"/>
              <a:t>vòi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6419273" y="3338469"/>
            <a:ext cx="19488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Cổ</a:t>
            </a:r>
            <a:r>
              <a:rPr lang="en-US" sz="4000" dirty="0" smtClean="0"/>
              <a:t> </a:t>
            </a:r>
            <a:r>
              <a:rPr lang="en-US" sz="4000" dirty="0" err="1" smtClean="0"/>
              <a:t>vũ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0613355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0904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89891" y="2438400"/>
            <a:ext cx="8137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Đoạn</a:t>
            </a:r>
            <a:r>
              <a:rPr lang="en-US" sz="3600" dirty="0"/>
              <a:t> 1: </a:t>
            </a:r>
            <a:r>
              <a:rPr lang="en-US" sz="3600" dirty="0" err="1"/>
              <a:t>T</a:t>
            </a:r>
            <a:r>
              <a:rPr lang="en-US" sz="3600" dirty="0" err="1" smtClean="0"/>
              <a:t>ừ</a:t>
            </a:r>
            <a:r>
              <a:rPr lang="en-US" sz="3600" dirty="0" smtClean="0"/>
              <a:t> </a:t>
            </a:r>
            <a:r>
              <a:rPr lang="en-US" sz="3600" dirty="0" err="1"/>
              <a:t>đầu</a:t>
            </a:r>
            <a:r>
              <a:rPr lang="en-US" sz="3600" dirty="0"/>
              <a:t> …</a:t>
            </a:r>
            <a:r>
              <a:rPr lang="en-US" sz="3600" dirty="0" err="1"/>
              <a:t>người</a:t>
            </a:r>
            <a:r>
              <a:rPr lang="en-US" sz="3600" dirty="0"/>
              <a:t> phi </a:t>
            </a:r>
            <a:r>
              <a:rPr lang="en-US" sz="3600" dirty="0" err="1"/>
              <a:t>ngựa</a:t>
            </a:r>
            <a:r>
              <a:rPr lang="en-US" sz="3600" dirty="0"/>
              <a:t> </a:t>
            </a:r>
            <a:r>
              <a:rPr lang="en-US" sz="3600" dirty="0" err="1"/>
              <a:t>giỏi</a:t>
            </a:r>
            <a:r>
              <a:rPr lang="en-US" sz="3600" dirty="0"/>
              <a:t> </a:t>
            </a:r>
            <a:r>
              <a:rPr lang="en-US" sz="3600" dirty="0" err="1" smtClean="0"/>
              <a:t>nhất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789382" y="1579418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Chia </a:t>
            </a:r>
            <a:r>
              <a:rPr lang="en-US" sz="4000" b="1" dirty="0" err="1" smtClean="0"/>
              <a:t>đoạn</a:t>
            </a:r>
            <a:r>
              <a:rPr lang="en-US" sz="4000" dirty="0" smtClean="0"/>
              <a:t>: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182255" y="3380509"/>
            <a:ext cx="7647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Đoạn</a:t>
            </a:r>
            <a:r>
              <a:rPr lang="en-US" sz="3600" dirty="0" smtClean="0"/>
              <a:t> 2: </a:t>
            </a:r>
            <a:r>
              <a:rPr lang="en-US" sz="3600" dirty="0" err="1" smtClean="0"/>
              <a:t>Đến</a:t>
            </a:r>
            <a:r>
              <a:rPr lang="en-US" sz="3600" dirty="0" smtClean="0"/>
              <a:t> </a:t>
            </a:r>
            <a:r>
              <a:rPr lang="en-US" sz="3600" dirty="0" err="1" smtClean="0"/>
              <a:t>giờ</a:t>
            </a:r>
            <a:r>
              <a:rPr lang="en-US" sz="3600" dirty="0" smtClean="0"/>
              <a:t> </a:t>
            </a:r>
            <a:r>
              <a:rPr lang="en-US" sz="3600" dirty="0" err="1" smtClean="0"/>
              <a:t>xuất</a:t>
            </a:r>
            <a:r>
              <a:rPr lang="en-US" sz="3600" dirty="0" smtClean="0"/>
              <a:t> </a:t>
            </a:r>
            <a:r>
              <a:rPr lang="en-US" sz="3600" dirty="0" err="1" smtClean="0"/>
              <a:t>phát</a:t>
            </a:r>
            <a:r>
              <a:rPr lang="en-US" sz="3600" dirty="0" smtClean="0"/>
              <a:t>… </a:t>
            </a:r>
            <a:r>
              <a:rPr lang="en-US" sz="3600" dirty="0" err="1" smtClean="0"/>
              <a:t>hết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539309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904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94327" y="2721114"/>
            <a:ext cx="88669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nối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tiếp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2909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4728" y="120073"/>
            <a:ext cx="11822544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chemeClr val="tx1"/>
                </a:solidFill>
              </a:rPr>
              <a:t>Trường</a:t>
            </a:r>
            <a:r>
              <a:rPr lang="en-US" sz="4800" b="1" dirty="0" smtClean="0">
                <a:solidFill>
                  <a:schemeClr val="tx1"/>
                </a:solidFill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</a:rPr>
              <a:t>đua</a:t>
            </a:r>
            <a:r>
              <a:rPr lang="en-US" sz="4800" b="1" dirty="0" smtClean="0">
                <a:solidFill>
                  <a:schemeClr val="tx1"/>
                </a:solidFill>
              </a:rPr>
              <a:t>: </a:t>
            </a:r>
            <a:r>
              <a:rPr lang="en-US" sz="4800" b="1" dirty="0" err="1" smtClean="0">
                <a:solidFill>
                  <a:schemeClr val="tx1"/>
                </a:solidFill>
              </a:rPr>
              <a:t>nơi</a:t>
            </a:r>
            <a:r>
              <a:rPr lang="en-US" sz="4800" b="1" dirty="0" smtClean="0">
                <a:solidFill>
                  <a:schemeClr val="tx1"/>
                </a:solidFill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</a:rPr>
              <a:t>diễn</a:t>
            </a:r>
            <a:r>
              <a:rPr lang="en-US" sz="4800" b="1" dirty="0" smtClean="0">
                <a:solidFill>
                  <a:schemeClr val="tx1"/>
                </a:solidFill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</a:rPr>
              <a:t>ra</a:t>
            </a:r>
            <a:r>
              <a:rPr lang="en-US" sz="4800" b="1" dirty="0" smtClean="0">
                <a:solidFill>
                  <a:schemeClr val="tx1"/>
                </a:solidFill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</a:rPr>
              <a:t>cuộc</a:t>
            </a:r>
            <a:r>
              <a:rPr lang="en-US" sz="4800" b="1" dirty="0" smtClean="0">
                <a:solidFill>
                  <a:schemeClr val="tx1"/>
                </a:solidFill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</a:rPr>
              <a:t>đua</a:t>
            </a:r>
            <a:endParaRPr lang="en-US" sz="4800" b="1" dirty="0">
              <a:solidFill>
                <a:schemeClr val="tx1"/>
              </a:solidFill>
            </a:endParaRPr>
          </a:p>
        </p:txBody>
      </p:sp>
      <p:pic>
        <p:nvPicPr>
          <p:cNvPr id="6146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1215"/>
            <a:ext cx="12192000" cy="566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01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5018" y="397164"/>
            <a:ext cx="10529455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/>
              <a:t>Chiêng</a:t>
            </a:r>
            <a:r>
              <a:rPr lang="en-US" sz="4000" b="1" dirty="0" smtClean="0"/>
              <a:t>: </a:t>
            </a:r>
            <a:r>
              <a:rPr lang="en-US" sz="4000" b="1" dirty="0" err="1" smtClean="0"/>
              <a:t>nhạc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cụ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bằng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đồng</a:t>
            </a:r>
            <a:r>
              <a:rPr lang="en-US" sz="4000" b="1" dirty="0" smtClean="0"/>
              <a:t>, </a:t>
            </a:r>
            <a:r>
              <a:rPr lang="en-US" sz="4000" b="1" dirty="0" err="1" smtClean="0"/>
              <a:t>hình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tròn</a:t>
            </a:r>
            <a:r>
              <a:rPr lang="en-US" sz="4000" b="1" dirty="0" smtClean="0"/>
              <a:t>, </a:t>
            </a:r>
            <a:r>
              <a:rPr lang="en-US" sz="4000" b="1" dirty="0" err="1" smtClean="0"/>
              <a:t>đánh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bằng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dùi</a:t>
            </a:r>
            <a:r>
              <a:rPr lang="en-US" sz="4000" b="1" dirty="0" smtClean="0"/>
              <a:t>, </a:t>
            </a:r>
            <a:r>
              <a:rPr lang="en-US" sz="4000" b="1" dirty="0" err="1" smtClean="0"/>
              <a:t>âm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thanh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vang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dội</a:t>
            </a:r>
            <a:r>
              <a:rPr lang="en-US" sz="4000" b="1" dirty="0" smtClean="0"/>
              <a:t>.</a:t>
            </a:r>
            <a:endParaRPr lang="en-US" sz="4000" b="1" dirty="0"/>
          </a:p>
        </p:txBody>
      </p:sp>
      <p:pic>
        <p:nvPicPr>
          <p:cNvPr id="921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63" y="2185556"/>
            <a:ext cx="4590474" cy="451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346" y="2250211"/>
            <a:ext cx="5588000" cy="451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732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1127" y="295564"/>
            <a:ext cx="10908146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/>
              <a:t>Man – </a:t>
            </a:r>
            <a:r>
              <a:rPr lang="en-US" sz="4000" b="1" dirty="0" err="1" smtClean="0"/>
              <a:t>gát</a:t>
            </a:r>
            <a:r>
              <a:rPr lang="en-US" sz="4000" b="1" dirty="0" smtClean="0"/>
              <a:t>: </a:t>
            </a:r>
            <a:r>
              <a:rPr lang="en-US" sz="4000" b="1" dirty="0" err="1" smtClean="0"/>
              <a:t>Người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điều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khiển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voi</a:t>
            </a:r>
            <a:r>
              <a:rPr lang="en-US" sz="4000" b="1" dirty="0" smtClean="0"/>
              <a:t> (</a:t>
            </a:r>
            <a:r>
              <a:rPr lang="en-US" sz="4000" b="1" dirty="0" err="1" smtClean="0"/>
              <a:t>cách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gọi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của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đồng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bào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Tây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Nguyên</a:t>
            </a:r>
            <a:r>
              <a:rPr lang="en-US" sz="4000" b="1" dirty="0" smtClean="0"/>
              <a:t>). </a:t>
            </a:r>
          </a:p>
        </p:txBody>
      </p:sp>
      <p:pic>
        <p:nvPicPr>
          <p:cNvPr id="1024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4" y="1690255"/>
            <a:ext cx="12192000" cy="516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3289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3345" y="332509"/>
            <a:ext cx="11185237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/>
              <a:t>Cổ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vũ:Khuyến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khích</a:t>
            </a:r>
            <a:r>
              <a:rPr lang="en-US" sz="4000" b="1" dirty="0" smtClean="0"/>
              <a:t>, </a:t>
            </a:r>
            <a:r>
              <a:rPr lang="en-US" sz="4000" b="1" dirty="0" err="1" smtClean="0"/>
              <a:t>động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viên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cho</a:t>
            </a:r>
            <a:r>
              <a:rPr lang="en-US" sz="4000" b="1" dirty="0"/>
              <a:t> </a:t>
            </a:r>
            <a:r>
              <a:rPr lang="en-US" sz="4000" b="1" dirty="0" err="1" smtClean="0"/>
              <a:t>hăng</a:t>
            </a:r>
            <a:r>
              <a:rPr lang="en-US" sz="4000" b="1" dirty="0" smtClean="0"/>
              <a:t>  </a:t>
            </a:r>
            <a:r>
              <a:rPr lang="en-US" sz="4000" b="1" dirty="0" err="1" smtClean="0"/>
              <a:t>hái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hơn</a:t>
            </a:r>
            <a:endParaRPr lang="en-US" sz="4000" b="1" dirty="0"/>
          </a:p>
        </p:txBody>
      </p:sp>
      <p:pic>
        <p:nvPicPr>
          <p:cNvPr id="11268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2255"/>
            <a:ext cx="12191999" cy="567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416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26"/>
          <a:stretch/>
        </p:blipFill>
        <p:spPr bwMode="auto">
          <a:xfrm>
            <a:off x="1" y="184726"/>
            <a:ext cx="12071926" cy="674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4182" y="2752436"/>
            <a:ext cx="10769600" cy="3934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43528" y="3555999"/>
            <a:ext cx="1076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/>
              <a:t>Những</a:t>
            </a:r>
            <a:r>
              <a:rPr lang="en-US" sz="4800" dirty="0"/>
              <a:t> </a:t>
            </a:r>
            <a:r>
              <a:rPr lang="en-US" sz="4800" dirty="0" err="1"/>
              <a:t>chú</a:t>
            </a:r>
            <a:r>
              <a:rPr lang="en-US" sz="4800" dirty="0"/>
              <a:t> </a:t>
            </a:r>
            <a:r>
              <a:rPr lang="en-US" sz="4800" dirty="0" err="1"/>
              <a:t>voi</a:t>
            </a:r>
            <a:r>
              <a:rPr lang="en-US" sz="4800" dirty="0"/>
              <a:t> </a:t>
            </a:r>
            <a:r>
              <a:rPr lang="en-US" sz="4800" dirty="0" err="1"/>
              <a:t>chạy</a:t>
            </a:r>
            <a:r>
              <a:rPr lang="en-US" sz="4800" dirty="0"/>
              <a:t> </a:t>
            </a:r>
            <a:r>
              <a:rPr lang="en-US" sz="4800" dirty="0" err="1"/>
              <a:t>đến</a:t>
            </a:r>
            <a:r>
              <a:rPr lang="en-US" sz="4800" dirty="0"/>
              <a:t> </a:t>
            </a:r>
            <a:r>
              <a:rPr lang="en-US" sz="4800" dirty="0" err="1"/>
              <a:t>đích</a:t>
            </a:r>
            <a:r>
              <a:rPr lang="en-US" sz="4800" dirty="0"/>
              <a:t> </a:t>
            </a:r>
            <a:r>
              <a:rPr lang="en-US" sz="4800" dirty="0" err="1"/>
              <a:t>trước</a:t>
            </a:r>
            <a:r>
              <a:rPr lang="en-US" sz="4800" dirty="0"/>
              <a:t> </a:t>
            </a:r>
            <a:r>
              <a:rPr lang="en-US" sz="4800" dirty="0" err="1"/>
              <a:t>tiên</a:t>
            </a:r>
            <a:r>
              <a:rPr lang="en-US" sz="4800" dirty="0"/>
              <a:t> </a:t>
            </a:r>
            <a:r>
              <a:rPr lang="en-US" sz="4800" dirty="0" err="1"/>
              <a:t>đều</a:t>
            </a:r>
            <a:r>
              <a:rPr lang="en-US" sz="4800" dirty="0"/>
              <a:t> </a:t>
            </a:r>
            <a:r>
              <a:rPr lang="en-US" sz="4800" dirty="0" err="1"/>
              <a:t>ghìm</a:t>
            </a:r>
            <a:r>
              <a:rPr lang="en-US" sz="4800" dirty="0"/>
              <a:t> </a:t>
            </a:r>
            <a:r>
              <a:rPr lang="en-US" sz="4800" dirty="0" err="1" smtClean="0"/>
              <a:t>đà</a:t>
            </a:r>
            <a:r>
              <a:rPr lang="en-US" sz="4800" dirty="0" smtClean="0"/>
              <a:t>,</a:t>
            </a:r>
            <a:r>
              <a:rPr lang="en-US" sz="4800" dirty="0" smtClean="0">
                <a:solidFill>
                  <a:srgbClr val="FF0000"/>
                </a:solidFill>
              </a:rPr>
              <a:t>/</a:t>
            </a:r>
            <a:r>
              <a:rPr lang="en-US" sz="4800" dirty="0" err="1" smtClean="0"/>
              <a:t>huơ</a:t>
            </a:r>
            <a:r>
              <a:rPr lang="en-US" sz="4800" dirty="0" smtClean="0"/>
              <a:t> </a:t>
            </a:r>
            <a:r>
              <a:rPr lang="en-US" sz="4800" dirty="0" err="1" smtClean="0"/>
              <a:t>vòi</a:t>
            </a:r>
            <a:r>
              <a:rPr lang="en-US" sz="4800" dirty="0" smtClean="0">
                <a:solidFill>
                  <a:srgbClr val="FF0000"/>
                </a:solidFill>
              </a:rPr>
              <a:t>/</a:t>
            </a:r>
            <a:r>
              <a:rPr lang="en-US" sz="4800" dirty="0" err="1" smtClean="0"/>
              <a:t>chào</a:t>
            </a:r>
            <a:r>
              <a:rPr lang="en-US" sz="4800" dirty="0" smtClean="0"/>
              <a:t> </a:t>
            </a:r>
            <a:r>
              <a:rPr lang="en-US" sz="4800" dirty="0" err="1"/>
              <a:t>những</a:t>
            </a:r>
            <a:r>
              <a:rPr lang="en-US" sz="4800" dirty="0"/>
              <a:t> </a:t>
            </a:r>
            <a:r>
              <a:rPr lang="en-US" sz="4800" dirty="0" err="1" smtClean="0"/>
              <a:t>khán</a:t>
            </a:r>
            <a:r>
              <a:rPr lang="en-US" sz="4800" dirty="0" smtClean="0"/>
              <a:t> </a:t>
            </a:r>
            <a:r>
              <a:rPr lang="en-US" sz="4800" dirty="0" err="1"/>
              <a:t>giả</a:t>
            </a:r>
            <a:r>
              <a:rPr lang="en-US" sz="4800" dirty="0"/>
              <a:t> </a:t>
            </a:r>
            <a:r>
              <a:rPr lang="en-US" sz="4800" dirty="0" err="1"/>
              <a:t>đã</a:t>
            </a:r>
            <a:r>
              <a:rPr lang="en-US" sz="4800" dirty="0"/>
              <a:t> </a:t>
            </a:r>
            <a:r>
              <a:rPr lang="en-US" sz="4800" dirty="0" err="1"/>
              <a:t>nhiệt</a:t>
            </a:r>
            <a:r>
              <a:rPr lang="en-US" sz="4800" dirty="0"/>
              <a:t> </a:t>
            </a:r>
            <a:r>
              <a:rPr lang="en-US" sz="4800" dirty="0" err="1"/>
              <a:t>liệt</a:t>
            </a:r>
            <a:r>
              <a:rPr lang="en-US" sz="4800" dirty="0"/>
              <a:t> </a:t>
            </a:r>
            <a:r>
              <a:rPr lang="en-US" sz="4800" dirty="0" err="1"/>
              <a:t>cổ</a:t>
            </a:r>
            <a:r>
              <a:rPr lang="en-US" sz="4800" dirty="0"/>
              <a:t> </a:t>
            </a:r>
            <a:r>
              <a:rPr lang="en-US" sz="4800" dirty="0" err="1" smtClean="0"/>
              <a:t>vũ</a:t>
            </a:r>
            <a:r>
              <a:rPr lang="en-US" sz="4800" dirty="0" smtClean="0"/>
              <a:t>,</a:t>
            </a:r>
            <a:r>
              <a:rPr lang="en-US" sz="4800" dirty="0" smtClean="0">
                <a:solidFill>
                  <a:srgbClr val="FF0000"/>
                </a:solidFill>
              </a:rPr>
              <a:t>/</a:t>
            </a:r>
            <a:r>
              <a:rPr lang="en-US" sz="4800" dirty="0" smtClean="0"/>
              <a:t> </a:t>
            </a:r>
            <a:r>
              <a:rPr lang="en-US" sz="4800" dirty="0" err="1"/>
              <a:t>khen</a:t>
            </a:r>
            <a:r>
              <a:rPr lang="en-US" sz="4800" dirty="0"/>
              <a:t> </a:t>
            </a:r>
            <a:r>
              <a:rPr lang="en-US" sz="4800" dirty="0" err="1"/>
              <a:t>ngợi</a:t>
            </a:r>
            <a:r>
              <a:rPr lang="en-US" sz="4800" dirty="0"/>
              <a:t> </a:t>
            </a:r>
            <a:r>
              <a:rPr lang="en-US" sz="4800" dirty="0" err="1" smtClean="0"/>
              <a:t>chúng</a:t>
            </a:r>
            <a:r>
              <a:rPr lang="en-US" sz="4800" dirty="0" smtClean="0"/>
              <a:t>.</a:t>
            </a:r>
            <a:r>
              <a:rPr lang="en-US" sz="4800" dirty="0" smtClean="0">
                <a:solidFill>
                  <a:srgbClr val="FF0000"/>
                </a:solidFill>
              </a:rPr>
              <a:t>//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5512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904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89890" y="2721114"/>
            <a:ext cx="827578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nối</a:t>
            </a:r>
            <a:r>
              <a:rPr 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tiếp</a:t>
            </a:r>
            <a:r>
              <a:rPr 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lần</a:t>
            </a:r>
            <a:r>
              <a:rPr 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</a:t>
            </a:r>
            <a:endParaRPr lang="en-US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4399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904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02689" y="2610277"/>
            <a:ext cx="858981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Đọc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theo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nhóm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đôi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8065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4" y="0"/>
            <a:ext cx="121273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87255" y="3429000"/>
            <a:ext cx="53526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</a:rPr>
              <a:t>ÔN </a:t>
            </a:r>
            <a:r>
              <a:rPr lang="en-US" sz="8800" b="1" dirty="0" smtClean="0">
                <a:solidFill>
                  <a:srgbClr val="FF0000"/>
                </a:solidFill>
              </a:rPr>
              <a:t>BÀI CŨ</a:t>
            </a:r>
            <a:endParaRPr lang="en-US" sz="8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87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khung hÃ¬nh powerpoint Äáº¹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742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1891" y="350982"/>
            <a:ext cx="3195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Hoạt</a:t>
            </a:r>
            <a:r>
              <a:rPr lang="en-US" sz="4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0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động</a:t>
            </a:r>
            <a:r>
              <a:rPr lang="en-US" sz="4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3:</a:t>
            </a:r>
            <a:endParaRPr lang="en-US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00218" y="988292"/>
            <a:ext cx="76292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Tìm</a:t>
            </a:r>
            <a:r>
              <a:rPr lang="en-US" sz="80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8000" b="1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hiểu</a:t>
            </a:r>
            <a:r>
              <a:rPr lang="en-US" sz="80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8000" b="1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bài</a:t>
            </a:r>
            <a:endParaRPr lang="en-US" sz="80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879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3927" y="840509"/>
            <a:ext cx="11924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</a:rPr>
              <a:t>Câu</a:t>
            </a:r>
            <a:r>
              <a:rPr lang="en-US" sz="3600" dirty="0" smtClean="0">
                <a:solidFill>
                  <a:srgbClr val="FF0000"/>
                </a:solidFill>
              </a:rPr>
              <a:t> 1: </a:t>
            </a:r>
            <a:r>
              <a:rPr lang="en-US" sz="3600" dirty="0" err="1" smtClean="0">
                <a:solidFill>
                  <a:srgbClr val="FF0000"/>
                </a:solidFill>
              </a:rPr>
              <a:t>Tìm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những</a:t>
            </a:r>
            <a:r>
              <a:rPr lang="en-US" sz="3600" dirty="0" smtClean="0">
                <a:solidFill>
                  <a:srgbClr val="FF0000"/>
                </a:solidFill>
              </a:rPr>
              <a:t> chi </a:t>
            </a:r>
            <a:r>
              <a:rPr lang="en-US" sz="3600" dirty="0" err="1" smtClean="0">
                <a:solidFill>
                  <a:srgbClr val="FF0000"/>
                </a:solidFill>
              </a:rPr>
              <a:t>tiết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tả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công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việc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chuẩn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bị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cho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cuộc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đua</a:t>
            </a:r>
            <a:r>
              <a:rPr lang="en-US" sz="3600" dirty="0" smtClean="0">
                <a:solidFill>
                  <a:srgbClr val="FF0000"/>
                </a:solidFill>
              </a:rPr>
              <a:t>?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58983" y="2004292"/>
            <a:ext cx="111852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/>
              <a:t>Voi</a:t>
            </a:r>
            <a:r>
              <a:rPr lang="en-US" sz="4800" dirty="0"/>
              <a:t> </a:t>
            </a:r>
            <a:r>
              <a:rPr lang="en-US" sz="4800" dirty="0" err="1"/>
              <a:t>đua</a:t>
            </a:r>
            <a:r>
              <a:rPr lang="en-US" sz="4800" dirty="0"/>
              <a:t> </a:t>
            </a:r>
            <a:r>
              <a:rPr lang="en-US" sz="4800" dirty="0" err="1"/>
              <a:t>từng</a:t>
            </a:r>
            <a:r>
              <a:rPr lang="en-US" sz="4800" dirty="0"/>
              <a:t> </a:t>
            </a:r>
            <a:r>
              <a:rPr lang="en-US" sz="4800" dirty="0" err="1"/>
              <a:t>tốp</a:t>
            </a:r>
            <a:r>
              <a:rPr lang="en-US" sz="4800" dirty="0"/>
              <a:t> 10 con </a:t>
            </a:r>
            <a:r>
              <a:rPr lang="en-US" sz="4800" dirty="0" err="1"/>
              <a:t>dàn</a:t>
            </a:r>
            <a:r>
              <a:rPr lang="en-US" sz="4800" dirty="0"/>
              <a:t> </a:t>
            </a:r>
            <a:r>
              <a:rPr lang="en-US" sz="4800" dirty="0" err="1"/>
              <a:t>hàng</a:t>
            </a:r>
            <a:r>
              <a:rPr lang="en-US" sz="4800" dirty="0"/>
              <a:t> </a:t>
            </a:r>
            <a:r>
              <a:rPr lang="en-US" sz="4800" dirty="0" err="1"/>
              <a:t>ngang</a:t>
            </a:r>
            <a:r>
              <a:rPr lang="en-US" sz="4800" dirty="0"/>
              <a:t> ở </a:t>
            </a:r>
            <a:r>
              <a:rPr lang="en-US" sz="4800" dirty="0" err="1"/>
              <a:t>nơi</a:t>
            </a:r>
            <a:r>
              <a:rPr lang="en-US" sz="4800" dirty="0"/>
              <a:t> </a:t>
            </a:r>
            <a:r>
              <a:rPr lang="en-US" sz="4800" dirty="0" err="1"/>
              <a:t>xuất</a:t>
            </a:r>
            <a:r>
              <a:rPr lang="en-US" sz="4800" dirty="0"/>
              <a:t> </a:t>
            </a:r>
            <a:r>
              <a:rPr lang="en-US" sz="4800" dirty="0" err="1"/>
              <a:t>phát</a:t>
            </a:r>
            <a:r>
              <a:rPr lang="en-US" sz="4800" dirty="0"/>
              <a:t>. Hai </a:t>
            </a:r>
            <a:r>
              <a:rPr lang="en-US" sz="4800" dirty="0" err="1"/>
              <a:t>chàng</a:t>
            </a:r>
            <a:r>
              <a:rPr lang="en-US" sz="4800" dirty="0"/>
              <a:t> </a:t>
            </a:r>
            <a:r>
              <a:rPr lang="en-US" sz="4800" dirty="0" err="1"/>
              <a:t>trai</a:t>
            </a:r>
            <a:r>
              <a:rPr lang="en-US" sz="4800" dirty="0"/>
              <a:t> </a:t>
            </a:r>
            <a:r>
              <a:rPr lang="en-US" sz="4800" dirty="0" err="1"/>
              <a:t>điều</a:t>
            </a:r>
            <a:r>
              <a:rPr lang="en-US" sz="4800" dirty="0"/>
              <a:t> </a:t>
            </a:r>
            <a:r>
              <a:rPr lang="en-US" sz="4800" dirty="0" err="1"/>
              <a:t>khiển</a:t>
            </a:r>
            <a:r>
              <a:rPr lang="en-US" sz="4800" dirty="0"/>
              <a:t> </a:t>
            </a:r>
            <a:r>
              <a:rPr lang="en-US" sz="4800" dirty="0" err="1"/>
              <a:t>ngồi</a:t>
            </a:r>
            <a:r>
              <a:rPr lang="en-US" sz="4800" dirty="0"/>
              <a:t> </a:t>
            </a:r>
            <a:r>
              <a:rPr lang="en-US" sz="4800" dirty="0" err="1"/>
              <a:t>trên</a:t>
            </a:r>
            <a:r>
              <a:rPr lang="en-US" sz="4800" dirty="0"/>
              <a:t> </a:t>
            </a:r>
            <a:r>
              <a:rPr lang="en-US" sz="4800" dirty="0" err="1"/>
              <a:t>lưng</a:t>
            </a:r>
            <a:r>
              <a:rPr lang="en-US" sz="4800" dirty="0"/>
              <a:t> </a:t>
            </a:r>
            <a:r>
              <a:rPr lang="en-US" sz="4800" dirty="0" err="1"/>
              <a:t>voi</a:t>
            </a:r>
            <a:r>
              <a:rPr lang="en-US" sz="4800" dirty="0"/>
              <a:t>. </a:t>
            </a:r>
            <a:r>
              <a:rPr lang="en-US" sz="4800" dirty="0" err="1"/>
              <a:t>Họ</a:t>
            </a:r>
            <a:r>
              <a:rPr lang="en-US" sz="4800" dirty="0"/>
              <a:t> </a:t>
            </a:r>
            <a:r>
              <a:rPr lang="en-US" sz="4800" dirty="0" err="1"/>
              <a:t>ăn</a:t>
            </a:r>
            <a:r>
              <a:rPr lang="en-US" sz="4800" dirty="0"/>
              <a:t> </a:t>
            </a:r>
            <a:r>
              <a:rPr lang="en-US" sz="4800" dirty="0" err="1"/>
              <a:t>mặt</a:t>
            </a:r>
            <a:r>
              <a:rPr lang="en-US" sz="4800" dirty="0"/>
              <a:t> </a:t>
            </a:r>
            <a:r>
              <a:rPr lang="en-US" sz="4800" dirty="0" err="1"/>
              <a:t>đẹp</a:t>
            </a:r>
            <a:r>
              <a:rPr lang="en-US" sz="4800" dirty="0"/>
              <a:t>, </a:t>
            </a:r>
            <a:r>
              <a:rPr lang="en-US" sz="4800" dirty="0" err="1"/>
              <a:t>dáng</a:t>
            </a:r>
            <a:r>
              <a:rPr lang="en-US" sz="4800" dirty="0"/>
              <a:t> </a:t>
            </a:r>
            <a:r>
              <a:rPr lang="en-US" sz="4800" dirty="0" err="1"/>
              <a:t>vẻ</a:t>
            </a:r>
            <a:r>
              <a:rPr lang="en-US" sz="4800" dirty="0"/>
              <a:t> </a:t>
            </a:r>
            <a:r>
              <a:rPr lang="en-US" sz="4800" dirty="0" err="1"/>
              <a:t>rất</a:t>
            </a:r>
            <a:r>
              <a:rPr lang="en-US" sz="4800" dirty="0"/>
              <a:t> </a:t>
            </a:r>
            <a:r>
              <a:rPr lang="en-US" sz="4800" dirty="0" err="1"/>
              <a:t>bình</a:t>
            </a:r>
            <a:r>
              <a:rPr lang="en-US" sz="4800" dirty="0"/>
              <a:t> </a:t>
            </a:r>
            <a:r>
              <a:rPr lang="en-US" sz="4800" dirty="0" err="1"/>
              <a:t>tĩnh</a:t>
            </a:r>
            <a:r>
              <a:rPr lang="en-US" sz="4800" dirty="0"/>
              <a:t> </a:t>
            </a:r>
            <a:r>
              <a:rPr lang="en-US" sz="4800" dirty="0" err="1"/>
              <a:t>vì</a:t>
            </a:r>
            <a:r>
              <a:rPr lang="en-US" sz="4800" dirty="0"/>
              <a:t> </a:t>
            </a:r>
            <a:r>
              <a:rPr lang="en-US" sz="4800" dirty="0" err="1"/>
              <a:t>họ</a:t>
            </a:r>
            <a:r>
              <a:rPr lang="en-US" sz="4800" dirty="0"/>
              <a:t> </a:t>
            </a:r>
            <a:r>
              <a:rPr lang="en-US" sz="4800" dirty="0" err="1"/>
              <a:t>vốn</a:t>
            </a:r>
            <a:r>
              <a:rPr lang="en-US" sz="4800" dirty="0"/>
              <a:t> </a:t>
            </a:r>
            <a:r>
              <a:rPr lang="en-US" sz="4800" dirty="0" err="1"/>
              <a:t>là</a:t>
            </a:r>
            <a:r>
              <a:rPr lang="en-US" sz="4800" dirty="0"/>
              <a:t> </a:t>
            </a:r>
            <a:r>
              <a:rPr lang="en-US" sz="4800" dirty="0" err="1"/>
              <a:t>những</a:t>
            </a:r>
            <a:r>
              <a:rPr lang="en-US" sz="4800" dirty="0"/>
              <a:t> </a:t>
            </a:r>
            <a:r>
              <a:rPr lang="en-US" sz="4800" dirty="0" err="1"/>
              <a:t>người</a:t>
            </a:r>
            <a:r>
              <a:rPr lang="en-US" sz="4800" dirty="0"/>
              <a:t> phi </a:t>
            </a:r>
            <a:r>
              <a:rPr lang="en-US" sz="4800" dirty="0" err="1"/>
              <a:t>ngựa</a:t>
            </a:r>
            <a:r>
              <a:rPr lang="en-US" sz="4800" dirty="0"/>
              <a:t> </a:t>
            </a:r>
            <a:r>
              <a:rPr lang="en-US" sz="4800" dirty="0" err="1"/>
              <a:t>giỏi</a:t>
            </a:r>
            <a:r>
              <a:rPr lang="en-US" sz="4800" dirty="0"/>
              <a:t> </a:t>
            </a:r>
            <a:r>
              <a:rPr lang="en-US" sz="4800" dirty="0" err="1"/>
              <a:t>nhất</a:t>
            </a:r>
            <a:r>
              <a:rPr lang="en-US" sz="4800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164020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5782" y="840509"/>
            <a:ext cx="9458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</a:rPr>
              <a:t>Câu</a:t>
            </a:r>
            <a:r>
              <a:rPr lang="en-US" sz="3600" dirty="0" smtClean="0">
                <a:solidFill>
                  <a:srgbClr val="FF0000"/>
                </a:solidFill>
              </a:rPr>
              <a:t> 2: </a:t>
            </a:r>
            <a:r>
              <a:rPr lang="en-US" sz="3600" dirty="0" err="1" smtClean="0">
                <a:solidFill>
                  <a:srgbClr val="FF0000"/>
                </a:solidFill>
              </a:rPr>
              <a:t>Cuộc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đua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voi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diễn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ra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như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thế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nào</a:t>
            </a:r>
            <a:r>
              <a:rPr lang="en-US" sz="3600" dirty="0" smtClean="0">
                <a:solidFill>
                  <a:srgbClr val="FF0000"/>
                </a:solidFill>
              </a:rPr>
              <a:t>?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58983" y="2004292"/>
            <a:ext cx="111852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/>
              <a:t>Cuộc</a:t>
            </a:r>
            <a:r>
              <a:rPr lang="en-US" sz="4800" dirty="0"/>
              <a:t> </a:t>
            </a:r>
            <a:r>
              <a:rPr lang="en-US" sz="4800" dirty="0" err="1"/>
              <a:t>đua</a:t>
            </a:r>
            <a:r>
              <a:rPr lang="en-US" sz="4800" dirty="0"/>
              <a:t> </a:t>
            </a:r>
            <a:r>
              <a:rPr lang="en-US" sz="4800" dirty="0" err="1"/>
              <a:t>diễn</a:t>
            </a:r>
            <a:r>
              <a:rPr lang="en-US" sz="4800" dirty="0"/>
              <a:t> </a:t>
            </a:r>
            <a:r>
              <a:rPr lang="en-US" sz="4800" dirty="0" err="1"/>
              <a:t>ra</a:t>
            </a:r>
            <a:r>
              <a:rPr lang="en-US" sz="4800" dirty="0"/>
              <a:t> </a:t>
            </a:r>
            <a:r>
              <a:rPr lang="en-US" sz="4800" dirty="0" err="1"/>
              <a:t>chiêng</a:t>
            </a:r>
            <a:r>
              <a:rPr lang="en-US" sz="4800" dirty="0"/>
              <a:t> </a:t>
            </a:r>
            <a:r>
              <a:rPr lang="en-US" sz="4800" dirty="0" err="1"/>
              <a:t>trống</a:t>
            </a:r>
            <a:r>
              <a:rPr lang="en-US" sz="4800" dirty="0"/>
              <a:t> </a:t>
            </a:r>
            <a:r>
              <a:rPr lang="en-US" sz="4800" dirty="0" err="1"/>
              <a:t>vừa</a:t>
            </a:r>
            <a:r>
              <a:rPr lang="en-US" sz="4800" dirty="0"/>
              <a:t> </a:t>
            </a:r>
            <a:r>
              <a:rPr lang="en-US" sz="4800" dirty="0" err="1" smtClean="0"/>
              <a:t>nổi</a:t>
            </a:r>
            <a:r>
              <a:rPr lang="en-US" sz="4800" dirty="0" smtClean="0"/>
              <a:t> </a:t>
            </a:r>
            <a:r>
              <a:rPr lang="en-US" sz="4800" dirty="0" err="1"/>
              <a:t>lên</a:t>
            </a:r>
            <a:r>
              <a:rPr lang="en-US" sz="4800" dirty="0"/>
              <a:t>, </a:t>
            </a:r>
            <a:r>
              <a:rPr lang="en-US" sz="4800" dirty="0" err="1"/>
              <a:t>cả</a:t>
            </a:r>
            <a:r>
              <a:rPr lang="en-US" sz="4800" dirty="0"/>
              <a:t> </a:t>
            </a:r>
            <a:r>
              <a:rPr lang="en-US" sz="4800" dirty="0" err="1"/>
              <a:t>mười</a:t>
            </a:r>
            <a:r>
              <a:rPr lang="en-US" sz="4800" dirty="0"/>
              <a:t> con </a:t>
            </a:r>
            <a:r>
              <a:rPr lang="en-US" sz="4800" dirty="0" err="1"/>
              <a:t>voi</a:t>
            </a:r>
            <a:r>
              <a:rPr lang="en-US" sz="4800" dirty="0"/>
              <a:t> </a:t>
            </a:r>
            <a:r>
              <a:rPr lang="en-US" sz="4800" dirty="0" err="1"/>
              <a:t>lao</a:t>
            </a:r>
            <a:r>
              <a:rPr lang="en-US" sz="4800" dirty="0"/>
              <a:t> </a:t>
            </a:r>
            <a:r>
              <a:rPr lang="en-US" sz="4800" dirty="0" err="1" smtClean="0"/>
              <a:t>đầu</a:t>
            </a:r>
            <a:r>
              <a:rPr lang="en-US" sz="4800" dirty="0" smtClean="0"/>
              <a:t> </a:t>
            </a:r>
            <a:r>
              <a:rPr lang="en-US" sz="4800" dirty="0" err="1" smtClean="0"/>
              <a:t>chạy</a:t>
            </a:r>
            <a:r>
              <a:rPr lang="en-US" sz="4800" dirty="0" smtClean="0"/>
              <a:t>, </a:t>
            </a:r>
            <a:r>
              <a:rPr lang="en-US" sz="4800" dirty="0" err="1" smtClean="0"/>
              <a:t>cả</a:t>
            </a:r>
            <a:r>
              <a:rPr lang="en-US" sz="4800" dirty="0" smtClean="0"/>
              <a:t> </a:t>
            </a:r>
            <a:r>
              <a:rPr lang="en-US" sz="4800" dirty="0" err="1" smtClean="0"/>
              <a:t>bầy</a:t>
            </a:r>
            <a:r>
              <a:rPr lang="en-US" sz="4800" dirty="0" smtClean="0"/>
              <a:t> </a:t>
            </a:r>
            <a:r>
              <a:rPr lang="en-US" sz="4800" dirty="0" err="1" smtClean="0"/>
              <a:t>hăng</a:t>
            </a:r>
            <a:r>
              <a:rPr lang="en-US" sz="4800" dirty="0" smtClean="0"/>
              <a:t> </a:t>
            </a:r>
            <a:r>
              <a:rPr lang="en-US" sz="4800" dirty="0" err="1"/>
              <a:t>máu</a:t>
            </a:r>
            <a:r>
              <a:rPr lang="en-US" sz="4800" dirty="0"/>
              <a:t> </a:t>
            </a:r>
            <a:r>
              <a:rPr lang="en-US" sz="4800" dirty="0" err="1"/>
              <a:t>phóng</a:t>
            </a:r>
            <a:r>
              <a:rPr lang="en-US" sz="4800" dirty="0"/>
              <a:t> </a:t>
            </a:r>
            <a:r>
              <a:rPr lang="en-US" sz="4800" dirty="0" err="1"/>
              <a:t>như</a:t>
            </a:r>
            <a:r>
              <a:rPr lang="en-US" sz="4800" dirty="0"/>
              <a:t> bay. </a:t>
            </a:r>
            <a:r>
              <a:rPr lang="en-US" sz="4800" dirty="0" err="1"/>
              <a:t>Bụi</a:t>
            </a:r>
            <a:r>
              <a:rPr lang="en-US" sz="4800" dirty="0"/>
              <a:t> </a:t>
            </a:r>
            <a:r>
              <a:rPr lang="en-US" sz="4800" dirty="0" err="1"/>
              <a:t>cuốn</a:t>
            </a:r>
            <a:r>
              <a:rPr lang="en-US" sz="4800" dirty="0"/>
              <a:t> </a:t>
            </a:r>
            <a:r>
              <a:rPr lang="en-US" sz="4800" dirty="0" err="1"/>
              <a:t>mù</a:t>
            </a:r>
            <a:r>
              <a:rPr lang="en-US" sz="4800" dirty="0"/>
              <a:t> </a:t>
            </a:r>
            <a:r>
              <a:rPr lang="en-US" sz="4800" dirty="0" err="1"/>
              <a:t>mịt</a:t>
            </a:r>
            <a:r>
              <a:rPr lang="en-US" sz="4800" dirty="0"/>
              <a:t>. </a:t>
            </a:r>
            <a:r>
              <a:rPr lang="en-US" sz="4800" dirty="0" err="1"/>
              <a:t>Những</a:t>
            </a:r>
            <a:r>
              <a:rPr lang="en-US" sz="4800" dirty="0"/>
              <a:t> </a:t>
            </a:r>
            <a:r>
              <a:rPr lang="en-US" sz="4800" dirty="0" err="1"/>
              <a:t>chàng</a:t>
            </a:r>
            <a:r>
              <a:rPr lang="en-US" sz="4800" dirty="0"/>
              <a:t> </a:t>
            </a:r>
            <a:r>
              <a:rPr lang="en-US" sz="4800" dirty="0" smtClean="0"/>
              <a:t>man-</a:t>
            </a:r>
            <a:r>
              <a:rPr lang="en-US" sz="4800" dirty="0" err="1" smtClean="0"/>
              <a:t>gát</a:t>
            </a:r>
            <a:r>
              <a:rPr lang="en-US" sz="4800" dirty="0" smtClean="0"/>
              <a:t> </a:t>
            </a:r>
            <a:r>
              <a:rPr lang="en-US" sz="4800" dirty="0" err="1"/>
              <a:t>gan</a:t>
            </a:r>
            <a:r>
              <a:rPr lang="en-US" sz="4800" dirty="0"/>
              <a:t> </a:t>
            </a:r>
            <a:r>
              <a:rPr lang="en-US" sz="4800" dirty="0" err="1"/>
              <a:t>dạ</a:t>
            </a:r>
            <a:r>
              <a:rPr lang="en-US" sz="4800" dirty="0"/>
              <a:t> </a:t>
            </a:r>
            <a:r>
              <a:rPr lang="en-US" sz="4800" dirty="0" err="1"/>
              <a:t>và</a:t>
            </a:r>
            <a:r>
              <a:rPr lang="en-US" sz="4800" dirty="0"/>
              <a:t> </a:t>
            </a:r>
            <a:r>
              <a:rPr lang="en-US" sz="4800" dirty="0" err="1"/>
              <a:t>khéo</a:t>
            </a:r>
            <a:r>
              <a:rPr lang="en-US" sz="4800" dirty="0"/>
              <a:t> </a:t>
            </a:r>
            <a:r>
              <a:rPr lang="en-US" sz="4800" dirty="0" err="1"/>
              <a:t>léo</a:t>
            </a:r>
            <a:r>
              <a:rPr lang="en-US" sz="4800" dirty="0"/>
              <a:t> </a:t>
            </a:r>
            <a:r>
              <a:rPr lang="en-US" sz="4800" dirty="0" err="1"/>
              <a:t>điều</a:t>
            </a:r>
            <a:r>
              <a:rPr lang="en-US" sz="4800" dirty="0"/>
              <a:t> </a:t>
            </a:r>
            <a:r>
              <a:rPr lang="en-US" sz="4800" dirty="0" err="1"/>
              <a:t>khiển</a:t>
            </a:r>
            <a:r>
              <a:rPr lang="en-US" sz="4800" dirty="0"/>
              <a:t> </a:t>
            </a:r>
            <a:r>
              <a:rPr lang="en-US" sz="4800" dirty="0" err="1"/>
              <a:t>cho</a:t>
            </a:r>
            <a:r>
              <a:rPr lang="en-US" sz="4800" dirty="0"/>
              <a:t> </a:t>
            </a:r>
            <a:r>
              <a:rPr lang="en-US" sz="4800" dirty="0" err="1"/>
              <a:t>voi</a:t>
            </a:r>
            <a:r>
              <a:rPr lang="en-US" sz="4800" dirty="0"/>
              <a:t> </a:t>
            </a:r>
            <a:r>
              <a:rPr lang="en-US" sz="4800" dirty="0" err="1"/>
              <a:t>về</a:t>
            </a:r>
            <a:r>
              <a:rPr lang="en-US" sz="4800" dirty="0"/>
              <a:t> </a:t>
            </a:r>
            <a:r>
              <a:rPr lang="en-US" sz="4800" dirty="0" err="1"/>
              <a:t>trúng</a:t>
            </a:r>
            <a:r>
              <a:rPr lang="en-US" sz="4800" dirty="0"/>
              <a:t> </a:t>
            </a:r>
            <a:r>
              <a:rPr lang="en-US" sz="4800" dirty="0" err="1"/>
              <a:t>đích</a:t>
            </a:r>
            <a:r>
              <a:rPr lang="en-US" sz="4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4138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58983" y="678981"/>
            <a:ext cx="10344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</a:rPr>
              <a:t>Câu</a:t>
            </a:r>
            <a:r>
              <a:rPr lang="en-US" sz="3600" dirty="0" smtClean="0">
                <a:solidFill>
                  <a:srgbClr val="FF0000"/>
                </a:solidFill>
              </a:rPr>
              <a:t> 3: </a:t>
            </a:r>
            <a:r>
              <a:rPr lang="en-US" sz="3600" dirty="0" err="1" smtClean="0">
                <a:solidFill>
                  <a:srgbClr val="FF0000"/>
                </a:solidFill>
              </a:rPr>
              <a:t>Voi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đua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có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cử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chỉ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gì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ngộ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nghĩnh</a:t>
            </a:r>
            <a:r>
              <a:rPr lang="en-US" sz="3600" dirty="0">
                <a:solidFill>
                  <a:srgbClr val="FF0000"/>
                </a:solidFill>
              </a:rPr>
              <a:t>, </a:t>
            </a:r>
            <a:r>
              <a:rPr lang="en-US" sz="3600" dirty="0" err="1">
                <a:solidFill>
                  <a:srgbClr val="FF0000"/>
                </a:solidFill>
              </a:rPr>
              <a:t>dễ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thương</a:t>
            </a:r>
            <a:r>
              <a:rPr lang="en-US" sz="36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51345" y="2383495"/>
            <a:ext cx="95965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/>
              <a:t>Những</a:t>
            </a:r>
            <a:r>
              <a:rPr lang="en-US" sz="5400" dirty="0" smtClean="0"/>
              <a:t> </a:t>
            </a:r>
            <a:r>
              <a:rPr lang="en-US" sz="5400" dirty="0" err="1" smtClean="0"/>
              <a:t>chú</a:t>
            </a:r>
            <a:r>
              <a:rPr lang="en-US" sz="5400" dirty="0" smtClean="0"/>
              <a:t> </a:t>
            </a:r>
            <a:r>
              <a:rPr lang="en-US" sz="5400" dirty="0" err="1" smtClean="0"/>
              <a:t>voi</a:t>
            </a:r>
            <a:r>
              <a:rPr lang="en-US" sz="5400" dirty="0" smtClean="0"/>
              <a:t> </a:t>
            </a:r>
            <a:r>
              <a:rPr lang="en-US" sz="5400" dirty="0" err="1" smtClean="0"/>
              <a:t>chạy</a:t>
            </a:r>
            <a:r>
              <a:rPr lang="en-US" sz="5400" dirty="0" smtClean="0"/>
              <a:t> </a:t>
            </a:r>
            <a:r>
              <a:rPr lang="en-US" sz="5400" dirty="0" err="1" smtClean="0"/>
              <a:t>đến</a:t>
            </a:r>
            <a:r>
              <a:rPr lang="en-US" sz="5400" dirty="0" smtClean="0"/>
              <a:t> </a:t>
            </a:r>
            <a:r>
              <a:rPr lang="en-US" sz="5400" dirty="0" err="1" smtClean="0"/>
              <a:t>đích</a:t>
            </a:r>
            <a:r>
              <a:rPr lang="en-US" sz="5400" dirty="0" smtClean="0"/>
              <a:t> </a:t>
            </a:r>
            <a:r>
              <a:rPr lang="en-US" sz="5400" dirty="0" err="1" smtClean="0"/>
              <a:t>trước</a:t>
            </a:r>
            <a:r>
              <a:rPr lang="en-US" sz="5400" dirty="0" smtClean="0"/>
              <a:t> </a:t>
            </a:r>
            <a:r>
              <a:rPr lang="en-US" sz="5400" dirty="0" err="1" smtClean="0"/>
              <a:t>tiên</a:t>
            </a:r>
            <a:r>
              <a:rPr lang="en-US" sz="5400" dirty="0" smtClean="0"/>
              <a:t> </a:t>
            </a:r>
            <a:r>
              <a:rPr lang="en-US" sz="5400" dirty="0" err="1" smtClean="0"/>
              <a:t>đều</a:t>
            </a:r>
            <a:r>
              <a:rPr lang="en-US" sz="5400" dirty="0" smtClean="0"/>
              <a:t> </a:t>
            </a:r>
            <a:r>
              <a:rPr lang="en-US" sz="5400" dirty="0" err="1" smtClean="0"/>
              <a:t>ghìm</a:t>
            </a:r>
            <a:r>
              <a:rPr lang="en-US" sz="5400" dirty="0" smtClean="0"/>
              <a:t> </a:t>
            </a:r>
            <a:r>
              <a:rPr lang="en-US" sz="5400" dirty="0" err="1" smtClean="0"/>
              <a:t>đà</a:t>
            </a:r>
            <a:r>
              <a:rPr lang="en-US" sz="5400" dirty="0" smtClean="0"/>
              <a:t>, </a:t>
            </a:r>
            <a:r>
              <a:rPr lang="en-US" sz="5400" dirty="0" err="1" smtClean="0"/>
              <a:t>huơ</a:t>
            </a:r>
            <a:r>
              <a:rPr lang="en-US" sz="5400" dirty="0" smtClean="0"/>
              <a:t> </a:t>
            </a:r>
            <a:r>
              <a:rPr lang="en-US" sz="5400" dirty="0" err="1" smtClean="0"/>
              <a:t>vòi</a:t>
            </a:r>
            <a:r>
              <a:rPr lang="en-US" sz="5400" dirty="0"/>
              <a:t> </a:t>
            </a:r>
            <a:r>
              <a:rPr lang="en-US" sz="5400" dirty="0" err="1" smtClean="0"/>
              <a:t>chào</a:t>
            </a:r>
            <a:r>
              <a:rPr lang="en-US" sz="5400" dirty="0" smtClean="0"/>
              <a:t> </a:t>
            </a:r>
            <a:r>
              <a:rPr lang="en-US" sz="5400" dirty="0" err="1" smtClean="0"/>
              <a:t>những</a:t>
            </a:r>
            <a:r>
              <a:rPr lang="en-US" sz="5400" dirty="0" smtClean="0"/>
              <a:t> </a:t>
            </a:r>
            <a:r>
              <a:rPr lang="en-US" sz="5400" dirty="0" err="1" smtClean="0"/>
              <a:t>khán</a:t>
            </a:r>
            <a:r>
              <a:rPr lang="en-US" sz="5400" dirty="0" smtClean="0"/>
              <a:t> </a:t>
            </a:r>
            <a:r>
              <a:rPr lang="en-US" sz="5400" dirty="0" err="1" smtClean="0"/>
              <a:t>giả</a:t>
            </a:r>
            <a:r>
              <a:rPr lang="en-US" sz="5400" dirty="0" smtClean="0"/>
              <a:t> </a:t>
            </a:r>
            <a:r>
              <a:rPr lang="en-US" sz="5400" dirty="0" err="1" smtClean="0"/>
              <a:t>đã</a:t>
            </a:r>
            <a:r>
              <a:rPr lang="en-US" sz="5400" dirty="0" smtClean="0"/>
              <a:t> </a:t>
            </a:r>
            <a:r>
              <a:rPr lang="en-US" sz="5400" dirty="0" err="1" smtClean="0"/>
              <a:t>nhiệt</a:t>
            </a:r>
            <a:r>
              <a:rPr lang="en-US" sz="5400" dirty="0" smtClean="0"/>
              <a:t> </a:t>
            </a:r>
            <a:r>
              <a:rPr lang="en-US" sz="5400" dirty="0" err="1" smtClean="0"/>
              <a:t>liệt</a:t>
            </a:r>
            <a:r>
              <a:rPr lang="en-US" sz="5400" dirty="0" smtClean="0"/>
              <a:t> </a:t>
            </a:r>
            <a:r>
              <a:rPr lang="en-US" sz="5400" dirty="0" err="1" smtClean="0"/>
              <a:t>cổ</a:t>
            </a:r>
            <a:r>
              <a:rPr lang="en-US" sz="5400" dirty="0" smtClean="0"/>
              <a:t> </a:t>
            </a:r>
            <a:r>
              <a:rPr lang="en-US" sz="5400" dirty="0" err="1" smtClean="0"/>
              <a:t>vũ</a:t>
            </a:r>
            <a:r>
              <a:rPr lang="en-US" sz="5400" dirty="0" smtClean="0"/>
              <a:t>, </a:t>
            </a:r>
            <a:r>
              <a:rPr lang="en-US" sz="5400" dirty="0" err="1" smtClean="0"/>
              <a:t>khen</a:t>
            </a:r>
            <a:r>
              <a:rPr lang="en-US" sz="5400" dirty="0" smtClean="0"/>
              <a:t> </a:t>
            </a:r>
            <a:r>
              <a:rPr lang="en-US" sz="5400" dirty="0" err="1" smtClean="0"/>
              <a:t>ngợi</a:t>
            </a:r>
            <a:r>
              <a:rPr lang="en-US" sz="5400" dirty="0" smtClean="0"/>
              <a:t> </a:t>
            </a:r>
            <a:r>
              <a:rPr lang="en-US" sz="5400" dirty="0" err="1" smtClean="0"/>
              <a:t>chúng</a:t>
            </a:r>
            <a:r>
              <a:rPr lang="en-US" sz="5400" dirty="0" smtClean="0"/>
              <a:t>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30739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1" y="101600"/>
            <a:ext cx="11988800" cy="675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00218" y="2068946"/>
            <a:ext cx="66594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Qua </a:t>
            </a:r>
            <a:r>
              <a:rPr lang="en-US" sz="4800" dirty="0" err="1"/>
              <a:t>bài</a:t>
            </a:r>
            <a:r>
              <a:rPr lang="en-US" sz="4800" dirty="0"/>
              <a:t> </a:t>
            </a:r>
            <a:r>
              <a:rPr lang="en-US" sz="4800" dirty="0" err="1"/>
              <a:t>học</a:t>
            </a:r>
            <a:r>
              <a:rPr lang="en-US" sz="4800" dirty="0"/>
              <a:t> </a:t>
            </a:r>
            <a:r>
              <a:rPr lang="en-US" sz="4800" dirty="0" err="1"/>
              <a:t>em</a:t>
            </a:r>
            <a:r>
              <a:rPr lang="en-US" sz="4800" dirty="0"/>
              <a:t> </a:t>
            </a:r>
            <a:r>
              <a:rPr lang="en-US" sz="4800" dirty="0" err="1"/>
              <a:t>cảm</a:t>
            </a:r>
            <a:r>
              <a:rPr lang="en-US" sz="4800" dirty="0"/>
              <a:t> </a:t>
            </a:r>
            <a:r>
              <a:rPr lang="en-US" sz="4800" dirty="0" err="1"/>
              <a:t>nhận</a:t>
            </a:r>
            <a:r>
              <a:rPr lang="en-US" sz="4800" dirty="0"/>
              <a:t> </a:t>
            </a:r>
            <a:r>
              <a:rPr lang="en-US" sz="4800" dirty="0" err="1"/>
              <a:t>gì</a:t>
            </a:r>
            <a:r>
              <a:rPr lang="en-US" sz="4800" dirty="0"/>
              <a:t> </a:t>
            </a:r>
            <a:r>
              <a:rPr lang="en-US" sz="4800" dirty="0" err="1"/>
              <a:t>về</a:t>
            </a:r>
            <a:r>
              <a:rPr lang="en-US" sz="4800" dirty="0"/>
              <a:t> </a:t>
            </a:r>
            <a:r>
              <a:rPr lang="en-US" sz="4800" dirty="0" err="1"/>
              <a:t>ngày</a:t>
            </a:r>
            <a:r>
              <a:rPr lang="en-US" sz="4800" dirty="0"/>
              <a:t> </a:t>
            </a:r>
            <a:r>
              <a:rPr lang="en-US" sz="4800" dirty="0" err="1"/>
              <a:t>hội</a:t>
            </a:r>
            <a:r>
              <a:rPr lang="en-US" sz="4800" dirty="0"/>
              <a:t> </a:t>
            </a:r>
            <a:r>
              <a:rPr lang="en-US" sz="4800" dirty="0" err="1"/>
              <a:t>đua</a:t>
            </a:r>
            <a:r>
              <a:rPr lang="en-US" sz="4800" dirty="0"/>
              <a:t> </a:t>
            </a:r>
            <a:r>
              <a:rPr lang="en-US" sz="4800" dirty="0" err="1"/>
              <a:t>voi</a:t>
            </a:r>
            <a:r>
              <a:rPr lang="en-US" sz="4800" dirty="0"/>
              <a:t> ở </a:t>
            </a:r>
            <a:r>
              <a:rPr lang="en-US" sz="4800" dirty="0" err="1"/>
              <a:t>Tây</a:t>
            </a:r>
            <a:r>
              <a:rPr lang="en-US" sz="4800" dirty="0"/>
              <a:t> </a:t>
            </a:r>
            <a:r>
              <a:rPr lang="en-US" sz="4800" dirty="0" err="1"/>
              <a:t>Nguyên</a:t>
            </a:r>
            <a:r>
              <a:rPr lang="en-US" sz="4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3466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1" y="101600"/>
            <a:ext cx="11988800" cy="675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07491" y="1089891"/>
            <a:ext cx="7592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</a:rPr>
              <a:t>Nội</a:t>
            </a:r>
            <a:r>
              <a:rPr lang="en-US" sz="4000" dirty="0">
                <a:solidFill>
                  <a:srgbClr val="FF0000"/>
                </a:solidFill>
              </a:rPr>
              <a:t> dung </a:t>
            </a:r>
            <a:r>
              <a:rPr lang="en-US" sz="4000" dirty="0" err="1">
                <a:solidFill>
                  <a:srgbClr val="FF0000"/>
                </a:solidFill>
              </a:rPr>
              <a:t>của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bài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tập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đọc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này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là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gì</a:t>
            </a:r>
            <a:r>
              <a:rPr lang="en-US" sz="4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56873" y="2096655"/>
            <a:ext cx="7010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Bài</a:t>
            </a:r>
            <a:r>
              <a:rPr lang="en-US" sz="4000" dirty="0"/>
              <a:t> </a:t>
            </a:r>
            <a:r>
              <a:rPr lang="en-US" sz="4000" dirty="0" err="1"/>
              <a:t>văn</a:t>
            </a:r>
            <a:r>
              <a:rPr lang="en-US" sz="4000" dirty="0"/>
              <a:t> </a:t>
            </a:r>
            <a:r>
              <a:rPr lang="en-US" sz="4000" dirty="0" err="1"/>
              <a:t>tả</a:t>
            </a:r>
            <a:r>
              <a:rPr lang="en-US" sz="4000" dirty="0"/>
              <a:t> </a:t>
            </a:r>
            <a:r>
              <a:rPr lang="en-US" sz="4000" dirty="0" err="1"/>
              <a:t>và</a:t>
            </a:r>
            <a:r>
              <a:rPr lang="en-US" sz="4000" dirty="0"/>
              <a:t> </a:t>
            </a:r>
            <a:r>
              <a:rPr lang="en-US" sz="4000" dirty="0" err="1"/>
              <a:t>kể</a:t>
            </a:r>
            <a:r>
              <a:rPr lang="en-US" sz="4000" dirty="0"/>
              <a:t> </a:t>
            </a:r>
            <a:r>
              <a:rPr lang="en-US" sz="4000" dirty="0" err="1"/>
              <a:t>lại</a:t>
            </a:r>
            <a:r>
              <a:rPr lang="en-US" sz="4000" dirty="0"/>
              <a:t> </a:t>
            </a:r>
            <a:r>
              <a:rPr lang="en-US" sz="4000" dirty="0" err="1"/>
              <a:t>hội</a:t>
            </a:r>
            <a:r>
              <a:rPr lang="en-US" sz="4000" dirty="0"/>
              <a:t> </a:t>
            </a:r>
            <a:r>
              <a:rPr lang="en-US" sz="4000" dirty="0" err="1"/>
              <a:t>đua</a:t>
            </a:r>
            <a:r>
              <a:rPr lang="en-US" sz="4000" dirty="0"/>
              <a:t> </a:t>
            </a:r>
            <a:r>
              <a:rPr lang="en-US" sz="4000" dirty="0" err="1"/>
              <a:t>voi</a:t>
            </a:r>
            <a:r>
              <a:rPr lang="en-US" sz="4000" dirty="0"/>
              <a:t> ở </a:t>
            </a:r>
            <a:r>
              <a:rPr lang="en-US" sz="4000" dirty="0" err="1"/>
              <a:t>Tây</a:t>
            </a:r>
            <a:r>
              <a:rPr lang="en-US" sz="4000" dirty="0"/>
              <a:t> </a:t>
            </a:r>
            <a:r>
              <a:rPr lang="en-US" sz="4000" dirty="0" err="1"/>
              <a:t>Nguyên</a:t>
            </a:r>
            <a:r>
              <a:rPr lang="en-US" sz="4000" dirty="0"/>
              <a:t>, qua </a:t>
            </a:r>
            <a:r>
              <a:rPr lang="en-US" sz="4000" dirty="0" err="1"/>
              <a:t>đó</a:t>
            </a:r>
            <a:r>
              <a:rPr lang="en-US" sz="4000" dirty="0"/>
              <a:t> </a:t>
            </a:r>
            <a:r>
              <a:rPr lang="en-US" sz="4000" dirty="0" err="1"/>
              <a:t>cho</a:t>
            </a:r>
            <a:r>
              <a:rPr lang="en-US" sz="4000" dirty="0"/>
              <a:t> </a:t>
            </a:r>
            <a:r>
              <a:rPr lang="en-US" sz="4000" dirty="0" err="1"/>
              <a:t>thấy</a:t>
            </a:r>
            <a:r>
              <a:rPr lang="en-US" sz="4000" dirty="0"/>
              <a:t> </a:t>
            </a:r>
            <a:r>
              <a:rPr lang="en-US" sz="4000" dirty="0" err="1"/>
              <a:t>nét</a:t>
            </a:r>
            <a:r>
              <a:rPr lang="en-US" sz="4000" dirty="0"/>
              <a:t> </a:t>
            </a:r>
            <a:r>
              <a:rPr lang="en-US" sz="4000" dirty="0" err="1"/>
              <a:t>độc</a:t>
            </a:r>
            <a:r>
              <a:rPr lang="en-US" sz="4000" dirty="0"/>
              <a:t> </a:t>
            </a:r>
            <a:r>
              <a:rPr lang="en-US" sz="4000" dirty="0" err="1"/>
              <a:t>đáo</a:t>
            </a:r>
            <a:r>
              <a:rPr lang="en-US" sz="4000" dirty="0"/>
              <a:t> </a:t>
            </a:r>
            <a:r>
              <a:rPr lang="en-US" sz="4000" dirty="0" err="1"/>
              <a:t>trong</a:t>
            </a:r>
            <a:r>
              <a:rPr lang="en-US" sz="4000" dirty="0"/>
              <a:t> </a:t>
            </a:r>
            <a:r>
              <a:rPr lang="en-US" sz="4000" dirty="0" err="1"/>
              <a:t>sinh</a:t>
            </a:r>
            <a:r>
              <a:rPr lang="en-US" sz="4000" dirty="0"/>
              <a:t> </a:t>
            </a:r>
            <a:r>
              <a:rPr lang="en-US" sz="4000" dirty="0" err="1"/>
              <a:t>hoạt</a:t>
            </a:r>
            <a:r>
              <a:rPr lang="en-US" sz="4000" dirty="0"/>
              <a:t> </a:t>
            </a:r>
            <a:r>
              <a:rPr lang="en-US" sz="4000" dirty="0" err="1"/>
              <a:t>của</a:t>
            </a:r>
            <a:r>
              <a:rPr lang="en-US" sz="4000" dirty="0"/>
              <a:t> </a:t>
            </a:r>
            <a:r>
              <a:rPr lang="en-US" sz="4000" dirty="0" err="1"/>
              <a:t>đồng</a:t>
            </a:r>
            <a:r>
              <a:rPr lang="en-US" sz="4000" dirty="0"/>
              <a:t> </a:t>
            </a:r>
            <a:r>
              <a:rPr lang="en-US" sz="4000" dirty="0" err="1"/>
              <a:t>bào</a:t>
            </a:r>
            <a:r>
              <a:rPr lang="en-US" sz="4000" dirty="0"/>
              <a:t> </a:t>
            </a:r>
            <a:r>
              <a:rPr lang="en-US" sz="4000" dirty="0" err="1"/>
              <a:t>Tây</a:t>
            </a:r>
            <a:r>
              <a:rPr lang="en-US" sz="4000" dirty="0"/>
              <a:t> </a:t>
            </a:r>
            <a:r>
              <a:rPr lang="en-US" sz="4000" dirty="0" err="1"/>
              <a:t>Nguyên</a:t>
            </a:r>
            <a:r>
              <a:rPr lang="en-US" sz="4000" dirty="0"/>
              <a:t>, </a:t>
            </a:r>
            <a:r>
              <a:rPr lang="en-US" sz="4000" dirty="0" err="1"/>
              <a:t>sự</a:t>
            </a:r>
            <a:r>
              <a:rPr lang="en-US" sz="4000" dirty="0"/>
              <a:t> </a:t>
            </a:r>
            <a:r>
              <a:rPr lang="en-US" sz="4000" dirty="0" err="1"/>
              <a:t>thú</a:t>
            </a:r>
            <a:r>
              <a:rPr lang="en-US" sz="4000" dirty="0"/>
              <a:t> </a:t>
            </a:r>
            <a:r>
              <a:rPr lang="en-US" sz="4000" dirty="0" err="1"/>
              <a:t>vị</a:t>
            </a:r>
            <a:r>
              <a:rPr lang="en-US" sz="4000" dirty="0"/>
              <a:t> </a:t>
            </a:r>
            <a:r>
              <a:rPr lang="en-US" sz="4000" dirty="0" err="1"/>
              <a:t>và</a:t>
            </a:r>
            <a:r>
              <a:rPr lang="en-US" sz="4000" dirty="0"/>
              <a:t> </a:t>
            </a:r>
            <a:r>
              <a:rPr lang="en-US" sz="4000" dirty="0" err="1"/>
              <a:t>bổ</a:t>
            </a:r>
            <a:r>
              <a:rPr lang="en-US" sz="4000" dirty="0"/>
              <a:t> </a:t>
            </a:r>
            <a:r>
              <a:rPr lang="en-US" sz="4000" dirty="0" err="1"/>
              <a:t>ích</a:t>
            </a:r>
            <a:r>
              <a:rPr lang="en-US" sz="4000" dirty="0"/>
              <a:t> </a:t>
            </a:r>
            <a:r>
              <a:rPr lang="en-US" sz="4000" dirty="0" err="1"/>
              <a:t>của</a:t>
            </a:r>
            <a:r>
              <a:rPr lang="en-US" sz="4000" dirty="0"/>
              <a:t> </a:t>
            </a:r>
            <a:r>
              <a:rPr lang="en-US" sz="4000" dirty="0" err="1"/>
              <a:t>hội</a:t>
            </a:r>
            <a:r>
              <a:rPr lang="en-US" sz="4000" dirty="0"/>
              <a:t> </a:t>
            </a:r>
            <a:r>
              <a:rPr lang="en-US" sz="4000" dirty="0" err="1"/>
              <a:t>đua</a:t>
            </a:r>
            <a:r>
              <a:rPr lang="en-US" sz="4000" dirty="0"/>
              <a:t> </a:t>
            </a:r>
            <a:r>
              <a:rPr lang="en-US" sz="4000" dirty="0" err="1"/>
              <a:t>voi</a:t>
            </a:r>
            <a:r>
              <a:rPr lang="en-US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869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781" y="147781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i="1" dirty="0"/>
              <a:t>Hội đua voi truyền thống của người </a:t>
            </a:r>
            <a:r>
              <a:rPr lang="en-US" sz="3200" b="1" i="1" dirty="0" smtClean="0"/>
              <a:t>Ê -ĐÊ</a:t>
            </a:r>
            <a:r>
              <a:rPr lang="vi-VN" sz="3200" b="1" i="1" dirty="0" smtClean="0"/>
              <a:t> </a:t>
            </a:r>
            <a:r>
              <a:rPr lang="vi-VN" sz="3200" b="1" i="1" dirty="0"/>
              <a:t>ở Buôn Mê Thuột thường diễn ra vào tháng 3 âm lịch - một trong những tháng đẹp nhất của năm ở Tây Nguyên. </a:t>
            </a:r>
            <a:endParaRPr lang="en-US" sz="3200" dirty="0"/>
          </a:p>
        </p:txBody>
      </p:sp>
      <p:pic>
        <p:nvPicPr>
          <p:cNvPr id="2050" name="Picture 2" descr="Lá» há»i Äua voi á» TÃ¢y NguyÃª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7441"/>
            <a:ext cx="12192000" cy="514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64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75491"/>
            <a:ext cx="12127344" cy="668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43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baogialai.com.vn/dataimages/201812/original/images2727361_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1225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1324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69309" y="4350327"/>
            <a:ext cx="84235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55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an nhan voi man dua voi ky th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5921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khung hÃ¬nh powerpoint Äáº¹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7" y="0"/>
            <a:ext cx="12191999" cy="6742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1891" y="350982"/>
            <a:ext cx="3195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Hoạt</a:t>
            </a:r>
            <a:r>
              <a:rPr lang="en-US" sz="4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0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động</a:t>
            </a:r>
            <a:r>
              <a:rPr lang="en-US" sz="4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4</a:t>
            </a:r>
            <a:r>
              <a:rPr lang="en-US" sz="4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:</a:t>
            </a:r>
            <a:endParaRPr lang="en-US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17454" y="1058868"/>
            <a:ext cx="69272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Luyện</a:t>
            </a:r>
            <a:r>
              <a:rPr lang="en-US" sz="6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đọc</a:t>
            </a:r>
            <a:r>
              <a:rPr lang="en-US" sz="6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lại</a:t>
            </a:r>
            <a:endParaRPr lang="en-US" sz="6600" b="1" dirty="0"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273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9381" y="205847"/>
            <a:ext cx="11942619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800" dirty="0"/>
              <a:t>Đến giờ xuất phát, chiêng trống nổi lên thì cả mười con voi lao đầu chạy. Cái dáng </a:t>
            </a:r>
            <a:r>
              <a:rPr lang="vi-VN" sz="3800" dirty="0">
                <a:solidFill>
                  <a:srgbClr val="FF0000"/>
                </a:solidFill>
              </a:rPr>
              <a:t>lầm lì</a:t>
            </a:r>
            <a:r>
              <a:rPr lang="vi-VN" sz="3800" dirty="0"/>
              <a:t>, </a:t>
            </a:r>
            <a:r>
              <a:rPr lang="vi-VN" sz="3800" dirty="0">
                <a:solidFill>
                  <a:srgbClr val="FF0000"/>
                </a:solidFill>
              </a:rPr>
              <a:t>chậm chạp </a:t>
            </a:r>
            <a:r>
              <a:rPr lang="vi-VN" sz="3800" dirty="0"/>
              <a:t>thường ngày bỗng dưng biến mất. Cả bầy hăng máu phóng như bay. Bụi cuốn mù mịt. Các chàng man-gát phải rất gan dạ và khéo léo điều khiển cho voi về </a:t>
            </a:r>
            <a:r>
              <a:rPr lang="vi-VN" sz="3800" dirty="0">
                <a:solidFill>
                  <a:srgbClr val="FF0000"/>
                </a:solidFill>
              </a:rPr>
              <a:t>trúng đích</a:t>
            </a:r>
            <a:r>
              <a:rPr lang="vi-VN" sz="3800" dirty="0"/>
              <a:t>. Những chú voi chạy đến đích trước tiên đều </a:t>
            </a:r>
            <a:r>
              <a:rPr lang="vi-VN" sz="3800" dirty="0">
                <a:solidFill>
                  <a:srgbClr val="FF0000"/>
                </a:solidFill>
              </a:rPr>
              <a:t>ghìm đà,</a:t>
            </a:r>
            <a:r>
              <a:rPr lang="en-US" sz="3800" dirty="0">
                <a:solidFill>
                  <a:srgbClr val="FF0000"/>
                </a:solidFill>
              </a:rPr>
              <a:t>/</a:t>
            </a:r>
            <a:r>
              <a:rPr lang="vi-VN" sz="3800" dirty="0"/>
              <a:t> </a:t>
            </a:r>
            <a:r>
              <a:rPr lang="vi-VN" sz="3800" dirty="0">
                <a:solidFill>
                  <a:srgbClr val="FF0000"/>
                </a:solidFill>
              </a:rPr>
              <a:t>huơ vòi</a:t>
            </a:r>
            <a:r>
              <a:rPr lang="en-US" sz="3800" dirty="0">
                <a:solidFill>
                  <a:srgbClr val="FF0000"/>
                </a:solidFill>
              </a:rPr>
              <a:t> /</a:t>
            </a:r>
            <a:r>
              <a:rPr lang="vi-VN" sz="3800" dirty="0"/>
              <a:t>chào những khán giả đã </a:t>
            </a:r>
            <a:r>
              <a:rPr lang="vi-VN" sz="3800" dirty="0">
                <a:solidFill>
                  <a:srgbClr val="FF0000"/>
                </a:solidFill>
              </a:rPr>
              <a:t>nhiệt liệt </a:t>
            </a:r>
            <a:r>
              <a:rPr lang="vi-VN" sz="3800" dirty="0"/>
              <a:t>cổ vũ</a:t>
            </a:r>
            <a:r>
              <a:rPr lang="vi-VN" sz="3800" dirty="0" smtClean="0"/>
              <a:t>,</a:t>
            </a:r>
            <a:r>
              <a:rPr lang="en-US" sz="3800" dirty="0" smtClean="0">
                <a:solidFill>
                  <a:srgbClr val="FF0000"/>
                </a:solidFill>
              </a:rPr>
              <a:t>/</a:t>
            </a:r>
            <a:r>
              <a:rPr lang="vi-VN" sz="3800" dirty="0" smtClean="0"/>
              <a:t> </a:t>
            </a:r>
            <a:r>
              <a:rPr lang="vi-VN" sz="3800" dirty="0">
                <a:solidFill>
                  <a:srgbClr val="FF0000"/>
                </a:solidFill>
              </a:rPr>
              <a:t>khen ngợi </a:t>
            </a:r>
            <a:r>
              <a:rPr lang="vi-VN" sz="3800" dirty="0"/>
              <a:t>chúng.</a:t>
            </a:r>
            <a:r>
              <a:rPr lang="en-US" sz="3800" dirty="0">
                <a:solidFill>
                  <a:srgbClr val="FF0000"/>
                </a:solidFill>
              </a:rPr>
              <a:t>//</a:t>
            </a:r>
          </a:p>
        </p:txBody>
      </p:sp>
    </p:spTree>
    <p:extLst>
      <p:ext uri="{BB962C8B-B14F-4D97-AF65-F5344CB8AC3E}">
        <p14:creationId xmlns:p14="http://schemas.microsoft.com/office/powerpoint/2010/main" val="395111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904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89890" y="2721114"/>
            <a:ext cx="827578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đôi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2930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904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371272" y="2105561"/>
            <a:ext cx="82757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dirty="0" err="1" smtClean="0">
                <a:solidFill>
                  <a:srgbClr val="FF0000"/>
                </a:solidFill>
              </a:rPr>
              <a:t>Thi</a:t>
            </a:r>
            <a:r>
              <a:rPr lang="en-US" sz="9600" b="1" dirty="0" smtClean="0">
                <a:solidFill>
                  <a:srgbClr val="FF0000"/>
                </a:solidFill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</a:rPr>
              <a:t>đọc</a:t>
            </a:r>
            <a:r>
              <a:rPr lang="en-US" sz="9600" b="1" dirty="0" smtClean="0">
                <a:solidFill>
                  <a:srgbClr val="FF0000"/>
                </a:solidFill>
              </a:rPr>
              <a:t> </a:t>
            </a:r>
            <a:endParaRPr lang="en-US" sz="9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7900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904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62182" y="2105561"/>
            <a:ext cx="77493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13164" y="2132418"/>
            <a:ext cx="864523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</a:rPr>
              <a:t>Củng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cố</a:t>
            </a:r>
            <a:r>
              <a:rPr lang="en-US" sz="4400" b="1" dirty="0" smtClean="0">
                <a:solidFill>
                  <a:srgbClr val="FF0000"/>
                </a:solidFill>
              </a:rPr>
              <a:t> - </a:t>
            </a:r>
            <a:r>
              <a:rPr lang="en-US" sz="4400" b="1" dirty="0" err="1" smtClean="0">
                <a:solidFill>
                  <a:srgbClr val="FF0000"/>
                </a:solidFill>
              </a:rPr>
              <a:t>dặn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dò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3600" b="1" dirty="0" err="1" smtClean="0">
                <a:solidFill>
                  <a:srgbClr val="00B050"/>
                </a:solidFill>
              </a:rPr>
              <a:t>Về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nhà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luyện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đọc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thêm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và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trả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lời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các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câu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hỏi</a:t>
            </a:r>
            <a:r>
              <a:rPr lang="en-US" sz="3600" b="1" dirty="0" smtClean="0">
                <a:solidFill>
                  <a:srgbClr val="00B050"/>
                </a:solidFill>
              </a:rPr>
              <a:t>.</a:t>
            </a:r>
          </a:p>
          <a:p>
            <a:r>
              <a:rPr lang="en-US" sz="3600" b="1" dirty="0" err="1" smtClean="0">
                <a:solidFill>
                  <a:srgbClr val="00B050"/>
                </a:solidFill>
              </a:rPr>
              <a:t>Chuẩn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bị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bài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mới</a:t>
            </a:r>
            <a:r>
              <a:rPr lang="en-US" sz="3600" b="1" dirty="0" smtClean="0">
                <a:solidFill>
                  <a:srgbClr val="00B050"/>
                </a:solidFill>
              </a:rPr>
              <a:t>: </a:t>
            </a:r>
            <a:r>
              <a:rPr lang="en-US" sz="3600" b="1" dirty="0" err="1" smtClean="0">
                <a:solidFill>
                  <a:srgbClr val="00B050"/>
                </a:solidFill>
              </a:rPr>
              <a:t>Ngày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hội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rừng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xanh</a:t>
            </a:r>
            <a:r>
              <a:rPr lang="en-US" sz="3600" b="1" dirty="0" smtClean="0">
                <a:solidFill>
                  <a:srgbClr val="00B050"/>
                </a:solidFill>
              </a:rPr>
              <a:t>.</a:t>
            </a:r>
            <a:endParaRPr lang="en-US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6280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904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62182" y="2105561"/>
            <a:ext cx="77493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5783" y="2105561"/>
            <a:ext cx="9144000" cy="92333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B050"/>
                </a:solidFill>
              </a:rPr>
              <a:t>Chúc</a:t>
            </a:r>
            <a:r>
              <a:rPr lang="en-US" sz="5400" b="1" dirty="0" smtClean="0">
                <a:solidFill>
                  <a:srgbClr val="00B050"/>
                </a:solidFill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</a:rPr>
              <a:t>cô</a:t>
            </a:r>
            <a:r>
              <a:rPr lang="en-US" sz="5400" b="1" dirty="0" smtClean="0">
                <a:solidFill>
                  <a:srgbClr val="00B050"/>
                </a:solidFill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</a:rPr>
              <a:t>và</a:t>
            </a:r>
            <a:r>
              <a:rPr lang="en-US" sz="5400" b="1" dirty="0" smtClean="0">
                <a:solidFill>
                  <a:srgbClr val="00B050"/>
                </a:solidFill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</a:rPr>
              <a:t>các</a:t>
            </a:r>
            <a:r>
              <a:rPr lang="en-US" sz="5400" b="1" dirty="0" smtClean="0">
                <a:solidFill>
                  <a:srgbClr val="00B050"/>
                </a:solidFill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</a:rPr>
              <a:t>em</a:t>
            </a:r>
            <a:r>
              <a:rPr lang="en-US" sz="5400" b="1" dirty="0" smtClean="0">
                <a:solidFill>
                  <a:srgbClr val="00B050"/>
                </a:solidFill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</a:rPr>
              <a:t>sức</a:t>
            </a:r>
            <a:r>
              <a:rPr lang="en-US" sz="5400" b="1" dirty="0" smtClean="0">
                <a:solidFill>
                  <a:srgbClr val="00B050"/>
                </a:solidFill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</a:rPr>
              <a:t>khỏe</a:t>
            </a:r>
            <a:endParaRPr lang="en-US" sz="5400" b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87420" y="3564600"/>
            <a:ext cx="7287490" cy="1015663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Xin </a:t>
            </a:r>
            <a:r>
              <a:rPr lang="en-US" sz="6000" dirty="0" err="1" smtClean="0">
                <a:solidFill>
                  <a:srgbClr val="FF0000"/>
                </a:solidFill>
              </a:rPr>
              <a:t>chân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thành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cảm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ơn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95003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khung hÃ¬nh ÄÃ¡m mÃ¢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0"/>
            <a:ext cx="11979563" cy="6742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76945" y="3556000"/>
            <a:ext cx="71304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Theo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Ngũ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96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0837"/>
            <a:ext cx="12191999" cy="68256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32873" y="3934691"/>
            <a:ext cx="103816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84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14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21163" y="1674674"/>
            <a:ext cx="4949674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4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5400" b="0" cap="none" spc="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5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sz="5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5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54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5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45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khung hÃ¬nh powerpoint Äáº¹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742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32365" y="988292"/>
            <a:ext cx="7536872" cy="125830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r"/>
            <a:r>
              <a:rPr lang="en-US" sz="60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6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6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1891" y="350982"/>
            <a:ext cx="3195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Hoạt</a:t>
            </a:r>
            <a:r>
              <a:rPr lang="en-US" sz="4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0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động</a:t>
            </a:r>
            <a:r>
              <a:rPr lang="en-US" sz="4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2:</a:t>
            </a:r>
            <a:endParaRPr lang="en-US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98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0904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56146" y="2272145"/>
            <a:ext cx="7093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</a:rPr>
              <a:t>Đọc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nối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tiếp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từng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câu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3374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</TotalTime>
  <Words>652</Words>
  <Application>Microsoft Office PowerPoint</Application>
  <PresentationFormat>Widescreen</PresentationFormat>
  <Paragraphs>51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Trang Lê</cp:lastModifiedBy>
  <cp:revision>47</cp:revision>
  <dcterms:created xsi:type="dcterms:W3CDTF">2019-03-02T17:24:19Z</dcterms:created>
  <dcterms:modified xsi:type="dcterms:W3CDTF">2021-03-07T08:53:06Z</dcterms:modified>
</cp:coreProperties>
</file>