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5"/>
  </p:notesMasterIdLst>
  <p:sldIdLst>
    <p:sldId id="274" r:id="rId4"/>
    <p:sldId id="277" r:id="rId5"/>
    <p:sldId id="275" r:id="rId6"/>
    <p:sldId id="280" r:id="rId7"/>
    <p:sldId id="281" r:id="rId8"/>
    <p:sldId id="282" r:id="rId9"/>
    <p:sldId id="285" r:id="rId10"/>
    <p:sldId id="286" r:id="rId11"/>
    <p:sldId id="287" r:id="rId12"/>
    <p:sldId id="306" r:id="rId13"/>
    <p:sldId id="289" r:id="rId14"/>
    <p:sldId id="290" r:id="rId15"/>
    <p:sldId id="291" r:id="rId16"/>
    <p:sldId id="292" r:id="rId17"/>
    <p:sldId id="296" r:id="rId18"/>
    <p:sldId id="297" r:id="rId19"/>
    <p:sldId id="293" r:id="rId20"/>
    <p:sldId id="295" r:id="rId21"/>
    <p:sldId id="300" r:id="rId22"/>
    <p:sldId id="302" r:id="rId23"/>
    <p:sldId id="30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75" autoAdjust="0"/>
  </p:normalViewPr>
  <p:slideViewPr>
    <p:cSldViewPr>
      <p:cViewPr varScale="1">
        <p:scale>
          <a:sx n="71" d="100"/>
          <a:sy n="71" d="100"/>
        </p:scale>
        <p:origin x="99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265CE-5532-47BE-B5AD-26EB03FFAB3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AA79A-C666-4D12-A8B2-3FD414FD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3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xiếc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AA79A-C666-4D12-A8B2-3FD414FD5B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66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smtClean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AA79A-C666-4D12-A8B2-3FD414FD5B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17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AA79A-C666-4D12-A8B2-3FD414FD5B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2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r>
              <a:rPr lang="en-US" baseline="0" dirty="0" smtClean="0"/>
              <a:t> k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AA79A-C666-4D12-A8B2-3FD414FD5B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8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57B3-474E-4ACF-BE0F-7FF461696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B5E4-750B-4ACB-9D9E-4BD5B622A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6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57B3-474E-4ACF-BE0F-7FF461696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B5E4-750B-4ACB-9D9E-4BD5B622A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7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57B3-474E-4ACF-BE0F-7FF461696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B5E4-750B-4ACB-9D9E-4BD5B622A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39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5B5F-4330-4AB4-BB65-D0CD969C5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C85F-920B-4153-B9E4-D4F07AD37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80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5B5F-4330-4AB4-BB65-D0CD969C5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C85F-920B-4153-B9E4-D4F07AD37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20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5B5F-4330-4AB4-BB65-D0CD969C5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C85F-920B-4153-B9E4-D4F07AD37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3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5B5F-4330-4AB4-BB65-D0CD969C5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C85F-920B-4153-B9E4-D4F07AD37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43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5B5F-4330-4AB4-BB65-D0CD969C5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C85F-920B-4153-B9E4-D4F07AD37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79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5B5F-4330-4AB4-BB65-D0CD969C5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C85F-920B-4153-B9E4-D4F07AD37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53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5B5F-4330-4AB4-BB65-D0CD969C5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C85F-920B-4153-B9E4-D4F07AD37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64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5B5F-4330-4AB4-BB65-D0CD969C5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C85F-920B-4153-B9E4-D4F07AD37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7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57B3-474E-4ACF-BE0F-7FF461696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B5E4-750B-4ACB-9D9E-4BD5B622A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72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5B5F-4330-4AB4-BB65-D0CD969C5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C85F-920B-4153-B9E4-D4F07AD37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79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5B5F-4330-4AB4-BB65-D0CD969C5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C85F-920B-4153-B9E4-D4F07AD37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56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5B5F-4330-4AB4-BB65-D0CD969C5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C85F-920B-4153-B9E4-D4F07AD37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62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D857-5E74-4396-99B5-0FDEA8E3E5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54386"/>
      </p:ext>
    </p:extLst>
  </p:cSld>
  <p:clrMapOvr>
    <a:masterClrMapping/>
  </p:clrMapOvr>
  <p:transition spd="med"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7A55-A96B-46A7-9859-8C4F770115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86140"/>
      </p:ext>
    </p:extLst>
  </p:cSld>
  <p:clrMapOvr>
    <a:masterClrMapping/>
  </p:clrMapOvr>
  <p:transition spd="med"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612CB-41A5-4FEC-995B-7623C8DC34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40522"/>
      </p:ext>
    </p:extLst>
  </p:cSld>
  <p:clrMapOvr>
    <a:masterClrMapping/>
  </p:clrMapOvr>
  <p:transition spd="med"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49BA1-2957-4B83-9CE4-E1F49DA877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41142"/>
      </p:ext>
    </p:extLst>
  </p:cSld>
  <p:clrMapOvr>
    <a:masterClrMapping/>
  </p:clrMapOvr>
  <p:transition spd="med"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B655F-CB22-4DC4-A8B3-2DB33A20AC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59926"/>
      </p:ext>
    </p:extLst>
  </p:cSld>
  <p:clrMapOvr>
    <a:masterClrMapping/>
  </p:clrMapOvr>
  <p:transition spd="med"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6E4E-E886-45BC-92E0-617E32E541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78608"/>
      </p:ext>
    </p:extLst>
  </p:cSld>
  <p:clrMapOvr>
    <a:masterClrMapping/>
  </p:clrMapOvr>
  <p:transition spd="med"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7021-5080-4AB0-B16A-DFEAF70C31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93334"/>
      </p:ext>
    </p:extLst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57B3-474E-4ACF-BE0F-7FF461696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B5E4-750B-4ACB-9D9E-4BD5B622A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56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6513-1015-4A2D-891F-AA70B554E6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90850"/>
      </p:ext>
    </p:extLst>
  </p:cSld>
  <p:clrMapOvr>
    <a:masterClrMapping/>
  </p:clrMapOvr>
  <p:transition spd="med"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FFC45-B651-4846-8A8D-203BC4ACDE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02428"/>
      </p:ext>
    </p:extLst>
  </p:cSld>
  <p:clrMapOvr>
    <a:masterClrMapping/>
  </p:clrMapOvr>
  <p:transition spd="med">
    <p:wheel spokes="8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49F7-9C66-4B5E-A2B2-B0C75B3264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09059"/>
      </p:ext>
    </p:extLst>
  </p:cSld>
  <p:clrMapOvr>
    <a:masterClrMapping/>
  </p:clrMapOvr>
  <p:transition spd="med">
    <p:wheel spokes="8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A0F1C-E280-49A7-BB14-EF79A8F21C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67449"/>
      </p:ext>
    </p:extLst>
  </p:cSld>
  <p:clrMapOvr>
    <a:masterClrMapping/>
  </p:clrMapOvr>
  <p:transition spd="med">
    <p:wheel spokes="8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377624" y="501161"/>
            <a:ext cx="8388752" cy="58556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4948" y="0"/>
            <a:ext cx="2719052" cy="43732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2484757"/>
            <a:ext cx="2719052" cy="437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04543"/>
      </p:ext>
    </p:extLst>
  </p:cSld>
  <p:clrMapOvr>
    <a:masterClrMapping/>
  </p:clrMapOvr>
  <p:transition spd="slow"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57B3-474E-4ACF-BE0F-7FF461696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B5E4-750B-4ACB-9D9E-4BD5B622A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7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57B3-474E-4ACF-BE0F-7FF461696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B5E4-750B-4ACB-9D9E-4BD5B622A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57B3-474E-4ACF-BE0F-7FF461696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B5E4-750B-4ACB-9D9E-4BD5B622A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57B3-474E-4ACF-BE0F-7FF461696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B5E4-750B-4ACB-9D9E-4BD5B622A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57B3-474E-4ACF-BE0F-7FF461696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B5E4-750B-4ACB-9D9E-4BD5B622A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1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57B3-474E-4ACF-BE0F-7FF461696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B5E4-750B-4ACB-9D9E-4BD5B622A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0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157B3-474E-4ACF-BE0F-7FF461696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2B5E4-750B-4ACB-9D9E-4BD5B622A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3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05B5F-4330-4AB4-BB65-D0CD969C5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3C85F-920B-4153-B9E4-D4F07AD37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5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D900CA-B888-4451-89BD-0159CD9B6CB4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ng Nhung\Documents\slide ppt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-347663"/>
            <a:ext cx="9467850" cy="755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843349" y="304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TẬP ĐỌC</a:t>
            </a:r>
            <a:endParaRPr lang="en-US" sz="36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624149" y="1338263"/>
            <a:ext cx="6172200" cy="762000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Chương</a:t>
            </a:r>
            <a:r>
              <a:rPr lang="en-US" sz="3600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trình</a:t>
            </a:r>
            <a:r>
              <a:rPr lang="en-US" sz="3600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xiếc</a:t>
            </a:r>
            <a:r>
              <a:rPr lang="en-US" sz="3600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đặc</a:t>
            </a:r>
            <a:r>
              <a:rPr lang="en-US" sz="3600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sắc</a:t>
            </a:r>
            <a:endParaRPr lang="en-US" sz="36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920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 flipH="1">
            <a:off x="152400" y="914400"/>
            <a:ext cx="7315200" cy="2819400"/>
          </a:xfrm>
          <a:prstGeom prst="cloudCallout">
            <a:avLst>
              <a:gd name="adj1" fmla="val -54072"/>
              <a:gd name="adj2" fmla="val -319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Quảng cáo đưa ra những thông tin quan trọng như thế nào?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09600" y="4267200"/>
            <a:ext cx="7924800" cy="1371600"/>
          </a:xfrm>
          <a:prstGeom prst="wedgeRoundRectCallout">
            <a:avLst>
              <a:gd name="adj1" fmla="val 62509"/>
              <a:gd name="adj2" fmla="val 11238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báo những tin cần thiết, được người xem quan tâm như: Tiết mục mới, điều kiện của rạp xiếc, mức giảm giá vé, thời gian biểu diễn, cách liên hệ mua vé.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 flipH="1">
            <a:off x="152400" y="914400"/>
            <a:ext cx="7315200" cy="2819400"/>
          </a:xfrm>
          <a:prstGeom prst="cloudCallout">
            <a:avLst>
              <a:gd name="adj1" fmla="val -54072"/>
              <a:gd name="adj2" fmla="val -319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09600" y="4267200"/>
            <a:ext cx="6324600" cy="1371600"/>
          </a:xfrm>
          <a:prstGeom prst="wedgeRoundRectCallout">
            <a:avLst>
              <a:gd name="adj1" fmla="val 62509"/>
              <a:gd name="adj2" fmla="val 11238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9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 flipH="1">
            <a:off x="0" y="-30480"/>
            <a:ext cx="8001000" cy="2819400"/>
          </a:xfrm>
          <a:prstGeom prst="cloudCallout">
            <a:avLst>
              <a:gd name="adj1" fmla="val -56246"/>
              <a:gd name="adj2" fmla="val -1918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Những từ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in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quảng cáo có ý nghĩa như thế nào?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99655" y="3657600"/>
            <a:ext cx="6324600" cy="2286000"/>
          </a:xfrm>
          <a:prstGeom prst="wedgeRoundRectCallout">
            <a:avLst>
              <a:gd name="adj1" fmla="val 61633"/>
              <a:gd name="adj2" fmla="val 13931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2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 flipH="1">
            <a:off x="471055" y="685800"/>
            <a:ext cx="7010400" cy="2819400"/>
          </a:xfrm>
          <a:prstGeom prst="cloudCallout">
            <a:avLst>
              <a:gd name="adj1" fmla="val -54863"/>
              <a:gd name="adj2" fmla="val 2110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phần thông tin quan trọng, quảng cáo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813955" y="3962400"/>
            <a:ext cx="6324600" cy="1828800"/>
          </a:xfrm>
          <a:prstGeom prst="wedgeRoundRectCallout">
            <a:avLst>
              <a:gd name="adj1" fmla="val 62509"/>
              <a:gd name="adj2" fmla="val 11238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2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 flipH="1">
            <a:off x="360219" y="0"/>
            <a:ext cx="7010400" cy="2819400"/>
          </a:xfrm>
          <a:prstGeom prst="cloudCallout">
            <a:avLst>
              <a:gd name="adj1" fmla="val -55258"/>
              <a:gd name="adj2" fmla="val -2115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4:Em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718359" y="2590800"/>
            <a:ext cx="6324600" cy="2431474"/>
          </a:xfrm>
          <a:prstGeom prst="wedgeRoundRectCallout">
            <a:avLst>
              <a:gd name="adj1" fmla="val 64042"/>
              <a:gd name="adj2" fmla="val -6856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vi...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7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ảng cáo Outdoor - Goldmoon m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3" y="381000"/>
            <a:ext cx="4084037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àm biển quảng cáo cho các toà nhà - trung tâm | Quảng cáo An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29" y="415637"/>
            <a:ext cx="4043071" cy="270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Ưu điểm của quảng cáo báo chí: Tại sao báo chí vẫn là v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28" y="3435894"/>
            <a:ext cx="4043071" cy="288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ác Giá Trị Mang Lại Cho Quảng Cáo Ngoài Trời Hiệu Quả Cho Doanh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2" y="3435894"/>
            <a:ext cx="4106779" cy="288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55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ái diễn tình trạng dán tờ rơi quảng cáo sai quy định | Văn minh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873"/>
            <a:ext cx="4276436" cy="320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ừ 5/5, phát tờ rơi, dán quảng cáo sẽ bị phạt - Báo Lào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1" y="276225"/>
            <a:ext cx="42672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iải pháp nào hạn chế dán quảng cáo, rao vặt đường phố Đà Nẵng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334149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ạn tờ rơi quảng cáo trên đường phố Hà Nội | Báo dân si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17" y="3657599"/>
            <a:ext cx="4205174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hững thời điểm không nên giao dịch forex - Blog ngoại hố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678" y="2324241"/>
            <a:ext cx="1961327" cy="236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57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371600"/>
            <a:ext cx="701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8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8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8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8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190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2057400"/>
            <a:ext cx="70070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dỏm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3" name="Picture 3" descr="X-4_92e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Content Placeholder 4" descr="hSAojCDP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0"/>
            <a:ext cx="4419600" cy="3505200"/>
          </a:xfrm>
        </p:spPr>
      </p:pic>
      <p:pic>
        <p:nvPicPr>
          <p:cNvPr id="15365" name="Picture 6" descr="11-28-6-phongcan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3276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1387511114_dsc_0201139643551780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667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body-Xiec-5582-140902669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320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1562100" y="2590800"/>
            <a:ext cx="5410200" cy="1447800"/>
          </a:xfrm>
          <a:prstGeom prst="wedgeRoundRectCallout">
            <a:avLst>
              <a:gd name="adj1" fmla="val 2278"/>
              <a:gd name="adj2" fmla="val 6100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37936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Joiner170212204508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804" y="0"/>
            <a:ext cx="9095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8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524000"/>
            <a:ext cx="8686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42)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2,3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SGK(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43).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47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47,48),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96082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WordArt 14"/>
          <p:cNvSpPr>
            <a:spLocks noChangeArrowheads="1" noChangeShapeType="1" noTextEdit="1"/>
          </p:cNvSpPr>
          <p:nvPr/>
        </p:nvSpPr>
        <p:spPr bwMode="auto">
          <a:xfrm>
            <a:off x="1173249" y="247996"/>
            <a:ext cx="6758940" cy="315849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600" b="1" kern="1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TẠM BIỆT </a:t>
            </a:r>
            <a:r>
              <a:rPr lang="vi-VN" sz="3600" b="1" kern="1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 </a:t>
            </a:r>
            <a:r>
              <a:rPr lang="en-SG" altLang="vi-VN" sz="3600" b="1" kern="1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CON</a:t>
            </a:r>
            <a:r>
              <a:rPr lang="vi-VN" sz="36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!</a:t>
            </a:r>
          </a:p>
        </p:txBody>
      </p:sp>
      <p:sp>
        <p:nvSpPr>
          <p:cNvPr id="4" name="Down Ribbon 3"/>
          <p:cNvSpPr/>
          <p:nvPr/>
        </p:nvSpPr>
        <p:spPr>
          <a:xfrm>
            <a:off x="720436" y="3542608"/>
            <a:ext cx="8001000" cy="2248592"/>
          </a:xfrm>
          <a:prstGeom prst="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CHÚC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CÁC CON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CHĂM NGOAN, HỌC GIỎI!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586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ập đọc: Chương trình xiếc đặc sắ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" t="4952" r="-394" b="5783"/>
          <a:stretch/>
        </p:blipFill>
        <p:spPr bwMode="auto">
          <a:xfrm>
            <a:off x="1295400" y="13854"/>
            <a:ext cx="7467600" cy="684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à Nộ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9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34"/>
            <a:ext cx="91730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1919526" y="457200"/>
            <a:ext cx="5334000" cy="685800"/>
          </a:xfrm>
          <a:prstGeom prst="flowChartAlternateProcess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Luyện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endParaRPr lang="en-US" sz="3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32963" y="1627007"/>
            <a:ext cx="83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altLang="en-US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9749" y="3193024"/>
            <a:ext cx="151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26715" y="2496860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6715" y="3889188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6715" y="4647656"/>
            <a:ext cx="149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0012" y="5280059"/>
            <a:ext cx="119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9260" y="249686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50%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4020" y="322872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1</a:t>
            </a:r>
            <a:r>
              <a:rPr lang="en-US" sz="3200" b="1" smtClean="0">
                <a:solidFill>
                  <a:srgbClr val="FF0000"/>
                </a:solidFill>
              </a:rPr>
              <a:t>0%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9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2" grpId="0"/>
      <p:bldP spid="13" grpId="0"/>
      <p:bldP spid="14" grpId="0"/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914400"/>
            <a:ext cx="59020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Tập đọc: Chương trình xiếc đặc sắ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12122" r="7508" b="31924"/>
          <a:stretch/>
        </p:blipFill>
        <p:spPr bwMode="auto">
          <a:xfrm>
            <a:off x="2743200" y="-27709"/>
            <a:ext cx="5715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ft Brace 8"/>
          <p:cNvSpPr/>
          <p:nvPr/>
        </p:nvSpPr>
        <p:spPr>
          <a:xfrm>
            <a:off x="2590800" y="0"/>
            <a:ext cx="304800" cy="25146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3352800" y="2708564"/>
            <a:ext cx="304800" cy="94903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3380509" y="3810000"/>
            <a:ext cx="304800" cy="10668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3408218" y="5029200"/>
            <a:ext cx="304800" cy="14097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50265" y="934134"/>
            <a:ext cx="41549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5837" y="2859915"/>
            <a:ext cx="41549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8702" y="4020234"/>
            <a:ext cx="41549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08702" y="5486400"/>
            <a:ext cx="41549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562600" y="1981200"/>
            <a:ext cx="4572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953000" y="3733800"/>
            <a:ext cx="4572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892040" y="4991100"/>
            <a:ext cx="4572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376997" y="6248400"/>
            <a:ext cx="576003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79801" y="5438432"/>
            <a:ext cx="0" cy="2956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0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1238961"/>
            <a:ext cx="61306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8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8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8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8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 flipH="1">
            <a:off x="457200" y="304800"/>
            <a:ext cx="7010400" cy="2819400"/>
          </a:xfrm>
          <a:prstGeom prst="cloudCallout">
            <a:avLst>
              <a:gd name="adj1" fmla="val -56049"/>
              <a:gd name="adj2" fmla="val -2410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Rạp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800100" y="3657600"/>
            <a:ext cx="6324600" cy="1371600"/>
          </a:xfrm>
          <a:prstGeom prst="wedgeRoundRectCallout">
            <a:avLst>
              <a:gd name="adj1" fmla="val 60976"/>
              <a:gd name="adj2" fmla="val 4760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9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 flipH="1">
            <a:off x="457200" y="1905000"/>
            <a:ext cx="7010400" cy="2819400"/>
          </a:xfrm>
          <a:prstGeom prst="cloudCallout">
            <a:avLst>
              <a:gd name="adj1" fmla="val -54270"/>
              <a:gd name="adj2" fmla="val -6292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2:Em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5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448</Words>
  <Application>Microsoft Office PowerPoint</Application>
  <PresentationFormat>On-screen Show (4:3)</PresentationFormat>
  <Paragraphs>52</Paragraphs>
  <Slides>21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宋体</vt:lpstr>
      <vt:lpstr>Arial</vt:lpstr>
      <vt:lpstr>Calibri</vt:lpstr>
      <vt:lpstr>Times New Roman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</dc:title>
  <dc:creator>Hong Nhung</dc:creator>
  <cp:lastModifiedBy>Trang Lê</cp:lastModifiedBy>
  <cp:revision>155</cp:revision>
  <dcterms:created xsi:type="dcterms:W3CDTF">2020-04-08T18:26:21Z</dcterms:created>
  <dcterms:modified xsi:type="dcterms:W3CDTF">2021-03-07T08:45:16Z</dcterms:modified>
</cp:coreProperties>
</file>