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36"/>
  </p:notesMasterIdLst>
  <p:handoutMasterIdLst>
    <p:handoutMasterId r:id="rId37"/>
  </p:handoutMasterIdLst>
  <p:sldIdLst>
    <p:sldId id="436" r:id="rId3"/>
    <p:sldId id="273" r:id="rId4"/>
    <p:sldId id="411" r:id="rId5"/>
    <p:sldId id="441" r:id="rId6"/>
    <p:sldId id="421" r:id="rId7"/>
    <p:sldId id="439" r:id="rId8"/>
    <p:sldId id="438" r:id="rId9"/>
    <p:sldId id="437" r:id="rId10"/>
    <p:sldId id="311" r:id="rId11"/>
    <p:sldId id="413" r:id="rId12"/>
    <p:sldId id="440" r:id="rId13"/>
    <p:sldId id="415" r:id="rId14"/>
    <p:sldId id="416" r:id="rId15"/>
    <p:sldId id="417" r:id="rId16"/>
    <p:sldId id="418" r:id="rId17"/>
    <p:sldId id="419" r:id="rId18"/>
    <p:sldId id="420" r:id="rId19"/>
    <p:sldId id="404" r:id="rId20"/>
    <p:sldId id="422" r:id="rId21"/>
    <p:sldId id="423" r:id="rId22"/>
    <p:sldId id="424" r:id="rId23"/>
    <p:sldId id="425" r:id="rId24"/>
    <p:sldId id="426" r:id="rId25"/>
    <p:sldId id="427" r:id="rId26"/>
    <p:sldId id="428" r:id="rId27"/>
    <p:sldId id="429" r:id="rId28"/>
    <p:sldId id="431" r:id="rId29"/>
    <p:sldId id="430" r:id="rId30"/>
    <p:sldId id="432" r:id="rId31"/>
    <p:sldId id="433" r:id="rId32"/>
    <p:sldId id="435" r:id="rId33"/>
    <p:sldId id="434" r:id="rId34"/>
    <p:sldId id="288" r:id="rId35"/>
  </p:sldIdLst>
  <p:sldSz cx="9144000" cy="5143500" type="screen16x9"/>
  <p:notesSz cx="7010400" cy="9296400"/>
  <p:custDataLst>
    <p:tags r:id="rId38"/>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CC3300"/>
    <a:srgbClr val="008000"/>
    <a:srgbClr val="66FF33"/>
    <a:srgbClr val="CC66FF"/>
    <a:srgbClr val="FF00FF"/>
    <a:srgbClr val="00FFFF"/>
    <a:srgbClr val="00FF00"/>
    <a:srgbClr val="33CC33"/>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2" d="100"/>
          <a:sy n="102" d="100"/>
        </p:scale>
        <p:origin x="91" y="235"/>
      </p:cViewPr>
      <p:guideLst>
        <p:guide orient="horz" pos="1620"/>
        <p:guide pos="2880"/>
      </p:guideLst>
    </p:cSldViewPr>
  </p:slideViewPr>
  <p:notesTextViewPr>
    <p:cViewPr>
      <p:scale>
        <a:sx n="1" d="1"/>
        <a:sy n="1" d="1"/>
      </p:scale>
      <p:origin x="0" y="0"/>
    </p:cViewPr>
  </p:notesTextViewPr>
  <p:sorterViewPr>
    <p:cViewPr>
      <p:scale>
        <a:sx n="100" d="100"/>
        <a:sy n="100" d="100"/>
      </p:scale>
      <p:origin x="0" y="186"/>
    </p:cViewPr>
  </p:sorterViewPr>
  <p:notesViewPr>
    <p:cSldViewPr snapToGrid="0">
      <p:cViewPr>
        <p:scale>
          <a:sx n="70" d="100"/>
          <a:sy n="70" d="100"/>
        </p:scale>
        <p:origin x="-2424" y="42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zh-CN" altLang="en-US"/>
          </a:p>
        </p:txBody>
      </p:sp>
      <p:sp>
        <p:nvSpPr>
          <p:cNvPr id="3" name="日期占位符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0F9B84EA-7D68-4D60-9CB1-D50884785D1C}" type="datetimeFigureOut">
              <a:rPr lang="zh-CN" altLang="en-US" smtClean="0"/>
              <a:pPr/>
              <a:t>2020/9/6</a:t>
            </a:fld>
            <a:endParaRPr lang="zh-CN" altLang="en-US"/>
          </a:p>
        </p:txBody>
      </p:sp>
      <p:sp>
        <p:nvSpPr>
          <p:cNvPr id="4" name="页脚占位符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8D4E0FC9-F1F8-4FAE-9988-3BA365CFD46F}" type="slidenum">
              <a:rPr lang="zh-CN" altLang="en-US" smtClean="0"/>
              <a:pPr/>
              <a:t>‹#›</a:t>
            </a:fld>
            <a:endParaRPr lang="zh-CN" altLang="en-US"/>
          </a:p>
        </p:txBody>
      </p:sp>
    </p:spTree>
    <p:extLst>
      <p:ext uri="{BB962C8B-B14F-4D97-AF65-F5344CB8AC3E}">
        <p14:creationId xmlns:p14="http://schemas.microsoft.com/office/powerpoint/2010/main" val="17057332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zh-CN" altLang="en-US"/>
          </a:p>
        </p:txBody>
      </p:sp>
      <p:sp>
        <p:nvSpPr>
          <p:cNvPr id="3" name="日期占位符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8D5648A-8057-441C-8486-1AFC06DCE09F}" type="datetimeFigureOut">
              <a:rPr lang="zh-CN" altLang="en-US" smtClean="0"/>
              <a:pPr/>
              <a:t>2020/9/6</a:t>
            </a:fld>
            <a:endParaRPr lang="zh-CN" altLang="en-US"/>
          </a:p>
        </p:txBody>
      </p:sp>
      <p:sp>
        <p:nvSpPr>
          <p:cNvPr id="4" name="幻灯片图像占位符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zh-CN" altLang="en-US"/>
          </a:p>
        </p:txBody>
      </p:sp>
      <p:sp>
        <p:nvSpPr>
          <p:cNvPr id="5" name="备注占位符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36F6CAB-9A0A-4926-864A-6FF66F165620}" type="slidenum">
              <a:rPr lang="zh-CN" altLang="en-US" smtClean="0"/>
              <a:pPr/>
              <a:t>‹#›</a:t>
            </a:fld>
            <a:endParaRPr lang="zh-CN" altLang="en-US"/>
          </a:p>
        </p:txBody>
      </p:sp>
    </p:spTree>
    <p:extLst>
      <p:ext uri="{BB962C8B-B14F-4D97-AF65-F5344CB8AC3E}">
        <p14:creationId xmlns:p14="http://schemas.microsoft.com/office/powerpoint/2010/main" val="2104124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6F6CAB-9A0A-4926-864A-6FF66F165620}" type="slidenum">
              <a:rPr lang="zh-CN" altLang="en-US" smtClean="0"/>
              <a:pPr/>
              <a:t>2</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6F6CAB-9A0A-4926-864A-6FF66F165620}" type="slidenum">
              <a:rPr lang="zh-CN" altLang="en-US" smtClean="0"/>
              <a:pPr/>
              <a:t>18</a:t>
            </a:fld>
            <a:endParaRPr lang="zh-CN" altLang="en-US"/>
          </a:p>
        </p:txBody>
      </p:sp>
    </p:spTree>
    <p:extLst>
      <p:ext uri="{BB962C8B-B14F-4D97-AF65-F5344CB8AC3E}">
        <p14:creationId xmlns:p14="http://schemas.microsoft.com/office/powerpoint/2010/main" val="20143009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6F6CAB-9A0A-4926-864A-6FF66F165620}" type="slidenum">
              <a:rPr lang="zh-CN" altLang="en-US" smtClean="0"/>
              <a:pPr/>
              <a:t>19</a:t>
            </a:fld>
            <a:endParaRPr lang="zh-CN" altLang="en-US"/>
          </a:p>
        </p:txBody>
      </p:sp>
    </p:spTree>
    <p:extLst>
      <p:ext uri="{BB962C8B-B14F-4D97-AF65-F5344CB8AC3E}">
        <p14:creationId xmlns:p14="http://schemas.microsoft.com/office/powerpoint/2010/main" val="8421899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6F6CAB-9A0A-4926-864A-6FF66F165620}" type="slidenum">
              <a:rPr lang="zh-CN" altLang="en-US" smtClean="0"/>
              <a:pPr/>
              <a:t>20</a:t>
            </a:fld>
            <a:endParaRPr lang="zh-CN" altLang="en-US"/>
          </a:p>
        </p:txBody>
      </p:sp>
    </p:spTree>
    <p:extLst>
      <p:ext uri="{BB962C8B-B14F-4D97-AF65-F5344CB8AC3E}">
        <p14:creationId xmlns:p14="http://schemas.microsoft.com/office/powerpoint/2010/main" val="10602152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6F6CAB-9A0A-4926-864A-6FF66F165620}" type="slidenum">
              <a:rPr lang="zh-CN" altLang="en-US" smtClean="0"/>
              <a:pPr/>
              <a:t>21</a:t>
            </a:fld>
            <a:endParaRPr lang="zh-CN" altLang="en-US"/>
          </a:p>
        </p:txBody>
      </p:sp>
    </p:spTree>
    <p:extLst>
      <p:ext uri="{BB962C8B-B14F-4D97-AF65-F5344CB8AC3E}">
        <p14:creationId xmlns:p14="http://schemas.microsoft.com/office/powerpoint/2010/main" val="37572632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6F6CAB-9A0A-4926-864A-6FF66F165620}" type="slidenum">
              <a:rPr lang="zh-CN" altLang="en-US" smtClean="0"/>
              <a:pPr/>
              <a:t>22</a:t>
            </a:fld>
            <a:endParaRPr lang="zh-CN" altLang="en-US"/>
          </a:p>
        </p:txBody>
      </p:sp>
    </p:spTree>
    <p:extLst>
      <p:ext uri="{BB962C8B-B14F-4D97-AF65-F5344CB8AC3E}">
        <p14:creationId xmlns:p14="http://schemas.microsoft.com/office/powerpoint/2010/main" val="26276971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6F6CAB-9A0A-4926-864A-6FF66F165620}" type="slidenum">
              <a:rPr lang="zh-CN" altLang="en-US" smtClean="0"/>
              <a:pPr/>
              <a:t>23</a:t>
            </a:fld>
            <a:endParaRPr lang="zh-CN" altLang="en-US"/>
          </a:p>
        </p:txBody>
      </p:sp>
    </p:spTree>
    <p:extLst>
      <p:ext uri="{BB962C8B-B14F-4D97-AF65-F5344CB8AC3E}">
        <p14:creationId xmlns:p14="http://schemas.microsoft.com/office/powerpoint/2010/main" val="9251215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6F6CAB-9A0A-4926-864A-6FF66F165620}" type="slidenum">
              <a:rPr lang="zh-CN" altLang="en-US" smtClean="0"/>
              <a:pPr/>
              <a:t>24</a:t>
            </a:fld>
            <a:endParaRPr lang="zh-CN" altLang="en-US"/>
          </a:p>
        </p:txBody>
      </p:sp>
    </p:spTree>
    <p:extLst>
      <p:ext uri="{BB962C8B-B14F-4D97-AF65-F5344CB8AC3E}">
        <p14:creationId xmlns:p14="http://schemas.microsoft.com/office/powerpoint/2010/main" val="4319662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6F6CAB-9A0A-4926-864A-6FF66F165620}" type="slidenum">
              <a:rPr lang="zh-CN" altLang="en-US" smtClean="0"/>
              <a:pPr/>
              <a:t>25</a:t>
            </a:fld>
            <a:endParaRPr lang="zh-CN" altLang="en-US"/>
          </a:p>
        </p:txBody>
      </p:sp>
    </p:spTree>
    <p:extLst>
      <p:ext uri="{BB962C8B-B14F-4D97-AF65-F5344CB8AC3E}">
        <p14:creationId xmlns:p14="http://schemas.microsoft.com/office/powerpoint/2010/main" val="34602984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6F6CAB-9A0A-4926-864A-6FF66F165620}" type="slidenum">
              <a:rPr lang="zh-CN" altLang="en-US" smtClean="0"/>
              <a:pPr/>
              <a:t>26</a:t>
            </a:fld>
            <a:endParaRPr lang="zh-CN" altLang="en-US"/>
          </a:p>
        </p:txBody>
      </p:sp>
    </p:spTree>
    <p:extLst>
      <p:ext uri="{BB962C8B-B14F-4D97-AF65-F5344CB8AC3E}">
        <p14:creationId xmlns:p14="http://schemas.microsoft.com/office/powerpoint/2010/main" val="39541785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6F6CAB-9A0A-4926-864A-6FF66F165620}" type="slidenum">
              <a:rPr lang="zh-CN" altLang="en-US" smtClean="0"/>
              <a:pPr/>
              <a:t>27</a:t>
            </a:fld>
            <a:endParaRPr lang="zh-CN" altLang="en-US"/>
          </a:p>
        </p:txBody>
      </p:sp>
    </p:spTree>
    <p:extLst>
      <p:ext uri="{BB962C8B-B14F-4D97-AF65-F5344CB8AC3E}">
        <p14:creationId xmlns:p14="http://schemas.microsoft.com/office/powerpoint/2010/main" val="2942798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6F6CAB-9A0A-4926-864A-6FF66F165620}" type="slidenum">
              <a:rPr lang="zh-CN" altLang="en-US" smtClean="0"/>
              <a:pPr/>
              <a:t>5</a:t>
            </a:fld>
            <a:endParaRPr lang="zh-CN" altLang="en-US"/>
          </a:p>
        </p:txBody>
      </p:sp>
    </p:spTree>
    <p:extLst>
      <p:ext uri="{BB962C8B-B14F-4D97-AF65-F5344CB8AC3E}">
        <p14:creationId xmlns:p14="http://schemas.microsoft.com/office/powerpoint/2010/main" val="20570253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6F6CAB-9A0A-4926-864A-6FF66F165620}" type="slidenum">
              <a:rPr lang="zh-CN" altLang="en-US" smtClean="0"/>
              <a:pPr/>
              <a:t>33</a:t>
            </a:fld>
            <a:endParaRPr lang="zh-CN" altLang="en-US"/>
          </a:p>
        </p:txBody>
      </p:sp>
    </p:spTree>
    <p:extLst>
      <p:ext uri="{BB962C8B-B14F-4D97-AF65-F5344CB8AC3E}">
        <p14:creationId xmlns:p14="http://schemas.microsoft.com/office/powerpoint/2010/main" val="26463145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36F6CAB-9A0A-4926-864A-6FF66F16562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202364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6F6CAB-9A0A-4926-864A-6FF66F165620}" type="slidenum">
              <a:rPr lang="zh-CN" altLang="en-US" smtClean="0"/>
              <a:pPr/>
              <a:t>8</a:t>
            </a:fld>
            <a:endParaRPr lang="zh-CN" altLang="en-US"/>
          </a:p>
        </p:txBody>
      </p:sp>
    </p:spTree>
    <p:extLst>
      <p:ext uri="{BB962C8B-B14F-4D97-AF65-F5344CB8AC3E}">
        <p14:creationId xmlns:p14="http://schemas.microsoft.com/office/powerpoint/2010/main" val="1775519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6F6CAB-9A0A-4926-864A-6FF66F165620}" type="slidenum">
              <a:rPr lang="zh-CN" altLang="en-US" smtClean="0"/>
              <a:pPr/>
              <a:t>9</a:t>
            </a:fld>
            <a:endParaRPr lang="zh-CN" altLang="en-US"/>
          </a:p>
        </p:txBody>
      </p:sp>
    </p:spTree>
    <p:extLst>
      <p:ext uri="{BB962C8B-B14F-4D97-AF65-F5344CB8AC3E}">
        <p14:creationId xmlns:p14="http://schemas.microsoft.com/office/powerpoint/2010/main" val="18520270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6F6CAB-9A0A-4926-864A-6FF66F165620}" type="slidenum">
              <a:rPr lang="zh-CN" altLang="en-US" smtClean="0"/>
              <a:pPr/>
              <a:t>10</a:t>
            </a:fld>
            <a:endParaRPr lang="zh-CN" altLang="en-US"/>
          </a:p>
        </p:txBody>
      </p:sp>
    </p:spTree>
    <p:extLst>
      <p:ext uri="{BB962C8B-B14F-4D97-AF65-F5344CB8AC3E}">
        <p14:creationId xmlns:p14="http://schemas.microsoft.com/office/powerpoint/2010/main" val="34300181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6F6CAB-9A0A-4926-864A-6FF66F165620}" type="slidenum">
              <a:rPr lang="zh-CN" altLang="en-US" smtClean="0"/>
              <a:pPr/>
              <a:t>15</a:t>
            </a:fld>
            <a:endParaRPr lang="zh-CN" altLang="en-US"/>
          </a:p>
        </p:txBody>
      </p:sp>
    </p:spTree>
    <p:extLst>
      <p:ext uri="{BB962C8B-B14F-4D97-AF65-F5344CB8AC3E}">
        <p14:creationId xmlns:p14="http://schemas.microsoft.com/office/powerpoint/2010/main" val="950778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6F6CAB-9A0A-4926-864A-6FF66F165620}" type="slidenum">
              <a:rPr lang="zh-CN" altLang="en-US" smtClean="0"/>
              <a:pPr/>
              <a:t>16</a:t>
            </a:fld>
            <a:endParaRPr lang="zh-CN" altLang="en-US"/>
          </a:p>
        </p:txBody>
      </p:sp>
    </p:spTree>
    <p:extLst>
      <p:ext uri="{BB962C8B-B14F-4D97-AF65-F5344CB8AC3E}">
        <p14:creationId xmlns:p14="http://schemas.microsoft.com/office/powerpoint/2010/main" val="40180109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6F6CAB-9A0A-4926-864A-6FF66F165620}" type="slidenum">
              <a:rPr lang="zh-CN" altLang="en-US" smtClean="0"/>
              <a:pPr/>
              <a:t>17</a:t>
            </a:fld>
            <a:endParaRPr lang="zh-CN" altLang="en-US"/>
          </a:p>
        </p:txBody>
      </p:sp>
    </p:spTree>
    <p:extLst>
      <p:ext uri="{BB962C8B-B14F-4D97-AF65-F5344CB8AC3E}">
        <p14:creationId xmlns:p14="http://schemas.microsoft.com/office/powerpoint/2010/main" val="14839577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0516EE7D-276B-4CA8-9C22-89EEC56C6BE5}" type="datetimeFigureOut">
              <a:rPr lang="zh-CN" altLang="en-US" smtClean="0"/>
              <a:pPr/>
              <a:t>2020/9/6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0516EE7D-276B-4CA8-9C22-89EEC56C6BE5}" type="datetimeFigureOut">
              <a:rPr lang="zh-CN" altLang="en-US" smtClean="0"/>
              <a:pPr/>
              <a:t>2020/9/6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0516EE7D-276B-4CA8-9C22-89EEC56C6BE5}" type="datetimeFigureOut">
              <a:rPr lang="zh-CN" altLang="en-US" smtClean="0"/>
              <a:pPr/>
              <a:t>2020/9/6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pPr/>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102644"/>
            <a:ext cx="1588" cy="2276475"/>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112642" name="Rectangle 2"/>
          <p:cNvSpPr>
            <a:spLocks noGrp="1" noChangeArrowheads="1"/>
          </p:cNvSpPr>
          <p:nvPr>
            <p:ph type="ctrTitle" sz="quarter"/>
          </p:nvPr>
        </p:nvSpPr>
        <p:spPr>
          <a:xfrm>
            <a:off x="685800" y="1497807"/>
            <a:ext cx="7772400" cy="1073944"/>
          </a:xfrm>
        </p:spPr>
        <p:txBody>
          <a:bodyPr anchor="b" anchorCtr="1"/>
          <a:lstStyle>
            <a:lvl1pPr algn="ctr">
              <a:defRPr/>
            </a:lvl1pPr>
          </a:lstStyle>
          <a:p>
            <a:r>
              <a:rPr lang="en-US"/>
              <a:t>Click to edit Master title style</a:t>
            </a:r>
          </a:p>
        </p:txBody>
      </p:sp>
      <p:sp>
        <p:nvSpPr>
          <p:cNvPr id="112643" name="Rectangle 3"/>
          <p:cNvSpPr>
            <a:spLocks noGrp="1" noChangeArrowheads="1"/>
          </p:cNvSpPr>
          <p:nvPr>
            <p:ph type="subTitle" sz="quarter" idx="1"/>
          </p:nvPr>
        </p:nvSpPr>
        <p:spPr>
          <a:xfrm>
            <a:off x="1371600" y="2914650"/>
            <a:ext cx="6400800" cy="131445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eaLnBrk="0" hangingPunc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6"/>
          <p:cNvSpPr>
            <a:spLocks noGrp="1" noChangeArrowheads="1"/>
          </p:cNvSpPr>
          <p:nvPr>
            <p:ph type="sldNum" sz="quarter" idx="11"/>
          </p:nvPr>
        </p:nvSpPr>
        <p:spPr/>
        <p:txBody>
          <a:bodyPr/>
          <a:lstStyle>
            <a:lvl1pPr eaLnBrk="0" hangingPunc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BE2DFE0E-BAB4-42E3-8C29-D337CAA08301}"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7" name="Rectangle 7"/>
          <p:cNvSpPr>
            <a:spLocks noGrp="1" noChangeArrowheads="1"/>
          </p:cNvSpPr>
          <p:nvPr>
            <p:ph type="dt" sz="quarter" idx="12"/>
          </p:nvPr>
        </p:nvSpPr>
        <p:spPr/>
        <p:txBody>
          <a:bodyPr/>
          <a:lstStyle>
            <a:lvl1pPr eaLnBrk="0" hangingPunc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36530049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5" name="Rectangle 5"/>
          <p:cNvSpPr>
            <a:spLocks noGrp="1" noChangeArrowheads="1"/>
          </p:cNvSpPr>
          <p:nvPr>
            <p:ph type="ftr" sz="quarter" idx="11"/>
          </p:nvPr>
        </p:nvSpPr>
        <p:spPr/>
        <p:txBody>
          <a:bodyPr/>
          <a:lstStyle>
            <a:lvl1pPr eaLnBrk="0" hangingPunc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6"/>
          <p:cNvSpPr>
            <a:spLocks noGrp="1" noChangeArrowheads="1"/>
          </p:cNvSpPr>
          <p:nvPr>
            <p:ph type="sldNum" sz="quarter" idx="12"/>
          </p:nvPr>
        </p:nvSpPr>
        <p:spPr/>
        <p:txBody>
          <a:bodyPr/>
          <a:lstStyle>
            <a:lvl1pPr eaLnBrk="0" hangingPunc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F754B8B1-B8FD-4E72-8D45-640660B27922}"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1242568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5" name="Rectangle 5"/>
          <p:cNvSpPr>
            <a:spLocks noGrp="1" noChangeArrowheads="1"/>
          </p:cNvSpPr>
          <p:nvPr>
            <p:ph type="ftr" sz="quarter" idx="11"/>
          </p:nvPr>
        </p:nvSpPr>
        <p:spPr/>
        <p:txBody>
          <a:bodyPr/>
          <a:lstStyle>
            <a:lvl1pPr eaLnBrk="0" hangingPunc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6"/>
          <p:cNvSpPr>
            <a:spLocks noGrp="1" noChangeArrowheads="1"/>
          </p:cNvSpPr>
          <p:nvPr>
            <p:ph type="sldNum" sz="quarter" idx="12"/>
          </p:nvPr>
        </p:nvSpPr>
        <p:spPr/>
        <p:txBody>
          <a:bodyPr/>
          <a:lstStyle>
            <a:lvl1pPr eaLnBrk="0" hangingPunc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BCA76145-977B-4E6B-820F-D676C5404C24}"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30952830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28750"/>
            <a:ext cx="4038600" cy="308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28750"/>
            <a:ext cx="4038600" cy="308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5"/>
          <p:cNvSpPr>
            <a:spLocks noGrp="1" noChangeArrowheads="1"/>
          </p:cNvSpPr>
          <p:nvPr>
            <p:ph type="ftr" sz="quarter" idx="11"/>
          </p:nvPr>
        </p:nvSpPr>
        <p:spPr/>
        <p:txBody>
          <a:bodyPr/>
          <a:lstStyle>
            <a:lvl1pPr eaLnBrk="0" hangingPunc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7" name="Rectangle 6"/>
          <p:cNvSpPr>
            <a:spLocks noGrp="1" noChangeArrowheads="1"/>
          </p:cNvSpPr>
          <p:nvPr>
            <p:ph type="sldNum" sz="quarter" idx="12"/>
          </p:nvPr>
        </p:nvSpPr>
        <p:spPr/>
        <p:txBody>
          <a:bodyPr/>
          <a:lstStyle>
            <a:lvl1pPr eaLnBrk="0" hangingPunc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FDE42794-5ED7-4E86-AA5E-8B59234DBE52}"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28535330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0" hangingPunc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8" name="Rectangle 5"/>
          <p:cNvSpPr>
            <a:spLocks noGrp="1" noChangeArrowheads="1"/>
          </p:cNvSpPr>
          <p:nvPr>
            <p:ph type="ftr" sz="quarter" idx="11"/>
          </p:nvPr>
        </p:nvSpPr>
        <p:spPr/>
        <p:txBody>
          <a:bodyPr/>
          <a:lstStyle>
            <a:lvl1pPr eaLnBrk="0" hangingPunc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9" name="Rectangle 6"/>
          <p:cNvSpPr>
            <a:spLocks noGrp="1" noChangeArrowheads="1"/>
          </p:cNvSpPr>
          <p:nvPr>
            <p:ph type="sldNum" sz="quarter" idx="12"/>
          </p:nvPr>
        </p:nvSpPr>
        <p:spPr/>
        <p:txBody>
          <a:bodyPr/>
          <a:lstStyle>
            <a:lvl1pPr eaLnBrk="0" hangingPunc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86FE2F8-F758-4A9D-87DD-3A30BB7AC696}"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28410385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0" hangingPunc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4" name="Rectangle 5"/>
          <p:cNvSpPr>
            <a:spLocks noGrp="1" noChangeArrowheads="1"/>
          </p:cNvSpPr>
          <p:nvPr>
            <p:ph type="ftr" sz="quarter" idx="11"/>
          </p:nvPr>
        </p:nvSpPr>
        <p:spPr/>
        <p:txBody>
          <a:bodyPr/>
          <a:lstStyle>
            <a:lvl1pPr eaLnBrk="0" hangingPunc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5" name="Rectangle 6"/>
          <p:cNvSpPr>
            <a:spLocks noGrp="1" noChangeArrowheads="1"/>
          </p:cNvSpPr>
          <p:nvPr>
            <p:ph type="sldNum" sz="quarter" idx="12"/>
          </p:nvPr>
        </p:nvSpPr>
        <p:spPr/>
        <p:txBody>
          <a:bodyPr/>
          <a:lstStyle>
            <a:lvl1pPr eaLnBrk="0" hangingPunc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364985BA-0C1E-439F-9F53-3E8F15D19B2A}"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9921431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3" name="Rectangle 5"/>
          <p:cNvSpPr>
            <a:spLocks noGrp="1" noChangeArrowheads="1"/>
          </p:cNvSpPr>
          <p:nvPr>
            <p:ph type="ftr" sz="quarter" idx="11"/>
          </p:nvPr>
        </p:nvSpPr>
        <p:spPr/>
        <p:txBody>
          <a:bodyPr/>
          <a:lstStyle>
            <a:lvl1pPr eaLnBrk="0" hangingPunc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4" name="Rectangle 6"/>
          <p:cNvSpPr>
            <a:spLocks noGrp="1" noChangeArrowheads="1"/>
          </p:cNvSpPr>
          <p:nvPr>
            <p:ph type="sldNum" sz="quarter" idx="12"/>
          </p:nvPr>
        </p:nvSpPr>
        <p:spPr/>
        <p:txBody>
          <a:bodyPr/>
          <a:lstStyle>
            <a:lvl1pPr eaLnBrk="0" hangingPunc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EE70EC7A-9413-453B-B43D-7C9CBEE07420}"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22718266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5"/>
          <p:cNvSpPr>
            <a:spLocks noGrp="1" noChangeArrowheads="1"/>
          </p:cNvSpPr>
          <p:nvPr>
            <p:ph type="ftr" sz="quarter" idx="11"/>
          </p:nvPr>
        </p:nvSpPr>
        <p:spPr/>
        <p:txBody>
          <a:bodyPr/>
          <a:lstStyle>
            <a:lvl1pPr eaLnBrk="0" hangingPunc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7" name="Rectangle 6"/>
          <p:cNvSpPr>
            <a:spLocks noGrp="1" noChangeArrowheads="1"/>
          </p:cNvSpPr>
          <p:nvPr>
            <p:ph type="sldNum" sz="quarter" idx="12"/>
          </p:nvPr>
        </p:nvSpPr>
        <p:spPr/>
        <p:txBody>
          <a:bodyPr/>
          <a:lstStyle>
            <a:lvl1pPr eaLnBrk="0" hangingPunc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392842AF-6415-4926-8B64-450C625E8BFB}"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1944321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0516EE7D-276B-4CA8-9C22-89EEC56C6BE5}" type="datetimeFigureOut">
              <a:rPr lang="zh-CN" altLang="en-US" smtClean="0"/>
              <a:pPr/>
              <a:t>2020/9/6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pPr/>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5"/>
          <p:cNvSpPr>
            <a:spLocks noGrp="1" noChangeArrowheads="1"/>
          </p:cNvSpPr>
          <p:nvPr>
            <p:ph type="ftr" sz="quarter" idx="11"/>
          </p:nvPr>
        </p:nvSpPr>
        <p:spPr/>
        <p:txBody>
          <a:bodyPr/>
          <a:lstStyle>
            <a:lvl1pPr eaLnBrk="0" hangingPunc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7" name="Rectangle 6"/>
          <p:cNvSpPr>
            <a:spLocks noGrp="1" noChangeArrowheads="1"/>
          </p:cNvSpPr>
          <p:nvPr>
            <p:ph type="sldNum" sz="quarter" idx="12"/>
          </p:nvPr>
        </p:nvSpPr>
        <p:spPr/>
        <p:txBody>
          <a:bodyPr/>
          <a:lstStyle>
            <a:lvl1pPr eaLnBrk="0" hangingPunc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53D1C712-74EB-40E3-B8CD-5C806AB59A62}"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11070969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5" name="Rectangle 5"/>
          <p:cNvSpPr>
            <a:spLocks noGrp="1" noChangeArrowheads="1"/>
          </p:cNvSpPr>
          <p:nvPr>
            <p:ph type="ftr" sz="quarter" idx="11"/>
          </p:nvPr>
        </p:nvSpPr>
        <p:spPr/>
        <p:txBody>
          <a:bodyPr/>
          <a:lstStyle>
            <a:lvl1pPr eaLnBrk="0" hangingPunc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6"/>
          <p:cNvSpPr>
            <a:spLocks noGrp="1" noChangeArrowheads="1"/>
          </p:cNvSpPr>
          <p:nvPr>
            <p:ph type="sldNum" sz="quarter" idx="12"/>
          </p:nvPr>
        </p:nvSpPr>
        <p:spPr/>
        <p:txBody>
          <a:bodyPr/>
          <a:lstStyle>
            <a:lvl1pPr eaLnBrk="0" hangingPunc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E9DA19C3-256F-4F09-A6D2-92163D04D5D3}"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4816559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19075"/>
            <a:ext cx="2057400" cy="42957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19075"/>
            <a:ext cx="6019800" cy="42957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5" name="Rectangle 5"/>
          <p:cNvSpPr>
            <a:spLocks noGrp="1" noChangeArrowheads="1"/>
          </p:cNvSpPr>
          <p:nvPr>
            <p:ph type="ftr" sz="quarter" idx="11"/>
          </p:nvPr>
        </p:nvSpPr>
        <p:spPr/>
        <p:txBody>
          <a:bodyPr/>
          <a:lstStyle>
            <a:lvl1pPr eaLnBrk="0" hangingPunc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6"/>
          <p:cNvSpPr>
            <a:spLocks noGrp="1" noChangeArrowheads="1"/>
          </p:cNvSpPr>
          <p:nvPr>
            <p:ph type="sldNum" sz="quarter" idx="12"/>
          </p:nvPr>
        </p:nvSpPr>
        <p:spPr/>
        <p:txBody>
          <a:bodyPr/>
          <a:lstStyle>
            <a:lvl1pPr eaLnBrk="0" hangingPunc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3E08CA2B-759A-40CA-97AE-7D052633BDC4}"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7060048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19075"/>
            <a:ext cx="8229600" cy="1038225"/>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428750"/>
            <a:ext cx="4038600" cy="1485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428750"/>
            <a:ext cx="4038600" cy="1485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028950"/>
            <a:ext cx="4038600" cy="1485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028950"/>
            <a:ext cx="4038600" cy="1485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0" hangingPunc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8" name="Rectangle 5"/>
          <p:cNvSpPr>
            <a:spLocks noGrp="1" noChangeArrowheads="1"/>
          </p:cNvSpPr>
          <p:nvPr>
            <p:ph type="ftr" sz="quarter" idx="11"/>
          </p:nvPr>
        </p:nvSpPr>
        <p:spPr/>
        <p:txBody>
          <a:bodyPr/>
          <a:lstStyle>
            <a:lvl1pPr eaLnBrk="0" hangingPunc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9" name="Rectangle 6"/>
          <p:cNvSpPr>
            <a:spLocks noGrp="1" noChangeArrowheads="1"/>
          </p:cNvSpPr>
          <p:nvPr>
            <p:ph type="sldNum" sz="quarter" idx="12"/>
          </p:nvPr>
        </p:nvSpPr>
        <p:spPr/>
        <p:txBody>
          <a:bodyPr/>
          <a:lstStyle>
            <a:lvl1pPr eaLnBrk="0" hangingPunc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9F09C976-89DD-431B-A87B-A717AC3D4DBE}"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10222200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19075"/>
            <a:ext cx="8229600" cy="4295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eaLnBrk="0" hangingPunc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4" name="Rectangle 5"/>
          <p:cNvSpPr>
            <a:spLocks noGrp="1" noChangeArrowheads="1"/>
          </p:cNvSpPr>
          <p:nvPr>
            <p:ph type="ftr" sz="quarter" idx="11"/>
          </p:nvPr>
        </p:nvSpPr>
        <p:spPr/>
        <p:txBody>
          <a:bodyPr/>
          <a:lstStyle>
            <a:lvl1pPr eaLnBrk="0" hangingPunc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5" name="Rectangle 6"/>
          <p:cNvSpPr>
            <a:spLocks noGrp="1" noChangeArrowheads="1"/>
          </p:cNvSpPr>
          <p:nvPr>
            <p:ph type="sldNum" sz="quarter" idx="12"/>
          </p:nvPr>
        </p:nvSpPr>
        <p:spPr/>
        <p:txBody>
          <a:bodyPr/>
          <a:lstStyle>
            <a:lvl1pPr eaLnBrk="0" hangingPunc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42B381CD-AC3C-4ED2-BB0E-C7C95DE59D11}"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16942217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0516EE7D-276B-4CA8-9C22-89EEC56C6BE5}" type="datetimeFigureOut">
              <a:rPr lang="zh-CN" altLang="en-US" smtClean="0"/>
              <a:pPr/>
              <a:t>2020/9/6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0516EE7D-276B-4CA8-9C22-89EEC56C6BE5}" type="datetimeFigureOut">
              <a:rPr lang="zh-CN" altLang="en-US" smtClean="0"/>
              <a:pPr/>
              <a:t>2020/9/6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6CC75A5-5D54-41D7-824F-98141794C689}"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p:cNvPicPr>
            <a:picLocks noChangeAspect="1"/>
          </p:cNvPicPr>
          <p:nvPr userDrawn="1"/>
        </p:nvPicPr>
        <p:blipFill rotWithShape="1">
          <a:blip r:embed="rId2" cstate="print">
            <a:extLst>
              <a:ext uri="{28A0092B-C50C-407E-A947-70E740481C1C}">
                <a14:useLocalDpi xmlns:a14="http://schemas.microsoft.com/office/drawing/2010/main" val="0"/>
              </a:ext>
            </a:extLst>
          </a:blip>
          <a:srcRect l="19521" t="19372" r="22839"/>
          <a:stretch>
            <a:fillRect/>
          </a:stretch>
        </p:blipFill>
        <p:spPr>
          <a:xfrm>
            <a:off x="1" y="-1"/>
            <a:ext cx="9135454" cy="3645613"/>
          </a:xfrm>
          <a:prstGeom prst="rect">
            <a:avLst/>
          </a:prstGeom>
        </p:spPr>
      </p:pic>
      <p:pic>
        <p:nvPicPr>
          <p:cNvPr id="11" name="图片 10"/>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1746" b="4281"/>
          <a:stretch>
            <a:fillRect/>
          </a:stretch>
        </p:blipFill>
        <p:spPr>
          <a:xfrm>
            <a:off x="0" y="2192357"/>
            <a:ext cx="9144000" cy="2952521"/>
          </a:xfrm>
          <a:prstGeom prst="rect">
            <a:avLst/>
          </a:prstGeom>
        </p:spPr>
      </p:pic>
      <p:pic>
        <p:nvPicPr>
          <p:cNvPr id="12" name="图片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0" y="0"/>
            <a:ext cx="5595964" cy="5595964"/>
          </a:xfrm>
          <a:prstGeom prst="rect">
            <a:avLst/>
          </a:prstGeom>
        </p:spPr>
      </p:pic>
      <p:pic>
        <p:nvPicPr>
          <p:cNvPr id="13" name="图片 12"/>
          <p:cNvPicPr>
            <a:picLocks noChangeAspect="1"/>
          </p:cNvPicPr>
          <p:nvPr userDrawn="1"/>
        </p:nvPicPr>
        <p:blipFill rotWithShape="1">
          <a:blip r:embed="rId5" cstate="print">
            <a:extLst>
              <a:ext uri="{28A0092B-C50C-407E-A947-70E740481C1C}">
                <a14:useLocalDpi xmlns:a14="http://schemas.microsoft.com/office/drawing/2010/main" val="0"/>
              </a:ext>
            </a:extLst>
          </a:blip>
          <a:srcRect l="5673" b="21678"/>
          <a:stretch>
            <a:fillRect/>
          </a:stretch>
        </p:blipFill>
        <p:spPr>
          <a:xfrm>
            <a:off x="0" y="3878663"/>
            <a:ext cx="2285900" cy="1266093"/>
          </a:xfrm>
          <a:prstGeom prst="rect">
            <a:avLst/>
          </a:prstGeom>
        </p:spPr>
      </p:pic>
      <p:pic>
        <p:nvPicPr>
          <p:cNvPr id="14" name="图片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3852717" y="4709766"/>
            <a:ext cx="1023641" cy="510918"/>
          </a:xfrm>
          <a:prstGeom prst="rect">
            <a:avLst/>
          </a:prstGeom>
        </p:spPr>
      </p:pic>
      <p:pic>
        <p:nvPicPr>
          <p:cNvPr id="15" name="图片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194640" y="4539058"/>
            <a:ext cx="1534672" cy="765983"/>
          </a:xfrm>
          <a:prstGeom prst="rect">
            <a:avLst/>
          </a:prstGeom>
        </p:spPr>
      </p:pic>
      <p:sp>
        <p:nvSpPr>
          <p:cNvPr id="7" name="Date Placeholder 6"/>
          <p:cNvSpPr>
            <a:spLocks noGrp="1"/>
          </p:cNvSpPr>
          <p:nvPr>
            <p:ph type="dt" sz="half" idx="10"/>
          </p:nvPr>
        </p:nvSpPr>
        <p:spPr/>
        <p:txBody>
          <a:bodyPr/>
          <a:lstStyle/>
          <a:p>
            <a:fld id="{0516EE7D-276B-4CA8-9C22-89EEC56C6BE5}" type="datetimeFigureOut">
              <a:rPr lang="zh-CN" altLang="en-US" smtClean="0"/>
              <a:pPr/>
              <a:t>2020/9/6</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06CC75A5-5D54-41D7-824F-98141794C689}"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19521" t="19372" r="22839"/>
          <a:stretch>
            <a:fillRect/>
          </a:stretch>
        </p:blipFill>
        <p:spPr>
          <a:xfrm>
            <a:off x="1" y="-1"/>
            <a:ext cx="9135454" cy="3645613"/>
          </a:xfrm>
          <a:prstGeom prst="rect">
            <a:avLst/>
          </a:prstGeom>
        </p:spPr>
      </p:pic>
      <p:pic>
        <p:nvPicPr>
          <p:cNvPr id="6" name="图片 5"/>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1746" b="4281"/>
          <a:stretch>
            <a:fillRect/>
          </a:stretch>
        </p:blipFill>
        <p:spPr>
          <a:xfrm>
            <a:off x="0" y="2192357"/>
            <a:ext cx="9144000" cy="2952521"/>
          </a:xfrm>
          <a:prstGeom prst="rect">
            <a:avLst/>
          </a:prstGeom>
        </p:spPr>
      </p:pic>
      <p:pic>
        <p:nvPicPr>
          <p:cNvPr id="7" name="图片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0" y="0"/>
            <a:ext cx="5595964" cy="5595964"/>
          </a:xfrm>
          <a:prstGeom prst="rect">
            <a:avLst/>
          </a:prstGeom>
        </p:spPr>
      </p:pic>
      <p:pic>
        <p:nvPicPr>
          <p:cNvPr id="8" name="图片 7"/>
          <p:cNvPicPr>
            <a:picLocks noChangeAspect="1"/>
          </p:cNvPicPr>
          <p:nvPr userDrawn="1"/>
        </p:nvPicPr>
        <p:blipFill rotWithShape="1">
          <a:blip r:embed="rId5" cstate="print">
            <a:extLst>
              <a:ext uri="{28A0092B-C50C-407E-A947-70E740481C1C}">
                <a14:useLocalDpi xmlns:a14="http://schemas.microsoft.com/office/drawing/2010/main" val="0"/>
              </a:ext>
            </a:extLst>
          </a:blip>
          <a:srcRect l="5673" b="21678"/>
          <a:stretch>
            <a:fillRect/>
          </a:stretch>
        </p:blipFill>
        <p:spPr>
          <a:xfrm>
            <a:off x="0" y="3878663"/>
            <a:ext cx="2285900" cy="1266093"/>
          </a:xfrm>
          <a:prstGeom prst="rect">
            <a:avLst/>
          </a:prstGeom>
        </p:spPr>
      </p:pic>
      <p:sp>
        <p:nvSpPr>
          <p:cNvPr id="3" name="Date Placeholder 2"/>
          <p:cNvSpPr>
            <a:spLocks noGrp="1"/>
          </p:cNvSpPr>
          <p:nvPr>
            <p:ph type="dt" sz="half" idx="10"/>
          </p:nvPr>
        </p:nvSpPr>
        <p:spPr/>
        <p:txBody>
          <a:bodyPr/>
          <a:lstStyle/>
          <a:p>
            <a:fld id="{0516EE7D-276B-4CA8-9C22-89EEC56C6BE5}" type="datetimeFigureOut">
              <a:rPr lang="zh-CN" altLang="en-US" smtClean="0"/>
              <a:pPr/>
              <a:t>2020/9/6</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06CC75A5-5D54-41D7-824F-98141794C689}" type="slidenum">
              <a:rPr lang="zh-CN" altLang="en-US" smtClean="0"/>
              <a:pPr/>
              <a:t>‹#›</a:t>
            </a:fld>
            <a:endParaRPr lang="zh-CN" altLang="en-US"/>
          </a:p>
        </p:txBody>
      </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3852717" y="4709766"/>
            <a:ext cx="1023641" cy="510918"/>
          </a:xfrm>
          <a:prstGeom prst="rect">
            <a:avLst/>
          </a:prstGeom>
        </p:spPr>
      </p:pic>
      <p:pic>
        <p:nvPicPr>
          <p:cNvPr id="11" name="图片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194640" y="4539058"/>
            <a:ext cx="1534672" cy="7659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13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250" fill="hold"/>
                                        <p:tgtEl>
                                          <p:spTgt spid="7"/>
                                        </p:tgtEl>
                                        <p:attrNameLst>
                                          <p:attrName>ppt_x</p:attrName>
                                        </p:attrNameLst>
                                      </p:cBhvr>
                                      <p:tavLst>
                                        <p:tav tm="0">
                                          <p:val>
                                            <p:strVal val="0-#ppt_w/2"/>
                                          </p:val>
                                        </p:tav>
                                        <p:tav tm="100000">
                                          <p:val>
                                            <p:strVal val="#ppt_x"/>
                                          </p:val>
                                        </p:tav>
                                      </p:tavLst>
                                    </p:anim>
                                    <p:anim calcmode="lin" valueType="num">
                                      <p:cBhvr additive="base">
                                        <p:cTn id="8" dur="125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anim calcmode="lin" valueType="num">
                                      <p:cBhvr>
                                        <p:cTn id="13" dur="750" fill="hold"/>
                                        <p:tgtEl>
                                          <p:spTgt spid="8"/>
                                        </p:tgtEl>
                                        <p:attrNameLst>
                                          <p:attrName>ppt_x</p:attrName>
                                        </p:attrNameLst>
                                      </p:cBhvr>
                                      <p:tavLst>
                                        <p:tav tm="0">
                                          <p:val>
                                            <p:strVal val="#ppt_x"/>
                                          </p:val>
                                        </p:tav>
                                        <p:tav tm="100000">
                                          <p:val>
                                            <p:strVal val="#ppt_x"/>
                                          </p:val>
                                        </p:tav>
                                      </p:tavLst>
                                    </p:anim>
                                    <p:anim calcmode="lin" valueType="num">
                                      <p:cBhvr>
                                        <p:cTn id="14" dur="75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2500"/>
                            </p:stCondLst>
                            <p:childTnLst>
                              <p:par>
                                <p:cTn id="16" presetID="10" presetClass="entr" presetSubtype="0" fill="hold" grpId="0" nodeType="afterEffect" nodePh="1">
                                  <p:stCondLst>
                                    <p:cond delay="0"/>
                                  </p:stCondLst>
                                  <p:endCondLst>
                                    <p:cond evt="begin" delay="0">
                                      <p:tn val="16"/>
                                    </p:cond>
                                  </p:end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19521" t="19372" r="22839"/>
          <a:stretch>
            <a:fillRect/>
          </a:stretch>
        </p:blipFill>
        <p:spPr>
          <a:xfrm>
            <a:off x="1" y="-1"/>
            <a:ext cx="9135454" cy="3645613"/>
          </a:xfrm>
          <a:prstGeom prst="rect">
            <a:avLst/>
          </a:prstGeom>
        </p:spPr>
      </p:pic>
      <p:pic>
        <p:nvPicPr>
          <p:cNvPr id="6" name="图片 5"/>
          <p:cNvPicPr>
            <a:picLocks noChangeAspect="1"/>
          </p:cNvPicPr>
          <p:nvPr userDrawn="1"/>
        </p:nvPicPr>
        <p:blipFill rotWithShape="1">
          <a:blip r:embed="rId3" cstate="print">
            <a:extLst>
              <a:ext uri="{28A0092B-C50C-407E-A947-70E740481C1C}">
                <a14:useLocalDpi xmlns:a14="http://schemas.microsoft.com/office/drawing/2010/main" val="0"/>
              </a:ext>
            </a:extLst>
          </a:blip>
          <a:srcRect r="1746" b="4281"/>
          <a:stretch>
            <a:fillRect/>
          </a:stretch>
        </p:blipFill>
        <p:spPr>
          <a:xfrm>
            <a:off x="-1" y="3645612"/>
            <a:ext cx="9144001" cy="1499266"/>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0516EE7D-276B-4CA8-9C22-89EEC56C6BE5}" type="datetimeFigureOut">
              <a:rPr lang="zh-CN" altLang="en-US" smtClean="0"/>
              <a:pPr/>
              <a:t>2020/9/6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6CC75A5-5D54-41D7-824F-98141794C689}"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0516EE7D-276B-4CA8-9C22-89EEC56C6BE5}" type="datetimeFigureOut">
              <a:rPr lang="zh-CN" altLang="en-US" smtClean="0"/>
              <a:pPr/>
              <a:t>2020/9/6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6CC75A5-5D54-41D7-824F-98141794C689}"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516EE7D-276B-4CA8-9C22-89EEC56C6BE5}" type="datetimeFigureOut">
              <a:rPr lang="zh-CN" altLang="en-US" smtClean="0"/>
              <a:pPr/>
              <a:t>2020/9/6</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6CC75A5-5D54-41D7-824F-98141794C689}"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457200" y="219075"/>
            <a:ext cx="8229600" cy="10382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1619" name="Rectangle 3"/>
          <p:cNvSpPr>
            <a:spLocks noGrp="1" noChangeArrowheads="1"/>
          </p:cNvSpPr>
          <p:nvPr>
            <p:ph type="body" idx="1"/>
          </p:nvPr>
        </p:nvSpPr>
        <p:spPr bwMode="auto">
          <a:xfrm>
            <a:off x="457200" y="1428750"/>
            <a:ext cx="8229600" cy="30861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1620" name="Rectangle 4"/>
          <p:cNvSpPr>
            <a:spLocks noGrp="1" noChangeArrowheads="1"/>
          </p:cNvSpPr>
          <p:nvPr>
            <p:ph type="dt" sz="half" idx="2"/>
          </p:nvPr>
        </p:nvSpPr>
        <p:spPr bwMode="auto">
          <a:xfrm>
            <a:off x="457200" y="4683919"/>
            <a:ext cx="2133600" cy="3571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111621" name="Rectangle 5"/>
          <p:cNvSpPr>
            <a:spLocks noGrp="1" noChangeArrowheads="1"/>
          </p:cNvSpPr>
          <p:nvPr>
            <p:ph type="ftr" sz="quarter" idx="3"/>
          </p:nvPr>
        </p:nvSpPr>
        <p:spPr bwMode="auto">
          <a:xfrm>
            <a:off x="3124200" y="4683919"/>
            <a:ext cx="2895600" cy="3571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111622" name="Rectangle 6"/>
          <p:cNvSpPr>
            <a:spLocks noGrp="1" noChangeArrowheads="1"/>
          </p:cNvSpPr>
          <p:nvPr>
            <p:ph type="sldNum" sz="quarter" idx="4"/>
          </p:nvPr>
        </p:nvSpPr>
        <p:spPr bwMode="auto">
          <a:xfrm>
            <a:off x="6553200" y="4683919"/>
            <a:ext cx="2133600" cy="3571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effectLst>
                  <a:outerShdw blurRad="38100" dist="38100" dir="2700000" algn="tl">
                    <a:srgbClr val="000000"/>
                  </a:outerShdw>
                </a:effectLst>
                <a:latin typeface="Arial"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593A0AC-AB22-408D-9454-79F4591F6D76}"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662837566"/>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5632" t="7237" r="29722" b="8114"/>
          <a:stretch/>
        </p:blipFill>
        <p:spPr bwMode="auto">
          <a:xfrm>
            <a:off x="1143000" y="291765"/>
            <a:ext cx="6400800" cy="4644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67764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7" y="173255"/>
            <a:ext cx="9153525" cy="5143500"/>
          </a:xfrm>
          <a:prstGeom prst="rect">
            <a:avLst/>
          </a:prstGeom>
        </p:spPr>
      </p:pic>
      <p:sp>
        <p:nvSpPr>
          <p:cNvPr id="5" name="TextBox 6"/>
          <p:cNvSpPr txBox="1">
            <a:spLocks noChangeArrowheads="1"/>
          </p:cNvSpPr>
          <p:nvPr/>
        </p:nvSpPr>
        <p:spPr bwMode="auto">
          <a:xfrm>
            <a:off x="0" y="1585390"/>
            <a:ext cx="8839200" cy="986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ctr" eaLnBrk="1" hangingPunct="1">
              <a:lnSpc>
                <a:spcPct val="150000"/>
              </a:lnSpc>
            </a:pPr>
            <a:r>
              <a:rPr lang="en-US" sz="4400" b="0" dirty="0" smtClean="0">
                <a:solidFill>
                  <a:srgbClr val="0033CC"/>
                </a:solidFill>
                <a:latin typeface="Times New Roman" panose="02020603050405020304" pitchFamily="18" charset="0"/>
                <a:cs typeface="Times New Roman" panose="02020603050405020304" pitchFamily="18" charset="0"/>
              </a:rPr>
              <a:t>Đọc nối tiếp đoạn – giải nghĩa từ</a:t>
            </a:r>
          </a:p>
        </p:txBody>
      </p:sp>
    </p:spTree>
    <p:extLst>
      <p:ext uri="{BB962C8B-B14F-4D97-AF65-F5344CB8AC3E}">
        <p14:creationId xmlns:p14="http://schemas.microsoft.com/office/powerpoint/2010/main" val="1368247338"/>
      </p:ext>
    </p:extLst>
  </p:cSld>
  <p:clrMapOvr>
    <a:masterClrMapping/>
  </p:clrMapOvr>
  <p:transition spd="slow">
    <p:randomBar dir="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74758" y="556959"/>
            <a:ext cx="4440836" cy="709710"/>
          </a:xfrm>
        </p:spPr>
        <p:txBody>
          <a:bodyPr>
            <a:normAutofit/>
          </a:bodyPr>
          <a:lstStyle/>
          <a:p>
            <a:r>
              <a:rPr lang="en-US" sz="3600" dirty="0" err="1" smtClean="0">
                <a:solidFill>
                  <a:srgbClr val="0033CC"/>
                </a:solidFill>
                <a:latin typeface="Times New Roman" panose="02020603050405020304" pitchFamily="18" charset="0"/>
                <a:cs typeface="Times New Roman" panose="02020603050405020304" pitchFamily="18" charset="0"/>
              </a:rPr>
              <a:t>Bài</a:t>
            </a:r>
            <a:r>
              <a:rPr lang="en-US" sz="3600" dirty="0" smtClean="0">
                <a:solidFill>
                  <a:srgbClr val="0033CC"/>
                </a:solidFill>
                <a:latin typeface="Times New Roman" panose="02020603050405020304" pitchFamily="18" charset="0"/>
                <a:cs typeface="Times New Roman" panose="02020603050405020304" pitchFamily="18" charset="0"/>
              </a:rPr>
              <a:t> chia </a:t>
            </a:r>
            <a:r>
              <a:rPr lang="en-US" sz="3600" dirty="0" err="1" smtClean="0">
                <a:solidFill>
                  <a:srgbClr val="0033CC"/>
                </a:solidFill>
                <a:latin typeface="Times New Roman" panose="02020603050405020304" pitchFamily="18" charset="0"/>
                <a:cs typeface="Times New Roman" panose="02020603050405020304" pitchFamily="18" charset="0"/>
              </a:rPr>
              <a:t>làm</a:t>
            </a:r>
            <a:r>
              <a:rPr lang="en-US" sz="3600" dirty="0" smtClean="0">
                <a:solidFill>
                  <a:srgbClr val="0033CC"/>
                </a:solidFill>
                <a:latin typeface="Times New Roman" panose="02020603050405020304" pitchFamily="18" charset="0"/>
                <a:cs typeface="Times New Roman" panose="02020603050405020304" pitchFamily="18" charset="0"/>
              </a:rPr>
              <a:t> 3 </a:t>
            </a:r>
            <a:r>
              <a:rPr lang="en-US" sz="3600" dirty="0" err="1" smtClean="0">
                <a:solidFill>
                  <a:srgbClr val="0033CC"/>
                </a:solidFill>
                <a:latin typeface="Times New Roman" panose="02020603050405020304" pitchFamily="18" charset="0"/>
                <a:cs typeface="Times New Roman" panose="02020603050405020304" pitchFamily="18" charset="0"/>
              </a:rPr>
              <a:t>đoạn</a:t>
            </a:r>
            <a:r>
              <a:rPr lang="en-US" sz="3600" dirty="0" smtClean="0">
                <a:solidFill>
                  <a:srgbClr val="0033CC"/>
                </a:solidFill>
                <a:latin typeface="Times New Roman" panose="02020603050405020304" pitchFamily="18" charset="0"/>
                <a:cs typeface="Times New Roman" panose="02020603050405020304" pitchFamily="18" charset="0"/>
              </a:rPr>
              <a:t>: </a:t>
            </a:r>
            <a:endParaRPr lang="en-US" sz="3600" dirty="0">
              <a:solidFill>
                <a:srgbClr val="0033CC"/>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464696" y="1731364"/>
            <a:ext cx="8506918" cy="2324412"/>
          </a:xfrm>
        </p:spPr>
        <p:txBody>
          <a:bodyPr>
            <a:noAutofit/>
          </a:bodyPr>
          <a:lstStyle/>
          <a:p>
            <a:pPr marL="285750" indent="-285750" algn="just">
              <a:lnSpc>
                <a:spcPct val="150000"/>
              </a:lnSpc>
              <a:buFontTx/>
              <a:buChar char="-"/>
            </a:pPr>
            <a:r>
              <a:rPr lang="en-US" sz="2400" dirty="0" err="1" smtClean="0">
                <a:solidFill>
                  <a:srgbClr val="CC3300"/>
                </a:solidFill>
                <a:latin typeface="Times New Roman" panose="02020603050405020304" pitchFamily="18" charset="0"/>
                <a:cs typeface="Times New Roman" panose="02020603050405020304" pitchFamily="18" charset="0"/>
              </a:rPr>
              <a:t>Đoạn</a:t>
            </a:r>
            <a:r>
              <a:rPr lang="en-US" sz="2400" dirty="0" smtClean="0">
                <a:solidFill>
                  <a:srgbClr val="CC3300"/>
                </a:solidFill>
                <a:latin typeface="Times New Roman" panose="02020603050405020304" pitchFamily="18" charset="0"/>
                <a:cs typeface="Times New Roman" panose="02020603050405020304" pitchFamily="18" charset="0"/>
              </a:rPr>
              <a:t> 1: </a:t>
            </a:r>
            <a:r>
              <a:rPr lang="en-US" sz="2400" dirty="0" err="1" smtClean="0">
                <a:solidFill>
                  <a:srgbClr val="CC3300"/>
                </a:solidFill>
                <a:latin typeface="Times New Roman" panose="02020603050405020304" pitchFamily="18" charset="0"/>
                <a:cs typeface="Times New Roman" panose="02020603050405020304" pitchFamily="18" charset="0"/>
              </a:rPr>
              <a:t>Từ</a:t>
            </a:r>
            <a:r>
              <a:rPr lang="en-US" sz="2400" dirty="0" smtClean="0">
                <a:solidFill>
                  <a:srgbClr val="CC3300"/>
                </a:solidFill>
                <a:latin typeface="Times New Roman" panose="02020603050405020304" pitchFamily="18" charset="0"/>
                <a:cs typeface="Times New Roman" panose="02020603050405020304" pitchFamily="18" charset="0"/>
              </a:rPr>
              <a:t> “ </a:t>
            </a:r>
            <a:r>
              <a:rPr lang="en-US" sz="2400" i="1" dirty="0" err="1" smtClean="0">
                <a:solidFill>
                  <a:srgbClr val="CC3300"/>
                </a:solidFill>
                <a:latin typeface="Times New Roman" panose="02020603050405020304" pitchFamily="18" charset="0"/>
                <a:cs typeface="Times New Roman" panose="02020603050405020304" pitchFamily="18" charset="0"/>
              </a:rPr>
              <a:t>Ngày</a:t>
            </a:r>
            <a:r>
              <a:rPr lang="en-US" sz="2400" i="1" dirty="0" smtClean="0">
                <a:solidFill>
                  <a:srgbClr val="CC3300"/>
                </a:solidFill>
                <a:latin typeface="Times New Roman" panose="02020603050405020304" pitchFamily="18" charset="0"/>
                <a:cs typeface="Times New Roman" panose="02020603050405020304" pitchFamily="18" charset="0"/>
              </a:rPr>
              <a:t> </a:t>
            </a:r>
            <a:r>
              <a:rPr lang="en-US" sz="2400" i="1" dirty="0" err="1" smtClean="0">
                <a:solidFill>
                  <a:srgbClr val="CC3300"/>
                </a:solidFill>
                <a:latin typeface="Times New Roman" panose="02020603050405020304" pitchFamily="18" charset="0"/>
                <a:cs typeface="Times New Roman" panose="02020603050405020304" pitchFamily="18" charset="0"/>
              </a:rPr>
              <a:t>xư</a:t>
            </a:r>
            <a:r>
              <a:rPr lang="en-US" sz="2400" dirty="0" err="1" smtClean="0">
                <a:solidFill>
                  <a:srgbClr val="CC3300"/>
                </a:solidFill>
                <a:latin typeface="Times New Roman" panose="02020603050405020304" pitchFamily="18" charset="0"/>
                <a:cs typeface="Times New Roman" panose="02020603050405020304" pitchFamily="18" charset="0"/>
              </a:rPr>
              <a:t>a</a:t>
            </a:r>
            <a:r>
              <a:rPr lang="en-US" sz="2400" dirty="0" smtClean="0">
                <a:solidFill>
                  <a:srgbClr val="CC3300"/>
                </a:solidFill>
                <a:latin typeface="Times New Roman" panose="02020603050405020304" pitchFamily="18" charset="0"/>
                <a:cs typeface="Times New Roman" panose="02020603050405020304" pitchFamily="18" charset="0"/>
              </a:rPr>
              <a:t> ” ….. </a:t>
            </a:r>
            <a:r>
              <a:rPr lang="en-US" sz="2400" dirty="0" err="1" smtClean="0">
                <a:solidFill>
                  <a:srgbClr val="CC3300"/>
                </a:solidFill>
                <a:latin typeface="Times New Roman" panose="02020603050405020304" pitchFamily="18" charset="0"/>
                <a:cs typeface="Times New Roman" panose="02020603050405020304" pitchFamily="18" charset="0"/>
              </a:rPr>
              <a:t>Đến</a:t>
            </a:r>
            <a:r>
              <a:rPr lang="en-US" sz="2400" dirty="0" smtClean="0">
                <a:solidFill>
                  <a:srgbClr val="CC3300"/>
                </a:solidFill>
                <a:latin typeface="Times New Roman" panose="02020603050405020304" pitchFamily="18" charset="0"/>
                <a:cs typeface="Times New Roman" panose="02020603050405020304" pitchFamily="18" charset="0"/>
              </a:rPr>
              <a:t> “</a:t>
            </a:r>
            <a:r>
              <a:rPr lang="en-US" sz="2400" i="1" dirty="0" err="1" smtClean="0">
                <a:solidFill>
                  <a:srgbClr val="CC3300"/>
                </a:solidFill>
                <a:latin typeface="Times New Roman" panose="02020603050405020304" pitchFamily="18" charset="0"/>
                <a:cs typeface="Times New Roman" panose="02020603050405020304" pitchFamily="18" charset="0"/>
              </a:rPr>
              <a:t>lên</a:t>
            </a:r>
            <a:r>
              <a:rPr lang="en-US" sz="2400" i="1" dirty="0" smtClean="0">
                <a:solidFill>
                  <a:srgbClr val="CC3300"/>
                </a:solidFill>
                <a:latin typeface="Times New Roman" panose="02020603050405020304" pitchFamily="18" charset="0"/>
                <a:cs typeface="Times New Roman" panose="02020603050405020304" pitchFamily="18" charset="0"/>
              </a:rPr>
              <a:t> </a:t>
            </a:r>
            <a:r>
              <a:rPr lang="en-US" sz="2400" i="1" dirty="0" err="1" smtClean="0">
                <a:solidFill>
                  <a:srgbClr val="CC3300"/>
                </a:solidFill>
                <a:latin typeface="Times New Roman" panose="02020603050405020304" pitchFamily="18" charset="0"/>
                <a:cs typeface="Times New Roman" panose="02020603050405020304" pitchFamily="18" charset="0"/>
              </a:rPr>
              <a:t>đườ</a:t>
            </a:r>
            <a:r>
              <a:rPr lang="en-US" sz="2400" dirty="0" err="1" smtClean="0">
                <a:solidFill>
                  <a:srgbClr val="CC3300"/>
                </a:solidFill>
                <a:latin typeface="Times New Roman" panose="02020603050405020304" pitchFamily="18" charset="0"/>
                <a:cs typeface="Times New Roman" panose="02020603050405020304" pitchFamily="18" charset="0"/>
              </a:rPr>
              <a:t>ng</a:t>
            </a:r>
            <a:r>
              <a:rPr lang="en-US" sz="2400" dirty="0" smtClean="0">
                <a:solidFill>
                  <a:srgbClr val="CC3300"/>
                </a:solidFill>
                <a:latin typeface="Times New Roman" panose="02020603050405020304" pitchFamily="18" charset="0"/>
                <a:cs typeface="Times New Roman" panose="02020603050405020304" pitchFamily="18" charset="0"/>
              </a:rPr>
              <a:t>”</a:t>
            </a:r>
          </a:p>
          <a:p>
            <a:pPr marL="285750" indent="-285750" algn="just">
              <a:lnSpc>
                <a:spcPct val="150000"/>
              </a:lnSpc>
              <a:buFontTx/>
              <a:buChar char="-"/>
            </a:pPr>
            <a:r>
              <a:rPr lang="en-US" sz="2400" dirty="0" err="1" smtClean="0">
                <a:solidFill>
                  <a:srgbClr val="CC3300"/>
                </a:solidFill>
                <a:latin typeface="Times New Roman" panose="02020603050405020304" pitchFamily="18" charset="0"/>
                <a:cs typeface="Times New Roman" panose="02020603050405020304" pitchFamily="18" charset="0"/>
              </a:rPr>
              <a:t>Đoạn</a:t>
            </a:r>
            <a:r>
              <a:rPr lang="en-US" sz="2400" dirty="0" smtClean="0">
                <a:solidFill>
                  <a:srgbClr val="CC3300"/>
                </a:solidFill>
                <a:latin typeface="Times New Roman" panose="02020603050405020304" pitchFamily="18" charset="0"/>
                <a:cs typeface="Times New Roman" panose="02020603050405020304" pitchFamily="18" charset="0"/>
              </a:rPr>
              <a:t> 2: </a:t>
            </a:r>
            <a:r>
              <a:rPr lang="en-US" sz="2400" dirty="0" err="1" smtClean="0">
                <a:solidFill>
                  <a:srgbClr val="CC3300"/>
                </a:solidFill>
                <a:latin typeface="Times New Roman" panose="02020603050405020304" pitchFamily="18" charset="0"/>
                <a:cs typeface="Times New Roman" panose="02020603050405020304" pitchFamily="18" charset="0"/>
              </a:rPr>
              <a:t>Từ</a:t>
            </a:r>
            <a:r>
              <a:rPr lang="en-US" sz="2400" dirty="0" smtClean="0">
                <a:solidFill>
                  <a:srgbClr val="CC3300"/>
                </a:solidFill>
                <a:latin typeface="Times New Roman" panose="02020603050405020304" pitchFamily="18" charset="0"/>
                <a:cs typeface="Times New Roman" panose="02020603050405020304" pitchFamily="18" charset="0"/>
              </a:rPr>
              <a:t> “</a:t>
            </a:r>
            <a:r>
              <a:rPr lang="en-US" sz="2400" i="1" dirty="0" err="1" smtClean="0">
                <a:solidFill>
                  <a:srgbClr val="CC3300"/>
                </a:solidFill>
                <a:latin typeface="Times New Roman" panose="02020603050405020304" pitchFamily="18" charset="0"/>
                <a:cs typeface="Times New Roman" panose="02020603050405020304" pitchFamily="18" charset="0"/>
              </a:rPr>
              <a:t>Đến</a:t>
            </a:r>
            <a:r>
              <a:rPr lang="en-US" sz="2400" i="1" dirty="0" smtClean="0">
                <a:solidFill>
                  <a:srgbClr val="CC3300"/>
                </a:solidFill>
                <a:latin typeface="Times New Roman" panose="02020603050405020304" pitchFamily="18" charset="0"/>
                <a:cs typeface="Times New Roman" panose="02020603050405020304" pitchFamily="18" charset="0"/>
              </a:rPr>
              <a:t> </a:t>
            </a:r>
            <a:r>
              <a:rPr lang="en-US" sz="2400" i="1" dirty="0" err="1" smtClean="0">
                <a:solidFill>
                  <a:srgbClr val="CC3300"/>
                </a:solidFill>
                <a:latin typeface="Times New Roman" panose="02020603050405020304" pitchFamily="18" charset="0"/>
                <a:cs typeface="Times New Roman" panose="02020603050405020304" pitchFamily="18" charset="0"/>
              </a:rPr>
              <a:t>trước</a:t>
            </a:r>
            <a:r>
              <a:rPr lang="en-US" sz="2400" i="1" dirty="0" smtClean="0">
                <a:solidFill>
                  <a:srgbClr val="CC3300"/>
                </a:solidFill>
                <a:latin typeface="Times New Roman" panose="02020603050405020304" pitchFamily="18" charset="0"/>
                <a:cs typeface="Times New Roman" panose="02020603050405020304" pitchFamily="18" charset="0"/>
              </a:rPr>
              <a:t> </a:t>
            </a:r>
            <a:r>
              <a:rPr lang="en-US" sz="2400" i="1" dirty="0" err="1" smtClean="0">
                <a:solidFill>
                  <a:srgbClr val="CC3300"/>
                </a:solidFill>
                <a:latin typeface="Times New Roman" panose="02020603050405020304" pitchFamily="18" charset="0"/>
                <a:cs typeface="Times New Roman" panose="02020603050405020304" pitchFamily="18" charset="0"/>
              </a:rPr>
              <a:t>cung</a:t>
            </a:r>
            <a:r>
              <a:rPr lang="en-US" sz="2400" i="1" dirty="0" smtClean="0">
                <a:solidFill>
                  <a:srgbClr val="CC3300"/>
                </a:solidFill>
                <a:latin typeface="Times New Roman" panose="02020603050405020304" pitchFamily="18" charset="0"/>
                <a:cs typeface="Times New Roman" panose="02020603050405020304" pitchFamily="18" charset="0"/>
              </a:rPr>
              <a:t> </a:t>
            </a:r>
            <a:r>
              <a:rPr lang="en-US" sz="2400" i="1" dirty="0" err="1" smtClean="0">
                <a:solidFill>
                  <a:srgbClr val="CC3300"/>
                </a:solidFill>
                <a:latin typeface="Times New Roman" panose="02020603050405020304" pitchFamily="18" charset="0"/>
                <a:cs typeface="Times New Roman" panose="02020603050405020304" pitchFamily="18" charset="0"/>
              </a:rPr>
              <a:t>vua</a:t>
            </a:r>
            <a:r>
              <a:rPr lang="en-US" sz="2400" i="1" dirty="0" smtClean="0">
                <a:solidFill>
                  <a:srgbClr val="CC3300"/>
                </a:solidFill>
                <a:latin typeface="Times New Roman" panose="02020603050405020304" pitchFamily="18" charset="0"/>
                <a:cs typeface="Times New Roman" panose="02020603050405020304" pitchFamily="18" charset="0"/>
              </a:rPr>
              <a:t>….” </a:t>
            </a:r>
            <a:r>
              <a:rPr lang="en-US" sz="2400" dirty="0" err="1" smtClean="0">
                <a:solidFill>
                  <a:srgbClr val="CC3300"/>
                </a:solidFill>
                <a:latin typeface="Times New Roman" panose="02020603050405020304" pitchFamily="18" charset="0"/>
                <a:cs typeface="Times New Roman" panose="02020603050405020304" pitchFamily="18" charset="0"/>
              </a:rPr>
              <a:t>đến</a:t>
            </a:r>
            <a:r>
              <a:rPr lang="en-US" sz="2400" dirty="0" smtClean="0">
                <a:solidFill>
                  <a:srgbClr val="CC3300"/>
                </a:solidFill>
                <a:latin typeface="Times New Roman" panose="02020603050405020304" pitchFamily="18" charset="0"/>
                <a:cs typeface="Times New Roman" panose="02020603050405020304" pitchFamily="18" charset="0"/>
              </a:rPr>
              <a:t> “ </a:t>
            </a:r>
            <a:r>
              <a:rPr lang="en-US" sz="2400" i="1" dirty="0" err="1" smtClean="0">
                <a:solidFill>
                  <a:srgbClr val="CC3300"/>
                </a:solidFill>
                <a:latin typeface="Times New Roman" panose="02020603050405020304" pitchFamily="18" charset="0"/>
                <a:cs typeface="Times New Roman" panose="02020603050405020304" pitchFamily="18" charset="0"/>
              </a:rPr>
              <a:t>thử</a:t>
            </a:r>
            <a:r>
              <a:rPr lang="en-US" sz="2400" i="1" dirty="0" smtClean="0">
                <a:solidFill>
                  <a:srgbClr val="CC3300"/>
                </a:solidFill>
                <a:latin typeface="Times New Roman" panose="02020603050405020304" pitchFamily="18" charset="0"/>
                <a:cs typeface="Times New Roman" panose="02020603050405020304" pitchFamily="18" charset="0"/>
              </a:rPr>
              <a:t> </a:t>
            </a:r>
            <a:r>
              <a:rPr lang="en-US" sz="2400" i="1" dirty="0" err="1" smtClean="0">
                <a:solidFill>
                  <a:srgbClr val="CC3300"/>
                </a:solidFill>
                <a:latin typeface="Times New Roman" panose="02020603050405020304" pitchFamily="18" charset="0"/>
                <a:cs typeface="Times New Roman" panose="02020603050405020304" pitchFamily="18" charset="0"/>
              </a:rPr>
              <a:t>tài</a:t>
            </a:r>
            <a:r>
              <a:rPr lang="en-US" sz="2400" i="1" dirty="0" smtClean="0">
                <a:solidFill>
                  <a:srgbClr val="CC3300"/>
                </a:solidFill>
                <a:latin typeface="Times New Roman" panose="02020603050405020304" pitchFamily="18" charset="0"/>
                <a:cs typeface="Times New Roman" panose="02020603050405020304" pitchFamily="18" charset="0"/>
              </a:rPr>
              <a:t> </a:t>
            </a:r>
            <a:r>
              <a:rPr lang="en-US" sz="2400" i="1" dirty="0" err="1" smtClean="0">
                <a:solidFill>
                  <a:srgbClr val="CC3300"/>
                </a:solidFill>
                <a:latin typeface="Times New Roman" panose="02020603050405020304" pitchFamily="18" charset="0"/>
                <a:cs typeface="Times New Roman" panose="02020603050405020304" pitchFamily="18" charset="0"/>
              </a:rPr>
              <a:t>cậu</a:t>
            </a:r>
            <a:r>
              <a:rPr lang="en-US" sz="2400" i="1" dirty="0" smtClean="0">
                <a:solidFill>
                  <a:srgbClr val="CC3300"/>
                </a:solidFill>
                <a:latin typeface="Times New Roman" panose="02020603050405020304" pitchFamily="18" charset="0"/>
                <a:cs typeface="Times New Roman" panose="02020603050405020304" pitchFamily="18" charset="0"/>
              </a:rPr>
              <a:t> </a:t>
            </a:r>
            <a:r>
              <a:rPr lang="en-US" sz="2400" i="1" dirty="0" err="1" smtClean="0">
                <a:solidFill>
                  <a:srgbClr val="CC3300"/>
                </a:solidFill>
                <a:latin typeface="Times New Roman" panose="02020603050405020304" pitchFamily="18" charset="0"/>
                <a:cs typeface="Times New Roman" panose="02020603050405020304" pitchFamily="18" charset="0"/>
              </a:rPr>
              <a:t>lần</a:t>
            </a:r>
            <a:r>
              <a:rPr lang="en-US" sz="2400" i="1" dirty="0" smtClean="0">
                <a:solidFill>
                  <a:srgbClr val="CC3300"/>
                </a:solidFill>
                <a:latin typeface="Times New Roman" panose="02020603050405020304" pitchFamily="18" charset="0"/>
                <a:cs typeface="Times New Roman" panose="02020603050405020304" pitchFamily="18" charset="0"/>
              </a:rPr>
              <a:t> </a:t>
            </a:r>
            <a:r>
              <a:rPr lang="en-US" sz="2400" i="1" dirty="0" err="1" smtClean="0">
                <a:solidFill>
                  <a:srgbClr val="CC3300"/>
                </a:solidFill>
                <a:latin typeface="Times New Roman" panose="02020603050405020304" pitchFamily="18" charset="0"/>
                <a:cs typeface="Times New Roman" panose="02020603050405020304" pitchFamily="18" charset="0"/>
              </a:rPr>
              <a:t>nữa</a:t>
            </a:r>
            <a:r>
              <a:rPr lang="en-US" sz="2400" i="1" dirty="0" smtClean="0">
                <a:solidFill>
                  <a:srgbClr val="CC3300"/>
                </a:solidFill>
                <a:latin typeface="Times New Roman" panose="02020603050405020304" pitchFamily="18" charset="0"/>
                <a:cs typeface="Times New Roman" panose="02020603050405020304" pitchFamily="18" charset="0"/>
              </a:rPr>
              <a:t>”.</a:t>
            </a:r>
          </a:p>
          <a:p>
            <a:pPr marL="285750" indent="-285750" algn="just">
              <a:lnSpc>
                <a:spcPct val="150000"/>
              </a:lnSpc>
              <a:buFontTx/>
              <a:buChar char="-"/>
            </a:pPr>
            <a:r>
              <a:rPr lang="en-US" sz="2400" dirty="0" err="1" smtClean="0">
                <a:solidFill>
                  <a:srgbClr val="CC3300"/>
                </a:solidFill>
                <a:latin typeface="Times New Roman" panose="02020603050405020304" pitchFamily="18" charset="0"/>
                <a:cs typeface="Times New Roman" panose="02020603050405020304" pitchFamily="18" charset="0"/>
              </a:rPr>
              <a:t>Đoạn</a:t>
            </a:r>
            <a:r>
              <a:rPr lang="en-US" sz="2400" dirty="0" smtClean="0">
                <a:solidFill>
                  <a:srgbClr val="CC3300"/>
                </a:solidFill>
                <a:latin typeface="Times New Roman" panose="02020603050405020304" pitchFamily="18" charset="0"/>
                <a:cs typeface="Times New Roman" panose="02020603050405020304" pitchFamily="18" charset="0"/>
              </a:rPr>
              <a:t> 3: </a:t>
            </a:r>
            <a:r>
              <a:rPr lang="en-US" sz="2400" dirty="0" err="1" smtClean="0">
                <a:solidFill>
                  <a:srgbClr val="CC3300"/>
                </a:solidFill>
                <a:latin typeface="Times New Roman" panose="02020603050405020304" pitchFamily="18" charset="0"/>
                <a:cs typeface="Times New Roman" panose="02020603050405020304" pitchFamily="18" charset="0"/>
              </a:rPr>
              <a:t>Còn</a:t>
            </a:r>
            <a:r>
              <a:rPr lang="en-US" sz="2400" dirty="0" smtClean="0">
                <a:solidFill>
                  <a:srgbClr val="CC3300"/>
                </a:solidFill>
                <a:latin typeface="Times New Roman" panose="02020603050405020304" pitchFamily="18" charset="0"/>
                <a:cs typeface="Times New Roman" panose="02020603050405020304" pitchFamily="18" charset="0"/>
              </a:rPr>
              <a:t> </a:t>
            </a:r>
            <a:r>
              <a:rPr lang="en-US" sz="2400" dirty="0" err="1" smtClean="0">
                <a:solidFill>
                  <a:srgbClr val="CC3300"/>
                </a:solidFill>
                <a:latin typeface="Times New Roman" panose="02020603050405020304" pitchFamily="18" charset="0"/>
                <a:cs typeface="Times New Roman" panose="02020603050405020304" pitchFamily="18" charset="0"/>
              </a:rPr>
              <a:t>lại</a:t>
            </a:r>
            <a:endParaRPr lang="en-US" sz="2400" dirty="0">
              <a:solidFill>
                <a:srgbClr val="CC33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975444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0051588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5722936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7890442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p:cNvSpPr txBox="1">
            <a:spLocks noChangeArrowheads="1"/>
          </p:cNvSpPr>
          <p:nvPr/>
        </p:nvSpPr>
        <p:spPr bwMode="auto">
          <a:xfrm>
            <a:off x="0" y="696905"/>
            <a:ext cx="8839200" cy="3180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ctr" eaLnBrk="1" hangingPunct="1">
              <a:lnSpc>
                <a:spcPct val="150000"/>
              </a:lnSpc>
            </a:pPr>
            <a:r>
              <a:rPr lang="en-US" sz="7200" b="0" dirty="0" smtClean="0">
                <a:solidFill>
                  <a:srgbClr val="0033CC"/>
                </a:solidFill>
                <a:latin typeface="UTM Avo" pitchFamily="18" charset="0"/>
              </a:rPr>
              <a:t>Đọc từng đoạn </a:t>
            </a:r>
          </a:p>
          <a:p>
            <a:pPr algn="ctr" eaLnBrk="1" hangingPunct="1">
              <a:lnSpc>
                <a:spcPct val="150000"/>
              </a:lnSpc>
            </a:pPr>
            <a:r>
              <a:rPr lang="en-US" sz="7200" b="0" dirty="0" smtClean="0">
                <a:solidFill>
                  <a:srgbClr val="0033CC"/>
                </a:solidFill>
                <a:latin typeface="UTM Avo" pitchFamily="18" charset="0"/>
              </a:rPr>
              <a:t>trong nhóm</a:t>
            </a:r>
          </a:p>
        </p:txBody>
      </p:sp>
    </p:spTree>
    <p:extLst>
      <p:ext uri="{BB962C8B-B14F-4D97-AF65-F5344CB8AC3E}">
        <p14:creationId xmlns:p14="http://schemas.microsoft.com/office/powerpoint/2010/main" val="472186904"/>
      </p:ext>
    </p:extLst>
  </p:cSld>
  <p:clrMapOvr>
    <a:masterClrMapping/>
  </p:clrMapOvr>
  <p:transition spd="slow">
    <p:randomBar dir="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53525" cy="5143500"/>
          </a:xfrm>
          <a:prstGeom prst="rect">
            <a:avLst/>
          </a:prstGeom>
        </p:spPr>
      </p:pic>
      <p:sp>
        <p:nvSpPr>
          <p:cNvPr id="5" name="TextBox 6"/>
          <p:cNvSpPr txBox="1">
            <a:spLocks noChangeArrowheads="1"/>
          </p:cNvSpPr>
          <p:nvPr/>
        </p:nvSpPr>
        <p:spPr bwMode="auto">
          <a:xfrm>
            <a:off x="157162" y="278514"/>
            <a:ext cx="88392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ctr" eaLnBrk="1" hangingPunct="1">
              <a:lnSpc>
                <a:spcPct val="150000"/>
              </a:lnSpc>
            </a:pPr>
            <a:r>
              <a:rPr lang="en-US" sz="7200" b="0" dirty="0" smtClean="0">
                <a:solidFill>
                  <a:srgbClr val="0033CC"/>
                </a:solidFill>
                <a:latin typeface="UTM Avo" pitchFamily="18" charset="0"/>
              </a:rPr>
              <a:t>Thi đua đọc giữa các nhóm</a:t>
            </a:r>
          </a:p>
        </p:txBody>
      </p:sp>
    </p:spTree>
    <p:extLst>
      <p:ext uri="{BB962C8B-B14F-4D97-AF65-F5344CB8AC3E}">
        <p14:creationId xmlns:p14="http://schemas.microsoft.com/office/powerpoint/2010/main" val="1909864856"/>
      </p:ext>
    </p:extLst>
  </p:cSld>
  <p:clrMapOvr>
    <a:masterClrMapping/>
  </p:clrMapOvr>
  <p:transition spd="slow">
    <p:randomBar dir="ver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p:cNvSpPr txBox="1">
            <a:spLocks noChangeArrowheads="1"/>
          </p:cNvSpPr>
          <p:nvPr/>
        </p:nvSpPr>
        <p:spPr bwMode="auto">
          <a:xfrm>
            <a:off x="1266977" y="1388150"/>
            <a:ext cx="8839200" cy="1433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ctr" eaLnBrk="1" hangingPunct="1">
              <a:lnSpc>
                <a:spcPct val="150000"/>
              </a:lnSpc>
            </a:pPr>
            <a:r>
              <a:rPr lang="en-US" sz="6600" dirty="0" smtClean="0">
                <a:solidFill>
                  <a:srgbClr val="FF0000"/>
                </a:solidFill>
                <a:latin typeface="Times New Roman" panose="02020603050405020304" pitchFamily="18" charset="0"/>
                <a:cs typeface="Times New Roman" panose="02020603050405020304" pitchFamily="18" charset="0"/>
              </a:rPr>
              <a:t>TÌM HIỂU </a:t>
            </a:r>
            <a:r>
              <a:rPr lang="en-US" sz="6600" b="0" dirty="0" smtClean="0">
                <a:solidFill>
                  <a:srgbClr val="FF0000"/>
                </a:solidFill>
                <a:latin typeface="Times New Roman" panose="02020603050405020304" pitchFamily="18" charset="0"/>
                <a:cs typeface="Times New Roman" panose="02020603050405020304" pitchFamily="18" charset="0"/>
              </a:rPr>
              <a:t>BÀI</a:t>
            </a:r>
          </a:p>
        </p:txBody>
      </p:sp>
      <p:pic>
        <p:nvPicPr>
          <p:cNvPr id="6" name="6"/>
          <p:cNvPicPr>
            <a:picLocks noChangeAspect="1"/>
          </p:cNvPicPr>
          <p:nvPr/>
        </p:nvPicPr>
        <p:blipFill rotWithShape="1">
          <a:blip r:embed="rId3" cstate="print">
            <a:extLst>
              <a:ext uri="{28A0092B-C50C-407E-A947-70E740481C1C}">
                <a14:useLocalDpi xmlns:a14="http://schemas.microsoft.com/office/drawing/2010/main" val="0"/>
              </a:ext>
            </a:extLst>
          </a:blip>
          <a:srcRect t="34927"/>
          <a:stretch/>
        </p:blipFill>
        <p:spPr>
          <a:xfrm>
            <a:off x="0" y="1796459"/>
            <a:ext cx="9144000" cy="3347041"/>
          </a:xfrm>
          <a:prstGeom prst="rect">
            <a:avLst/>
          </a:prstGeom>
        </p:spPr>
      </p:pic>
    </p:spTree>
    <p:extLst>
      <p:ext uri="{BB962C8B-B14F-4D97-AF65-F5344CB8AC3E}">
        <p14:creationId xmlns:p14="http://schemas.microsoft.com/office/powerpoint/2010/main" val="4215036072"/>
      </p:ext>
    </p:extLst>
  </p:cSld>
  <p:clrMapOvr>
    <a:masterClrMapping/>
  </p:clrMapOvr>
  <p:transition spd="slow">
    <p:randomBar dir="ver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5" y="0"/>
            <a:ext cx="9153525" cy="5143500"/>
          </a:xfrm>
          <a:prstGeom prst="rect">
            <a:avLst/>
          </a:prstGeom>
        </p:spPr>
      </p:pic>
      <p:sp>
        <p:nvSpPr>
          <p:cNvPr id="4" name="TextBox 6"/>
          <p:cNvSpPr txBox="1">
            <a:spLocks noChangeArrowheads="1"/>
          </p:cNvSpPr>
          <p:nvPr/>
        </p:nvSpPr>
        <p:spPr bwMode="auto">
          <a:xfrm>
            <a:off x="139799" y="0"/>
            <a:ext cx="8839200" cy="1636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just" defTabSz="957263">
              <a:lnSpc>
                <a:spcPct val="114000"/>
              </a:lnSpc>
              <a:defRPr/>
            </a:pPr>
            <a:r>
              <a:rPr lang="en-US" sz="4400" b="0" smtClean="0">
                <a:solidFill>
                  <a:srgbClr val="FF0000"/>
                </a:solidFill>
                <a:latin typeface="UTM Avo" panose="02040603050506020204" pitchFamily="18" charset="0"/>
                <a:cs typeface="Times New Roman" pitchFamily="18" charset="0"/>
              </a:rPr>
              <a:t>Câu1</a:t>
            </a:r>
            <a:r>
              <a:rPr lang="en-US" sz="4400" b="0" dirty="0">
                <a:solidFill>
                  <a:srgbClr val="FF0000"/>
                </a:solidFill>
                <a:latin typeface="UTM Avo" panose="02040603050506020204" pitchFamily="18" charset="0"/>
                <a:cs typeface="Times New Roman" pitchFamily="18" charset="0"/>
              </a:rPr>
              <a:t>:</a:t>
            </a:r>
            <a:r>
              <a:rPr lang="en-US" sz="4400" b="0" smtClean="0">
                <a:solidFill>
                  <a:srgbClr val="FF0000"/>
                </a:solidFill>
                <a:latin typeface="UTM Avo" panose="02040603050506020204" pitchFamily="18" charset="0"/>
                <a:cs typeface="Times New Roman" pitchFamily="18" charset="0"/>
              </a:rPr>
              <a:t> </a:t>
            </a:r>
            <a:r>
              <a:rPr lang="en-US" sz="4400" b="0" dirty="0" smtClean="0">
                <a:solidFill>
                  <a:srgbClr val="FF0000"/>
                </a:solidFill>
                <a:latin typeface="UTM Avo" panose="02040603050506020204" pitchFamily="18" charset="0"/>
                <a:cs typeface="Times New Roman" pitchFamily="18" charset="0"/>
              </a:rPr>
              <a:t>Nhà </a:t>
            </a:r>
            <a:r>
              <a:rPr lang="en-US" sz="4400" b="0" dirty="0">
                <a:solidFill>
                  <a:srgbClr val="FF0000"/>
                </a:solidFill>
                <a:latin typeface="UTM Avo" panose="02040603050506020204" pitchFamily="18" charset="0"/>
                <a:cs typeface="Times New Roman" pitchFamily="18" charset="0"/>
              </a:rPr>
              <a:t>vua đã nghĩ ra kế gì để tìm người tài ?</a:t>
            </a:r>
          </a:p>
        </p:txBody>
      </p:sp>
      <p:sp>
        <p:nvSpPr>
          <p:cNvPr id="2" name="Rectangle 1"/>
          <p:cNvSpPr/>
          <p:nvPr/>
        </p:nvSpPr>
        <p:spPr>
          <a:xfrm>
            <a:off x="139799" y="1553246"/>
            <a:ext cx="8925543" cy="2325124"/>
          </a:xfrm>
          <a:prstGeom prst="rect">
            <a:avLst/>
          </a:prstGeom>
        </p:spPr>
        <p:txBody>
          <a:bodyPr wrap="square">
            <a:spAutoFit/>
          </a:bodyPr>
          <a:lstStyle/>
          <a:p>
            <a:pPr algn="just">
              <a:lnSpc>
                <a:spcPct val="114000"/>
              </a:lnSpc>
            </a:pPr>
            <a:r>
              <a:rPr lang="en-US" altLang="en-US" sz="4400" dirty="0" smtClean="0">
                <a:solidFill>
                  <a:srgbClr val="0033CC"/>
                </a:solidFill>
                <a:latin typeface="UTM Avo" panose="02040603050506020204" pitchFamily="18" charset="0"/>
                <a:cs typeface="Times New Roman" panose="02020603050405020304" pitchFamily="18" charset="0"/>
              </a:rPr>
              <a:t>=&gt; Nhà vua lệnh </a:t>
            </a:r>
            <a:r>
              <a:rPr lang="en-US" altLang="en-US" sz="4400" dirty="0">
                <a:solidFill>
                  <a:srgbClr val="0033CC"/>
                </a:solidFill>
                <a:latin typeface="UTM Avo" panose="02040603050506020204" pitchFamily="18" charset="0"/>
                <a:cs typeface="Times New Roman" panose="02020603050405020304" pitchFamily="18" charset="0"/>
              </a:rPr>
              <a:t>cho mỗi vùng phải nộp một con gà trống biết </a:t>
            </a:r>
            <a:r>
              <a:rPr lang="en-US" altLang="en-US" sz="4400" dirty="0" smtClean="0">
                <a:solidFill>
                  <a:srgbClr val="0033CC"/>
                </a:solidFill>
                <a:latin typeface="UTM Avo" panose="02040603050506020204" pitchFamily="18" charset="0"/>
                <a:cs typeface="Times New Roman" panose="02020603050405020304" pitchFamily="18" charset="0"/>
              </a:rPr>
              <a:t>đẻ </a:t>
            </a:r>
            <a:r>
              <a:rPr lang="en-US" altLang="en-US" sz="4400" dirty="0">
                <a:solidFill>
                  <a:srgbClr val="0033CC"/>
                </a:solidFill>
                <a:latin typeface="UTM Avo" panose="02040603050506020204" pitchFamily="18" charset="0"/>
                <a:cs typeface="Times New Roman" panose="02020603050405020304" pitchFamily="18" charset="0"/>
              </a:rPr>
              <a:t>trứng.</a:t>
            </a:r>
          </a:p>
        </p:txBody>
      </p:sp>
    </p:spTree>
    <p:extLst>
      <p:ext uri="{BB962C8B-B14F-4D97-AF65-F5344CB8AC3E}">
        <p14:creationId xmlns:p14="http://schemas.microsoft.com/office/powerpoint/2010/main" val="3944458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5" y="0"/>
            <a:ext cx="9153525" cy="5143500"/>
          </a:xfrm>
          <a:prstGeom prst="rect">
            <a:avLst/>
          </a:prstGeom>
        </p:spPr>
      </p:pic>
      <p:sp>
        <p:nvSpPr>
          <p:cNvPr id="4" name="TextBox 6"/>
          <p:cNvSpPr txBox="1">
            <a:spLocks noChangeArrowheads="1"/>
          </p:cNvSpPr>
          <p:nvPr/>
        </p:nvSpPr>
        <p:spPr bwMode="auto">
          <a:xfrm>
            <a:off x="139799" y="0"/>
            <a:ext cx="88392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just" defTabSz="957263">
              <a:defRPr/>
            </a:pPr>
            <a:r>
              <a:rPr lang="en-US" sz="4400" b="0" smtClean="0">
                <a:solidFill>
                  <a:srgbClr val="FF0000"/>
                </a:solidFill>
                <a:latin typeface="UTM Avo" panose="02040603050506020204" pitchFamily="18" charset="0"/>
                <a:cs typeface="Times New Roman" pitchFamily="18" charset="0"/>
              </a:rPr>
              <a:t>Câu 2</a:t>
            </a:r>
            <a:r>
              <a:rPr lang="en-US" sz="4400" b="0" dirty="0">
                <a:solidFill>
                  <a:srgbClr val="FF0000"/>
                </a:solidFill>
                <a:latin typeface="UTM Avo" panose="02040603050506020204" pitchFamily="18" charset="0"/>
                <a:cs typeface="Times New Roman" pitchFamily="18" charset="0"/>
              </a:rPr>
              <a:t>:</a:t>
            </a:r>
            <a:r>
              <a:rPr lang="en-US" sz="4400" b="0" smtClean="0">
                <a:solidFill>
                  <a:srgbClr val="FF0000"/>
                </a:solidFill>
                <a:latin typeface="UTM Avo" panose="02040603050506020204" pitchFamily="18" charset="0"/>
                <a:cs typeface="Times New Roman" pitchFamily="18" charset="0"/>
              </a:rPr>
              <a:t> </a:t>
            </a:r>
            <a:r>
              <a:rPr lang="en-US" sz="4400" b="0" dirty="0">
                <a:solidFill>
                  <a:srgbClr val="FF0000"/>
                </a:solidFill>
                <a:latin typeface="UTM Avo" panose="02040603050506020204" pitchFamily="18" charset="0"/>
                <a:cs typeface="Times New Roman" pitchFamily="18" charset="0"/>
              </a:rPr>
              <a:t>Vì sao dân làng lo sợ khi nghe lệnh của nhà vua ?</a:t>
            </a:r>
          </a:p>
        </p:txBody>
      </p:sp>
      <p:sp>
        <p:nvSpPr>
          <p:cNvPr id="2" name="Rectangle 1"/>
          <p:cNvSpPr/>
          <p:nvPr/>
        </p:nvSpPr>
        <p:spPr>
          <a:xfrm>
            <a:off x="139799" y="1553246"/>
            <a:ext cx="8925543" cy="1636089"/>
          </a:xfrm>
          <a:prstGeom prst="rect">
            <a:avLst/>
          </a:prstGeom>
        </p:spPr>
        <p:txBody>
          <a:bodyPr wrap="square">
            <a:spAutoFit/>
          </a:bodyPr>
          <a:lstStyle/>
          <a:p>
            <a:pPr algn="just">
              <a:lnSpc>
                <a:spcPct val="114000"/>
              </a:lnSpc>
            </a:pPr>
            <a:r>
              <a:rPr lang="en-US" altLang="en-US" sz="4400" dirty="0" smtClean="0">
                <a:solidFill>
                  <a:srgbClr val="0033CC"/>
                </a:solidFill>
                <a:latin typeface="UTM Avo" panose="02040603050506020204" pitchFamily="18" charset="0"/>
                <a:cs typeface="Times New Roman" panose="02020603050405020304" pitchFamily="18" charset="0"/>
              </a:rPr>
              <a:t>=&gt; Vì </a:t>
            </a:r>
            <a:r>
              <a:rPr lang="en-US" altLang="en-US" sz="4400" dirty="0">
                <a:solidFill>
                  <a:srgbClr val="0033CC"/>
                </a:solidFill>
                <a:latin typeface="UTM Avo" panose="02040603050506020204" pitchFamily="18" charset="0"/>
                <a:cs typeface="Times New Roman" panose="02020603050405020304" pitchFamily="18" charset="0"/>
              </a:rPr>
              <a:t>gà trống không biết đẻ trứng</a:t>
            </a:r>
          </a:p>
        </p:txBody>
      </p:sp>
    </p:spTree>
    <p:extLst>
      <p:ext uri="{BB962C8B-B14F-4D97-AF65-F5344CB8AC3E}">
        <p14:creationId xmlns:p14="http://schemas.microsoft.com/office/powerpoint/2010/main" val="8098820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0" y="-11466"/>
            <a:ext cx="9144000" cy="5143500"/>
          </a:xfrm>
          <a:prstGeom prst="rect">
            <a:avLst/>
          </a:prstGeom>
        </p:spPr>
      </p:pic>
      <p:sp>
        <p:nvSpPr>
          <p:cNvPr id="17" name="TextBox 6"/>
          <p:cNvSpPr txBox="1">
            <a:spLocks noChangeArrowheads="1"/>
          </p:cNvSpPr>
          <p:nvPr/>
        </p:nvSpPr>
        <p:spPr bwMode="auto">
          <a:xfrm>
            <a:off x="118533" y="67294"/>
            <a:ext cx="8839200" cy="3370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ctr" eaLnBrk="1" hangingPunct="1">
              <a:lnSpc>
                <a:spcPct val="150000"/>
              </a:lnSpc>
            </a:pPr>
            <a:endParaRPr lang="en-US" sz="2800" b="0" dirty="0" smtClean="0">
              <a:solidFill>
                <a:srgbClr val="0033CC"/>
              </a:solidFill>
              <a:latin typeface="Times New Roman" pitchFamily="18" charset="0"/>
              <a:cs typeface="Times New Roman" pitchFamily="18" charset="0"/>
            </a:endParaRPr>
          </a:p>
          <a:p>
            <a:pPr algn="ctr" eaLnBrk="1" hangingPunct="1">
              <a:lnSpc>
                <a:spcPct val="150000"/>
              </a:lnSpc>
            </a:pPr>
            <a:r>
              <a:rPr lang="en-US" sz="4800" b="0" u="sng" dirty="0" err="1" smtClean="0">
                <a:solidFill>
                  <a:srgbClr val="0033CC"/>
                </a:solidFill>
                <a:latin typeface="Times New Roman" pitchFamily="18" charset="0"/>
                <a:cs typeface="Times New Roman" pitchFamily="18" charset="0"/>
              </a:rPr>
              <a:t>Tập</a:t>
            </a:r>
            <a:r>
              <a:rPr lang="en-US" sz="4800" b="0" u="sng" dirty="0" smtClean="0">
                <a:solidFill>
                  <a:srgbClr val="0033CC"/>
                </a:solidFill>
                <a:latin typeface="Times New Roman" pitchFamily="18" charset="0"/>
                <a:cs typeface="Times New Roman" pitchFamily="18" charset="0"/>
              </a:rPr>
              <a:t> đọc – Kể chuyện</a:t>
            </a:r>
          </a:p>
          <a:p>
            <a:pPr algn="ctr" eaLnBrk="1" hangingPunct="1">
              <a:lnSpc>
                <a:spcPct val="150000"/>
              </a:lnSpc>
            </a:pPr>
            <a:r>
              <a:rPr lang="en-US" sz="6600" dirty="0" smtClean="0">
                <a:solidFill>
                  <a:srgbClr val="FF0000"/>
                </a:solidFill>
                <a:latin typeface="Times New Roman" pitchFamily="18" charset="0"/>
                <a:cs typeface="Times New Roman" pitchFamily="18" charset="0"/>
              </a:rPr>
              <a:t>Cậu bé thông minh</a:t>
            </a:r>
          </a:p>
        </p:txBody>
      </p:sp>
      <p:pic>
        <p:nvPicPr>
          <p:cNvPr id="5" name="3"/>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t="45772"/>
          <a:stretch/>
        </p:blipFill>
        <p:spPr>
          <a:xfrm>
            <a:off x="0" y="3028950"/>
            <a:ext cx="9144000" cy="2114549"/>
          </a:xfrm>
          <a:prstGeom prst="rect">
            <a:avLst/>
          </a:prstGeom>
        </p:spPr>
      </p:pic>
    </p:spTree>
    <p:extLst>
      <p:ext uri="{BB962C8B-B14F-4D97-AF65-F5344CB8AC3E}">
        <p14:creationId xmlns:p14="http://schemas.microsoft.com/office/powerpoint/2010/main" val="146009547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5" y="0"/>
            <a:ext cx="9153525" cy="5143500"/>
          </a:xfrm>
          <a:prstGeom prst="rect">
            <a:avLst/>
          </a:prstGeom>
        </p:spPr>
      </p:pic>
      <p:sp>
        <p:nvSpPr>
          <p:cNvPr id="4" name="TextBox 6"/>
          <p:cNvSpPr txBox="1">
            <a:spLocks noChangeArrowheads="1"/>
          </p:cNvSpPr>
          <p:nvPr/>
        </p:nvSpPr>
        <p:spPr bwMode="auto">
          <a:xfrm>
            <a:off x="230082" y="363069"/>
            <a:ext cx="88392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just" defTabSz="957263">
              <a:lnSpc>
                <a:spcPct val="150000"/>
              </a:lnSpc>
              <a:defRPr/>
            </a:pPr>
            <a:r>
              <a:rPr lang="en-US" sz="4800" b="0" dirty="0" err="1" smtClean="0">
                <a:solidFill>
                  <a:srgbClr val="FF0000"/>
                </a:solidFill>
                <a:latin typeface="UTM Avo" panose="02040603050506020204" pitchFamily="18" charset="0"/>
                <a:cs typeface="Times New Roman" pitchFamily="18" charset="0"/>
              </a:rPr>
              <a:t>Câu</a:t>
            </a:r>
            <a:r>
              <a:rPr lang="en-US" sz="4800" b="0" dirty="0" smtClean="0">
                <a:solidFill>
                  <a:srgbClr val="FF0000"/>
                </a:solidFill>
                <a:latin typeface="UTM Avo" panose="02040603050506020204" pitchFamily="18" charset="0"/>
                <a:cs typeface="Times New Roman" pitchFamily="18" charset="0"/>
              </a:rPr>
              <a:t> 3</a:t>
            </a:r>
            <a:r>
              <a:rPr lang="en-US" sz="4800" b="0" dirty="0">
                <a:solidFill>
                  <a:srgbClr val="FF0000"/>
                </a:solidFill>
                <a:latin typeface="UTM Avo" panose="02040603050506020204" pitchFamily="18" charset="0"/>
                <a:cs typeface="Times New Roman" pitchFamily="18" charset="0"/>
              </a:rPr>
              <a:t>:</a:t>
            </a:r>
            <a:r>
              <a:rPr lang="en-US" sz="4800" b="0" dirty="0" smtClean="0">
                <a:solidFill>
                  <a:srgbClr val="FF0000"/>
                </a:solidFill>
                <a:latin typeface="UTM Avo" panose="02040603050506020204" pitchFamily="18" charset="0"/>
                <a:cs typeface="Times New Roman" pitchFamily="18" charset="0"/>
              </a:rPr>
              <a:t> </a:t>
            </a:r>
            <a:r>
              <a:rPr lang="en-US" sz="4800" b="0" dirty="0">
                <a:solidFill>
                  <a:srgbClr val="FF0000"/>
                </a:solidFill>
                <a:latin typeface="UTM Avo" panose="02040603050506020204" pitchFamily="18" charset="0"/>
                <a:cs typeface="Times New Roman" pitchFamily="18" charset="0"/>
              </a:rPr>
              <a:t>Cậu bé đã làm cách nào để vua thấy lệnh của </a:t>
            </a:r>
            <a:r>
              <a:rPr lang="en-US" sz="4800" b="0" dirty="0" smtClean="0">
                <a:solidFill>
                  <a:srgbClr val="FF0000"/>
                </a:solidFill>
                <a:latin typeface="UTM Avo" panose="02040603050506020204" pitchFamily="18" charset="0"/>
                <a:cs typeface="Times New Roman" pitchFamily="18" charset="0"/>
              </a:rPr>
              <a:t>nhà vua </a:t>
            </a:r>
            <a:r>
              <a:rPr lang="en-US" sz="4800" b="0" dirty="0">
                <a:solidFill>
                  <a:srgbClr val="FF0000"/>
                </a:solidFill>
                <a:latin typeface="UTM Avo" panose="02040603050506020204" pitchFamily="18" charset="0"/>
                <a:cs typeface="Times New Roman" pitchFamily="18" charset="0"/>
              </a:rPr>
              <a:t>là vô </a:t>
            </a:r>
            <a:r>
              <a:rPr lang="en-US" sz="4800" b="0" dirty="0" smtClean="0">
                <a:solidFill>
                  <a:srgbClr val="FF0000"/>
                </a:solidFill>
                <a:latin typeface="UTM Avo" panose="02040603050506020204" pitchFamily="18" charset="0"/>
                <a:cs typeface="Times New Roman" pitchFamily="18" charset="0"/>
              </a:rPr>
              <a:t>lí ?</a:t>
            </a:r>
            <a:endParaRPr lang="en-US" sz="4800" b="0" dirty="0">
              <a:solidFill>
                <a:srgbClr val="FF0000"/>
              </a:solidFill>
              <a:latin typeface="UTM Avo" panose="02040603050506020204" pitchFamily="18" charset="0"/>
              <a:cs typeface="Times New Roman" pitchFamily="18" charset="0"/>
            </a:endParaRPr>
          </a:p>
        </p:txBody>
      </p:sp>
    </p:spTree>
    <p:extLst>
      <p:ext uri="{BB962C8B-B14F-4D97-AF65-F5344CB8AC3E}">
        <p14:creationId xmlns:p14="http://schemas.microsoft.com/office/powerpoint/2010/main" val="28066187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5" y="0"/>
            <a:ext cx="9153525" cy="5143500"/>
          </a:xfrm>
          <a:prstGeom prst="rect">
            <a:avLst/>
          </a:prstGeom>
        </p:spPr>
      </p:pic>
      <p:sp>
        <p:nvSpPr>
          <p:cNvPr id="4" name="TextBox 6"/>
          <p:cNvSpPr txBox="1">
            <a:spLocks noChangeArrowheads="1"/>
          </p:cNvSpPr>
          <p:nvPr/>
        </p:nvSpPr>
        <p:spPr bwMode="auto">
          <a:xfrm>
            <a:off x="139799" y="0"/>
            <a:ext cx="88392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just"/>
            <a:r>
              <a:rPr lang="en-US" sz="4800" b="0" dirty="0" smtClean="0">
                <a:solidFill>
                  <a:srgbClr val="0033CC"/>
                </a:solidFill>
                <a:latin typeface="UTM Avo" panose="02040603050506020204" pitchFamily="18" charset="0"/>
                <a:cs typeface="Times New Roman" pitchFamily="18" charset="0"/>
              </a:rPr>
              <a:t>=&gt;</a:t>
            </a:r>
            <a:r>
              <a:rPr lang="en-US" sz="4800" b="0" dirty="0" smtClean="0">
                <a:solidFill>
                  <a:srgbClr val="FF0000"/>
                </a:solidFill>
                <a:latin typeface="UTM Avo" panose="02040603050506020204" pitchFamily="18" charset="0"/>
                <a:cs typeface="Times New Roman" pitchFamily="18" charset="0"/>
              </a:rPr>
              <a:t> </a:t>
            </a:r>
            <a:r>
              <a:rPr lang="en-US" altLang="en-US" sz="4800" b="0" dirty="0">
                <a:solidFill>
                  <a:srgbClr val="0033CC"/>
                </a:solidFill>
                <a:latin typeface="UTM Avo" panose="02040603050506020204" pitchFamily="18" charset="0"/>
              </a:rPr>
              <a:t>Cậu nói một câu khiến vua cho là vô lí: </a:t>
            </a:r>
            <a:r>
              <a:rPr lang="en-US" altLang="en-US" sz="4800" b="0" dirty="0" smtClean="0">
                <a:solidFill>
                  <a:srgbClr val="0033CC"/>
                </a:solidFill>
                <a:latin typeface="UTM Avo" panose="02040603050506020204" pitchFamily="18" charset="0"/>
              </a:rPr>
              <a:t>“Bố </a:t>
            </a:r>
            <a:r>
              <a:rPr lang="en-US" altLang="en-US" sz="4800" b="0" dirty="0">
                <a:solidFill>
                  <a:srgbClr val="0033CC"/>
                </a:solidFill>
                <a:latin typeface="UTM Avo" panose="02040603050506020204" pitchFamily="18" charset="0"/>
              </a:rPr>
              <a:t>mới </a:t>
            </a:r>
            <a:r>
              <a:rPr lang="en-US" altLang="en-US" sz="4800" b="0" dirty="0" smtClean="0">
                <a:solidFill>
                  <a:srgbClr val="0033CC"/>
                </a:solidFill>
                <a:latin typeface="UTM Avo" panose="02040603050506020204" pitchFamily="18" charset="0"/>
              </a:rPr>
              <a:t>đẻ em bé”, từ đó làm cho nhà </a:t>
            </a:r>
            <a:r>
              <a:rPr lang="en-US" altLang="en-US" sz="4800" b="0" dirty="0">
                <a:solidFill>
                  <a:srgbClr val="0033CC"/>
                </a:solidFill>
                <a:latin typeface="UTM Avo" panose="02040603050506020204" pitchFamily="18" charset="0"/>
              </a:rPr>
              <a:t>vua phải thừa </a:t>
            </a:r>
            <a:r>
              <a:rPr lang="en-US" altLang="en-US" sz="4800" b="0" dirty="0" smtClean="0">
                <a:solidFill>
                  <a:srgbClr val="0033CC"/>
                </a:solidFill>
                <a:latin typeface="UTM Avo" panose="02040603050506020204" pitchFamily="18" charset="0"/>
              </a:rPr>
              <a:t>nhận </a:t>
            </a:r>
            <a:r>
              <a:rPr lang="en-US" altLang="en-US" sz="4800" b="0" dirty="0">
                <a:solidFill>
                  <a:srgbClr val="0033CC"/>
                </a:solidFill>
                <a:latin typeface="UTM Avo" panose="02040603050506020204" pitchFamily="18" charset="0"/>
              </a:rPr>
              <a:t>lệnh của ngài </a:t>
            </a:r>
            <a:r>
              <a:rPr lang="en-US" altLang="en-US" sz="4800" b="0" dirty="0" smtClean="0">
                <a:solidFill>
                  <a:srgbClr val="0033CC"/>
                </a:solidFill>
                <a:latin typeface="UTM Avo" panose="02040603050506020204" pitchFamily="18" charset="0"/>
              </a:rPr>
              <a:t>cũng </a:t>
            </a:r>
            <a:r>
              <a:rPr lang="en-US" altLang="en-US" sz="4800" b="0" dirty="0">
                <a:solidFill>
                  <a:srgbClr val="0033CC"/>
                </a:solidFill>
                <a:latin typeface="UTM Avo" panose="02040603050506020204" pitchFamily="18" charset="0"/>
              </a:rPr>
              <a:t>vô </a:t>
            </a:r>
            <a:r>
              <a:rPr lang="en-US" altLang="en-US" sz="4800" b="0" dirty="0" smtClean="0">
                <a:solidFill>
                  <a:srgbClr val="0033CC"/>
                </a:solidFill>
                <a:latin typeface="UTM Avo" panose="02040603050506020204" pitchFamily="18" charset="0"/>
              </a:rPr>
              <a:t>lí.</a:t>
            </a:r>
            <a:endParaRPr lang="en-US" altLang="en-US" sz="4800" b="0" dirty="0">
              <a:solidFill>
                <a:srgbClr val="0033CC"/>
              </a:solidFill>
              <a:latin typeface="UTM Avo" panose="02040603050506020204" pitchFamily="18" charset="0"/>
            </a:endParaRPr>
          </a:p>
        </p:txBody>
      </p:sp>
    </p:spTree>
    <p:extLst>
      <p:ext uri="{BB962C8B-B14F-4D97-AF65-F5344CB8AC3E}">
        <p14:creationId xmlns:p14="http://schemas.microsoft.com/office/powerpoint/2010/main" val="11136286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5" y="0"/>
            <a:ext cx="9153525" cy="5143500"/>
          </a:xfrm>
          <a:prstGeom prst="rect">
            <a:avLst/>
          </a:prstGeom>
        </p:spPr>
      </p:pic>
      <p:sp>
        <p:nvSpPr>
          <p:cNvPr id="4" name="TextBox 6"/>
          <p:cNvSpPr txBox="1">
            <a:spLocks noChangeArrowheads="1"/>
          </p:cNvSpPr>
          <p:nvPr/>
        </p:nvSpPr>
        <p:spPr bwMode="auto">
          <a:xfrm>
            <a:off x="147637" y="865239"/>
            <a:ext cx="8839200"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just" defTabSz="957263">
              <a:lnSpc>
                <a:spcPct val="150000"/>
              </a:lnSpc>
              <a:defRPr/>
            </a:pPr>
            <a:r>
              <a:rPr lang="en-US" sz="4400" b="0" smtClean="0">
                <a:solidFill>
                  <a:srgbClr val="FF0000"/>
                </a:solidFill>
                <a:latin typeface="UTM Avo" panose="02040603050506020204" pitchFamily="18" charset="0"/>
                <a:cs typeface="Times New Roman" pitchFamily="18" charset="0"/>
              </a:rPr>
              <a:t>Câu 4</a:t>
            </a:r>
            <a:r>
              <a:rPr lang="en-US" sz="4400" b="0" dirty="0">
                <a:solidFill>
                  <a:srgbClr val="FF0000"/>
                </a:solidFill>
                <a:latin typeface="UTM Avo" panose="02040603050506020204" pitchFamily="18" charset="0"/>
                <a:cs typeface="Times New Roman" pitchFamily="18" charset="0"/>
              </a:rPr>
              <a:t>:</a:t>
            </a:r>
            <a:r>
              <a:rPr lang="en-US" sz="4400" b="0" smtClean="0">
                <a:solidFill>
                  <a:srgbClr val="FF0000"/>
                </a:solidFill>
                <a:latin typeface="UTM Avo" panose="02040603050506020204" pitchFamily="18" charset="0"/>
                <a:cs typeface="Times New Roman" pitchFamily="18" charset="0"/>
              </a:rPr>
              <a:t> </a:t>
            </a:r>
            <a:r>
              <a:rPr lang="en-US" sz="4400" b="0" dirty="0">
                <a:solidFill>
                  <a:srgbClr val="FF0000"/>
                </a:solidFill>
                <a:latin typeface="UTM Avo" panose="02040603050506020204" pitchFamily="18" charset="0"/>
                <a:cs typeface="Times New Roman" pitchFamily="18" charset="0"/>
              </a:rPr>
              <a:t>Trong cuộc thử tài lần sau, cậu bé</a:t>
            </a:r>
            <a:r>
              <a:rPr lang="en-US" sz="4400" b="0" dirty="0">
                <a:solidFill>
                  <a:srgbClr val="FF0000"/>
                </a:solidFill>
                <a:latin typeface="UTM Avo" panose="02040603050506020204" pitchFamily="18" charset="0"/>
              </a:rPr>
              <a:t> </a:t>
            </a:r>
            <a:r>
              <a:rPr lang="en-US" sz="4400" b="0" dirty="0">
                <a:solidFill>
                  <a:srgbClr val="FF0000"/>
                </a:solidFill>
                <a:latin typeface="UTM Avo" panose="02040603050506020204" pitchFamily="18" charset="0"/>
                <a:cs typeface="Times New Roman" pitchFamily="18" charset="0"/>
              </a:rPr>
              <a:t>yêu cầu điều </a:t>
            </a:r>
            <a:r>
              <a:rPr lang="en-US" sz="4400" b="0" dirty="0" smtClean="0">
                <a:solidFill>
                  <a:srgbClr val="FF0000"/>
                </a:solidFill>
                <a:latin typeface="UTM Avo" panose="02040603050506020204" pitchFamily="18" charset="0"/>
                <a:cs typeface="Times New Roman" pitchFamily="18" charset="0"/>
              </a:rPr>
              <a:t>gì</a:t>
            </a:r>
            <a:r>
              <a:rPr lang="en-US" sz="4400" b="0" dirty="0">
                <a:solidFill>
                  <a:srgbClr val="FF0000"/>
                </a:solidFill>
                <a:latin typeface="UTM Avo" panose="02040603050506020204" pitchFamily="18" charset="0"/>
                <a:cs typeface="Times New Roman" pitchFamily="18" charset="0"/>
              </a:rPr>
              <a:t> </a:t>
            </a:r>
            <a:r>
              <a:rPr lang="en-US" sz="4400" b="0" dirty="0" smtClean="0">
                <a:solidFill>
                  <a:srgbClr val="FF0000"/>
                </a:solidFill>
                <a:latin typeface="UTM Avo" panose="02040603050506020204" pitchFamily="18" charset="0"/>
                <a:cs typeface="Times New Roman" pitchFamily="18" charset="0"/>
              </a:rPr>
              <a:t>? Vì sao cậu bé lại yêu cầu như vậy ?</a:t>
            </a:r>
            <a:endParaRPr lang="en-US" sz="4400" b="0" dirty="0">
              <a:solidFill>
                <a:srgbClr val="FF0000"/>
              </a:solidFill>
              <a:latin typeface="UTM Avo" panose="02040603050506020204" pitchFamily="18" charset="0"/>
              <a:cs typeface="Times New Roman" pitchFamily="18" charset="0"/>
            </a:endParaRPr>
          </a:p>
        </p:txBody>
      </p:sp>
    </p:spTree>
    <p:extLst>
      <p:ext uri="{BB962C8B-B14F-4D97-AF65-F5344CB8AC3E}">
        <p14:creationId xmlns:p14="http://schemas.microsoft.com/office/powerpoint/2010/main" val="32135146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5" y="0"/>
            <a:ext cx="9153525" cy="5143500"/>
          </a:xfrm>
          <a:prstGeom prst="rect">
            <a:avLst/>
          </a:prstGeom>
        </p:spPr>
      </p:pic>
      <p:sp>
        <p:nvSpPr>
          <p:cNvPr id="4" name="TextBox 6"/>
          <p:cNvSpPr txBox="1">
            <a:spLocks noChangeArrowheads="1"/>
          </p:cNvSpPr>
          <p:nvPr/>
        </p:nvSpPr>
        <p:spPr bwMode="auto">
          <a:xfrm>
            <a:off x="139799" y="0"/>
            <a:ext cx="88392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just" eaLnBrk="1" hangingPunct="1"/>
            <a:r>
              <a:rPr lang="en-US" sz="4800" b="0" dirty="0" smtClean="0">
                <a:solidFill>
                  <a:srgbClr val="0033CC"/>
                </a:solidFill>
                <a:latin typeface="UTM Avo" panose="02040603050506020204" pitchFamily="18" charset="0"/>
                <a:cs typeface="Times New Roman" pitchFamily="18" charset="0"/>
              </a:rPr>
              <a:t>=&gt; Cậu bé </a:t>
            </a:r>
            <a:r>
              <a:rPr lang="en-US" altLang="en-US" sz="4800" b="0" dirty="0" smtClean="0">
                <a:solidFill>
                  <a:srgbClr val="0033CC"/>
                </a:solidFill>
                <a:latin typeface="UTM Avo" panose="02040603050506020204" pitchFamily="18" charset="0"/>
                <a:cs typeface="Times New Roman" panose="02020603050405020304" pitchFamily="18" charset="0"/>
              </a:rPr>
              <a:t>yêu </a:t>
            </a:r>
            <a:r>
              <a:rPr lang="en-US" altLang="en-US" sz="4800" b="0" dirty="0">
                <a:solidFill>
                  <a:srgbClr val="0033CC"/>
                </a:solidFill>
                <a:latin typeface="UTM Avo" panose="02040603050506020204" pitchFamily="18" charset="0"/>
                <a:cs typeface="Times New Roman" panose="02020603050405020304" pitchFamily="18" charset="0"/>
              </a:rPr>
              <a:t>cầu sứ giả về tâu với đức</a:t>
            </a:r>
            <a:r>
              <a:rPr lang="en-US" altLang="en-US" sz="4800" b="0" dirty="0">
                <a:solidFill>
                  <a:srgbClr val="0033CC"/>
                </a:solidFill>
                <a:latin typeface="UTM Avo" panose="02040603050506020204" pitchFamily="18" charset="0"/>
              </a:rPr>
              <a:t> vua rèn </a:t>
            </a:r>
            <a:r>
              <a:rPr lang="en-US" altLang="en-US" sz="4800" b="0" dirty="0" smtClean="0">
                <a:solidFill>
                  <a:srgbClr val="0033CC"/>
                </a:solidFill>
                <a:latin typeface="UTM Avo" panose="02040603050506020204" pitchFamily="18" charset="0"/>
              </a:rPr>
              <a:t>cho chiếc </a:t>
            </a:r>
            <a:r>
              <a:rPr lang="en-US" altLang="en-US" sz="4800" b="0" dirty="0">
                <a:solidFill>
                  <a:srgbClr val="0033CC"/>
                </a:solidFill>
                <a:latin typeface="UTM Avo" panose="02040603050506020204" pitchFamily="18" charset="0"/>
              </a:rPr>
              <a:t>kim </a:t>
            </a:r>
            <a:r>
              <a:rPr lang="en-US" altLang="en-US" sz="4800" b="0" dirty="0" smtClean="0">
                <a:solidFill>
                  <a:srgbClr val="0033CC"/>
                </a:solidFill>
                <a:latin typeface="UTM Avo" panose="02040603050506020204" pitchFamily="18" charset="0"/>
              </a:rPr>
              <a:t>khâu </a:t>
            </a:r>
            <a:r>
              <a:rPr lang="en-US" altLang="en-US" sz="4800" b="0" dirty="0">
                <a:solidFill>
                  <a:srgbClr val="0033CC"/>
                </a:solidFill>
                <a:latin typeface="UTM Avo" panose="02040603050506020204" pitchFamily="18" charset="0"/>
              </a:rPr>
              <a:t>thành một con dao thật sắc để xẻ thịt chim.</a:t>
            </a:r>
          </a:p>
        </p:txBody>
      </p:sp>
    </p:spTree>
    <p:extLst>
      <p:ext uri="{BB962C8B-B14F-4D97-AF65-F5344CB8AC3E}">
        <p14:creationId xmlns:p14="http://schemas.microsoft.com/office/powerpoint/2010/main" val="30985381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5" y="0"/>
            <a:ext cx="9153525" cy="5143500"/>
          </a:xfrm>
          <a:prstGeom prst="rect">
            <a:avLst/>
          </a:prstGeom>
        </p:spPr>
      </p:pic>
      <p:sp>
        <p:nvSpPr>
          <p:cNvPr id="4" name="TextBox 6"/>
          <p:cNvSpPr txBox="1">
            <a:spLocks noChangeArrowheads="1"/>
          </p:cNvSpPr>
          <p:nvPr/>
        </p:nvSpPr>
        <p:spPr bwMode="auto">
          <a:xfrm>
            <a:off x="147637" y="324465"/>
            <a:ext cx="8839200" cy="2679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ctr" defTabSz="957263">
              <a:lnSpc>
                <a:spcPct val="150000"/>
              </a:lnSpc>
              <a:defRPr/>
            </a:pPr>
            <a:r>
              <a:rPr lang="en-US" sz="6000" b="0" dirty="0">
                <a:solidFill>
                  <a:srgbClr val="FF0000"/>
                </a:solidFill>
                <a:latin typeface="UTM Avo" panose="02040603050506020204" pitchFamily="18" charset="0"/>
              </a:rPr>
              <a:t>Câu chuyện này nói lên điều gì ?</a:t>
            </a:r>
            <a:endParaRPr lang="en-US" sz="8000" b="0" dirty="0">
              <a:solidFill>
                <a:srgbClr val="FF0000"/>
              </a:solidFill>
              <a:latin typeface="UTM Avo" panose="02040603050506020204" pitchFamily="18" charset="0"/>
              <a:cs typeface="Times New Roman" pitchFamily="18" charset="0"/>
            </a:endParaRPr>
          </a:p>
        </p:txBody>
      </p:sp>
    </p:spTree>
    <p:extLst>
      <p:ext uri="{BB962C8B-B14F-4D97-AF65-F5344CB8AC3E}">
        <p14:creationId xmlns:p14="http://schemas.microsoft.com/office/powerpoint/2010/main" val="35582119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5" y="0"/>
            <a:ext cx="9153525" cy="5143500"/>
          </a:xfrm>
          <a:prstGeom prst="rect">
            <a:avLst/>
          </a:prstGeom>
        </p:spPr>
      </p:pic>
      <p:sp>
        <p:nvSpPr>
          <p:cNvPr id="4" name="TextBox 6"/>
          <p:cNvSpPr txBox="1">
            <a:spLocks noChangeArrowheads="1"/>
          </p:cNvSpPr>
          <p:nvPr/>
        </p:nvSpPr>
        <p:spPr bwMode="auto">
          <a:xfrm>
            <a:off x="0" y="1029083"/>
            <a:ext cx="8839200" cy="2666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ctr" defTabSz="957263">
              <a:lnSpc>
                <a:spcPct val="150000"/>
              </a:lnSpc>
              <a:defRPr/>
            </a:pPr>
            <a:r>
              <a:rPr lang="nl-NL" sz="6000" b="0" dirty="0">
                <a:solidFill>
                  <a:srgbClr val="0033CC"/>
                </a:solidFill>
                <a:latin typeface="UTM Avo" panose="02040603050506020204" pitchFamily="18" charset="0"/>
              </a:rPr>
              <a:t>Ca ngợi sự thông minh và tài trí của cậu bé.</a:t>
            </a:r>
            <a:endParaRPr lang="en-US" sz="19900" b="0" dirty="0">
              <a:solidFill>
                <a:srgbClr val="0033CC"/>
              </a:solidFill>
              <a:latin typeface="UTM Avo" panose="02040603050506020204" pitchFamily="18" charset="0"/>
              <a:cs typeface="Times New Roman" pitchFamily="18" charset="0"/>
            </a:endParaRPr>
          </a:p>
        </p:txBody>
      </p:sp>
    </p:spTree>
    <p:extLst>
      <p:ext uri="{BB962C8B-B14F-4D97-AF65-F5344CB8AC3E}">
        <p14:creationId xmlns:p14="http://schemas.microsoft.com/office/powerpoint/2010/main" val="29138826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p:cNvSpPr txBox="1">
            <a:spLocks noChangeArrowheads="1"/>
          </p:cNvSpPr>
          <p:nvPr/>
        </p:nvSpPr>
        <p:spPr bwMode="auto">
          <a:xfrm>
            <a:off x="992506" y="1708398"/>
            <a:ext cx="946230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ctr" eaLnBrk="1" hangingPunct="1">
              <a:lnSpc>
                <a:spcPct val="150000"/>
              </a:lnSpc>
            </a:pPr>
            <a:r>
              <a:rPr lang="en-US" sz="4800" dirty="0" smtClean="0">
                <a:solidFill>
                  <a:srgbClr val="FF0000"/>
                </a:solidFill>
                <a:latin typeface="UTM Avo" pitchFamily="18" charset="0"/>
              </a:rPr>
              <a:t>LUYỆN ĐỌC LẠI</a:t>
            </a:r>
          </a:p>
        </p:txBody>
      </p:sp>
      <p:pic>
        <p:nvPicPr>
          <p:cNvPr id="6" name="6"/>
          <p:cNvPicPr>
            <a:picLocks noChangeAspect="1"/>
          </p:cNvPicPr>
          <p:nvPr/>
        </p:nvPicPr>
        <p:blipFill rotWithShape="1">
          <a:blip r:embed="rId3" cstate="print">
            <a:extLst>
              <a:ext uri="{28A0092B-C50C-407E-A947-70E740481C1C}">
                <a14:useLocalDpi xmlns:a14="http://schemas.microsoft.com/office/drawing/2010/main" val="0"/>
              </a:ext>
            </a:extLst>
          </a:blip>
          <a:srcRect t="34927"/>
          <a:stretch/>
        </p:blipFill>
        <p:spPr>
          <a:xfrm>
            <a:off x="0" y="1796458"/>
            <a:ext cx="9144000" cy="3347041"/>
          </a:xfrm>
          <a:prstGeom prst="rect">
            <a:avLst/>
          </a:prstGeom>
        </p:spPr>
      </p:pic>
    </p:spTree>
    <p:extLst>
      <p:ext uri="{BB962C8B-B14F-4D97-AF65-F5344CB8AC3E}">
        <p14:creationId xmlns:p14="http://schemas.microsoft.com/office/powerpoint/2010/main" val="3043168938"/>
      </p:ext>
    </p:extLst>
  </p:cSld>
  <p:clrMapOvr>
    <a:masterClrMapping/>
  </p:clrMapOvr>
  <p:transition spd="slow">
    <p:randomBar dir="ver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p:cNvSpPr txBox="1">
            <a:spLocks noChangeArrowheads="1"/>
          </p:cNvSpPr>
          <p:nvPr/>
        </p:nvSpPr>
        <p:spPr bwMode="auto">
          <a:xfrm>
            <a:off x="1169232" y="1678722"/>
            <a:ext cx="8839200" cy="106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ctr" eaLnBrk="1" hangingPunct="1">
              <a:lnSpc>
                <a:spcPct val="150000"/>
              </a:lnSpc>
            </a:pPr>
            <a:r>
              <a:rPr lang="en-US" sz="4800" dirty="0" smtClean="0">
                <a:solidFill>
                  <a:srgbClr val="FF0000"/>
                </a:solidFill>
                <a:latin typeface="Times New Roman" pitchFamily="18" charset="0"/>
                <a:cs typeface="Times New Roman" pitchFamily="18" charset="0"/>
              </a:rPr>
              <a:t>KỂ CHUYỆN</a:t>
            </a:r>
          </a:p>
        </p:txBody>
      </p:sp>
      <p:pic>
        <p:nvPicPr>
          <p:cNvPr id="6" name="6"/>
          <p:cNvPicPr>
            <a:picLocks noChangeAspect="1"/>
          </p:cNvPicPr>
          <p:nvPr/>
        </p:nvPicPr>
        <p:blipFill rotWithShape="1">
          <a:blip r:embed="rId3" cstate="print">
            <a:extLst>
              <a:ext uri="{28A0092B-C50C-407E-A947-70E740481C1C}">
                <a14:useLocalDpi xmlns:a14="http://schemas.microsoft.com/office/drawing/2010/main" val="0"/>
              </a:ext>
            </a:extLst>
          </a:blip>
          <a:srcRect t="34927"/>
          <a:stretch/>
        </p:blipFill>
        <p:spPr>
          <a:xfrm>
            <a:off x="0" y="1796458"/>
            <a:ext cx="9144000" cy="3347041"/>
          </a:xfrm>
          <a:prstGeom prst="rect">
            <a:avLst/>
          </a:prstGeom>
        </p:spPr>
      </p:pic>
    </p:spTree>
    <p:extLst>
      <p:ext uri="{BB962C8B-B14F-4D97-AF65-F5344CB8AC3E}">
        <p14:creationId xmlns:p14="http://schemas.microsoft.com/office/powerpoint/2010/main" val="3798967858"/>
      </p:ext>
    </p:extLst>
  </p:cSld>
  <p:clrMapOvr>
    <a:masterClrMapping/>
  </p:clrMapOvr>
  <p:transition spd="slow">
    <p:randomBar dir="ver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au be thong minh"/>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0523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p:cNvSpPr txBox="1">
            <a:spLocks noChangeArrowheads="1"/>
          </p:cNvSpPr>
          <p:nvPr/>
        </p:nvSpPr>
        <p:spPr bwMode="auto">
          <a:xfrm>
            <a:off x="118141" y="167149"/>
            <a:ext cx="88392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just" defTabSz="957263">
              <a:lnSpc>
                <a:spcPct val="150000"/>
              </a:lnSpc>
              <a:defRPr/>
            </a:pPr>
            <a:r>
              <a:rPr lang="nl-NL" b="0" dirty="0" smtClean="0">
                <a:solidFill>
                  <a:srgbClr val="0033CC"/>
                </a:solidFill>
                <a:latin typeface="UTM Avo" panose="02040603050506020204" pitchFamily="18" charset="0"/>
              </a:rPr>
              <a:t>Tranh 1: Nhà vua tìm người tài ra giúp nước bằng cách yêu cầu mỗi làng nộp một con gà trống biết đẻ trứng. Nếu làng đó không tìm được sẽ phải chịu tội nặng, khiến cho ai nấy đều cảm thấy lo sợ. </a:t>
            </a:r>
            <a:endParaRPr lang="en-US" sz="8000" b="0" dirty="0">
              <a:solidFill>
                <a:srgbClr val="0033CC"/>
              </a:solidFill>
              <a:latin typeface="UTM Avo" panose="02040603050506020204" pitchFamily="18" charset="0"/>
              <a:cs typeface="Times New Roman" pitchFamily="18" charset="0"/>
            </a:endParaRPr>
          </a:p>
        </p:txBody>
      </p:sp>
    </p:spTree>
    <p:extLst>
      <p:ext uri="{BB962C8B-B14F-4D97-AF65-F5344CB8AC3E}">
        <p14:creationId xmlns:p14="http://schemas.microsoft.com/office/powerpoint/2010/main" val="24630776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Cau be thong minh"/>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19688"/>
          </a:xfrm>
          <a:prstGeom prst="rect">
            <a:avLst/>
          </a:prstGeom>
          <a:noFill/>
          <a:ln w="28575">
            <a:solidFill>
              <a:srgbClr val="8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766670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p:cNvSpPr txBox="1">
            <a:spLocks noChangeArrowheads="1"/>
          </p:cNvSpPr>
          <p:nvPr/>
        </p:nvSpPr>
        <p:spPr bwMode="auto">
          <a:xfrm>
            <a:off x="118141" y="167149"/>
            <a:ext cx="88392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just" defTabSz="957263">
              <a:lnSpc>
                <a:spcPct val="150000"/>
              </a:lnSpc>
              <a:defRPr/>
            </a:pPr>
            <a:r>
              <a:rPr lang="nl-NL" b="0" dirty="0" smtClean="0">
                <a:solidFill>
                  <a:srgbClr val="0033CC"/>
                </a:solidFill>
                <a:latin typeface="UTM Avo" panose="02040603050506020204" pitchFamily="18" charset="0"/>
              </a:rPr>
              <a:t>Tranh 2: Cậu bé tới gặp vua và kể lại câu chuyện: bố đẻ ra em bé và cậu bị bắt đi xin sữa. Nhà vua tức giận nhưng rồi cũng nhận ra thách đố của mình là vô lí. Vua thầm khen cậu bé tài giỏi. </a:t>
            </a:r>
            <a:endParaRPr lang="en-US" sz="8000" b="0" dirty="0">
              <a:solidFill>
                <a:srgbClr val="0033CC"/>
              </a:solidFill>
              <a:latin typeface="UTM Avo" panose="02040603050506020204" pitchFamily="18" charset="0"/>
              <a:cs typeface="Times New Roman" pitchFamily="18" charset="0"/>
            </a:endParaRPr>
          </a:p>
        </p:txBody>
      </p:sp>
    </p:spTree>
    <p:extLst>
      <p:ext uri="{BB962C8B-B14F-4D97-AF65-F5344CB8AC3E}">
        <p14:creationId xmlns:p14="http://schemas.microsoft.com/office/powerpoint/2010/main" val="118426785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p:cNvSpPr txBox="1">
            <a:spLocks noChangeArrowheads="1"/>
          </p:cNvSpPr>
          <p:nvPr/>
        </p:nvSpPr>
        <p:spPr bwMode="auto">
          <a:xfrm>
            <a:off x="118141" y="167149"/>
            <a:ext cx="88392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just" defTabSz="957263">
              <a:lnSpc>
                <a:spcPct val="150000"/>
              </a:lnSpc>
              <a:defRPr/>
            </a:pPr>
            <a:r>
              <a:rPr lang="nl-NL" b="0" dirty="0" smtClean="0">
                <a:solidFill>
                  <a:srgbClr val="0033CC"/>
                </a:solidFill>
                <a:latin typeface="UTM Avo" panose="02040603050506020204" pitchFamily="18" charset="0"/>
              </a:rPr>
              <a:t>Tranh 3: Đức Vua thử tài cậu bé một lần nữa, bắt cậu xẻ thịt chim sẻ thành ba mâm cỗ. Cậu bé đưa lại chiếc im khâu cho sứ giả yêu cầu nhà vua rèn thành con dao để xẻ thịt chim. </a:t>
            </a:r>
            <a:endParaRPr lang="en-US" sz="8000" b="0" dirty="0">
              <a:solidFill>
                <a:srgbClr val="0033CC"/>
              </a:solidFill>
              <a:latin typeface="UTM Avo" panose="02040603050506020204" pitchFamily="18" charset="0"/>
              <a:cs typeface="Times New Roman" pitchFamily="18" charset="0"/>
            </a:endParaRPr>
          </a:p>
        </p:txBody>
      </p:sp>
    </p:spTree>
    <p:extLst>
      <p:ext uri="{BB962C8B-B14F-4D97-AF65-F5344CB8AC3E}">
        <p14:creationId xmlns:p14="http://schemas.microsoft.com/office/powerpoint/2010/main" val="69041889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p:cNvSpPr txBox="1">
            <a:spLocks noChangeArrowheads="1"/>
          </p:cNvSpPr>
          <p:nvPr/>
        </p:nvSpPr>
        <p:spPr bwMode="auto">
          <a:xfrm>
            <a:off x="118141" y="167149"/>
            <a:ext cx="88392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just" defTabSz="957263">
              <a:lnSpc>
                <a:spcPct val="150000"/>
              </a:lnSpc>
              <a:defRPr/>
            </a:pPr>
            <a:r>
              <a:rPr lang="nl-NL" b="0" dirty="0" smtClean="0">
                <a:solidFill>
                  <a:srgbClr val="0033CC"/>
                </a:solidFill>
                <a:latin typeface="UTM Avo" panose="02040603050506020204" pitchFamily="18" charset="0"/>
              </a:rPr>
              <a:t>Nhà vua biết đã tìm ra được người tài giỏi, trọng thưởng cho cậu bé thông minh và gửi cậu vào trường học.</a:t>
            </a:r>
            <a:endParaRPr lang="en-US" sz="8000" b="0" dirty="0">
              <a:solidFill>
                <a:srgbClr val="0033CC"/>
              </a:solidFill>
              <a:latin typeface="UTM Avo" panose="02040603050506020204" pitchFamily="18" charset="0"/>
              <a:cs typeface="Times New Roman" pitchFamily="18" charset="0"/>
            </a:endParaRPr>
          </a:p>
        </p:txBody>
      </p:sp>
    </p:spTree>
    <p:extLst>
      <p:ext uri="{BB962C8B-B14F-4D97-AF65-F5344CB8AC3E}">
        <p14:creationId xmlns:p14="http://schemas.microsoft.com/office/powerpoint/2010/main" val="277639041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rotWithShape="1">
          <a:blip r:embed="rId3" cstate="print">
            <a:extLst>
              <a:ext uri="{28A0092B-C50C-407E-A947-70E740481C1C}">
                <a14:useLocalDpi xmlns:a14="http://schemas.microsoft.com/office/drawing/2010/main" val="0"/>
              </a:ext>
            </a:extLst>
          </a:blip>
          <a:srcRect l="2559" t="2592" r="2441" b="2636"/>
          <a:stretch/>
        </p:blipFill>
        <p:spPr>
          <a:xfrm>
            <a:off x="-3723" y="0"/>
            <a:ext cx="9166023" cy="514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8676" name="Picture 12" descr="0 (50)"/>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4172" y="3906441"/>
            <a:ext cx="400050" cy="335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13" descr="0 (50)"/>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01000" y="4315938"/>
            <a:ext cx="400050" cy="335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8" name="AutoShape 14"/>
          <p:cNvSpPr>
            <a:spLocks noChangeArrowheads="1"/>
          </p:cNvSpPr>
          <p:nvPr/>
        </p:nvSpPr>
        <p:spPr bwMode="auto">
          <a:xfrm>
            <a:off x="1143001" y="2628900"/>
            <a:ext cx="302419" cy="323850"/>
          </a:xfrm>
          <a:prstGeom prst="irregularSeal1">
            <a:avLst/>
          </a:prstGeom>
          <a:gradFill rotWithShape="1">
            <a:gsLst>
              <a:gs pos="0">
                <a:srgbClr val="FF0066"/>
              </a:gs>
              <a:gs pos="100000">
                <a:srgbClr val="FF0000">
                  <a:alpha val="3998"/>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atin typeface="Times New Roman" panose="02020603050405020304" pitchFamily="18" charset="0"/>
            </a:endParaRPr>
          </a:p>
        </p:txBody>
      </p:sp>
      <p:sp>
        <p:nvSpPr>
          <p:cNvPr id="21520" name="AutoShape 16"/>
          <p:cNvSpPr>
            <a:spLocks noChangeArrowheads="1"/>
          </p:cNvSpPr>
          <p:nvPr/>
        </p:nvSpPr>
        <p:spPr bwMode="auto">
          <a:xfrm>
            <a:off x="3108128" y="4171950"/>
            <a:ext cx="407194" cy="404813"/>
          </a:xfrm>
          <a:prstGeom prst="star4">
            <a:avLst>
              <a:gd name="adj" fmla="val 12500"/>
            </a:avLst>
          </a:prstGeom>
          <a:gradFill rotWithShape="1">
            <a:gsLst>
              <a:gs pos="0">
                <a:srgbClr val="000082"/>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atin typeface="Times New Roman" panose="02020603050405020304" pitchFamily="18" charset="0"/>
            </a:endParaRPr>
          </a:p>
        </p:txBody>
      </p:sp>
      <p:sp>
        <p:nvSpPr>
          <p:cNvPr id="21522" name="AutoShape 18"/>
          <p:cNvSpPr>
            <a:spLocks noChangeArrowheads="1"/>
          </p:cNvSpPr>
          <p:nvPr/>
        </p:nvSpPr>
        <p:spPr bwMode="auto">
          <a:xfrm>
            <a:off x="1394223" y="2800350"/>
            <a:ext cx="407194" cy="404813"/>
          </a:xfrm>
          <a:prstGeom prst="star4">
            <a:avLst>
              <a:gd name="adj" fmla="val 12500"/>
            </a:avLst>
          </a:prstGeom>
          <a:gradFill rotWithShape="1">
            <a:gsLst>
              <a:gs pos="0">
                <a:srgbClr val="000082"/>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atin typeface="Times New Roman" panose="02020603050405020304" pitchFamily="18" charset="0"/>
            </a:endParaRPr>
          </a:p>
        </p:txBody>
      </p:sp>
      <p:sp>
        <p:nvSpPr>
          <p:cNvPr id="21523" name="AutoShape 19"/>
          <p:cNvSpPr>
            <a:spLocks noChangeArrowheads="1"/>
          </p:cNvSpPr>
          <p:nvPr/>
        </p:nvSpPr>
        <p:spPr bwMode="auto">
          <a:xfrm>
            <a:off x="4663680" y="4343400"/>
            <a:ext cx="407194" cy="404813"/>
          </a:xfrm>
          <a:prstGeom prst="star4">
            <a:avLst>
              <a:gd name="adj" fmla="val 12500"/>
            </a:avLst>
          </a:prstGeom>
          <a:gradFill rotWithShape="1">
            <a:gsLst>
              <a:gs pos="0">
                <a:srgbClr val="000082"/>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atin typeface="Times New Roman" panose="02020603050405020304" pitchFamily="18" charset="0"/>
            </a:endParaRPr>
          </a:p>
        </p:txBody>
      </p:sp>
      <p:sp>
        <p:nvSpPr>
          <p:cNvPr id="21527" name="AutoShape 23"/>
          <p:cNvSpPr>
            <a:spLocks noChangeArrowheads="1"/>
          </p:cNvSpPr>
          <p:nvPr/>
        </p:nvSpPr>
        <p:spPr bwMode="auto">
          <a:xfrm>
            <a:off x="940927" y="1702625"/>
            <a:ext cx="251222" cy="342900"/>
          </a:xfrm>
          <a:prstGeom prst="irregularSeal1">
            <a:avLst/>
          </a:prstGeom>
          <a:gradFill rotWithShape="1">
            <a:gsLst>
              <a:gs pos="0">
                <a:srgbClr val="FF0000"/>
              </a:gs>
              <a:gs pos="100000">
                <a:srgbClr val="1907FD"/>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atin typeface="Times New Roman" panose="02020603050405020304" pitchFamily="18" charset="0"/>
            </a:endParaRPr>
          </a:p>
        </p:txBody>
      </p:sp>
      <p:sp>
        <p:nvSpPr>
          <p:cNvPr id="21530" name="AutoShape 26"/>
          <p:cNvSpPr>
            <a:spLocks noChangeArrowheads="1"/>
          </p:cNvSpPr>
          <p:nvPr/>
        </p:nvSpPr>
        <p:spPr bwMode="auto">
          <a:xfrm>
            <a:off x="2651522" y="4171950"/>
            <a:ext cx="251222" cy="228600"/>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lIns="68580" tIns="34290" rIns="68580" bIns="34290" anchor="ctr"/>
          <a:lstStyle/>
          <a:p>
            <a:pPr>
              <a:defRPr/>
            </a:pPr>
            <a:endParaRPr lang="en-US">
              <a:latin typeface="Times New Roman" panose="02020603050405020304" pitchFamily="18" charset="0"/>
            </a:endParaRPr>
          </a:p>
        </p:txBody>
      </p:sp>
      <p:sp>
        <p:nvSpPr>
          <p:cNvPr id="21531" name="AutoShape 27"/>
          <p:cNvSpPr>
            <a:spLocks noChangeArrowheads="1"/>
          </p:cNvSpPr>
          <p:nvPr/>
        </p:nvSpPr>
        <p:spPr bwMode="auto">
          <a:xfrm>
            <a:off x="1143001" y="1143000"/>
            <a:ext cx="251222" cy="228600"/>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lIns="68580" tIns="34290" rIns="68580" bIns="34290" anchor="ctr"/>
          <a:lstStyle/>
          <a:p>
            <a:pPr>
              <a:defRPr/>
            </a:pPr>
            <a:endParaRPr lang="en-US">
              <a:latin typeface="Times New Roman" panose="02020603050405020304" pitchFamily="18" charset="0"/>
            </a:endParaRPr>
          </a:p>
        </p:txBody>
      </p:sp>
      <p:sp>
        <p:nvSpPr>
          <p:cNvPr id="21532" name="AutoShape 28"/>
          <p:cNvSpPr>
            <a:spLocks noChangeArrowheads="1"/>
          </p:cNvSpPr>
          <p:nvPr/>
        </p:nvSpPr>
        <p:spPr bwMode="auto">
          <a:xfrm>
            <a:off x="2022872" y="3657600"/>
            <a:ext cx="251222" cy="228600"/>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lIns="68580" tIns="34290" rIns="68580" bIns="34290" anchor="ctr"/>
          <a:lstStyle/>
          <a:p>
            <a:pPr>
              <a:defRPr/>
            </a:pPr>
            <a:endParaRPr lang="en-US">
              <a:latin typeface="Times New Roman" panose="02020603050405020304" pitchFamily="18" charset="0"/>
            </a:endParaRPr>
          </a:p>
        </p:txBody>
      </p:sp>
      <p:sp>
        <p:nvSpPr>
          <p:cNvPr id="21533" name="AutoShape 29"/>
          <p:cNvSpPr>
            <a:spLocks noChangeArrowheads="1"/>
          </p:cNvSpPr>
          <p:nvPr/>
        </p:nvSpPr>
        <p:spPr bwMode="auto">
          <a:xfrm>
            <a:off x="6423422" y="4914900"/>
            <a:ext cx="251222" cy="228600"/>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lIns="68580" tIns="34290" rIns="68580" bIns="34290" anchor="ctr"/>
          <a:lstStyle/>
          <a:p>
            <a:pPr>
              <a:defRPr/>
            </a:pPr>
            <a:endParaRPr lang="en-US">
              <a:latin typeface="Times New Roman" panose="02020603050405020304" pitchFamily="18" charset="0"/>
            </a:endParaRPr>
          </a:p>
        </p:txBody>
      </p:sp>
      <p:sp>
        <p:nvSpPr>
          <p:cNvPr id="21534" name="AutoShape 30"/>
          <p:cNvSpPr>
            <a:spLocks noChangeArrowheads="1"/>
          </p:cNvSpPr>
          <p:nvPr/>
        </p:nvSpPr>
        <p:spPr bwMode="auto">
          <a:xfrm>
            <a:off x="7584876" y="1613296"/>
            <a:ext cx="317897" cy="329804"/>
          </a:xfrm>
          <a:prstGeom prst="star5">
            <a:avLst/>
          </a:prstGeom>
          <a:gradFill rotWithShape="1">
            <a:gsLst>
              <a:gs pos="0">
                <a:schemeClr val="accent1"/>
              </a:gs>
              <a:gs pos="100000">
                <a:srgbClr val="FF0066"/>
              </a:gs>
            </a:gsLst>
            <a:path path="shape">
              <a:fillToRect l="50000" t="50000" r="50000" b="50000"/>
            </a:path>
          </a:gradFill>
          <a:ln w="9525">
            <a:noFill/>
            <a:miter lim="800000"/>
            <a:headEnd/>
            <a:tailEnd/>
          </a:ln>
          <a:effectLst/>
        </p:spPr>
        <p:txBody>
          <a:bodyPr wrap="none" lIns="68580" tIns="34290" rIns="68580" bIns="34290" anchor="ctr"/>
          <a:lstStyle/>
          <a:p>
            <a:pPr>
              <a:defRPr/>
            </a:pPr>
            <a:endParaRPr lang="en-US">
              <a:latin typeface="Times New Roman" panose="02020603050405020304" pitchFamily="18" charset="0"/>
            </a:endParaRPr>
          </a:p>
        </p:txBody>
      </p:sp>
      <p:sp>
        <p:nvSpPr>
          <p:cNvPr id="21535" name="AutoShape 31"/>
          <p:cNvSpPr>
            <a:spLocks noChangeArrowheads="1"/>
          </p:cNvSpPr>
          <p:nvPr/>
        </p:nvSpPr>
        <p:spPr bwMode="auto">
          <a:xfrm>
            <a:off x="1863328" y="956334"/>
            <a:ext cx="319088" cy="329804"/>
          </a:xfrm>
          <a:prstGeom prst="star5">
            <a:avLst/>
          </a:prstGeom>
          <a:gradFill rotWithShape="1">
            <a:gsLst>
              <a:gs pos="0">
                <a:schemeClr val="accent1"/>
              </a:gs>
              <a:gs pos="100000">
                <a:srgbClr val="FF0066"/>
              </a:gs>
            </a:gsLst>
            <a:path path="shape">
              <a:fillToRect l="50000" t="50000" r="50000" b="50000"/>
            </a:path>
          </a:gradFill>
          <a:ln w="9525">
            <a:noFill/>
            <a:miter lim="800000"/>
            <a:headEnd/>
            <a:tailEnd/>
          </a:ln>
          <a:effectLst/>
        </p:spPr>
        <p:txBody>
          <a:bodyPr wrap="none" lIns="68580" tIns="34290" rIns="68580" bIns="34290" anchor="ctr"/>
          <a:lstStyle/>
          <a:p>
            <a:pPr>
              <a:defRPr/>
            </a:pPr>
            <a:endParaRPr lang="en-US">
              <a:latin typeface="Times New Roman" panose="02020603050405020304" pitchFamily="18" charset="0"/>
            </a:endParaRPr>
          </a:p>
        </p:txBody>
      </p:sp>
      <p:sp>
        <p:nvSpPr>
          <p:cNvPr id="21537" name="AutoShape 33"/>
          <p:cNvSpPr>
            <a:spLocks noChangeArrowheads="1"/>
          </p:cNvSpPr>
          <p:nvPr/>
        </p:nvSpPr>
        <p:spPr bwMode="auto">
          <a:xfrm>
            <a:off x="1457326" y="1943100"/>
            <a:ext cx="251222" cy="228600"/>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lIns="68580" tIns="34290" rIns="68580" bIns="34290" anchor="ctr"/>
          <a:lstStyle/>
          <a:p>
            <a:pPr>
              <a:defRPr/>
            </a:pPr>
            <a:endParaRPr lang="en-US">
              <a:latin typeface="Times New Roman" panose="02020603050405020304" pitchFamily="18" charset="0"/>
            </a:endParaRPr>
          </a:p>
        </p:txBody>
      </p:sp>
      <p:sp>
        <p:nvSpPr>
          <p:cNvPr id="21538" name="AutoShape 34"/>
          <p:cNvSpPr>
            <a:spLocks noChangeArrowheads="1"/>
          </p:cNvSpPr>
          <p:nvPr/>
        </p:nvSpPr>
        <p:spPr bwMode="auto">
          <a:xfrm>
            <a:off x="2797970" y="724025"/>
            <a:ext cx="419100" cy="302419"/>
          </a:xfrm>
          <a:prstGeom prst="star4">
            <a:avLst>
              <a:gd name="adj" fmla="val 125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atin typeface="Times New Roman" panose="02020603050405020304" pitchFamily="18" charset="0"/>
            </a:endParaRPr>
          </a:p>
        </p:txBody>
      </p:sp>
      <p:sp>
        <p:nvSpPr>
          <p:cNvPr id="21539" name="AutoShape 35"/>
          <p:cNvSpPr>
            <a:spLocks noChangeArrowheads="1"/>
          </p:cNvSpPr>
          <p:nvPr/>
        </p:nvSpPr>
        <p:spPr bwMode="auto">
          <a:xfrm>
            <a:off x="6376757" y="664076"/>
            <a:ext cx="419100" cy="302419"/>
          </a:xfrm>
          <a:prstGeom prst="star4">
            <a:avLst>
              <a:gd name="adj" fmla="val 125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atin typeface="Times New Roman" panose="02020603050405020304" pitchFamily="18" charset="0"/>
            </a:endParaRPr>
          </a:p>
        </p:txBody>
      </p:sp>
      <p:sp>
        <p:nvSpPr>
          <p:cNvPr id="21541" name="AutoShape 37"/>
          <p:cNvSpPr>
            <a:spLocks noChangeArrowheads="1"/>
          </p:cNvSpPr>
          <p:nvPr/>
        </p:nvSpPr>
        <p:spPr bwMode="auto">
          <a:xfrm>
            <a:off x="1143000" y="628650"/>
            <a:ext cx="314325" cy="285750"/>
          </a:xfrm>
          <a:prstGeom prst="star5">
            <a:avLst/>
          </a:prstGeom>
          <a:gradFill rotWithShape="1">
            <a:gsLst>
              <a:gs pos="0">
                <a:srgbClr val="FFFF00"/>
              </a:gs>
              <a:gs pos="100000">
                <a:srgbClr val="1907FD"/>
              </a:gs>
            </a:gsLst>
            <a:path path="shape">
              <a:fillToRect l="50000" t="50000" r="50000" b="50000"/>
            </a:path>
          </a:gradFill>
          <a:ln w="9525">
            <a:noFill/>
            <a:miter lim="800000"/>
            <a:headEnd/>
            <a:tailEnd/>
          </a:ln>
          <a:effectLst/>
        </p:spPr>
        <p:txBody>
          <a:bodyPr wrap="none" lIns="68580" tIns="34290" rIns="68580" bIns="34290" anchor="ctr"/>
          <a:lstStyle/>
          <a:p>
            <a:pPr>
              <a:defRPr/>
            </a:pPr>
            <a:endParaRPr lang="en-US">
              <a:latin typeface="Times New Roman" panose="02020603050405020304" pitchFamily="18" charset="0"/>
            </a:endParaRPr>
          </a:p>
        </p:txBody>
      </p:sp>
      <p:sp>
        <p:nvSpPr>
          <p:cNvPr id="21542" name="AutoShape 38"/>
          <p:cNvSpPr>
            <a:spLocks noChangeArrowheads="1"/>
          </p:cNvSpPr>
          <p:nvPr/>
        </p:nvSpPr>
        <p:spPr bwMode="auto">
          <a:xfrm>
            <a:off x="5715000" y="783771"/>
            <a:ext cx="188119" cy="285750"/>
          </a:xfrm>
          <a:prstGeom prst="star5">
            <a:avLst/>
          </a:prstGeom>
          <a:gradFill rotWithShape="1">
            <a:gsLst>
              <a:gs pos="0">
                <a:srgbClr val="FFFF00"/>
              </a:gs>
              <a:gs pos="100000">
                <a:srgbClr val="1907FD"/>
              </a:gs>
            </a:gsLst>
            <a:path path="shape">
              <a:fillToRect l="50000" t="50000" r="50000" b="50000"/>
            </a:path>
          </a:gradFill>
          <a:ln w="9525">
            <a:noFill/>
            <a:miter lim="800000"/>
            <a:headEnd/>
            <a:tailEnd/>
          </a:ln>
          <a:effectLst/>
        </p:spPr>
        <p:txBody>
          <a:bodyPr wrap="none" lIns="68580" tIns="34290" rIns="68580" bIns="34290" anchor="ctr"/>
          <a:lstStyle/>
          <a:p>
            <a:pPr>
              <a:defRPr/>
            </a:pPr>
            <a:endParaRPr lang="en-US">
              <a:latin typeface="Times New Roman" panose="02020603050405020304" pitchFamily="18" charset="0"/>
            </a:endParaRPr>
          </a:p>
        </p:txBody>
      </p:sp>
      <p:sp>
        <p:nvSpPr>
          <p:cNvPr id="21544" name="AutoShape 40"/>
          <p:cNvSpPr>
            <a:spLocks noChangeArrowheads="1"/>
          </p:cNvSpPr>
          <p:nvPr/>
        </p:nvSpPr>
        <p:spPr bwMode="auto">
          <a:xfrm>
            <a:off x="3217070" y="0"/>
            <a:ext cx="189310" cy="285750"/>
          </a:xfrm>
          <a:prstGeom prst="irregularSeal1">
            <a:avLst/>
          </a:prstGeom>
          <a:gradFill rotWithShape="1">
            <a:gsLst>
              <a:gs pos="0">
                <a:srgbClr val="FF0000"/>
              </a:gs>
              <a:gs pos="100000">
                <a:srgbClr val="1907FD"/>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atin typeface="Times New Roman" panose="02020603050405020304" pitchFamily="18" charset="0"/>
            </a:endParaRPr>
          </a:p>
        </p:txBody>
      </p:sp>
      <p:sp>
        <p:nvSpPr>
          <p:cNvPr id="21545" name="AutoShape 41"/>
          <p:cNvSpPr>
            <a:spLocks noChangeArrowheads="1"/>
          </p:cNvSpPr>
          <p:nvPr/>
        </p:nvSpPr>
        <p:spPr bwMode="auto">
          <a:xfrm>
            <a:off x="7241381" y="685800"/>
            <a:ext cx="251222" cy="228600"/>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lIns="68580" tIns="34290" rIns="68580" bIns="34290" anchor="ctr"/>
          <a:lstStyle/>
          <a:p>
            <a:pPr>
              <a:defRPr/>
            </a:pPr>
            <a:endParaRPr lang="en-US">
              <a:latin typeface="Times New Roman" panose="02020603050405020304" pitchFamily="18" charset="0"/>
            </a:endParaRPr>
          </a:p>
        </p:txBody>
      </p:sp>
      <p:sp>
        <p:nvSpPr>
          <p:cNvPr id="21547" name="AutoShape 43"/>
          <p:cNvSpPr>
            <a:spLocks noChangeArrowheads="1"/>
          </p:cNvSpPr>
          <p:nvPr/>
        </p:nvSpPr>
        <p:spPr bwMode="auto">
          <a:xfrm>
            <a:off x="7617619" y="2686050"/>
            <a:ext cx="252413" cy="228600"/>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lIns="68580" tIns="34290" rIns="68580" bIns="34290" anchor="ctr"/>
          <a:lstStyle/>
          <a:p>
            <a:pPr>
              <a:defRPr/>
            </a:pPr>
            <a:endParaRPr lang="en-US">
              <a:latin typeface="Times New Roman" panose="02020603050405020304" pitchFamily="18" charset="0"/>
            </a:endParaRPr>
          </a:p>
        </p:txBody>
      </p:sp>
      <p:sp>
        <p:nvSpPr>
          <p:cNvPr id="28" name="WordArt 3"/>
          <p:cNvSpPr>
            <a:spLocks noChangeArrowheads="1" noChangeShapeType="1" noTextEdit="1"/>
          </p:cNvSpPr>
          <p:nvPr/>
        </p:nvSpPr>
        <p:spPr bwMode="auto">
          <a:xfrm>
            <a:off x="1416844" y="1029167"/>
            <a:ext cx="6200775" cy="2400300"/>
          </a:xfrm>
          <a:prstGeom prst="rect">
            <a:avLst/>
          </a:prstGeom>
        </p:spPr>
        <p:txBody>
          <a:bodyPr wrap="none" lIns="68580" tIns="34290" rIns="68580" bIns="34290" fromWordArt="1">
            <a:prstTxWarp prst="textWave1">
              <a:avLst>
                <a:gd name="adj1" fmla="val 13005"/>
                <a:gd name="adj2" fmla="val 0"/>
              </a:avLst>
            </a:prstTxWarp>
          </a:bodyPr>
          <a:lstStyle/>
          <a:p>
            <a:pPr algn="ctr"/>
            <a:r>
              <a:rPr lang="vi-VN" sz="2700" kern="10">
                <a:ln w="9525">
                  <a:solidFill>
                    <a:srgbClr val="CC99FF"/>
                  </a:solidFill>
                  <a:round/>
                  <a:headEnd/>
                  <a:tailEnd/>
                </a:ln>
                <a:solidFill>
                  <a:srgbClr val="FFFF00"/>
                </a:solidFill>
                <a:effectLst>
                  <a:outerShdw dist="53882" dir="2700000" algn="ctr" rotWithShape="0">
                    <a:srgbClr val="9999FF">
                      <a:alpha val="80000"/>
                    </a:srgbClr>
                  </a:outerShdw>
                </a:effectLst>
                <a:latin typeface="Times New Roman" panose="02020603050405020304" pitchFamily="18" charset="0"/>
                <a:cs typeface="Times New Roman" panose="02020603050405020304" pitchFamily="18" charset="0"/>
              </a:rPr>
              <a:t>KÍNH CHÀO QUÝ THẦY CÔ</a:t>
            </a:r>
          </a:p>
        </p:txBody>
      </p:sp>
      <p:pic>
        <p:nvPicPr>
          <p:cNvPr id="2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5168" y="0"/>
            <a:ext cx="9153525" cy="5143500"/>
          </a:xfrm>
          <a:prstGeom prst="rect">
            <a:avLst/>
          </a:prstGeom>
        </p:spPr>
      </p:pic>
    </p:spTree>
    <p:extLst>
      <p:ext uri="{BB962C8B-B14F-4D97-AF65-F5344CB8AC3E}">
        <p14:creationId xmlns:p14="http://schemas.microsoft.com/office/powerpoint/2010/main" val="72806010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repeatCount="indefinite" fill="hold" nodeType="withEffect">
                                  <p:stCondLst>
                                    <p:cond delay="0"/>
                                  </p:stCondLst>
                                  <p:childTnLst>
                                    <p:set>
                                      <p:cBhvr>
                                        <p:cTn id="6" dur="1" fill="hold">
                                          <p:stCondLst>
                                            <p:cond delay="0"/>
                                          </p:stCondLst>
                                        </p:cTn>
                                        <p:tgtEl>
                                          <p:spTgt spid="21518"/>
                                        </p:tgtEl>
                                        <p:attrNameLst>
                                          <p:attrName>style.visibility</p:attrName>
                                        </p:attrNameLst>
                                      </p:cBhvr>
                                      <p:to>
                                        <p:strVal val="visible"/>
                                      </p:to>
                                    </p:set>
                                    <p:anim calcmode="lin" valueType="num">
                                      <p:cBhvr>
                                        <p:cTn id="7" dur="1000" fill="hold"/>
                                        <p:tgtEl>
                                          <p:spTgt spid="21518"/>
                                        </p:tgtEl>
                                        <p:attrNameLst>
                                          <p:attrName>ppt_w</p:attrName>
                                        </p:attrNameLst>
                                      </p:cBhvr>
                                      <p:tavLst>
                                        <p:tav tm="0">
                                          <p:val>
                                            <p:fltVal val="0"/>
                                          </p:val>
                                        </p:tav>
                                        <p:tav tm="100000">
                                          <p:val>
                                            <p:strVal val="#ppt_w"/>
                                          </p:val>
                                        </p:tav>
                                      </p:tavLst>
                                    </p:anim>
                                    <p:anim calcmode="lin" valueType="num">
                                      <p:cBhvr>
                                        <p:cTn id="8" dur="1000" fill="hold"/>
                                        <p:tgtEl>
                                          <p:spTgt spid="21518"/>
                                        </p:tgtEl>
                                        <p:attrNameLst>
                                          <p:attrName>ppt_h</p:attrName>
                                        </p:attrNameLst>
                                      </p:cBhvr>
                                      <p:tavLst>
                                        <p:tav tm="0">
                                          <p:val>
                                            <p:fltVal val="0"/>
                                          </p:val>
                                        </p:tav>
                                        <p:tav tm="100000">
                                          <p:val>
                                            <p:strVal val="#ppt_h"/>
                                          </p:val>
                                        </p:tav>
                                      </p:tavLst>
                                    </p:anim>
                                    <p:anim calcmode="lin" valueType="num">
                                      <p:cBhvr>
                                        <p:cTn id="9" dur="1000" fill="hold"/>
                                        <p:tgtEl>
                                          <p:spTgt spid="21518"/>
                                        </p:tgtEl>
                                        <p:attrNameLst>
                                          <p:attrName>ppt_x</p:attrName>
                                        </p:attrNameLst>
                                      </p:cBhvr>
                                      <p:tavLst>
                                        <p:tav tm="0">
                                          <p:val>
                                            <p:fltVal val="0.5"/>
                                          </p:val>
                                        </p:tav>
                                        <p:tav tm="100000">
                                          <p:val>
                                            <p:strVal val="#ppt_x"/>
                                          </p:val>
                                        </p:tav>
                                      </p:tavLst>
                                    </p:anim>
                                    <p:anim calcmode="lin" valueType="num">
                                      <p:cBhvr>
                                        <p:cTn id="10" dur="1000" fill="hold"/>
                                        <p:tgtEl>
                                          <p:spTgt spid="21518"/>
                                        </p:tgtEl>
                                        <p:attrNameLst>
                                          <p:attrName>ppt_y</p:attrName>
                                        </p:attrNameLst>
                                      </p:cBhvr>
                                      <p:tavLst>
                                        <p:tav tm="0">
                                          <p:val>
                                            <p:fltVal val="0.5"/>
                                          </p:val>
                                        </p:tav>
                                        <p:tav tm="100000">
                                          <p:val>
                                            <p:strVal val="#ppt_y"/>
                                          </p:val>
                                        </p:tav>
                                      </p:tavLst>
                                    </p:anim>
                                  </p:childTnLst>
                                </p:cTn>
                              </p:par>
                              <p:par>
                                <p:cTn id="11" presetID="23" presetClass="entr" presetSubtype="528" repeatCount="indefinite" fill="hold" nodeType="withEffect">
                                  <p:stCondLst>
                                    <p:cond delay="0"/>
                                  </p:stCondLst>
                                  <p:childTnLst>
                                    <p:set>
                                      <p:cBhvr>
                                        <p:cTn id="12" dur="1" fill="hold">
                                          <p:stCondLst>
                                            <p:cond delay="0"/>
                                          </p:stCondLst>
                                        </p:cTn>
                                        <p:tgtEl>
                                          <p:spTgt spid="21520"/>
                                        </p:tgtEl>
                                        <p:attrNameLst>
                                          <p:attrName>style.visibility</p:attrName>
                                        </p:attrNameLst>
                                      </p:cBhvr>
                                      <p:to>
                                        <p:strVal val="visible"/>
                                      </p:to>
                                    </p:set>
                                    <p:anim calcmode="lin" valueType="num">
                                      <p:cBhvr>
                                        <p:cTn id="13" dur="1000" fill="hold"/>
                                        <p:tgtEl>
                                          <p:spTgt spid="21520"/>
                                        </p:tgtEl>
                                        <p:attrNameLst>
                                          <p:attrName>ppt_w</p:attrName>
                                        </p:attrNameLst>
                                      </p:cBhvr>
                                      <p:tavLst>
                                        <p:tav tm="0">
                                          <p:val>
                                            <p:fltVal val="0"/>
                                          </p:val>
                                        </p:tav>
                                        <p:tav tm="100000">
                                          <p:val>
                                            <p:strVal val="#ppt_w"/>
                                          </p:val>
                                        </p:tav>
                                      </p:tavLst>
                                    </p:anim>
                                    <p:anim calcmode="lin" valueType="num">
                                      <p:cBhvr>
                                        <p:cTn id="14" dur="1000" fill="hold"/>
                                        <p:tgtEl>
                                          <p:spTgt spid="21520"/>
                                        </p:tgtEl>
                                        <p:attrNameLst>
                                          <p:attrName>ppt_h</p:attrName>
                                        </p:attrNameLst>
                                      </p:cBhvr>
                                      <p:tavLst>
                                        <p:tav tm="0">
                                          <p:val>
                                            <p:fltVal val="0"/>
                                          </p:val>
                                        </p:tav>
                                        <p:tav tm="100000">
                                          <p:val>
                                            <p:strVal val="#ppt_h"/>
                                          </p:val>
                                        </p:tav>
                                      </p:tavLst>
                                    </p:anim>
                                    <p:anim calcmode="lin" valueType="num">
                                      <p:cBhvr>
                                        <p:cTn id="15" dur="1000" fill="hold"/>
                                        <p:tgtEl>
                                          <p:spTgt spid="21520"/>
                                        </p:tgtEl>
                                        <p:attrNameLst>
                                          <p:attrName>ppt_x</p:attrName>
                                        </p:attrNameLst>
                                      </p:cBhvr>
                                      <p:tavLst>
                                        <p:tav tm="0">
                                          <p:val>
                                            <p:fltVal val="0.5"/>
                                          </p:val>
                                        </p:tav>
                                        <p:tav tm="100000">
                                          <p:val>
                                            <p:strVal val="#ppt_x"/>
                                          </p:val>
                                        </p:tav>
                                      </p:tavLst>
                                    </p:anim>
                                    <p:anim calcmode="lin" valueType="num">
                                      <p:cBhvr>
                                        <p:cTn id="16" dur="1000" fill="hold"/>
                                        <p:tgtEl>
                                          <p:spTgt spid="21520"/>
                                        </p:tgtEl>
                                        <p:attrNameLst>
                                          <p:attrName>ppt_y</p:attrName>
                                        </p:attrNameLst>
                                      </p:cBhvr>
                                      <p:tavLst>
                                        <p:tav tm="0">
                                          <p:val>
                                            <p:fltVal val="0.5"/>
                                          </p:val>
                                        </p:tav>
                                        <p:tav tm="100000">
                                          <p:val>
                                            <p:strVal val="#ppt_y"/>
                                          </p:val>
                                        </p:tav>
                                      </p:tavLst>
                                    </p:anim>
                                  </p:childTnLst>
                                </p:cTn>
                              </p:par>
                              <p:par>
                                <p:cTn id="17" presetID="23" presetClass="entr" presetSubtype="528" repeatCount="indefinite" fill="hold" nodeType="withEffect">
                                  <p:stCondLst>
                                    <p:cond delay="0"/>
                                  </p:stCondLst>
                                  <p:childTnLst>
                                    <p:set>
                                      <p:cBhvr>
                                        <p:cTn id="18" dur="1" fill="hold">
                                          <p:stCondLst>
                                            <p:cond delay="0"/>
                                          </p:stCondLst>
                                        </p:cTn>
                                        <p:tgtEl>
                                          <p:spTgt spid="21522"/>
                                        </p:tgtEl>
                                        <p:attrNameLst>
                                          <p:attrName>style.visibility</p:attrName>
                                        </p:attrNameLst>
                                      </p:cBhvr>
                                      <p:to>
                                        <p:strVal val="visible"/>
                                      </p:to>
                                    </p:set>
                                    <p:anim calcmode="lin" valueType="num">
                                      <p:cBhvr>
                                        <p:cTn id="19" dur="1000" fill="hold"/>
                                        <p:tgtEl>
                                          <p:spTgt spid="21522"/>
                                        </p:tgtEl>
                                        <p:attrNameLst>
                                          <p:attrName>ppt_w</p:attrName>
                                        </p:attrNameLst>
                                      </p:cBhvr>
                                      <p:tavLst>
                                        <p:tav tm="0">
                                          <p:val>
                                            <p:fltVal val="0"/>
                                          </p:val>
                                        </p:tav>
                                        <p:tav tm="100000">
                                          <p:val>
                                            <p:strVal val="#ppt_w"/>
                                          </p:val>
                                        </p:tav>
                                      </p:tavLst>
                                    </p:anim>
                                    <p:anim calcmode="lin" valueType="num">
                                      <p:cBhvr>
                                        <p:cTn id="20" dur="1000" fill="hold"/>
                                        <p:tgtEl>
                                          <p:spTgt spid="21522"/>
                                        </p:tgtEl>
                                        <p:attrNameLst>
                                          <p:attrName>ppt_h</p:attrName>
                                        </p:attrNameLst>
                                      </p:cBhvr>
                                      <p:tavLst>
                                        <p:tav tm="0">
                                          <p:val>
                                            <p:fltVal val="0"/>
                                          </p:val>
                                        </p:tav>
                                        <p:tav tm="100000">
                                          <p:val>
                                            <p:strVal val="#ppt_h"/>
                                          </p:val>
                                        </p:tav>
                                      </p:tavLst>
                                    </p:anim>
                                    <p:anim calcmode="lin" valueType="num">
                                      <p:cBhvr>
                                        <p:cTn id="21" dur="1000" fill="hold"/>
                                        <p:tgtEl>
                                          <p:spTgt spid="21522"/>
                                        </p:tgtEl>
                                        <p:attrNameLst>
                                          <p:attrName>ppt_x</p:attrName>
                                        </p:attrNameLst>
                                      </p:cBhvr>
                                      <p:tavLst>
                                        <p:tav tm="0">
                                          <p:val>
                                            <p:fltVal val="0.5"/>
                                          </p:val>
                                        </p:tav>
                                        <p:tav tm="100000">
                                          <p:val>
                                            <p:strVal val="#ppt_x"/>
                                          </p:val>
                                        </p:tav>
                                      </p:tavLst>
                                    </p:anim>
                                    <p:anim calcmode="lin" valueType="num">
                                      <p:cBhvr>
                                        <p:cTn id="22" dur="1000" fill="hold"/>
                                        <p:tgtEl>
                                          <p:spTgt spid="21522"/>
                                        </p:tgtEl>
                                        <p:attrNameLst>
                                          <p:attrName>ppt_y</p:attrName>
                                        </p:attrNameLst>
                                      </p:cBhvr>
                                      <p:tavLst>
                                        <p:tav tm="0">
                                          <p:val>
                                            <p:fltVal val="0.5"/>
                                          </p:val>
                                        </p:tav>
                                        <p:tav tm="100000">
                                          <p:val>
                                            <p:strVal val="#ppt_y"/>
                                          </p:val>
                                        </p:tav>
                                      </p:tavLst>
                                    </p:anim>
                                  </p:childTnLst>
                                </p:cTn>
                              </p:par>
                              <p:par>
                                <p:cTn id="23" presetID="23" presetClass="entr" presetSubtype="528" repeatCount="indefinite" fill="hold" nodeType="withEffect">
                                  <p:stCondLst>
                                    <p:cond delay="0"/>
                                  </p:stCondLst>
                                  <p:childTnLst>
                                    <p:set>
                                      <p:cBhvr>
                                        <p:cTn id="24" dur="1" fill="hold">
                                          <p:stCondLst>
                                            <p:cond delay="0"/>
                                          </p:stCondLst>
                                        </p:cTn>
                                        <p:tgtEl>
                                          <p:spTgt spid="21523"/>
                                        </p:tgtEl>
                                        <p:attrNameLst>
                                          <p:attrName>style.visibility</p:attrName>
                                        </p:attrNameLst>
                                      </p:cBhvr>
                                      <p:to>
                                        <p:strVal val="visible"/>
                                      </p:to>
                                    </p:set>
                                    <p:anim calcmode="lin" valueType="num">
                                      <p:cBhvr>
                                        <p:cTn id="25" dur="1000" fill="hold"/>
                                        <p:tgtEl>
                                          <p:spTgt spid="21523"/>
                                        </p:tgtEl>
                                        <p:attrNameLst>
                                          <p:attrName>ppt_w</p:attrName>
                                        </p:attrNameLst>
                                      </p:cBhvr>
                                      <p:tavLst>
                                        <p:tav tm="0">
                                          <p:val>
                                            <p:fltVal val="0"/>
                                          </p:val>
                                        </p:tav>
                                        <p:tav tm="100000">
                                          <p:val>
                                            <p:strVal val="#ppt_w"/>
                                          </p:val>
                                        </p:tav>
                                      </p:tavLst>
                                    </p:anim>
                                    <p:anim calcmode="lin" valueType="num">
                                      <p:cBhvr>
                                        <p:cTn id="26" dur="1000" fill="hold"/>
                                        <p:tgtEl>
                                          <p:spTgt spid="21523"/>
                                        </p:tgtEl>
                                        <p:attrNameLst>
                                          <p:attrName>ppt_h</p:attrName>
                                        </p:attrNameLst>
                                      </p:cBhvr>
                                      <p:tavLst>
                                        <p:tav tm="0">
                                          <p:val>
                                            <p:fltVal val="0"/>
                                          </p:val>
                                        </p:tav>
                                        <p:tav tm="100000">
                                          <p:val>
                                            <p:strVal val="#ppt_h"/>
                                          </p:val>
                                        </p:tav>
                                      </p:tavLst>
                                    </p:anim>
                                    <p:anim calcmode="lin" valueType="num">
                                      <p:cBhvr>
                                        <p:cTn id="27" dur="1000" fill="hold"/>
                                        <p:tgtEl>
                                          <p:spTgt spid="21523"/>
                                        </p:tgtEl>
                                        <p:attrNameLst>
                                          <p:attrName>ppt_x</p:attrName>
                                        </p:attrNameLst>
                                      </p:cBhvr>
                                      <p:tavLst>
                                        <p:tav tm="0">
                                          <p:val>
                                            <p:fltVal val="0.5"/>
                                          </p:val>
                                        </p:tav>
                                        <p:tav tm="100000">
                                          <p:val>
                                            <p:strVal val="#ppt_x"/>
                                          </p:val>
                                        </p:tav>
                                      </p:tavLst>
                                    </p:anim>
                                    <p:anim calcmode="lin" valueType="num">
                                      <p:cBhvr>
                                        <p:cTn id="28" dur="1000" fill="hold"/>
                                        <p:tgtEl>
                                          <p:spTgt spid="21523"/>
                                        </p:tgtEl>
                                        <p:attrNameLst>
                                          <p:attrName>ppt_y</p:attrName>
                                        </p:attrNameLst>
                                      </p:cBhvr>
                                      <p:tavLst>
                                        <p:tav tm="0">
                                          <p:val>
                                            <p:fltVal val="0.5"/>
                                          </p:val>
                                        </p:tav>
                                        <p:tav tm="100000">
                                          <p:val>
                                            <p:strVal val="#ppt_y"/>
                                          </p:val>
                                        </p:tav>
                                      </p:tavLst>
                                    </p:anim>
                                  </p:childTnLst>
                                </p:cTn>
                              </p:par>
                              <p:par>
                                <p:cTn id="29" presetID="23" presetClass="entr" presetSubtype="528" repeatCount="indefinite" fill="hold" nodeType="withEffect">
                                  <p:stCondLst>
                                    <p:cond delay="0"/>
                                  </p:stCondLst>
                                  <p:childTnLst>
                                    <p:set>
                                      <p:cBhvr>
                                        <p:cTn id="30" dur="1" fill="hold">
                                          <p:stCondLst>
                                            <p:cond delay="0"/>
                                          </p:stCondLst>
                                        </p:cTn>
                                        <p:tgtEl>
                                          <p:spTgt spid="21527"/>
                                        </p:tgtEl>
                                        <p:attrNameLst>
                                          <p:attrName>style.visibility</p:attrName>
                                        </p:attrNameLst>
                                      </p:cBhvr>
                                      <p:to>
                                        <p:strVal val="visible"/>
                                      </p:to>
                                    </p:set>
                                    <p:anim calcmode="lin" valueType="num">
                                      <p:cBhvr>
                                        <p:cTn id="31" dur="1000" fill="hold"/>
                                        <p:tgtEl>
                                          <p:spTgt spid="21527"/>
                                        </p:tgtEl>
                                        <p:attrNameLst>
                                          <p:attrName>ppt_w</p:attrName>
                                        </p:attrNameLst>
                                      </p:cBhvr>
                                      <p:tavLst>
                                        <p:tav tm="0">
                                          <p:val>
                                            <p:fltVal val="0"/>
                                          </p:val>
                                        </p:tav>
                                        <p:tav tm="100000">
                                          <p:val>
                                            <p:strVal val="#ppt_w"/>
                                          </p:val>
                                        </p:tav>
                                      </p:tavLst>
                                    </p:anim>
                                    <p:anim calcmode="lin" valueType="num">
                                      <p:cBhvr>
                                        <p:cTn id="32" dur="1000" fill="hold"/>
                                        <p:tgtEl>
                                          <p:spTgt spid="21527"/>
                                        </p:tgtEl>
                                        <p:attrNameLst>
                                          <p:attrName>ppt_h</p:attrName>
                                        </p:attrNameLst>
                                      </p:cBhvr>
                                      <p:tavLst>
                                        <p:tav tm="0">
                                          <p:val>
                                            <p:fltVal val="0"/>
                                          </p:val>
                                        </p:tav>
                                        <p:tav tm="100000">
                                          <p:val>
                                            <p:strVal val="#ppt_h"/>
                                          </p:val>
                                        </p:tav>
                                      </p:tavLst>
                                    </p:anim>
                                    <p:anim calcmode="lin" valueType="num">
                                      <p:cBhvr>
                                        <p:cTn id="33" dur="1000" fill="hold"/>
                                        <p:tgtEl>
                                          <p:spTgt spid="21527"/>
                                        </p:tgtEl>
                                        <p:attrNameLst>
                                          <p:attrName>ppt_x</p:attrName>
                                        </p:attrNameLst>
                                      </p:cBhvr>
                                      <p:tavLst>
                                        <p:tav tm="0">
                                          <p:val>
                                            <p:fltVal val="0.5"/>
                                          </p:val>
                                        </p:tav>
                                        <p:tav tm="100000">
                                          <p:val>
                                            <p:strVal val="#ppt_x"/>
                                          </p:val>
                                        </p:tav>
                                      </p:tavLst>
                                    </p:anim>
                                    <p:anim calcmode="lin" valueType="num">
                                      <p:cBhvr>
                                        <p:cTn id="34" dur="1000" fill="hold"/>
                                        <p:tgtEl>
                                          <p:spTgt spid="21527"/>
                                        </p:tgtEl>
                                        <p:attrNameLst>
                                          <p:attrName>ppt_y</p:attrName>
                                        </p:attrNameLst>
                                      </p:cBhvr>
                                      <p:tavLst>
                                        <p:tav tm="0">
                                          <p:val>
                                            <p:fltVal val="0.5"/>
                                          </p:val>
                                        </p:tav>
                                        <p:tav tm="100000">
                                          <p:val>
                                            <p:strVal val="#ppt_y"/>
                                          </p:val>
                                        </p:tav>
                                      </p:tavLst>
                                    </p:anim>
                                  </p:childTnLst>
                                </p:cTn>
                              </p:par>
                              <p:par>
                                <p:cTn id="35" presetID="23" presetClass="entr" presetSubtype="528" repeatCount="indefinite" fill="hold" nodeType="withEffect">
                                  <p:stCondLst>
                                    <p:cond delay="1500"/>
                                  </p:stCondLst>
                                  <p:childTnLst>
                                    <p:set>
                                      <p:cBhvr>
                                        <p:cTn id="36" dur="1" fill="hold">
                                          <p:stCondLst>
                                            <p:cond delay="0"/>
                                          </p:stCondLst>
                                        </p:cTn>
                                        <p:tgtEl>
                                          <p:spTgt spid="21530"/>
                                        </p:tgtEl>
                                        <p:attrNameLst>
                                          <p:attrName>style.visibility</p:attrName>
                                        </p:attrNameLst>
                                      </p:cBhvr>
                                      <p:to>
                                        <p:strVal val="visible"/>
                                      </p:to>
                                    </p:set>
                                    <p:anim calcmode="lin" valueType="num">
                                      <p:cBhvr>
                                        <p:cTn id="37" dur="1000" fill="hold"/>
                                        <p:tgtEl>
                                          <p:spTgt spid="21530"/>
                                        </p:tgtEl>
                                        <p:attrNameLst>
                                          <p:attrName>ppt_w</p:attrName>
                                        </p:attrNameLst>
                                      </p:cBhvr>
                                      <p:tavLst>
                                        <p:tav tm="0">
                                          <p:val>
                                            <p:fltVal val="0"/>
                                          </p:val>
                                        </p:tav>
                                        <p:tav tm="100000">
                                          <p:val>
                                            <p:strVal val="#ppt_w"/>
                                          </p:val>
                                        </p:tav>
                                      </p:tavLst>
                                    </p:anim>
                                    <p:anim calcmode="lin" valueType="num">
                                      <p:cBhvr>
                                        <p:cTn id="38" dur="1000" fill="hold"/>
                                        <p:tgtEl>
                                          <p:spTgt spid="21530"/>
                                        </p:tgtEl>
                                        <p:attrNameLst>
                                          <p:attrName>ppt_h</p:attrName>
                                        </p:attrNameLst>
                                      </p:cBhvr>
                                      <p:tavLst>
                                        <p:tav tm="0">
                                          <p:val>
                                            <p:fltVal val="0"/>
                                          </p:val>
                                        </p:tav>
                                        <p:tav tm="100000">
                                          <p:val>
                                            <p:strVal val="#ppt_h"/>
                                          </p:val>
                                        </p:tav>
                                      </p:tavLst>
                                    </p:anim>
                                    <p:anim calcmode="lin" valueType="num">
                                      <p:cBhvr>
                                        <p:cTn id="39" dur="1000" fill="hold"/>
                                        <p:tgtEl>
                                          <p:spTgt spid="21530"/>
                                        </p:tgtEl>
                                        <p:attrNameLst>
                                          <p:attrName>ppt_x</p:attrName>
                                        </p:attrNameLst>
                                      </p:cBhvr>
                                      <p:tavLst>
                                        <p:tav tm="0">
                                          <p:val>
                                            <p:fltVal val="0.5"/>
                                          </p:val>
                                        </p:tav>
                                        <p:tav tm="100000">
                                          <p:val>
                                            <p:strVal val="#ppt_x"/>
                                          </p:val>
                                        </p:tav>
                                      </p:tavLst>
                                    </p:anim>
                                    <p:anim calcmode="lin" valueType="num">
                                      <p:cBhvr>
                                        <p:cTn id="40" dur="1000" fill="hold"/>
                                        <p:tgtEl>
                                          <p:spTgt spid="21530"/>
                                        </p:tgtEl>
                                        <p:attrNameLst>
                                          <p:attrName>ppt_y</p:attrName>
                                        </p:attrNameLst>
                                      </p:cBhvr>
                                      <p:tavLst>
                                        <p:tav tm="0">
                                          <p:val>
                                            <p:fltVal val="0.5"/>
                                          </p:val>
                                        </p:tav>
                                        <p:tav tm="100000">
                                          <p:val>
                                            <p:strVal val="#ppt_y"/>
                                          </p:val>
                                        </p:tav>
                                      </p:tavLst>
                                    </p:anim>
                                  </p:childTnLst>
                                </p:cTn>
                              </p:par>
                              <p:par>
                                <p:cTn id="41" presetID="23" presetClass="entr" presetSubtype="528" repeatCount="indefinite" fill="hold" nodeType="withEffect">
                                  <p:stCondLst>
                                    <p:cond delay="1500"/>
                                  </p:stCondLst>
                                  <p:childTnLst>
                                    <p:set>
                                      <p:cBhvr>
                                        <p:cTn id="42" dur="1" fill="hold">
                                          <p:stCondLst>
                                            <p:cond delay="0"/>
                                          </p:stCondLst>
                                        </p:cTn>
                                        <p:tgtEl>
                                          <p:spTgt spid="21531"/>
                                        </p:tgtEl>
                                        <p:attrNameLst>
                                          <p:attrName>style.visibility</p:attrName>
                                        </p:attrNameLst>
                                      </p:cBhvr>
                                      <p:to>
                                        <p:strVal val="visible"/>
                                      </p:to>
                                    </p:set>
                                    <p:anim calcmode="lin" valueType="num">
                                      <p:cBhvr>
                                        <p:cTn id="43" dur="1000" fill="hold"/>
                                        <p:tgtEl>
                                          <p:spTgt spid="21531"/>
                                        </p:tgtEl>
                                        <p:attrNameLst>
                                          <p:attrName>ppt_w</p:attrName>
                                        </p:attrNameLst>
                                      </p:cBhvr>
                                      <p:tavLst>
                                        <p:tav tm="0">
                                          <p:val>
                                            <p:fltVal val="0"/>
                                          </p:val>
                                        </p:tav>
                                        <p:tav tm="100000">
                                          <p:val>
                                            <p:strVal val="#ppt_w"/>
                                          </p:val>
                                        </p:tav>
                                      </p:tavLst>
                                    </p:anim>
                                    <p:anim calcmode="lin" valueType="num">
                                      <p:cBhvr>
                                        <p:cTn id="44" dur="1000" fill="hold"/>
                                        <p:tgtEl>
                                          <p:spTgt spid="21531"/>
                                        </p:tgtEl>
                                        <p:attrNameLst>
                                          <p:attrName>ppt_h</p:attrName>
                                        </p:attrNameLst>
                                      </p:cBhvr>
                                      <p:tavLst>
                                        <p:tav tm="0">
                                          <p:val>
                                            <p:fltVal val="0"/>
                                          </p:val>
                                        </p:tav>
                                        <p:tav tm="100000">
                                          <p:val>
                                            <p:strVal val="#ppt_h"/>
                                          </p:val>
                                        </p:tav>
                                      </p:tavLst>
                                    </p:anim>
                                    <p:anim calcmode="lin" valueType="num">
                                      <p:cBhvr>
                                        <p:cTn id="45" dur="1000" fill="hold"/>
                                        <p:tgtEl>
                                          <p:spTgt spid="21531"/>
                                        </p:tgtEl>
                                        <p:attrNameLst>
                                          <p:attrName>ppt_x</p:attrName>
                                        </p:attrNameLst>
                                      </p:cBhvr>
                                      <p:tavLst>
                                        <p:tav tm="0">
                                          <p:val>
                                            <p:fltVal val="0.5"/>
                                          </p:val>
                                        </p:tav>
                                        <p:tav tm="100000">
                                          <p:val>
                                            <p:strVal val="#ppt_x"/>
                                          </p:val>
                                        </p:tav>
                                      </p:tavLst>
                                    </p:anim>
                                    <p:anim calcmode="lin" valueType="num">
                                      <p:cBhvr>
                                        <p:cTn id="46" dur="1000" fill="hold"/>
                                        <p:tgtEl>
                                          <p:spTgt spid="21531"/>
                                        </p:tgtEl>
                                        <p:attrNameLst>
                                          <p:attrName>ppt_y</p:attrName>
                                        </p:attrNameLst>
                                      </p:cBhvr>
                                      <p:tavLst>
                                        <p:tav tm="0">
                                          <p:val>
                                            <p:fltVal val="0.5"/>
                                          </p:val>
                                        </p:tav>
                                        <p:tav tm="100000">
                                          <p:val>
                                            <p:strVal val="#ppt_y"/>
                                          </p:val>
                                        </p:tav>
                                      </p:tavLst>
                                    </p:anim>
                                  </p:childTnLst>
                                </p:cTn>
                              </p:par>
                              <p:par>
                                <p:cTn id="47" presetID="23" presetClass="entr" presetSubtype="528" repeatCount="indefinite" fill="hold" nodeType="withEffect">
                                  <p:stCondLst>
                                    <p:cond delay="1500"/>
                                  </p:stCondLst>
                                  <p:childTnLst>
                                    <p:set>
                                      <p:cBhvr>
                                        <p:cTn id="48" dur="1" fill="hold">
                                          <p:stCondLst>
                                            <p:cond delay="0"/>
                                          </p:stCondLst>
                                        </p:cTn>
                                        <p:tgtEl>
                                          <p:spTgt spid="21532"/>
                                        </p:tgtEl>
                                        <p:attrNameLst>
                                          <p:attrName>style.visibility</p:attrName>
                                        </p:attrNameLst>
                                      </p:cBhvr>
                                      <p:to>
                                        <p:strVal val="visible"/>
                                      </p:to>
                                    </p:set>
                                    <p:anim calcmode="lin" valueType="num">
                                      <p:cBhvr>
                                        <p:cTn id="49" dur="1000" fill="hold"/>
                                        <p:tgtEl>
                                          <p:spTgt spid="21532"/>
                                        </p:tgtEl>
                                        <p:attrNameLst>
                                          <p:attrName>ppt_w</p:attrName>
                                        </p:attrNameLst>
                                      </p:cBhvr>
                                      <p:tavLst>
                                        <p:tav tm="0">
                                          <p:val>
                                            <p:fltVal val="0"/>
                                          </p:val>
                                        </p:tav>
                                        <p:tav tm="100000">
                                          <p:val>
                                            <p:strVal val="#ppt_w"/>
                                          </p:val>
                                        </p:tav>
                                      </p:tavLst>
                                    </p:anim>
                                    <p:anim calcmode="lin" valueType="num">
                                      <p:cBhvr>
                                        <p:cTn id="50" dur="1000" fill="hold"/>
                                        <p:tgtEl>
                                          <p:spTgt spid="21532"/>
                                        </p:tgtEl>
                                        <p:attrNameLst>
                                          <p:attrName>ppt_h</p:attrName>
                                        </p:attrNameLst>
                                      </p:cBhvr>
                                      <p:tavLst>
                                        <p:tav tm="0">
                                          <p:val>
                                            <p:fltVal val="0"/>
                                          </p:val>
                                        </p:tav>
                                        <p:tav tm="100000">
                                          <p:val>
                                            <p:strVal val="#ppt_h"/>
                                          </p:val>
                                        </p:tav>
                                      </p:tavLst>
                                    </p:anim>
                                    <p:anim calcmode="lin" valueType="num">
                                      <p:cBhvr>
                                        <p:cTn id="51" dur="1000" fill="hold"/>
                                        <p:tgtEl>
                                          <p:spTgt spid="21532"/>
                                        </p:tgtEl>
                                        <p:attrNameLst>
                                          <p:attrName>ppt_x</p:attrName>
                                        </p:attrNameLst>
                                      </p:cBhvr>
                                      <p:tavLst>
                                        <p:tav tm="0">
                                          <p:val>
                                            <p:fltVal val="0.5"/>
                                          </p:val>
                                        </p:tav>
                                        <p:tav tm="100000">
                                          <p:val>
                                            <p:strVal val="#ppt_x"/>
                                          </p:val>
                                        </p:tav>
                                      </p:tavLst>
                                    </p:anim>
                                    <p:anim calcmode="lin" valueType="num">
                                      <p:cBhvr>
                                        <p:cTn id="52" dur="1000" fill="hold"/>
                                        <p:tgtEl>
                                          <p:spTgt spid="21532"/>
                                        </p:tgtEl>
                                        <p:attrNameLst>
                                          <p:attrName>ppt_y</p:attrName>
                                        </p:attrNameLst>
                                      </p:cBhvr>
                                      <p:tavLst>
                                        <p:tav tm="0">
                                          <p:val>
                                            <p:fltVal val="0.5"/>
                                          </p:val>
                                        </p:tav>
                                        <p:tav tm="100000">
                                          <p:val>
                                            <p:strVal val="#ppt_y"/>
                                          </p:val>
                                        </p:tav>
                                      </p:tavLst>
                                    </p:anim>
                                  </p:childTnLst>
                                </p:cTn>
                              </p:par>
                              <p:par>
                                <p:cTn id="53" presetID="23" presetClass="entr" presetSubtype="528" repeatCount="indefinite" fill="hold" nodeType="withEffect">
                                  <p:stCondLst>
                                    <p:cond delay="1500"/>
                                  </p:stCondLst>
                                  <p:childTnLst>
                                    <p:set>
                                      <p:cBhvr>
                                        <p:cTn id="54" dur="1" fill="hold">
                                          <p:stCondLst>
                                            <p:cond delay="0"/>
                                          </p:stCondLst>
                                        </p:cTn>
                                        <p:tgtEl>
                                          <p:spTgt spid="21533"/>
                                        </p:tgtEl>
                                        <p:attrNameLst>
                                          <p:attrName>style.visibility</p:attrName>
                                        </p:attrNameLst>
                                      </p:cBhvr>
                                      <p:to>
                                        <p:strVal val="visible"/>
                                      </p:to>
                                    </p:set>
                                    <p:anim calcmode="lin" valueType="num">
                                      <p:cBhvr>
                                        <p:cTn id="55" dur="1000" fill="hold"/>
                                        <p:tgtEl>
                                          <p:spTgt spid="21533"/>
                                        </p:tgtEl>
                                        <p:attrNameLst>
                                          <p:attrName>ppt_w</p:attrName>
                                        </p:attrNameLst>
                                      </p:cBhvr>
                                      <p:tavLst>
                                        <p:tav tm="0">
                                          <p:val>
                                            <p:fltVal val="0"/>
                                          </p:val>
                                        </p:tav>
                                        <p:tav tm="100000">
                                          <p:val>
                                            <p:strVal val="#ppt_w"/>
                                          </p:val>
                                        </p:tav>
                                      </p:tavLst>
                                    </p:anim>
                                    <p:anim calcmode="lin" valueType="num">
                                      <p:cBhvr>
                                        <p:cTn id="56" dur="1000" fill="hold"/>
                                        <p:tgtEl>
                                          <p:spTgt spid="21533"/>
                                        </p:tgtEl>
                                        <p:attrNameLst>
                                          <p:attrName>ppt_h</p:attrName>
                                        </p:attrNameLst>
                                      </p:cBhvr>
                                      <p:tavLst>
                                        <p:tav tm="0">
                                          <p:val>
                                            <p:fltVal val="0"/>
                                          </p:val>
                                        </p:tav>
                                        <p:tav tm="100000">
                                          <p:val>
                                            <p:strVal val="#ppt_h"/>
                                          </p:val>
                                        </p:tav>
                                      </p:tavLst>
                                    </p:anim>
                                    <p:anim calcmode="lin" valueType="num">
                                      <p:cBhvr>
                                        <p:cTn id="57" dur="1000" fill="hold"/>
                                        <p:tgtEl>
                                          <p:spTgt spid="21533"/>
                                        </p:tgtEl>
                                        <p:attrNameLst>
                                          <p:attrName>ppt_x</p:attrName>
                                        </p:attrNameLst>
                                      </p:cBhvr>
                                      <p:tavLst>
                                        <p:tav tm="0">
                                          <p:val>
                                            <p:fltVal val="0.5"/>
                                          </p:val>
                                        </p:tav>
                                        <p:tav tm="100000">
                                          <p:val>
                                            <p:strVal val="#ppt_x"/>
                                          </p:val>
                                        </p:tav>
                                      </p:tavLst>
                                    </p:anim>
                                    <p:anim calcmode="lin" valueType="num">
                                      <p:cBhvr>
                                        <p:cTn id="58" dur="1000" fill="hold"/>
                                        <p:tgtEl>
                                          <p:spTgt spid="21533"/>
                                        </p:tgtEl>
                                        <p:attrNameLst>
                                          <p:attrName>ppt_y</p:attrName>
                                        </p:attrNameLst>
                                      </p:cBhvr>
                                      <p:tavLst>
                                        <p:tav tm="0">
                                          <p:val>
                                            <p:fltVal val="0.5"/>
                                          </p:val>
                                        </p:tav>
                                        <p:tav tm="100000">
                                          <p:val>
                                            <p:strVal val="#ppt_y"/>
                                          </p:val>
                                        </p:tav>
                                      </p:tavLst>
                                    </p:anim>
                                  </p:childTnLst>
                                </p:cTn>
                              </p:par>
                              <p:par>
                                <p:cTn id="59" presetID="23" presetClass="entr" presetSubtype="528" repeatCount="indefinite" fill="hold" nodeType="withEffect">
                                  <p:stCondLst>
                                    <p:cond delay="0"/>
                                  </p:stCondLst>
                                  <p:childTnLst>
                                    <p:set>
                                      <p:cBhvr>
                                        <p:cTn id="60" dur="1" fill="hold">
                                          <p:stCondLst>
                                            <p:cond delay="0"/>
                                          </p:stCondLst>
                                        </p:cTn>
                                        <p:tgtEl>
                                          <p:spTgt spid="21534"/>
                                        </p:tgtEl>
                                        <p:attrNameLst>
                                          <p:attrName>style.visibility</p:attrName>
                                        </p:attrNameLst>
                                      </p:cBhvr>
                                      <p:to>
                                        <p:strVal val="visible"/>
                                      </p:to>
                                    </p:set>
                                    <p:anim calcmode="lin" valueType="num">
                                      <p:cBhvr>
                                        <p:cTn id="61" dur="1000" fill="hold"/>
                                        <p:tgtEl>
                                          <p:spTgt spid="21534"/>
                                        </p:tgtEl>
                                        <p:attrNameLst>
                                          <p:attrName>ppt_w</p:attrName>
                                        </p:attrNameLst>
                                      </p:cBhvr>
                                      <p:tavLst>
                                        <p:tav tm="0">
                                          <p:val>
                                            <p:fltVal val="0"/>
                                          </p:val>
                                        </p:tav>
                                        <p:tav tm="100000">
                                          <p:val>
                                            <p:strVal val="#ppt_w"/>
                                          </p:val>
                                        </p:tav>
                                      </p:tavLst>
                                    </p:anim>
                                    <p:anim calcmode="lin" valueType="num">
                                      <p:cBhvr>
                                        <p:cTn id="62" dur="1000" fill="hold"/>
                                        <p:tgtEl>
                                          <p:spTgt spid="21534"/>
                                        </p:tgtEl>
                                        <p:attrNameLst>
                                          <p:attrName>ppt_h</p:attrName>
                                        </p:attrNameLst>
                                      </p:cBhvr>
                                      <p:tavLst>
                                        <p:tav tm="0">
                                          <p:val>
                                            <p:fltVal val="0"/>
                                          </p:val>
                                        </p:tav>
                                        <p:tav tm="100000">
                                          <p:val>
                                            <p:strVal val="#ppt_h"/>
                                          </p:val>
                                        </p:tav>
                                      </p:tavLst>
                                    </p:anim>
                                    <p:anim calcmode="lin" valueType="num">
                                      <p:cBhvr>
                                        <p:cTn id="63" dur="1000" fill="hold"/>
                                        <p:tgtEl>
                                          <p:spTgt spid="21534"/>
                                        </p:tgtEl>
                                        <p:attrNameLst>
                                          <p:attrName>ppt_x</p:attrName>
                                        </p:attrNameLst>
                                      </p:cBhvr>
                                      <p:tavLst>
                                        <p:tav tm="0">
                                          <p:val>
                                            <p:fltVal val="0.5"/>
                                          </p:val>
                                        </p:tav>
                                        <p:tav tm="100000">
                                          <p:val>
                                            <p:strVal val="#ppt_x"/>
                                          </p:val>
                                        </p:tav>
                                      </p:tavLst>
                                    </p:anim>
                                    <p:anim calcmode="lin" valueType="num">
                                      <p:cBhvr>
                                        <p:cTn id="64" dur="1000" fill="hold"/>
                                        <p:tgtEl>
                                          <p:spTgt spid="21534"/>
                                        </p:tgtEl>
                                        <p:attrNameLst>
                                          <p:attrName>ppt_y</p:attrName>
                                        </p:attrNameLst>
                                      </p:cBhvr>
                                      <p:tavLst>
                                        <p:tav tm="0">
                                          <p:val>
                                            <p:fltVal val="0.5"/>
                                          </p:val>
                                        </p:tav>
                                        <p:tav tm="100000">
                                          <p:val>
                                            <p:strVal val="#ppt_y"/>
                                          </p:val>
                                        </p:tav>
                                      </p:tavLst>
                                    </p:anim>
                                  </p:childTnLst>
                                </p:cTn>
                              </p:par>
                              <p:par>
                                <p:cTn id="65" presetID="23" presetClass="entr" presetSubtype="528" repeatCount="indefinite" fill="hold" nodeType="withEffect">
                                  <p:stCondLst>
                                    <p:cond delay="0"/>
                                  </p:stCondLst>
                                  <p:childTnLst>
                                    <p:set>
                                      <p:cBhvr>
                                        <p:cTn id="66" dur="1" fill="hold">
                                          <p:stCondLst>
                                            <p:cond delay="0"/>
                                          </p:stCondLst>
                                        </p:cTn>
                                        <p:tgtEl>
                                          <p:spTgt spid="21535"/>
                                        </p:tgtEl>
                                        <p:attrNameLst>
                                          <p:attrName>style.visibility</p:attrName>
                                        </p:attrNameLst>
                                      </p:cBhvr>
                                      <p:to>
                                        <p:strVal val="visible"/>
                                      </p:to>
                                    </p:set>
                                    <p:anim calcmode="lin" valueType="num">
                                      <p:cBhvr>
                                        <p:cTn id="67" dur="1000" fill="hold"/>
                                        <p:tgtEl>
                                          <p:spTgt spid="21535"/>
                                        </p:tgtEl>
                                        <p:attrNameLst>
                                          <p:attrName>ppt_w</p:attrName>
                                        </p:attrNameLst>
                                      </p:cBhvr>
                                      <p:tavLst>
                                        <p:tav tm="0">
                                          <p:val>
                                            <p:fltVal val="0"/>
                                          </p:val>
                                        </p:tav>
                                        <p:tav tm="100000">
                                          <p:val>
                                            <p:strVal val="#ppt_w"/>
                                          </p:val>
                                        </p:tav>
                                      </p:tavLst>
                                    </p:anim>
                                    <p:anim calcmode="lin" valueType="num">
                                      <p:cBhvr>
                                        <p:cTn id="68" dur="1000" fill="hold"/>
                                        <p:tgtEl>
                                          <p:spTgt spid="21535"/>
                                        </p:tgtEl>
                                        <p:attrNameLst>
                                          <p:attrName>ppt_h</p:attrName>
                                        </p:attrNameLst>
                                      </p:cBhvr>
                                      <p:tavLst>
                                        <p:tav tm="0">
                                          <p:val>
                                            <p:fltVal val="0"/>
                                          </p:val>
                                        </p:tav>
                                        <p:tav tm="100000">
                                          <p:val>
                                            <p:strVal val="#ppt_h"/>
                                          </p:val>
                                        </p:tav>
                                      </p:tavLst>
                                    </p:anim>
                                    <p:anim calcmode="lin" valueType="num">
                                      <p:cBhvr>
                                        <p:cTn id="69" dur="1000" fill="hold"/>
                                        <p:tgtEl>
                                          <p:spTgt spid="21535"/>
                                        </p:tgtEl>
                                        <p:attrNameLst>
                                          <p:attrName>ppt_x</p:attrName>
                                        </p:attrNameLst>
                                      </p:cBhvr>
                                      <p:tavLst>
                                        <p:tav tm="0">
                                          <p:val>
                                            <p:fltVal val="0.5"/>
                                          </p:val>
                                        </p:tav>
                                        <p:tav tm="100000">
                                          <p:val>
                                            <p:strVal val="#ppt_x"/>
                                          </p:val>
                                        </p:tav>
                                      </p:tavLst>
                                    </p:anim>
                                    <p:anim calcmode="lin" valueType="num">
                                      <p:cBhvr>
                                        <p:cTn id="70" dur="1000" fill="hold"/>
                                        <p:tgtEl>
                                          <p:spTgt spid="21535"/>
                                        </p:tgtEl>
                                        <p:attrNameLst>
                                          <p:attrName>ppt_y</p:attrName>
                                        </p:attrNameLst>
                                      </p:cBhvr>
                                      <p:tavLst>
                                        <p:tav tm="0">
                                          <p:val>
                                            <p:fltVal val="0.5"/>
                                          </p:val>
                                        </p:tav>
                                        <p:tav tm="100000">
                                          <p:val>
                                            <p:strVal val="#ppt_y"/>
                                          </p:val>
                                        </p:tav>
                                      </p:tavLst>
                                    </p:anim>
                                  </p:childTnLst>
                                </p:cTn>
                              </p:par>
                              <p:par>
                                <p:cTn id="71" presetID="23" presetClass="entr" presetSubtype="528" repeatCount="indefinite" fill="hold" nodeType="withEffect">
                                  <p:stCondLst>
                                    <p:cond delay="1500"/>
                                  </p:stCondLst>
                                  <p:childTnLst>
                                    <p:set>
                                      <p:cBhvr>
                                        <p:cTn id="72" dur="1" fill="hold">
                                          <p:stCondLst>
                                            <p:cond delay="0"/>
                                          </p:stCondLst>
                                        </p:cTn>
                                        <p:tgtEl>
                                          <p:spTgt spid="21537"/>
                                        </p:tgtEl>
                                        <p:attrNameLst>
                                          <p:attrName>style.visibility</p:attrName>
                                        </p:attrNameLst>
                                      </p:cBhvr>
                                      <p:to>
                                        <p:strVal val="visible"/>
                                      </p:to>
                                    </p:set>
                                    <p:anim calcmode="lin" valueType="num">
                                      <p:cBhvr>
                                        <p:cTn id="73" dur="1000" fill="hold"/>
                                        <p:tgtEl>
                                          <p:spTgt spid="21537"/>
                                        </p:tgtEl>
                                        <p:attrNameLst>
                                          <p:attrName>ppt_w</p:attrName>
                                        </p:attrNameLst>
                                      </p:cBhvr>
                                      <p:tavLst>
                                        <p:tav tm="0">
                                          <p:val>
                                            <p:fltVal val="0"/>
                                          </p:val>
                                        </p:tav>
                                        <p:tav tm="100000">
                                          <p:val>
                                            <p:strVal val="#ppt_w"/>
                                          </p:val>
                                        </p:tav>
                                      </p:tavLst>
                                    </p:anim>
                                    <p:anim calcmode="lin" valueType="num">
                                      <p:cBhvr>
                                        <p:cTn id="74" dur="1000" fill="hold"/>
                                        <p:tgtEl>
                                          <p:spTgt spid="21537"/>
                                        </p:tgtEl>
                                        <p:attrNameLst>
                                          <p:attrName>ppt_h</p:attrName>
                                        </p:attrNameLst>
                                      </p:cBhvr>
                                      <p:tavLst>
                                        <p:tav tm="0">
                                          <p:val>
                                            <p:fltVal val="0"/>
                                          </p:val>
                                        </p:tav>
                                        <p:tav tm="100000">
                                          <p:val>
                                            <p:strVal val="#ppt_h"/>
                                          </p:val>
                                        </p:tav>
                                      </p:tavLst>
                                    </p:anim>
                                    <p:anim calcmode="lin" valueType="num">
                                      <p:cBhvr>
                                        <p:cTn id="75" dur="1000" fill="hold"/>
                                        <p:tgtEl>
                                          <p:spTgt spid="21537"/>
                                        </p:tgtEl>
                                        <p:attrNameLst>
                                          <p:attrName>ppt_x</p:attrName>
                                        </p:attrNameLst>
                                      </p:cBhvr>
                                      <p:tavLst>
                                        <p:tav tm="0">
                                          <p:val>
                                            <p:fltVal val="0.5"/>
                                          </p:val>
                                        </p:tav>
                                        <p:tav tm="100000">
                                          <p:val>
                                            <p:strVal val="#ppt_x"/>
                                          </p:val>
                                        </p:tav>
                                      </p:tavLst>
                                    </p:anim>
                                    <p:anim calcmode="lin" valueType="num">
                                      <p:cBhvr>
                                        <p:cTn id="76" dur="1000" fill="hold"/>
                                        <p:tgtEl>
                                          <p:spTgt spid="21537"/>
                                        </p:tgtEl>
                                        <p:attrNameLst>
                                          <p:attrName>ppt_y</p:attrName>
                                        </p:attrNameLst>
                                      </p:cBhvr>
                                      <p:tavLst>
                                        <p:tav tm="0">
                                          <p:val>
                                            <p:fltVal val="0.5"/>
                                          </p:val>
                                        </p:tav>
                                        <p:tav tm="100000">
                                          <p:val>
                                            <p:strVal val="#ppt_y"/>
                                          </p:val>
                                        </p:tav>
                                      </p:tavLst>
                                    </p:anim>
                                  </p:childTnLst>
                                </p:cTn>
                              </p:par>
                              <p:par>
                                <p:cTn id="77" presetID="23" presetClass="entr" presetSubtype="528" repeatCount="indefinite" fill="hold" nodeType="withEffect">
                                  <p:stCondLst>
                                    <p:cond delay="0"/>
                                  </p:stCondLst>
                                  <p:childTnLst>
                                    <p:set>
                                      <p:cBhvr>
                                        <p:cTn id="78" dur="1" fill="hold">
                                          <p:stCondLst>
                                            <p:cond delay="0"/>
                                          </p:stCondLst>
                                        </p:cTn>
                                        <p:tgtEl>
                                          <p:spTgt spid="21538"/>
                                        </p:tgtEl>
                                        <p:attrNameLst>
                                          <p:attrName>style.visibility</p:attrName>
                                        </p:attrNameLst>
                                      </p:cBhvr>
                                      <p:to>
                                        <p:strVal val="visible"/>
                                      </p:to>
                                    </p:set>
                                    <p:anim calcmode="lin" valueType="num">
                                      <p:cBhvr>
                                        <p:cTn id="79" dur="1000" fill="hold"/>
                                        <p:tgtEl>
                                          <p:spTgt spid="21538"/>
                                        </p:tgtEl>
                                        <p:attrNameLst>
                                          <p:attrName>ppt_w</p:attrName>
                                        </p:attrNameLst>
                                      </p:cBhvr>
                                      <p:tavLst>
                                        <p:tav tm="0">
                                          <p:val>
                                            <p:fltVal val="0"/>
                                          </p:val>
                                        </p:tav>
                                        <p:tav tm="100000">
                                          <p:val>
                                            <p:strVal val="#ppt_w"/>
                                          </p:val>
                                        </p:tav>
                                      </p:tavLst>
                                    </p:anim>
                                    <p:anim calcmode="lin" valueType="num">
                                      <p:cBhvr>
                                        <p:cTn id="80" dur="1000" fill="hold"/>
                                        <p:tgtEl>
                                          <p:spTgt spid="21538"/>
                                        </p:tgtEl>
                                        <p:attrNameLst>
                                          <p:attrName>ppt_h</p:attrName>
                                        </p:attrNameLst>
                                      </p:cBhvr>
                                      <p:tavLst>
                                        <p:tav tm="0">
                                          <p:val>
                                            <p:fltVal val="0"/>
                                          </p:val>
                                        </p:tav>
                                        <p:tav tm="100000">
                                          <p:val>
                                            <p:strVal val="#ppt_h"/>
                                          </p:val>
                                        </p:tav>
                                      </p:tavLst>
                                    </p:anim>
                                    <p:anim calcmode="lin" valueType="num">
                                      <p:cBhvr>
                                        <p:cTn id="81" dur="1000" fill="hold"/>
                                        <p:tgtEl>
                                          <p:spTgt spid="21538"/>
                                        </p:tgtEl>
                                        <p:attrNameLst>
                                          <p:attrName>ppt_x</p:attrName>
                                        </p:attrNameLst>
                                      </p:cBhvr>
                                      <p:tavLst>
                                        <p:tav tm="0">
                                          <p:val>
                                            <p:fltVal val="0.5"/>
                                          </p:val>
                                        </p:tav>
                                        <p:tav tm="100000">
                                          <p:val>
                                            <p:strVal val="#ppt_x"/>
                                          </p:val>
                                        </p:tav>
                                      </p:tavLst>
                                    </p:anim>
                                    <p:anim calcmode="lin" valueType="num">
                                      <p:cBhvr>
                                        <p:cTn id="82" dur="1000" fill="hold"/>
                                        <p:tgtEl>
                                          <p:spTgt spid="21538"/>
                                        </p:tgtEl>
                                        <p:attrNameLst>
                                          <p:attrName>ppt_y</p:attrName>
                                        </p:attrNameLst>
                                      </p:cBhvr>
                                      <p:tavLst>
                                        <p:tav tm="0">
                                          <p:val>
                                            <p:fltVal val="0.5"/>
                                          </p:val>
                                        </p:tav>
                                        <p:tav tm="100000">
                                          <p:val>
                                            <p:strVal val="#ppt_y"/>
                                          </p:val>
                                        </p:tav>
                                      </p:tavLst>
                                    </p:anim>
                                  </p:childTnLst>
                                </p:cTn>
                              </p:par>
                              <p:par>
                                <p:cTn id="83" presetID="23" presetClass="entr" presetSubtype="528" repeatCount="indefinite" fill="hold" nodeType="withEffect">
                                  <p:stCondLst>
                                    <p:cond delay="0"/>
                                  </p:stCondLst>
                                  <p:childTnLst>
                                    <p:set>
                                      <p:cBhvr>
                                        <p:cTn id="84" dur="1" fill="hold">
                                          <p:stCondLst>
                                            <p:cond delay="0"/>
                                          </p:stCondLst>
                                        </p:cTn>
                                        <p:tgtEl>
                                          <p:spTgt spid="21539"/>
                                        </p:tgtEl>
                                        <p:attrNameLst>
                                          <p:attrName>style.visibility</p:attrName>
                                        </p:attrNameLst>
                                      </p:cBhvr>
                                      <p:to>
                                        <p:strVal val="visible"/>
                                      </p:to>
                                    </p:set>
                                    <p:anim calcmode="lin" valueType="num">
                                      <p:cBhvr>
                                        <p:cTn id="85" dur="1000" fill="hold"/>
                                        <p:tgtEl>
                                          <p:spTgt spid="21539"/>
                                        </p:tgtEl>
                                        <p:attrNameLst>
                                          <p:attrName>ppt_w</p:attrName>
                                        </p:attrNameLst>
                                      </p:cBhvr>
                                      <p:tavLst>
                                        <p:tav tm="0">
                                          <p:val>
                                            <p:fltVal val="0"/>
                                          </p:val>
                                        </p:tav>
                                        <p:tav tm="100000">
                                          <p:val>
                                            <p:strVal val="#ppt_w"/>
                                          </p:val>
                                        </p:tav>
                                      </p:tavLst>
                                    </p:anim>
                                    <p:anim calcmode="lin" valueType="num">
                                      <p:cBhvr>
                                        <p:cTn id="86" dur="1000" fill="hold"/>
                                        <p:tgtEl>
                                          <p:spTgt spid="21539"/>
                                        </p:tgtEl>
                                        <p:attrNameLst>
                                          <p:attrName>ppt_h</p:attrName>
                                        </p:attrNameLst>
                                      </p:cBhvr>
                                      <p:tavLst>
                                        <p:tav tm="0">
                                          <p:val>
                                            <p:fltVal val="0"/>
                                          </p:val>
                                        </p:tav>
                                        <p:tav tm="100000">
                                          <p:val>
                                            <p:strVal val="#ppt_h"/>
                                          </p:val>
                                        </p:tav>
                                      </p:tavLst>
                                    </p:anim>
                                    <p:anim calcmode="lin" valueType="num">
                                      <p:cBhvr>
                                        <p:cTn id="87" dur="1000" fill="hold"/>
                                        <p:tgtEl>
                                          <p:spTgt spid="21539"/>
                                        </p:tgtEl>
                                        <p:attrNameLst>
                                          <p:attrName>ppt_x</p:attrName>
                                        </p:attrNameLst>
                                      </p:cBhvr>
                                      <p:tavLst>
                                        <p:tav tm="0">
                                          <p:val>
                                            <p:fltVal val="0.5"/>
                                          </p:val>
                                        </p:tav>
                                        <p:tav tm="100000">
                                          <p:val>
                                            <p:strVal val="#ppt_x"/>
                                          </p:val>
                                        </p:tav>
                                      </p:tavLst>
                                    </p:anim>
                                    <p:anim calcmode="lin" valueType="num">
                                      <p:cBhvr>
                                        <p:cTn id="88" dur="1000" fill="hold"/>
                                        <p:tgtEl>
                                          <p:spTgt spid="21539"/>
                                        </p:tgtEl>
                                        <p:attrNameLst>
                                          <p:attrName>ppt_y</p:attrName>
                                        </p:attrNameLst>
                                      </p:cBhvr>
                                      <p:tavLst>
                                        <p:tav tm="0">
                                          <p:val>
                                            <p:fltVal val="0.5"/>
                                          </p:val>
                                        </p:tav>
                                        <p:tav tm="100000">
                                          <p:val>
                                            <p:strVal val="#ppt_y"/>
                                          </p:val>
                                        </p:tav>
                                      </p:tavLst>
                                    </p:anim>
                                  </p:childTnLst>
                                </p:cTn>
                              </p:par>
                              <p:par>
                                <p:cTn id="89" presetID="23" presetClass="entr" presetSubtype="528" repeatCount="indefinite" fill="hold" nodeType="withEffect">
                                  <p:stCondLst>
                                    <p:cond delay="0"/>
                                  </p:stCondLst>
                                  <p:childTnLst>
                                    <p:set>
                                      <p:cBhvr>
                                        <p:cTn id="90" dur="1" fill="hold">
                                          <p:stCondLst>
                                            <p:cond delay="0"/>
                                          </p:stCondLst>
                                        </p:cTn>
                                        <p:tgtEl>
                                          <p:spTgt spid="21541"/>
                                        </p:tgtEl>
                                        <p:attrNameLst>
                                          <p:attrName>style.visibility</p:attrName>
                                        </p:attrNameLst>
                                      </p:cBhvr>
                                      <p:to>
                                        <p:strVal val="visible"/>
                                      </p:to>
                                    </p:set>
                                    <p:anim calcmode="lin" valueType="num">
                                      <p:cBhvr>
                                        <p:cTn id="91" dur="1000" fill="hold"/>
                                        <p:tgtEl>
                                          <p:spTgt spid="21541"/>
                                        </p:tgtEl>
                                        <p:attrNameLst>
                                          <p:attrName>ppt_w</p:attrName>
                                        </p:attrNameLst>
                                      </p:cBhvr>
                                      <p:tavLst>
                                        <p:tav tm="0">
                                          <p:val>
                                            <p:fltVal val="0"/>
                                          </p:val>
                                        </p:tav>
                                        <p:tav tm="100000">
                                          <p:val>
                                            <p:strVal val="#ppt_w"/>
                                          </p:val>
                                        </p:tav>
                                      </p:tavLst>
                                    </p:anim>
                                    <p:anim calcmode="lin" valueType="num">
                                      <p:cBhvr>
                                        <p:cTn id="92" dur="1000" fill="hold"/>
                                        <p:tgtEl>
                                          <p:spTgt spid="21541"/>
                                        </p:tgtEl>
                                        <p:attrNameLst>
                                          <p:attrName>ppt_h</p:attrName>
                                        </p:attrNameLst>
                                      </p:cBhvr>
                                      <p:tavLst>
                                        <p:tav tm="0">
                                          <p:val>
                                            <p:fltVal val="0"/>
                                          </p:val>
                                        </p:tav>
                                        <p:tav tm="100000">
                                          <p:val>
                                            <p:strVal val="#ppt_h"/>
                                          </p:val>
                                        </p:tav>
                                      </p:tavLst>
                                    </p:anim>
                                    <p:anim calcmode="lin" valueType="num">
                                      <p:cBhvr>
                                        <p:cTn id="93" dur="1000" fill="hold"/>
                                        <p:tgtEl>
                                          <p:spTgt spid="21541"/>
                                        </p:tgtEl>
                                        <p:attrNameLst>
                                          <p:attrName>ppt_x</p:attrName>
                                        </p:attrNameLst>
                                      </p:cBhvr>
                                      <p:tavLst>
                                        <p:tav tm="0">
                                          <p:val>
                                            <p:fltVal val="0.5"/>
                                          </p:val>
                                        </p:tav>
                                        <p:tav tm="100000">
                                          <p:val>
                                            <p:strVal val="#ppt_x"/>
                                          </p:val>
                                        </p:tav>
                                      </p:tavLst>
                                    </p:anim>
                                    <p:anim calcmode="lin" valueType="num">
                                      <p:cBhvr>
                                        <p:cTn id="94" dur="1000" fill="hold"/>
                                        <p:tgtEl>
                                          <p:spTgt spid="21541"/>
                                        </p:tgtEl>
                                        <p:attrNameLst>
                                          <p:attrName>ppt_y</p:attrName>
                                        </p:attrNameLst>
                                      </p:cBhvr>
                                      <p:tavLst>
                                        <p:tav tm="0">
                                          <p:val>
                                            <p:fltVal val="0.5"/>
                                          </p:val>
                                        </p:tav>
                                        <p:tav tm="100000">
                                          <p:val>
                                            <p:strVal val="#ppt_y"/>
                                          </p:val>
                                        </p:tav>
                                      </p:tavLst>
                                    </p:anim>
                                  </p:childTnLst>
                                </p:cTn>
                              </p:par>
                              <p:par>
                                <p:cTn id="95" presetID="23" presetClass="entr" presetSubtype="528" repeatCount="indefinite" fill="hold" nodeType="withEffect">
                                  <p:stCondLst>
                                    <p:cond delay="0"/>
                                  </p:stCondLst>
                                  <p:childTnLst>
                                    <p:set>
                                      <p:cBhvr>
                                        <p:cTn id="96" dur="1" fill="hold">
                                          <p:stCondLst>
                                            <p:cond delay="0"/>
                                          </p:stCondLst>
                                        </p:cTn>
                                        <p:tgtEl>
                                          <p:spTgt spid="21542"/>
                                        </p:tgtEl>
                                        <p:attrNameLst>
                                          <p:attrName>style.visibility</p:attrName>
                                        </p:attrNameLst>
                                      </p:cBhvr>
                                      <p:to>
                                        <p:strVal val="visible"/>
                                      </p:to>
                                    </p:set>
                                    <p:anim calcmode="lin" valueType="num">
                                      <p:cBhvr>
                                        <p:cTn id="97" dur="1000" fill="hold"/>
                                        <p:tgtEl>
                                          <p:spTgt spid="21542"/>
                                        </p:tgtEl>
                                        <p:attrNameLst>
                                          <p:attrName>ppt_w</p:attrName>
                                        </p:attrNameLst>
                                      </p:cBhvr>
                                      <p:tavLst>
                                        <p:tav tm="0">
                                          <p:val>
                                            <p:fltVal val="0"/>
                                          </p:val>
                                        </p:tav>
                                        <p:tav tm="100000">
                                          <p:val>
                                            <p:strVal val="#ppt_w"/>
                                          </p:val>
                                        </p:tav>
                                      </p:tavLst>
                                    </p:anim>
                                    <p:anim calcmode="lin" valueType="num">
                                      <p:cBhvr>
                                        <p:cTn id="98" dur="1000" fill="hold"/>
                                        <p:tgtEl>
                                          <p:spTgt spid="21542"/>
                                        </p:tgtEl>
                                        <p:attrNameLst>
                                          <p:attrName>ppt_h</p:attrName>
                                        </p:attrNameLst>
                                      </p:cBhvr>
                                      <p:tavLst>
                                        <p:tav tm="0">
                                          <p:val>
                                            <p:fltVal val="0"/>
                                          </p:val>
                                        </p:tav>
                                        <p:tav tm="100000">
                                          <p:val>
                                            <p:strVal val="#ppt_h"/>
                                          </p:val>
                                        </p:tav>
                                      </p:tavLst>
                                    </p:anim>
                                    <p:anim calcmode="lin" valueType="num">
                                      <p:cBhvr>
                                        <p:cTn id="99" dur="1000" fill="hold"/>
                                        <p:tgtEl>
                                          <p:spTgt spid="21542"/>
                                        </p:tgtEl>
                                        <p:attrNameLst>
                                          <p:attrName>ppt_x</p:attrName>
                                        </p:attrNameLst>
                                      </p:cBhvr>
                                      <p:tavLst>
                                        <p:tav tm="0">
                                          <p:val>
                                            <p:fltVal val="0.5"/>
                                          </p:val>
                                        </p:tav>
                                        <p:tav tm="100000">
                                          <p:val>
                                            <p:strVal val="#ppt_x"/>
                                          </p:val>
                                        </p:tav>
                                      </p:tavLst>
                                    </p:anim>
                                    <p:anim calcmode="lin" valueType="num">
                                      <p:cBhvr>
                                        <p:cTn id="100" dur="1000" fill="hold"/>
                                        <p:tgtEl>
                                          <p:spTgt spid="21542"/>
                                        </p:tgtEl>
                                        <p:attrNameLst>
                                          <p:attrName>ppt_y</p:attrName>
                                        </p:attrNameLst>
                                      </p:cBhvr>
                                      <p:tavLst>
                                        <p:tav tm="0">
                                          <p:val>
                                            <p:fltVal val="0.5"/>
                                          </p:val>
                                        </p:tav>
                                        <p:tav tm="100000">
                                          <p:val>
                                            <p:strVal val="#ppt_y"/>
                                          </p:val>
                                        </p:tav>
                                      </p:tavLst>
                                    </p:anim>
                                  </p:childTnLst>
                                </p:cTn>
                              </p:par>
                              <p:par>
                                <p:cTn id="101" presetID="23" presetClass="entr" presetSubtype="528" repeatCount="indefinite" fill="hold" nodeType="withEffect">
                                  <p:stCondLst>
                                    <p:cond delay="0"/>
                                  </p:stCondLst>
                                  <p:childTnLst>
                                    <p:set>
                                      <p:cBhvr>
                                        <p:cTn id="102" dur="1" fill="hold">
                                          <p:stCondLst>
                                            <p:cond delay="0"/>
                                          </p:stCondLst>
                                        </p:cTn>
                                        <p:tgtEl>
                                          <p:spTgt spid="21544"/>
                                        </p:tgtEl>
                                        <p:attrNameLst>
                                          <p:attrName>style.visibility</p:attrName>
                                        </p:attrNameLst>
                                      </p:cBhvr>
                                      <p:to>
                                        <p:strVal val="visible"/>
                                      </p:to>
                                    </p:set>
                                    <p:anim calcmode="lin" valueType="num">
                                      <p:cBhvr>
                                        <p:cTn id="103" dur="1000" fill="hold"/>
                                        <p:tgtEl>
                                          <p:spTgt spid="21544"/>
                                        </p:tgtEl>
                                        <p:attrNameLst>
                                          <p:attrName>ppt_w</p:attrName>
                                        </p:attrNameLst>
                                      </p:cBhvr>
                                      <p:tavLst>
                                        <p:tav tm="0">
                                          <p:val>
                                            <p:fltVal val="0"/>
                                          </p:val>
                                        </p:tav>
                                        <p:tav tm="100000">
                                          <p:val>
                                            <p:strVal val="#ppt_w"/>
                                          </p:val>
                                        </p:tav>
                                      </p:tavLst>
                                    </p:anim>
                                    <p:anim calcmode="lin" valueType="num">
                                      <p:cBhvr>
                                        <p:cTn id="104" dur="1000" fill="hold"/>
                                        <p:tgtEl>
                                          <p:spTgt spid="21544"/>
                                        </p:tgtEl>
                                        <p:attrNameLst>
                                          <p:attrName>ppt_h</p:attrName>
                                        </p:attrNameLst>
                                      </p:cBhvr>
                                      <p:tavLst>
                                        <p:tav tm="0">
                                          <p:val>
                                            <p:fltVal val="0"/>
                                          </p:val>
                                        </p:tav>
                                        <p:tav tm="100000">
                                          <p:val>
                                            <p:strVal val="#ppt_h"/>
                                          </p:val>
                                        </p:tav>
                                      </p:tavLst>
                                    </p:anim>
                                    <p:anim calcmode="lin" valueType="num">
                                      <p:cBhvr>
                                        <p:cTn id="105" dur="1000" fill="hold"/>
                                        <p:tgtEl>
                                          <p:spTgt spid="21544"/>
                                        </p:tgtEl>
                                        <p:attrNameLst>
                                          <p:attrName>ppt_x</p:attrName>
                                        </p:attrNameLst>
                                      </p:cBhvr>
                                      <p:tavLst>
                                        <p:tav tm="0">
                                          <p:val>
                                            <p:fltVal val="0.5"/>
                                          </p:val>
                                        </p:tav>
                                        <p:tav tm="100000">
                                          <p:val>
                                            <p:strVal val="#ppt_x"/>
                                          </p:val>
                                        </p:tav>
                                      </p:tavLst>
                                    </p:anim>
                                    <p:anim calcmode="lin" valueType="num">
                                      <p:cBhvr>
                                        <p:cTn id="106" dur="1000" fill="hold"/>
                                        <p:tgtEl>
                                          <p:spTgt spid="21544"/>
                                        </p:tgtEl>
                                        <p:attrNameLst>
                                          <p:attrName>ppt_y</p:attrName>
                                        </p:attrNameLst>
                                      </p:cBhvr>
                                      <p:tavLst>
                                        <p:tav tm="0">
                                          <p:val>
                                            <p:fltVal val="0.5"/>
                                          </p:val>
                                        </p:tav>
                                        <p:tav tm="100000">
                                          <p:val>
                                            <p:strVal val="#ppt_y"/>
                                          </p:val>
                                        </p:tav>
                                      </p:tavLst>
                                    </p:anim>
                                  </p:childTnLst>
                                </p:cTn>
                              </p:par>
                              <p:par>
                                <p:cTn id="107" presetID="23" presetClass="entr" presetSubtype="528" repeatCount="indefinite" fill="hold" nodeType="withEffect">
                                  <p:stCondLst>
                                    <p:cond delay="1500"/>
                                  </p:stCondLst>
                                  <p:childTnLst>
                                    <p:set>
                                      <p:cBhvr>
                                        <p:cTn id="108" dur="1" fill="hold">
                                          <p:stCondLst>
                                            <p:cond delay="0"/>
                                          </p:stCondLst>
                                        </p:cTn>
                                        <p:tgtEl>
                                          <p:spTgt spid="21545"/>
                                        </p:tgtEl>
                                        <p:attrNameLst>
                                          <p:attrName>style.visibility</p:attrName>
                                        </p:attrNameLst>
                                      </p:cBhvr>
                                      <p:to>
                                        <p:strVal val="visible"/>
                                      </p:to>
                                    </p:set>
                                    <p:anim calcmode="lin" valueType="num">
                                      <p:cBhvr>
                                        <p:cTn id="109" dur="1000" fill="hold"/>
                                        <p:tgtEl>
                                          <p:spTgt spid="21545"/>
                                        </p:tgtEl>
                                        <p:attrNameLst>
                                          <p:attrName>ppt_w</p:attrName>
                                        </p:attrNameLst>
                                      </p:cBhvr>
                                      <p:tavLst>
                                        <p:tav tm="0">
                                          <p:val>
                                            <p:fltVal val="0"/>
                                          </p:val>
                                        </p:tav>
                                        <p:tav tm="100000">
                                          <p:val>
                                            <p:strVal val="#ppt_w"/>
                                          </p:val>
                                        </p:tav>
                                      </p:tavLst>
                                    </p:anim>
                                    <p:anim calcmode="lin" valueType="num">
                                      <p:cBhvr>
                                        <p:cTn id="110" dur="1000" fill="hold"/>
                                        <p:tgtEl>
                                          <p:spTgt spid="21545"/>
                                        </p:tgtEl>
                                        <p:attrNameLst>
                                          <p:attrName>ppt_h</p:attrName>
                                        </p:attrNameLst>
                                      </p:cBhvr>
                                      <p:tavLst>
                                        <p:tav tm="0">
                                          <p:val>
                                            <p:fltVal val="0"/>
                                          </p:val>
                                        </p:tav>
                                        <p:tav tm="100000">
                                          <p:val>
                                            <p:strVal val="#ppt_h"/>
                                          </p:val>
                                        </p:tav>
                                      </p:tavLst>
                                    </p:anim>
                                    <p:anim calcmode="lin" valueType="num">
                                      <p:cBhvr>
                                        <p:cTn id="111" dur="1000" fill="hold"/>
                                        <p:tgtEl>
                                          <p:spTgt spid="21545"/>
                                        </p:tgtEl>
                                        <p:attrNameLst>
                                          <p:attrName>ppt_x</p:attrName>
                                        </p:attrNameLst>
                                      </p:cBhvr>
                                      <p:tavLst>
                                        <p:tav tm="0">
                                          <p:val>
                                            <p:fltVal val="0.5"/>
                                          </p:val>
                                        </p:tav>
                                        <p:tav tm="100000">
                                          <p:val>
                                            <p:strVal val="#ppt_x"/>
                                          </p:val>
                                        </p:tav>
                                      </p:tavLst>
                                    </p:anim>
                                    <p:anim calcmode="lin" valueType="num">
                                      <p:cBhvr>
                                        <p:cTn id="112" dur="1000" fill="hold"/>
                                        <p:tgtEl>
                                          <p:spTgt spid="21545"/>
                                        </p:tgtEl>
                                        <p:attrNameLst>
                                          <p:attrName>ppt_y</p:attrName>
                                        </p:attrNameLst>
                                      </p:cBhvr>
                                      <p:tavLst>
                                        <p:tav tm="0">
                                          <p:val>
                                            <p:fltVal val="0.5"/>
                                          </p:val>
                                        </p:tav>
                                        <p:tav tm="100000">
                                          <p:val>
                                            <p:strVal val="#ppt_y"/>
                                          </p:val>
                                        </p:tav>
                                      </p:tavLst>
                                    </p:anim>
                                  </p:childTnLst>
                                </p:cTn>
                              </p:par>
                              <p:par>
                                <p:cTn id="113" presetID="23" presetClass="entr" presetSubtype="528" repeatCount="indefinite" fill="hold" nodeType="withEffect">
                                  <p:stCondLst>
                                    <p:cond delay="1500"/>
                                  </p:stCondLst>
                                  <p:childTnLst>
                                    <p:set>
                                      <p:cBhvr>
                                        <p:cTn id="114" dur="1" fill="hold">
                                          <p:stCondLst>
                                            <p:cond delay="0"/>
                                          </p:stCondLst>
                                        </p:cTn>
                                        <p:tgtEl>
                                          <p:spTgt spid="21547"/>
                                        </p:tgtEl>
                                        <p:attrNameLst>
                                          <p:attrName>style.visibility</p:attrName>
                                        </p:attrNameLst>
                                      </p:cBhvr>
                                      <p:to>
                                        <p:strVal val="visible"/>
                                      </p:to>
                                    </p:set>
                                    <p:anim calcmode="lin" valueType="num">
                                      <p:cBhvr>
                                        <p:cTn id="115" dur="1000" fill="hold"/>
                                        <p:tgtEl>
                                          <p:spTgt spid="21547"/>
                                        </p:tgtEl>
                                        <p:attrNameLst>
                                          <p:attrName>ppt_w</p:attrName>
                                        </p:attrNameLst>
                                      </p:cBhvr>
                                      <p:tavLst>
                                        <p:tav tm="0">
                                          <p:val>
                                            <p:fltVal val="0"/>
                                          </p:val>
                                        </p:tav>
                                        <p:tav tm="100000">
                                          <p:val>
                                            <p:strVal val="#ppt_w"/>
                                          </p:val>
                                        </p:tav>
                                      </p:tavLst>
                                    </p:anim>
                                    <p:anim calcmode="lin" valueType="num">
                                      <p:cBhvr>
                                        <p:cTn id="116" dur="1000" fill="hold"/>
                                        <p:tgtEl>
                                          <p:spTgt spid="21547"/>
                                        </p:tgtEl>
                                        <p:attrNameLst>
                                          <p:attrName>ppt_h</p:attrName>
                                        </p:attrNameLst>
                                      </p:cBhvr>
                                      <p:tavLst>
                                        <p:tav tm="0">
                                          <p:val>
                                            <p:fltVal val="0"/>
                                          </p:val>
                                        </p:tav>
                                        <p:tav tm="100000">
                                          <p:val>
                                            <p:strVal val="#ppt_h"/>
                                          </p:val>
                                        </p:tav>
                                      </p:tavLst>
                                    </p:anim>
                                    <p:anim calcmode="lin" valueType="num">
                                      <p:cBhvr>
                                        <p:cTn id="117" dur="1000" fill="hold"/>
                                        <p:tgtEl>
                                          <p:spTgt spid="21547"/>
                                        </p:tgtEl>
                                        <p:attrNameLst>
                                          <p:attrName>ppt_x</p:attrName>
                                        </p:attrNameLst>
                                      </p:cBhvr>
                                      <p:tavLst>
                                        <p:tav tm="0">
                                          <p:val>
                                            <p:fltVal val="0.5"/>
                                          </p:val>
                                        </p:tav>
                                        <p:tav tm="100000">
                                          <p:val>
                                            <p:strVal val="#ppt_x"/>
                                          </p:val>
                                        </p:tav>
                                      </p:tavLst>
                                    </p:anim>
                                    <p:anim calcmode="lin" valueType="num">
                                      <p:cBhvr>
                                        <p:cTn id="118" dur="1000" fill="hold"/>
                                        <p:tgtEl>
                                          <p:spTgt spid="21547"/>
                                        </p:tgtEl>
                                        <p:attrNameLst>
                                          <p:attrName>ppt_y</p:attrName>
                                        </p:attrNameLst>
                                      </p:cBhvr>
                                      <p:tavLst>
                                        <p:tav tm="0">
                                          <p:val>
                                            <p:fltVal val="0.5"/>
                                          </p:val>
                                        </p:tav>
                                        <p:tav tm="100000">
                                          <p:val>
                                            <p:strVal val="#ppt_y"/>
                                          </p:val>
                                        </p:tav>
                                      </p:tavLst>
                                    </p:anim>
                                  </p:childTnLst>
                                </p:cTn>
                              </p:par>
                              <p:par>
                                <p:cTn id="119" presetID="41" presetClass="entr" presetSubtype="0" fill="hold" grpId="0" nodeType="withEffect">
                                  <p:stCondLst>
                                    <p:cond delay="1000"/>
                                  </p:stCondLst>
                                  <p:iterate type="lt">
                                    <p:tmPct val="10000"/>
                                  </p:iterate>
                                  <p:childTnLst>
                                    <p:set>
                                      <p:cBhvr>
                                        <p:cTn id="120" dur="1" fill="hold">
                                          <p:stCondLst>
                                            <p:cond delay="0"/>
                                          </p:stCondLst>
                                        </p:cTn>
                                        <p:tgtEl>
                                          <p:spTgt spid="28"/>
                                        </p:tgtEl>
                                        <p:attrNameLst>
                                          <p:attrName>style.visibility</p:attrName>
                                        </p:attrNameLst>
                                      </p:cBhvr>
                                      <p:to>
                                        <p:strVal val="visible"/>
                                      </p:to>
                                    </p:set>
                                    <p:anim calcmode="lin" valueType="num">
                                      <p:cBhvr>
                                        <p:cTn id="121" dur="750" fill="hold"/>
                                        <p:tgtEl>
                                          <p:spTgt spid="28"/>
                                        </p:tgtEl>
                                        <p:attrNameLst>
                                          <p:attrName>ppt_x</p:attrName>
                                        </p:attrNameLst>
                                      </p:cBhvr>
                                      <p:tavLst>
                                        <p:tav tm="0">
                                          <p:val>
                                            <p:strVal val="#ppt_x"/>
                                          </p:val>
                                        </p:tav>
                                        <p:tav tm="50000">
                                          <p:val>
                                            <p:strVal val="#ppt_x+.1"/>
                                          </p:val>
                                        </p:tav>
                                        <p:tav tm="100000">
                                          <p:val>
                                            <p:strVal val="#ppt_x"/>
                                          </p:val>
                                        </p:tav>
                                      </p:tavLst>
                                    </p:anim>
                                    <p:anim calcmode="lin" valueType="num">
                                      <p:cBhvr>
                                        <p:cTn id="122" dur="750" fill="hold"/>
                                        <p:tgtEl>
                                          <p:spTgt spid="28"/>
                                        </p:tgtEl>
                                        <p:attrNameLst>
                                          <p:attrName>ppt_y</p:attrName>
                                        </p:attrNameLst>
                                      </p:cBhvr>
                                      <p:tavLst>
                                        <p:tav tm="0">
                                          <p:val>
                                            <p:strVal val="#ppt_y"/>
                                          </p:val>
                                        </p:tav>
                                        <p:tav tm="100000">
                                          <p:val>
                                            <p:strVal val="#ppt_y"/>
                                          </p:val>
                                        </p:tav>
                                      </p:tavLst>
                                    </p:anim>
                                    <p:anim calcmode="lin" valueType="num">
                                      <p:cBhvr>
                                        <p:cTn id="123" dur="750" fill="hold"/>
                                        <p:tgtEl>
                                          <p:spTgt spid="28"/>
                                        </p:tgtEl>
                                        <p:attrNameLst>
                                          <p:attrName>ppt_h</p:attrName>
                                        </p:attrNameLst>
                                      </p:cBhvr>
                                      <p:tavLst>
                                        <p:tav tm="0">
                                          <p:val>
                                            <p:strVal val="#ppt_h/10"/>
                                          </p:val>
                                        </p:tav>
                                        <p:tav tm="50000">
                                          <p:val>
                                            <p:strVal val="#ppt_h+.01"/>
                                          </p:val>
                                        </p:tav>
                                        <p:tav tm="100000">
                                          <p:val>
                                            <p:strVal val="#ppt_h"/>
                                          </p:val>
                                        </p:tav>
                                      </p:tavLst>
                                    </p:anim>
                                    <p:anim calcmode="lin" valueType="num">
                                      <p:cBhvr>
                                        <p:cTn id="124" dur="750" fill="hold"/>
                                        <p:tgtEl>
                                          <p:spTgt spid="28"/>
                                        </p:tgtEl>
                                        <p:attrNameLst>
                                          <p:attrName>ppt_w</p:attrName>
                                        </p:attrNameLst>
                                      </p:cBhvr>
                                      <p:tavLst>
                                        <p:tav tm="0">
                                          <p:val>
                                            <p:strVal val="#ppt_w/10"/>
                                          </p:val>
                                        </p:tav>
                                        <p:tav tm="50000">
                                          <p:val>
                                            <p:strVal val="#ppt_w+.01"/>
                                          </p:val>
                                        </p:tav>
                                        <p:tav tm="100000">
                                          <p:val>
                                            <p:strVal val="#ppt_w"/>
                                          </p:val>
                                        </p:tav>
                                      </p:tavLst>
                                    </p:anim>
                                    <p:animEffect transition="in" filter="fade">
                                      <p:cBhvr>
                                        <p:cTn id="125" dur="750" tmFilter="0,0; .5, 1; 1, 1"/>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75249"/>
            <a:ext cx="6858000" cy="612602"/>
          </a:xfrm>
        </p:spPr>
        <p:txBody>
          <a:bodyPr>
            <a:normAutofit fontScale="90000"/>
          </a:bodyPr>
          <a:lstStyle/>
          <a:p>
            <a:r>
              <a:rPr lang="en-US" dirty="0" err="1" smtClean="0">
                <a:solidFill>
                  <a:srgbClr val="FF0000"/>
                </a:solidFill>
                <a:latin typeface="Times New Roman" panose="02020603050405020304" pitchFamily="18" charset="0"/>
                <a:cs typeface="Times New Roman" panose="02020603050405020304" pitchFamily="18" charset="0"/>
              </a:rPr>
              <a:t>Mục</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tiêu</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bài</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học</a:t>
            </a:r>
            <a:r>
              <a:rPr lang="en-US" dirty="0" smtClean="0">
                <a:solidFill>
                  <a:srgbClr val="FF0000"/>
                </a:solidFill>
                <a:latin typeface="Times New Roman" panose="02020603050405020304" pitchFamily="18" charset="0"/>
                <a:cs typeface="Times New Roman" panose="02020603050405020304" pitchFamily="18" charset="0"/>
              </a:rPr>
              <a:t>:</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1143000" y="1805250"/>
            <a:ext cx="7059304" cy="2232138"/>
          </a:xfrm>
        </p:spPr>
        <p:txBody>
          <a:bodyPr>
            <a:normAutofit/>
          </a:bodyPr>
          <a:lstStyle/>
          <a:p>
            <a:pPr marL="285750" indent="-285750" algn="l">
              <a:lnSpc>
                <a:spcPct val="150000"/>
              </a:lnSpc>
              <a:buFontTx/>
              <a:buChar char="-"/>
            </a:pPr>
            <a:r>
              <a:rPr lang="en-US" sz="2100" dirty="0" err="1" smtClean="0">
                <a:latin typeface="Times New Roman" panose="02020603050405020304" pitchFamily="18" charset="0"/>
                <a:cs typeface="Times New Roman" panose="02020603050405020304" pitchFamily="18" charset="0"/>
              </a:rPr>
              <a:t>Đọc</a:t>
            </a:r>
            <a:r>
              <a:rPr lang="en-US" sz="2100" dirty="0" smtClean="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đúng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rành</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mạch</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biết</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nghỉ</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hơi</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hợp</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lí</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sau</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dấu</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chấm</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dấu</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phẩy</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và</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giữa</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các</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cụm</a:t>
            </a:r>
            <a:r>
              <a:rPr lang="en-US" sz="2100" dirty="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từ</a:t>
            </a:r>
            <a:r>
              <a:rPr lang="en-US" sz="2100" dirty="0" smtClean="0">
                <a:latin typeface="Times New Roman" panose="02020603050405020304" pitchFamily="18" charset="0"/>
                <a:cs typeface="Times New Roman" panose="02020603050405020304" pitchFamily="18" charset="0"/>
              </a:rPr>
              <a:t>.</a:t>
            </a:r>
          </a:p>
          <a:p>
            <a:pPr marL="285750" indent="-285750" algn="l">
              <a:lnSpc>
                <a:spcPct val="150000"/>
              </a:lnSpc>
              <a:buFontTx/>
              <a:buChar char="-"/>
            </a:pPr>
            <a:r>
              <a:rPr lang="en-US" sz="2100" dirty="0" smtClean="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B</a:t>
            </a:r>
            <a:r>
              <a:rPr lang="en-US" sz="2100" dirty="0" err="1" smtClean="0">
                <a:latin typeface="Times New Roman" panose="02020603050405020304" pitchFamily="18" charset="0"/>
                <a:cs typeface="Times New Roman" panose="02020603050405020304" pitchFamily="18" charset="0"/>
              </a:rPr>
              <a:t>ước</a:t>
            </a:r>
            <a:r>
              <a:rPr lang="en-US" sz="2100" dirty="0" smtClean="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đầu</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biết</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đọc</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phân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biệt</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lời</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người</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dẫn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chuyện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với</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các</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nhân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vật</a:t>
            </a:r>
            <a:r>
              <a:rPr lang="en-US" sz="2100" dirty="0">
                <a:latin typeface="Times New Roman" panose="02020603050405020304" pitchFamily="18" charset="0"/>
                <a:cs typeface="Times New Roman" panose="02020603050405020304" pitchFamily="18" charset="0"/>
              </a:rPr>
              <a:t>.</a:t>
            </a:r>
          </a:p>
          <a:p>
            <a:endParaRPr lang="en-US" dirty="0"/>
          </a:p>
        </p:txBody>
      </p:sp>
    </p:spTree>
    <p:extLst>
      <p:ext uri="{BB962C8B-B14F-4D97-AF65-F5344CB8AC3E}">
        <p14:creationId xmlns:p14="http://schemas.microsoft.com/office/powerpoint/2010/main" val="29637387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p:cNvSpPr txBox="1">
            <a:spLocks noChangeArrowheads="1"/>
          </p:cNvSpPr>
          <p:nvPr/>
        </p:nvSpPr>
        <p:spPr bwMode="auto">
          <a:xfrm>
            <a:off x="387626" y="1376495"/>
            <a:ext cx="8756374"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ctr" eaLnBrk="1" hangingPunct="1">
              <a:lnSpc>
                <a:spcPct val="150000"/>
              </a:lnSpc>
            </a:pPr>
            <a:r>
              <a:rPr lang="en-US" sz="7200" dirty="0" smtClean="0">
                <a:solidFill>
                  <a:srgbClr val="FF0000"/>
                </a:solidFill>
                <a:latin typeface="UTM Avo" pitchFamily="18" charset="0"/>
              </a:rPr>
              <a:t>LUYỆN ĐỌC</a:t>
            </a:r>
          </a:p>
        </p:txBody>
      </p:sp>
      <p:pic>
        <p:nvPicPr>
          <p:cNvPr id="6" name="6"/>
          <p:cNvPicPr>
            <a:picLocks noChangeAspect="1"/>
          </p:cNvPicPr>
          <p:nvPr/>
        </p:nvPicPr>
        <p:blipFill rotWithShape="1">
          <a:blip r:embed="rId3" cstate="print">
            <a:extLst>
              <a:ext uri="{28A0092B-C50C-407E-A947-70E740481C1C}">
                <a14:useLocalDpi xmlns:a14="http://schemas.microsoft.com/office/drawing/2010/main" val="0"/>
              </a:ext>
            </a:extLst>
          </a:blip>
          <a:srcRect t="34927"/>
          <a:stretch/>
        </p:blipFill>
        <p:spPr>
          <a:xfrm>
            <a:off x="0" y="1796458"/>
            <a:ext cx="9144000" cy="3347041"/>
          </a:xfrm>
          <a:prstGeom prst="rect">
            <a:avLst/>
          </a:prstGeom>
        </p:spPr>
      </p:pic>
    </p:spTree>
    <p:extLst>
      <p:ext uri="{BB962C8B-B14F-4D97-AF65-F5344CB8AC3E}">
        <p14:creationId xmlns:p14="http://schemas.microsoft.com/office/powerpoint/2010/main" val="149217560"/>
      </p:ext>
    </p:extLst>
  </p:cSld>
  <p:clrMapOvr>
    <a:masterClrMapping/>
  </p:clrMapOvr>
  <p:transition spd="slow">
    <p:randomBar dir="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5" y="21899"/>
            <a:ext cx="9153525" cy="5143500"/>
          </a:xfrm>
          <a:prstGeom prst="rect">
            <a:avLst/>
          </a:prstGeom>
        </p:spPr>
      </p:pic>
      <p:sp>
        <p:nvSpPr>
          <p:cNvPr id="5" name="TextBox 6"/>
          <p:cNvSpPr txBox="1">
            <a:spLocks noChangeArrowheads="1"/>
          </p:cNvSpPr>
          <p:nvPr/>
        </p:nvSpPr>
        <p:spPr bwMode="auto">
          <a:xfrm>
            <a:off x="304800" y="1485653"/>
            <a:ext cx="88392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marL="0" marR="0" lvl="0" indent="0" algn="ctr" defTabSz="685800" rtl="0" eaLnBrk="1" fontAlgn="auto" latinLnBrk="0" hangingPunct="1">
              <a:lnSpc>
                <a:spcPct val="15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srgbClr val="0033CC"/>
                </a:solidFill>
                <a:effectLst/>
                <a:uLnTx/>
                <a:uFillTx/>
                <a:latin typeface="Times New Roman" panose="02020603050405020304" pitchFamily="18" charset="0"/>
                <a:cs typeface="Times New Roman" panose="02020603050405020304" pitchFamily="18" charset="0"/>
              </a:rPr>
              <a:t>Đọc nối </a:t>
            </a:r>
            <a:r>
              <a:rPr kumimoji="0" lang="en-US" sz="4400" b="0" i="0" u="none" strike="noStrike" kern="1200" cap="none" spc="0" normalizeH="0" baseline="0" noProof="0" dirty="0" err="1" smtClean="0">
                <a:ln>
                  <a:noFill/>
                </a:ln>
                <a:solidFill>
                  <a:srgbClr val="0033CC"/>
                </a:solidFill>
                <a:effectLst/>
                <a:uLnTx/>
                <a:uFillTx/>
                <a:latin typeface="Times New Roman" panose="02020603050405020304" pitchFamily="18" charset="0"/>
                <a:cs typeface="Times New Roman" panose="02020603050405020304" pitchFamily="18" charset="0"/>
              </a:rPr>
              <a:t>tiếp</a:t>
            </a:r>
            <a:r>
              <a:rPr kumimoji="0" lang="en-US" sz="4400" b="0" i="0" u="none" strike="noStrike" kern="1200" cap="none" spc="0" normalizeH="0" baseline="0" noProof="0" dirty="0" smtClean="0">
                <a:ln>
                  <a:noFill/>
                </a:ln>
                <a:solidFill>
                  <a:srgbClr val="0033CC"/>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smtClean="0">
                <a:ln>
                  <a:noFill/>
                </a:ln>
                <a:solidFill>
                  <a:srgbClr val="0033CC"/>
                </a:solidFill>
                <a:effectLst/>
                <a:uLnTx/>
                <a:uFillTx/>
                <a:latin typeface="Times New Roman" panose="02020603050405020304" pitchFamily="18" charset="0"/>
                <a:cs typeface="Times New Roman" panose="02020603050405020304" pitchFamily="18" charset="0"/>
              </a:rPr>
              <a:t>câu</a:t>
            </a:r>
            <a:r>
              <a:rPr kumimoji="0" lang="en-US" sz="4400" b="0" i="0" u="none" strike="noStrike" kern="1200" cap="none" spc="0" normalizeH="0" baseline="0" noProof="0" dirty="0" smtClean="0">
                <a:ln>
                  <a:noFill/>
                </a:ln>
                <a:solidFill>
                  <a:srgbClr val="0033CC"/>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smtClean="0">
                <a:ln>
                  <a:noFill/>
                </a:ln>
                <a:solidFill>
                  <a:srgbClr val="0033CC"/>
                </a:solidFill>
                <a:effectLst/>
                <a:uLnTx/>
                <a:uFillTx/>
                <a:latin typeface="Times New Roman" panose="02020603050405020304" pitchFamily="18" charset="0"/>
                <a:cs typeface="Times New Roman" panose="02020603050405020304" pitchFamily="18" charset="0"/>
              </a:rPr>
              <a:t>tìm</a:t>
            </a:r>
            <a:r>
              <a:rPr kumimoji="0" lang="en-US" sz="4400" b="0" i="0" u="none" strike="noStrike" kern="1200" cap="none" spc="0" normalizeH="0" baseline="0" noProof="0" dirty="0" smtClean="0">
                <a:ln>
                  <a:noFill/>
                </a:ln>
                <a:solidFill>
                  <a:srgbClr val="0033CC"/>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smtClean="0">
                <a:ln>
                  <a:noFill/>
                </a:ln>
                <a:solidFill>
                  <a:srgbClr val="0033CC"/>
                </a:solidFill>
                <a:effectLst/>
                <a:uLnTx/>
                <a:uFillTx/>
                <a:latin typeface="Times New Roman" panose="02020603050405020304" pitchFamily="18" charset="0"/>
                <a:cs typeface="Times New Roman" panose="02020603050405020304" pitchFamily="18" charset="0"/>
              </a:rPr>
              <a:t>từ</a:t>
            </a:r>
            <a:r>
              <a:rPr kumimoji="0" lang="en-US" sz="4400" b="0" i="0" u="none" strike="noStrike" kern="1200" cap="none" spc="0" normalizeH="0" noProof="0" dirty="0" smtClean="0">
                <a:ln>
                  <a:noFill/>
                </a:ln>
                <a:solidFill>
                  <a:srgbClr val="0033CC"/>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smtClean="0">
                <a:ln>
                  <a:noFill/>
                </a:ln>
                <a:solidFill>
                  <a:srgbClr val="0033CC"/>
                </a:solidFill>
                <a:effectLst/>
                <a:uLnTx/>
                <a:uFillTx/>
                <a:latin typeface="Times New Roman" panose="02020603050405020304" pitchFamily="18" charset="0"/>
                <a:cs typeface="Times New Roman" panose="02020603050405020304" pitchFamily="18" charset="0"/>
              </a:rPr>
              <a:t>khó</a:t>
            </a:r>
            <a:r>
              <a:rPr kumimoji="0" lang="en-US" sz="4400" b="0" i="0" u="none" strike="noStrike" kern="1200" cap="none" spc="0" normalizeH="0" baseline="0" noProof="0" dirty="0" smtClean="0">
                <a:ln>
                  <a:noFill/>
                </a:ln>
                <a:solidFill>
                  <a:srgbClr val="0033CC"/>
                </a:solidFill>
                <a:effectLst/>
                <a:uLnTx/>
                <a:uFillTx/>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808907861"/>
      </p:ext>
    </p:extLst>
  </p:cSld>
  <p:clrMapOvr>
    <a:masterClrMapping/>
  </p:clrMapOvr>
  <p:transition spd="slow">
    <p:randomBar dir="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27023" y="583023"/>
            <a:ext cx="4036102" cy="523004"/>
          </a:xfrm>
        </p:spPr>
        <p:txBody>
          <a:bodyPr>
            <a:noAutofit/>
          </a:bodyPr>
          <a:lstStyle/>
          <a:p>
            <a:r>
              <a:rPr lang="en-US" sz="3600" dirty="0" err="1" smtClean="0">
                <a:solidFill>
                  <a:srgbClr val="FF0000"/>
                </a:solidFill>
                <a:latin typeface="Times New Roman" panose="02020603050405020304" pitchFamily="18" charset="0"/>
                <a:cs typeface="Times New Roman" panose="02020603050405020304" pitchFamily="18" charset="0"/>
              </a:rPr>
              <a:t>Từ</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khó</a:t>
            </a:r>
            <a:r>
              <a:rPr lang="en-US" sz="3600" dirty="0" smtClean="0">
                <a:solidFill>
                  <a:srgbClr val="FF0000"/>
                </a:solidFill>
                <a:latin typeface="Times New Roman" panose="02020603050405020304" pitchFamily="18" charset="0"/>
                <a:cs typeface="Times New Roman" panose="02020603050405020304" pitchFamily="18" charset="0"/>
              </a:rPr>
              <a:t> :</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1143000" y="911155"/>
            <a:ext cx="6858000" cy="2476621"/>
          </a:xfrm>
        </p:spPr>
        <p:txBody>
          <a:bodyPr>
            <a:noAutofit/>
          </a:bodyPr>
          <a:lstStyle/>
          <a:p>
            <a:pPr lvl="8" algn="just">
              <a:spcBef>
                <a:spcPct val="50000"/>
              </a:spcBef>
            </a:pPr>
            <a:r>
              <a:rPr lang="en-US" sz="2400" b="1" dirty="0" smtClean="0">
                <a:solidFill>
                  <a:srgbClr val="006600"/>
                </a:solidFill>
                <a:latin typeface="Times New Roman" pitchFamily="18" charset="0"/>
                <a:cs typeface="Times New Roman" pitchFamily="18" charset="0"/>
              </a:rPr>
              <a:t>- Om </a:t>
            </a:r>
            <a:r>
              <a:rPr lang="en-US" sz="2400" b="1" dirty="0" err="1" smtClean="0">
                <a:solidFill>
                  <a:srgbClr val="006600"/>
                </a:solidFill>
                <a:latin typeface="Times New Roman" pitchFamily="18" charset="0"/>
                <a:cs typeface="Times New Roman" pitchFamily="18" charset="0"/>
              </a:rPr>
              <a:t>sòm</a:t>
            </a:r>
            <a:endParaRPr lang="en-US" sz="2400" b="1" dirty="0">
              <a:solidFill>
                <a:srgbClr val="006600"/>
              </a:solidFill>
              <a:latin typeface="Times New Roman" pitchFamily="18" charset="0"/>
              <a:cs typeface="Times New Roman" pitchFamily="18" charset="0"/>
            </a:endParaRPr>
          </a:p>
          <a:p>
            <a:pPr lvl="8" algn="just">
              <a:spcBef>
                <a:spcPct val="50000"/>
              </a:spcBef>
            </a:pPr>
            <a:r>
              <a:rPr lang="en-US" sz="2400" b="1" dirty="0" smtClean="0">
                <a:solidFill>
                  <a:srgbClr val="006600"/>
                </a:solidFill>
                <a:latin typeface="Times New Roman" pitchFamily="18" charset="0"/>
                <a:cs typeface="Times New Roman" pitchFamily="18" charset="0"/>
              </a:rPr>
              <a:t>- </a:t>
            </a:r>
            <a:r>
              <a:rPr lang="en-US" sz="2400" b="1" dirty="0" err="1">
                <a:solidFill>
                  <a:srgbClr val="006600"/>
                </a:solidFill>
                <a:latin typeface="Times New Roman" pitchFamily="18" charset="0"/>
                <a:cs typeface="Times New Roman" pitchFamily="18" charset="0"/>
              </a:rPr>
              <a:t>ầm</a:t>
            </a:r>
            <a:r>
              <a:rPr lang="en-US" sz="2400" b="1" dirty="0">
                <a:solidFill>
                  <a:srgbClr val="006600"/>
                </a:solidFill>
                <a:latin typeface="Times New Roman" pitchFamily="18" charset="0"/>
                <a:cs typeface="Times New Roman" pitchFamily="18" charset="0"/>
              </a:rPr>
              <a:t> </a:t>
            </a:r>
            <a:r>
              <a:rPr lang="en-US" sz="2400" b="1" dirty="0" smtClean="0">
                <a:solidFill>
                  <a:srgbClr val="006600"/>
                </a:solidFill>
                <a:latin typeface="Times New Roman" pitchFamily="18" charset="0"/>
                <a:cs typeface="Times New Roman" pitchFamily="18" charset="0"/>
              </a:rPr>
              <a:t>ĩ</a:t>
            </a:r>
          </a:p>
          <a:p>
            <a:pPr lvl="8" algn="just">
              <a:spcBef>
                <a:spcPct val="50000"/>
              </a:spcBef>
            </a:pPr>
            <a:r>
              <a:rPr lang="en-US" sz="2400" b="1" dirty="0" smtClean="0">
                <a:solidFill>
                  <a:srgbClr val="006600"/>
                </a:solidFill>
                <a:latin typeface="Times New Roman" pitchFamily="18" charset="0"/>
                <a:cs typeface="Times New Roman" pitchFamily="18" charset="0"/>
              </a:rPr>
              <a:t> - </a:t>
            </a:r>
            <a:r>
              <a:rPr lang="en-US" sz="2400" b="1" dirty="0" err="1" smtClean="0">
                <a:solidFill>
                  <a:srgbClr val="006600"/>
                </a:solidFill>
                <a:latin typeface="Times New Roman" pitchFamily="18" charset="0"/>
                <a:cs typeface="Times New Roman" pitchFamily="18" charset="0"/>
              </a:rPr>
              <a:t>trẫm</a:t>
            </a:r>
            <a:endParaRPr lang="en-US" sz="2400" b="1" dirty="0" smtClean="0">
              <a:solidFill>
                <a:srgbClr val="006600"/>
              </a:solidFill>
              <a:latin typeface="Times New Roman" pitchFamily="18" charset="0"/>
              <a:cs typeface="Times New Roman" pitchFamily="18" charset="0"/>
            </a:endParaRPr>
          </a:p>
          <a:p>
            <a:pPr lvl="8" algn="just">
              <a:spcBef>
                <a:spcPct val="50000"/>
              </a:spcBef>
            </a:pPr>
            <a:r>
              <a:rPr lang="en-US" sz="2400" b="1" dirty="0" smtClean="0">
                <a:solidFill>
                  <a:srgbClr val="006600"/>
                </a:solidFill>
                <a:latin typeface="Times New Roman" pitchFamily="18" charset="0"/>
                <a:cs typeface="Times New Roman" pitchFamily="18" charset="0"/>
              </a:rPr>
              <a:t>- </a:t>
            </a:r>
            <a:r>
              <a:rPr lang="en-US" sz="2400" b="1" dirty="0" err="1">
                <a:solidFill>
                  <a:srgbClr val="006600"/>
                </a:solidFill>
                <a:latin typeface="Times New Roman" pitchFamily="18" charset="0"/>
                <a:cs typeface="Times New Roman" pitchFamily="18" charset="0"/>
              </a:rPr>
              <a:t>c</a:t>
            </a:r>
            <a:r>
              <a:rPr lang="en-US" sz="2400" b="1" dirty="0" err="1" smtClean="0">
                <a:solidFill>
                  <a:srgbClr val="006600"/>
                </a:solidFill>
                <a:latin typeface="Times New Roman" pitchFamily="18" charset="0"/>
                <a:cs typeface="Times New Roman" pitchFamily="18" charset="0"/>
              </a:rPr>
              <a:t>him</a:t>
            </a:r>
            <a:r>
              <a:rPr lang="en-US" sz="2400" b="1" dirty="0" smtClean="0">
                <a:solidFill>
                  <a:srgbClr val="006600"/>
                </a:solidFill>
                <a:latin typeface="Times New Roman" pitchFamily="18" charset="0"/>
                <a:cs typeface="Times New Roman" pitchFamily="18" charset="0"/>
              </a:rPr>
              <a:t> </a:t>
            </a:r>
            <a:r>
              <a:rPr lang="en-US" sz="2400" b="1" dirty="0" err="1" smtClean="0">
                <a:solidFill>
                  <a:srgbClr val="006600"/>
                </a:solidFill>
                <a:latin typeface="Times New Roman" pitchFamily="18" charset="0"/>
                <a:cs typeface="Times New Roman" pitchFamily="18" charset="0"/>
              </a:rPr>
              <a:t>sẻ</a:t>
            </a:r>
            <a:endParaRPr lang="en-US" sz="2400" b="1" dirty="0" smtClean="0">
              <a:solidFill>
                <a:srgbClr val="006600"/>
              </a:solidFill>
              <a:latin typeface="Times New Roman" pitchFamily="18" charset="0"/>
              <a:cs typeface="Times New Roman" pitchFamily="18" charset="0"/>
            </a:endParaRPr>
          </a:p>
          <a:p>
            <a:pPr lvl="8" algn="just">
              <a:spcBef>
                <a:spcPct val="50000"/>
              </a:spcBef>
            </a:pPr>
            <a:r>
              <a:rPr lang="en-US" sz="2400" b="1" dirty="0" smtClean="0">
                <a:solidFill>
                  <a:srgbClr val="006600"/>
                </a:solidFill>
                <a:latin typeface="Times New Roman" pitchFamily="18" charset="0"/>
                <a:cs typeface="Times New Roman" pitchFamily="18" charset="0"/>
              </a:rPr>
              <a:t>- </a:t>
            </a:r>
            <a:r>
              <a:rPr lang="en-US" sz="2400" b="1" dirty="0" err="1" smtClean="0">
                <a:solidFill>
                  <a:srgbClr val="006600"/>
                </a:solidFill>
                <a:latin typeface="Times New Roman" pitchFamily="18" charset="0"/>
                <a:cs typeface="Times New Roman" pitchFamily="18" charset="0"/>
              </a:rPr>
              <a:t>rèn</a:t>
            </a:r>
            <a:r>
              <a:rPr lang="en-US" sz="2400" b="1" dirty="0" smtClean="0">
                <a:solidFill>
                  <a:srgbClr val="006600"/>
                </a:solidFill>
                <a:latin typeface="Times New Roman" pitchFamily="18" charset="0"/>
                <a:cs typeface="Times New Roman" pitchFamily="18" charset="0"/>
              </a:rPr>
              <a:t> </a:t>
            </a:r>
          </a:p>
          <a:p>
            <a:pPr>
              <a:spcBef>
                <a:spcPct val="50000"/>
              </a:spcBef>
            </a:pPr>
            <a:endParaRPr lang="en-US" sz="2000" dirty="0">
              <a:latin typeface="Times New Roman" pitchFamily="18" charset="0"/>
              <a:cs typeface="Times New Roman" pitchFamily="18" charset="0"/>
            </a:endParaRPr>
          </a:p>
        </p:txBody>
      </p:sp>
    </p:spTree>
    <p:extLst>
      <p:ext uri="{BB962C8B-B14F-4D97-AF65-F5344CB8AC3E}">
        <p14:creationId xmlns:p14="http://schemas.microsoft.com/office/powerpoint/2010/main" val="6408271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5" y="21899"/>
            <a:ext cx="9153525" cy="5143500"/>
          </a:xfrm>
          <a:prstGeom prst="rect">
            <a:avLst/>
          </a:prstGeom>
        </p:spPr>
      </p:pic>
      <p:sp>
        <p:nvSpPr>
          <p:cNvPr id="5" name="TextBox 6"/>
          <p:cNvSpPr txBox="1">
            <a:spLocks noChangeArrowheads="1"/>
          </p:cNvSpPr>
          <p:nvPr/>
        </p:nvSpPr>
        <p:spPr bwMode="auto">
          <a:xfrm>
            <a:off x="0" y="1442318"/>
            <a:ext cx="8839200" cy="986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ctr" eaLnBrk="1" hangingPunct="1">
              <a:lnSpc>
                <a:spcPct val="150000"/>
              </a:lnSpc>
            </a:pPr>
            <a:r>
              <a:rPr lang="en-US" sz="4400" b="0" dirty="0" smtClean="0">
                <a:solidFill>
                  <a:srgbClr val="0033CC"/>
                </a:solidFill>
                <a:latin typeface="Times New Roman" panose="02020603050405020304" pitchFamily="18" charset="0"/>
                <a:cs typeface="Times New Roman" panose="02020603050405020304" pitchFamily="18" charset="0"/>
              </a:rPr>
              <a:t>Đọc nối </a:t>
            </a:r>
            <a:r>
              <a:rPr lang="en-US" sz="4400" b="0" dirty="0" err="1" smtClean="0">
                <a:solidFill>
                  <a:srgbClr val="0033CC"/>
                </a:solidFill>
                <a:latin typeface="Times New Roman" panose="02020603050405020304" pitchFamily="18" charset="0"/>
                <a:cs typeface="Times New Roman" panose="02020603050405020304" pitchFamily="18" charset="0"/>
              </a:rPr>
              <a:t>tiếp</a:t>
            </a:r>
            <a:r>
              <a:rPr lang="en-US" sz="4400" b="0" dirty="0" smtClean="0">
                <a:solidFill>
                  <a:srgbClr val="0033CC"/>
                </a:solidFill>
                <a:latin typeface="Times New Roman" panose="02020603050405020304" pitchFamily="18" charset="0"/>
                <a:cs typeface="Times New Roman" panose="02020603050405020304" pitchFamily="18" charset="0"/>
              </a:rPr>
              <a:t> </a:t>
            </a:r>
            <a:r>
              <a:rPr lang="en-US" sz="4400" b="0" dirty="0" err="1" smtClean="0">
                <a:solidFill>
                  <a:srgbClr val="0033CC"/>
                </a:solidFill>
                <a:latin typeface="Times New Roman" panose="02020603050405020304" pitchFamily="18" charset="0"/>
                <a:cs typeface="Times New Roman" panose="02020603050405020304" pitchFamily="18" charset="0"/>
              </a:rPr>
              <a:t>câu</a:t>
            </a:r>
            <a:r>
              <a:rPr lang="en-US" sz="4400" b="0" dirty="0" smtClean="0">
                <a:solidFill>
                  <a:srgbClr val="0033CC"/>
                </a:solidFill>
                <a:latin typeface="Times New Roman" panose="02020603050405020304" pitchFamily="18" charset="0"/>
                <a:cs typeface="Times New Roman" panose="02020603050405020304" pitchFamily="18" charset="0"/>
              </a:rPr>
              <a:t>, </a:t>
            </a:r>
            <a:r>
              <a:rPr lang="en-US" sz="4400" b="0" dirty="0" err="1" smtClean="0">
                <a:solidFill>
                  <a:srgbClr val="0033CC"/>
                </a:solidFill>
                <a:latin typeface="Times New Roman" panose="02020603050405020304" pitchFamily="18" charset="0"/>
                <a:cs typeface="Times New Roman" panose="02020603050405020304" pitchFamily="18" charset="0"/>
              </a:rPr>
              <a:t>tìm</a:t>
            </a:r>
            <a:r>
              <a:rPr lang="en-US" sz="4400" b="0" dirty="0" smtClean="0">
                <a:solidFill>
                  <a:srgbClr val="0033CC"/>
                </a:solidFill>
                <a:latin typeface="Times New Roman" panose="02020603050405020304" pitchFamily="18" charset="0"/>
                <a:cs typeface="Times New Roman" panose="02020603050405020304" pitchFamily="18" charset="0"/>
              </a:rPr>
              <a:t> </a:t>
            </a:r>
            <a:r>
              <a:rPr lang="en-US" sz="4400" b="0" dirty="0" err="1" smtClean="0">
                <a:solidFill>
                  <a:srgbClr val="0033CC"/>
                </a:solidFill>
                <a:latin typeface="Times New Roman" panose="02020603050405020304" pitchFamily="18" charset="0"/>
                <a:cs typeface="Times New Roman" panose="02020603050405020304" pitchFamily="18" charset="0"/>
              </a:rPr>
              <a:t>câu</a:t>
            </a:r>
            <a:r>
              <a:rPr lang="en-US" sz="4400" b="0" dirty="0" smtClean="0">
                <a:solidFill>
                  <a:srgbClr val="0033CC"/>
                </a:solidFill>
                <a:latin typeface="Times New Roman" panose="02020603050405020304" pitchFamily="18" charset="0"/>
                <a:cs typeface="Times New Roman" panose="02020603050405020304" pitchFamily="18" charset="0"/>
              </a:rPr>
              <a:t> </a:t>
            </a:r>
            <a:r>
              <a:rPr lang="en-US" sz="4400" b="0" dirty="0" err="1" smtClean="0">
                <a:solidFill>
                  <a:srgbClr val="0033CC"/>
                </a:solidFill>
                <a:latin typeface="Times New Roman" panose="02020603050405020304" pitchFamily="18" charset="0"/>
                <a:cs typeface="Times New Roman" panose="02020603050405020304" pitchFamily="18" charset="0"/>
              </a:rPr>
              <a:t>văn</a:t>
            </a:r>
            <a:r>
              <a:rPr lang="en-US" sz="4400" b="0" dirty="0" smtClean="0">
                <a:solidFill>
                  <a:srgbClr val="0033CC"/>
                </a:solidFill>
                <a:latin typeface="Times New Roman" panose="02020603050405020304" pitchFamily="18" charset="0"/>
                <a:cs typeface="Times New Roman" panose="02020603050405020304" pitchFamily="18" charset="0"/>
              </a:rPr>
              <a:t> </a:t>
            </a:r>
            <a:r>
              <a:rPr lang="en-US" sz="4400" b="0" dirty="0" err="1" smtClean="0">
                <a:solidFill>
                  <a:srgbClr val="0033CC"/>
                </a:solidFill>
                <a:latin typeface="Times New Roman" panose="02020603050405020304" pitchFamily="18" charset="0"/>
                <a:cs typeface="Times New Roman" panose="02020603050405020304" pitchFamily="18" charset="0"/>
              </a:rPr>
              <a:t>dài</a:t>
            </a:r>
            <a:r>
              <a:rPr lang="en-US" sz="4400" b="0" dirty="0" smtClean="0">
                <a:solidFill>
                  <a:srgbClr val="0033CC"/>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704522627"/>
      </p:ext>
    </p:extLst>
  </p:cSld>
  <p:clrMapOvr>
    <a:masterClrMapping/>
  </p:clrMapOvr>
  <p:transition spd="slow">
    <p:randomBar dir="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6"/>
          <p:cNvSpPr txBox="1">
            <a:spLocks noChangeArrowheads="1"/>
          </p:cNvSpPr>
          <p:nvPr/>
        </p:nvSpPr>
        <p:spPr bwMode="auto">
          <a:xfrm>
            <a:off x="219998" y="502875"/>
            <a:ext cx="8839200"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just">
              <a:spcBef>
                <a:spcPct val="50000"/>
              </a:spcBef>
              <a:buClrTx/>
              <a:buSzTx/>
              <a:buFontTx/>
              <a:buNone/>
            </a:pPr>
            <a:r>
              <a:rPr lang="en-US" altLang="en-US" sz="4400" b="0" dirty="0" err="1" smtClean="0">
                <a:solidFill>
                  <a:srgbClr val="7030A0"/>
                </a:solidFill>
                <a:latin typeface="Times New Roman" pitchFamily="18" charset="0"/>
                <a:cs typeface="Times New Roman" pitchFamily="18" charset="0"/>
              </a:rPr>
              <a:t>Ngày</a:t>
            </a:r>
            <a:r>
              <a:rPr lang="en-US" altLang="en-US" sz="4400" b="0" dirty="0" smtClean="0">
                <a:solidFill>
                  <a:srgbClr val="7030A0"/>
                </a:solidFill>
                <a:latin typeface="Times New Roman" pitchFamily="18" charset="0"/>
                <a:cs typeface="Times New Roman" pitchFamily="18" charset="0"/>
              </a:rPr>
              <a:t> </a:t>
            </a:r>
            <a:r>
              <a:rPr lang="en-US" altLang="en-US" sz="4400" b="0" dirty="0" err="1" smtClean="0">
                <a:solidFill>
                  <a:srgbClr val="7030A0"/>
                </a:solidFill>
                <a:latin typeface="Times New Roman" pitchFamily="18" charset="0"/>
                <a:cs typeface="Times New Roman" pitchFamily="18" charset="0"/>
              </a:rPr>
              <a:t>xưa</a:t>
            </a:r>
            <a:r>
              <a:rPr lang="en-US" altLang="en-US" sz="4400" b="0" dirty="0" smtClean="0">
                <a:solidFill>
                  <a:srgbClr val="7030A0"/>
                </a:solidFill>
                <a:latin typeface="Times New Roman" pitchFamily="18" charset="0"/>
                <a:cs typeface="Times New Roman" pitchFamily="18" charset="0"/>
              </a:rPr>
              <a:t>,</a:t>
            </a:r>
            <a:r>
              <a:rPr lang="en-US" altLang="en-US" sz="4400" b="0" dirty="0" smtClean="0">
                <a:solidFill>
                  <a:srgbClr val="FF0000"/>
                </a:solidFill>
                <a:latin typeface="Times New Roman" pitchFamily="18" charset="0"/>
                <a:cs typeface="Times New Roman" pitchFamily="18" charset="0"/>
              </a:rPr>
              <a:t>/</a:t>
            </a:r>
            <a:r>
              <a:rPr lang="en-US" altLang="en-US" sz="4400" b="0" dirty="0" err="1" smtClean="0">
                <a:solidFill>
                  <a:srgbClr val="7030A0"/>
                </a:solidFill>
                <a:latin typeface="Times New Roman" pitchFamily="18" charset="0"/>
                <a:cs typeface="Times New Roman" pitchFamily="18" charset="0"/>
              </a:rPr>
              <a:t>có</a:t>
            </a:r>
            <a:r>
              <a:rPr lang="en-US" altLang="en-US" sz="4400" b="0" dirty="0" smtClean="0">
                <a:solidFill>
                  <a:srgbClr val="7030A0"/>
                </a:solidFill>
                <a:latin typeface="Times New Roman" pitchFamily="18" charset="0"/>
                <a:cs typeface="Times New Roman" pitchFamily="18" charset="0"/>
              </a:rPr>
              <a:t> </a:t>
            </a:r>
            <a:r>
              <a:rPr lang="en-US" altLang="en-US" sz="4400" b="0" dirty="0" err="1" smtClean="0">
                <a:solidFill>
                  <a:srgbClr val="7030A0"/>
                </a:solidFill>
                <a:latin typeface="Times New Roman" pitchFamily="18" charset="0"/>
                <a:cs typeface="Times New Roman" pitchFamily="18" charset="0"/>
              </a:rPr>
              <a:t>một</a:t>
            </a:r>
            <a:r>
              <a:rPr lang="en-US" altLang="en-US" sz="4400" b="0" dirty="0" smtClean="0">
                <a:solidFill>
                  <a:srgbClr val="7030A0"/>
                </a:solidFill>
                <a:latin typeface="Times New Roman" pitchFamily="18" charset="0"/>
                <a:cs typeface="Times New Roman" pitchFamily="18" charset="0"/>
              </a:rPr>
              <a:t> </a:t>
            </a:r>
            <a:r>
              <a:rPr lang="en-US" altLang="en-US" sz="4400" b="0" dirty="0" err="1" smtClean="0">
                <a:solidFill>
                  <a:srgbClr val="7030A0"/>
                </a:solidFill>
                <a:latin typeface="Times New Roman" pitchFamily="18" charset="0"/>
                <a:cs typeface="Times New Roman" pitchFamily="18" charset="0"/>
              </a:rPr>
              <a:t>ông</a:t>
            </a:r>
            <a:r>
              <a:rPr lang="en-US" altLang="en-US" sz="4400" b="0" dirty="0" smtClean="0">
                <a:solidFill>
                  <a:srgbClr val="7030A0"/>
                </a:solidFill>
                <a:latin typeface="Times New Roman" pitchFamily="18" charset="0"/>
                <a:cs typeface="Times New Roman" pitchFamily="18" charset="0"/>
              </a:rPr>
              <a:t> </a:t>
            </a:r>
            <a:r>
              <a:rPr lang="en-US" altLang="en-US" sz="4400" b="0" dirty="0" err="1" smtClean="0">
                <a:solidFill>
                  <a:srgbClr val="7030A0"/>
                </a:solidFill>
                <a:latin typeface="Times New Roman" pitchFamily="18" charset="0"/>
                <a:cs typeface="Times New Roman" pitchFamily="18" charset="0"/>
              </a:rPr>
              <a:t>vua</a:t>
            </a:r>
            <a:r>
              <a:rPr lang="en-US" altLang="en-US" sz="4400" b="0" dirty="0" smtClean="0">
                <a:solidFill>
                  <a:srgbClr val="7030A0"/>
                </a:solidFill>
                <a:latin typeface="Times New Roman" pitchFamily="18" charset="0"/>
                <a:cs typeface="Times New Roman" pitchFamily="18" charset="0"/>
              </a:rPr>
              <a:t> </a:t>
            </a:r>
            <a:r>
              <a:rPr lang="en-US" altLang="en-US" sz="4400" b="0" dirty="0" err="1" smtClean="0">
                <a:solidFill>
                  <a:srgbClr val="7030A0"/>
                </a:solidFill>
                <a:latin typeface="Times New Roman" pitchFamily="18" charset="0"/>
                <a:cs typeface="Times New Roman" pitchFamily="18" charset="0"/>
              </a:rPr>
              <a:t>muốn</a:t>
            </a:r>
            <a:r>
              <a:rPr lang="en-US" altLang="en-US" sz="4400" b="0" dirty="0" smtClean="0">
                <a:solidFill>
                  <a:srgbClr val="7030A0"/>
                </a:solidFill>
                <a:latin typeface="Times New Roman" pitchFamily="18" charset="0"/>
                <a:cs typeface="Times New Roman" pitchFamily="18" charset="0"/>
              </a:rPr>
              <a:t> </a:t>
            </a:r>
            <a:r>
              <a:rPr lang="en-US" altLang="en-US" sz="4400" b="0" dirty="0" err="1" smtClean="0">
                <a:solidFill>
                  <a:srgbClr val="7030A0"/>
                </a:solidFill>
                <a:latin typeface="Times New Roman" pitchFamily="18" charset="0"/>
                <a:cs typeface="Times New Roman" pitchFamily="18" charset="0"/>
              </a:rPr>
              <a:t>tìm</a:t>
            </a:r>
            <a:r>
              <a:rPr lang="en-US" altLang="en-US" sz="4400" b="0" dirty="0" smtClean="0">
                <a:solidFill>
                  <a:srgbClr val="7030A0"/>
                </a:solidFill>
                <a:latin typeface="Times New Roman" pitchFamily="18" charset="0"/>
                <a:cs typeface="Times New Roman" pitchFamily="18" charset="0"/>
              </a:rPr>
              <a:t> </a:t>
            </a:r>
            <a:r>
              <a:rPr lang="en-US" altLang="en-US" sz="4400" b="0" dirty="0" err="1" smtClean="0">
                <a:solidFill>
                  <a:srgbClr val="7030A0"/>
                </a:solidFill>
                <a:latin typeface="Times New Roman" pitchFamily="18" charset="0"/>
                <a:cs typeface="Times New Roman" pitchFamily="18" charset="0"/>
              </a:rPr>
              <a:t>người</a:t>
            </a:r>
            <a:r>
              <a:rPr lang="en-US" altLang="en-US" sz="4400" b="0" dirty="0" smtClean="0">
                <a:solidFill>
                  <a:srgbClr val="7030A0"/>
                </a:solidFill>
                <a:latin typeface="Times New Roman" pitchFamily="18" charset="0"/>
                <a:cs typeface="Times New Roman" pitchFamily="18" charset="0"/>
              </a:rPr>
              <a:t> </a:t>
            </a:r>
            <a:r>
              <a:rPr lang="en-US" altLang="en-US" sz="4400" b="0" dirty="0" err="1" smtClean="0">
                <a:solidFill>
                  <a:srgbClr val="7030A0"/>
                </a:solidFill>
                <a:latin typeface="Times New Roman" pitchFamily="18" charset="0"/>
                <a:cs typeface="Times New Roman" pitchFamily="18" charset="0"/>
              </a:rPr>
              <a:t>tài</a:t>
            </a:r>
            <a:r>
              <a:rPr lang="en-US" altLang="en-US" sz="4400" b="0" dirty="0" smtClean="0">
                <a:solidFill>
                  <a:srgbClr val="7030A0"/>
                </a:solidFill>
                <a:latin typeface="Times New Roman" pitchFamily="18" charset="0"/>
                <a:cs typeface="Times New Roman" pitchFamily="18" charset="0"/>
              </a:rPr>
              <a:t> </a:t>
            </a:r>
            <a:r>
              <a:rPr lang="en-US" altLang="en-US" sz="4400" b="0" dirty="0" err="1" smtClean="0">
                <a:solidFill>
                  <a:srgbClr val="7030A0"/>
                </a:solidFill>
                <a:latin typeface="Times New Roman" pitchFamily="18" charset="0"/>
                <a:cs typeface="Times New Roman" pitchFamily="18" charset="0"/>
              </a:rPr>
              <a:t>ra</a:t>
            </a:r>
            <a:r>
              <a:rPr lang="en-US" altLang="en-US" sz="4400" b="0" dirty="0" smtClean="0">
                <a:solidFill>
                  <a:srgbClr val="7030A0"/>
                </a:solidFill>
                <a:latin typeface="Times New Roman" pitchFamily="18" charset="0"/>
                <a:cs typeface="Times New Roman" pitchFamily="18" charset="0"/>
              </a:rPr>
              <a:t> </a:t>
            </a:r>
            <a:r>
              <a:rPr lang="en-US" altLang="en-US" sz="4400" b="0" dirty="0" err="1" smtClean="0">
                <a:solidFill>
                  <a:srgbClr val="7030A0"/>
                </a:solidFill>
                <a:latin typeface="Times New Roman" pitchFamily="18" charset="0"/>
                <a:cs typeface="Times New Roman" pitchFamily="18" charset="0"/>
              </a:rPr>
              <a:t>giúp</a:t>
            </a:r>
            <a:r>
              <a:rPr lang="en-US" altLang="en-US" sz="4400" b="0" dirty="0" smtClean="0">
                <a:solidFill>
                  <a:srgbClr val="7030A0"/>
                </a:solidFill>
                <a:latin typeface="Times New Roman" pitchFamily="18" charset="0"/>
                <a:cs typeface="Times New Roman" pitchFamily="18" charset="0"/>
              </a:rPr>
              <a:t> </a:t>
            </a:r>
            <a:r>
              <a:rPr lang="en-US" altLang="en-US" sz="4400" b="0" dirty="0" err="1" smtClean="0">
                <a:solidFill>
                  <a:srgbClr val="7030A0"/>
                </a:solidFill>
                <a:latin typeface="Times New Roman" pitchFamily="18" charset="0"/>
                <a:cs typeface="Times New Roman" pitchFamily="18" charset="0"/>
              </a:rPr>
              <a:t>nước</a:t>
            </a:r>
            <a:r>
              <a:rPr lang="en-US" altLang="en-US" sz="4400" b="0" dirty="0" smtClean="0">
                <a:solidFill>
                  <a:srgbClr val="7030A0"/>
                </a:solidFill>
                <a:latin typeface="Times New Roman" pitchFamily="18" charset="0"/>
                <a:cs typeface="Times New Roman" pitchFamily="18" charset="0"/>
              </a:rPr>
              <a:t>.</a:t>
            </a:r>
            <a:r>
              <a:rPr lang="en-US" altLang="en-US" sz="4400" b="0" dirty="0" smtClean="0">
                <a:solidFill>
                  <a:srgbClr val="FF0000"/>
                </a:solidFill>
                <a:latin typeface="Times New Roman" pitchFamily="18" charset="0"/>
                <a:cs typeface="Times New Roman" pitchFamily="18" charset="0"/>
              </a:rPr>
              <a:t>//</a:t>
            </a:r>
            <a:r>
              <a:rPr lang="en-US" altLang="en-US" sz="4400" b="0" dirty="0" smtClean="0">
                <a:solidFill>
                  <a:srgbClr val="7030A0"/>
                </a:solidFill>
                <a:latin typeface="Times New Roman" pitchFamily="18" charset="0"/>
                <a:cs typeface="Times New Roman" pitchFamily="18" charset="0"/>
              </a:rPr>
              <a:t> </a:t>
            </a:r>
            <a:r>
              <a:rPr lang="en-US" altLang="en-US" sz="4400" b="0" dirty="0" err="1" smtClean="0">
                <a:solidFill>
                  <a:srgbClr val="7030A0"/>
                </a:solidFill>
                <a:latin typeface="Times New Roman" pitchFamily="18" charset="0"/>
                <a:cs typeface="Times New Roman" pitchFamily="18" charset="0"/>
              </a:rPr>
              <a:t>Vua</a:t>
            </a:r>
            <a:r>
              <a:rPr lang="en-US" altLang="en-US" sz="4400" b="0" dirty="0" smtClean="0">
                <a:solidFill>
                  <a:srgbClr val="7030A0"/>
                </a:solidFill>
                <a:latin typeface="Times New Roman" pitchFamily="18" charset="0"/>
                <a:cs typeface="Times New Roman" pitchFamily="18" charset="0"/>
              </a:rPr>
              <a:t> </a:t>
            </a:r>
            <a:r>
              <a:rPr lang="en-US" altLang="en-US" sz="4400" b="0" dirty="0" err="1" smtClean="0">
                <a:solidFill>
                  <a:srgbClr val="7030A0"/>
                </a:solidFill>
                <a:latin typeface="Times New Roman" pitchFamily="18" charset="0"/>
                <a:cs typeface="Times New Roman" pitchFamily="18" charset="0"/>
              </a:rPr>
              <a:t>hạ</a:t>
            </a:r>
            <a:r>
              <a:rPr lang="en-US" altLang="en-US" sz="4400" b="0" dirty="0" smtClean="0">
                <a:solidFill>
                  <a:srgbClr val="7030A0"/>
                </a:solidFill>
                <a:latin typeface="Times New Roman" pitchFamily="18" charset="0"/>
                <a:cs typeface="Times New Roman" pitchFamily="18" charset="0"/>
              </a:rPr>
              <a:t> </a:t>
            </a:r>
            <a:r>
              <a:rPr lang="en-US" altLang="en-US" sz="4400" b="0" dirty="0" err="1" smtClean="0">
                <a:solidFill>
                  <a:srgbClr val="7030A0"/>
                </a:solidFill>
                <a:latin typeface="Times New Roman" pitchFamily="18" charset="0"/>
                <a:cs typeface="Times New Roman" pitchFamily="18" charset="0"/>
              </a:rPr>
              <a:t>lệnh</a:t>
            </a:r>
            <a:r>
              <a:rPr lang="en-US" altLang="en-US" sz="4400" b="0" dirty="0" smtClean="0">
                <a:solidFill>
                  <a:srgbClr val="7030A0"/>
                </a:solidFill>
                <a:latin typeface="Times New Roman" pitchFamily="18" charset="0"/>
                <a:cs typeface="Times New Roman" pitchFamily="18" charset="0"/>
              </a:rPr>
              <a:t> </a:t>
            </a:r>
            <a:r>
              <a:rPr lang="en-US" altLang="en-US" sz="4400" b="0" dirty="0" err="1" smtClean="0">
                <a:solidFill>
                  <a:srgbClr val="7030A0"/>
                </a:solidFill>
                <a:latin typeface="Times New Roman" pitchFamily="18" charset="0"/>
                <a:cs typeface="Times New Roman" pitchFamily="18" charset="0"/>
              </a:rPr>
              <a:t>cho</a:t>
            </a:r>
            <a:r>
              <a:rPr lang="en-US" altLang="en-US" sz="4400" b="0" dirty="0" smtClean="0">
                <a:solidFill>
                  <a:srgbClr val="7030A0"/>
                </a:solidFill>
                <a:latin typeface="Times New Roman" pitchFamily="18" charset="0"/>
                <a:cs typeface="Times New Roman" pitchFamily="18" charset="0"/>
              </a:rPr>
              <a:t> </a:t>
            </a:r>
            <a:r>
              <a:rPr lang="en-US" altLang="en-US" sz="4400" b="0" dirty="0" err="1" smtClean="0">
                <a:solidFill>
                  <a:srgbClr val="7030A0"/>
                </a:solidFill>
                <a:latin typeface="Times New Roman" pitchFamily="18" charset="0"/>
                <a:cs typeface="Times New Roman" pitchFamily="18" charset="0"/>
              </a:rPr>
              <a:t>mỗi</a:t>
            </a:r>
            <a:r>
              <a:rPr lang="en-US" altLang="en-US" sz="4400" b="0" dirty="0" smtClean="0">
                <a:solidFill>
                  <a:srgbClr val="7030A0"/>
                </a:solidFill>
                <a:latin typeface="Times New Roman" pitchFamily="18" charset="0"/>
                <a:cs typeface="Times New Roman" pitchFamily="18" charset="0"/>
              </a:rPr>
              <a:t> </a:t>
            </a:r>
            <a:r>
              <a:rPr lang="en-US" altLang="en-US" sz="4400" b="0" dirty="0" err="1" smtClean="0">
                <a:solidFill>
                  <a:srgbClr val="7030A0"/>
                </a:solidFill>
                <a:latin typeface="Times New Roman" pitchFamily="18" charset="0"/>
                <a:cs typeface="Times New Roman" pitchFamily="18" charset="0"/>
              </a:rPr>
              <a:t>làng</a:t>
            </a:r>
            <a:r>
              <a:rPr lang="en-US" altLang="en-US" sz="4400" b="0" dirty="0" smtClean="0">
                <a:solidFill>
                  <a:srgbClr val="7030A0"/>
                </a:solidFill>
                <a:latin typeface="Times New Roman" pitchFamily="18" charset="0"/>
                <a:cs typeface="Times New Roman" pitchFamily="18" charset="0"/>
              </a:rPr>
              <a:t> </a:t>
            </a:r>
            <a:r>
              <a:rPr lang="en-US" altLang="en-US" sz="4400" b="0" dirty="0" err="1" smtClean="0">
                <a:solidFill>
                  <a:srgbClr val="7030A0"/>
                </a:solidFill>
                <a:latin typeface="Times New Roman" pitchFamily="18" charset="0"/>
                <a:cs typeface="Times New Roman" pitchFamily="18" charset="0"/>
              </a:rPr>
              <a:t>trong</a:t>
            </a:r>
            <a:r>
              <a:rPr lang="en-US" altLang="en-US" sz="4400" b="0" dirty="0" smtClean="0">
                <a:solidFill>
                  <a:srgbClr val="7030A0"/>
                </a:solidFill>
                <a:latin typeface="Times New Roman" pitchFamily="18" charset="0"/>
                <a:cs typeface="Times New Roman" pitchFamily="18" charset="0"/>
              </a:rPr>
              <a:t> </a:t>
            </a:r>
            <a:r>
              <a:rPr lang="en-US" altLang="en-US" sz="4400" b="0" dirty="0" err="1" smtClean="0">
                <a:solidFill>
                  <a:srgbClr val="7030A0"/>
                </a:solidFill>
                <a:latin typeface="Times New Roman" pitchFamily="18" charset="0"/>
                <a:cs typeface="Times New Roman" pitchFamily="18" charset="0"/>
              </a:rPr>
              <a:t>vùng</a:t>
            </a:r>
            <a:r>
              <a:rPr lang="en-US" altLang="en-US" sz="4400" b="0" dirty="0" smtClean="0">
                <a:solidFill>
                  <a:srgbClr val="7030A0"/>
                </a:solidFill>
                <a:latin typeface="Times New Roman" pitchFamily="18" charset="0"/>
                <a:cs typeface="Times New Roman" pitchFamily="18" charset="0"/>
              </a:rPr>
              <a:t> </a:t>
            </a:r>
            <a:r>
              <a:rPr lang="en-US" altLang="en-US" sz="4400" b="0" dirty="0" err="1" smtClean="0">
                <a:solidFill>
                  <a:srgbClr val="7030A0"/>
                </a:solidFill>
                <a:latin typeface="Times New Roman" pitchFamily="18" charset="0"/>
                <a:cs typeface="Times New Roman" pitchFamily="18" charset="0"/>
              </a:rPr>
              <a:t>nọ</a:t>
            </a:r>
            <a:r>
              <a:rPr lang="en-US" altLang="en-US" sz="4400" b="0" dirty="0" smtClean="0">
                <a:solidFill>
                  <a:srgbClr val="FF0000"/>
                </a:solidFill>
                <a:latin typeface="Times New Roman" pitchFamily="18" charset="0"/>
                <a:cs typeface="Times New Roman" pitchFamily="18" charset="0"/>
              </a:rPr>
              <a:t>/</a:t>
            </a:r>
            <a:r>
              <a:rPr lang="en-US" altLang="en-US" sz="4400" b="0" dirty="0" smtClean="0">
                <a:solidFill>
                  <a:srgbClr val="7030A0"/>
                </a:solidFill>
                <a:latin typeface="Times New Roman" pitchFamily="18" charset="0"/>
                <a:cs typeface="Times New Roman" pitchFamily="18" charset="0"/>
              </a:rPr>
              <a:t> </a:t>
            </a:r>
            <a:r>
              <a:rPr lang="en-US" altLang="en-US" sz="4400" b="0" dirty="0" err="1" smtClean="0">
                <a:solidFill>
                  <a:srgbClr val="7030A0"/>
                </a:solidFill>
                <a:latin typeface="Times New Roman" pitchFamily="18" charset="0"/>
                <a:cs typeface="Times New Roman" pitchFamily="18" charset="0"/>
              </a:rPr>
              <a:t>nộp</a:t>
            </a:r>
            <a:r>
              <a:rPr lang="en-US" altLang="en-US" sz="4400" b="0" dirty="0" smtClean="0">
                <a:solidFill>
                  <a:srgbClr val="7030A0"/>
                </a:solidFill>
                <a:latin typeface="Times New Roman" pitchFamily="18" charset="0"/>
                <a:cs typeface="Times New Roman" pitchFamily="18" charset="0"/>
              </a:rPr>
              <a:t> </a:t>
            </a:r>
            <a:r>
              <a:rPr lang="en-US" altLang="en-US" sz="4400" b="0" dirty="0" err="1" smtClean="0">
                <a:solidFill>
                  <a:srgbClr val="7030A0"/>
                </a:solidFill>
                <a:latin typeface="Times New Roman" pitchFamily="18" charset="0"/>
                <a:cs typeface="Times New Roman" pitchFamily="18" charset="0"/>
              </a:rPr>
              <a:t>một</a:t>
            </a:r>
            <a:r>
              <a:rPr lang="en-US" altLang="en-US" sz="4400" b="0" dirty="0" smtClean="0">
                <a:solidFill>
                  <a:srgbClr val="7030A0"/>
                </a:solidFill>
                <a:latin typeface="Times New Roman" pitchFamily="18" charset="0"/>
                <a:cs typeface="Times New Roman" pitchFamily="18" charset="0"/>
              </a:rPr>
              <a:t> con </a:t>
            </a:r>
            <a:r>
              <a:rPr lang="en-US" altLang="en-US" sz="4400" b="0" dirty="0" err="1" smtClean="0">
                <a:solidFill>
                  <a:srgbClr val="7030A0"/>
                </a:solidFill>
                <a:latin typeface="Times New Roman" pitchFamily="18" charset="0"/>
                <a:cs typeface="Times New Roman" pitchFamily="18" charset="0"/>
              </a:rPr>
              <a:t>gà</a:t>
            </a:r>
            <a:r>
              <a:rPr lang="en-US" altLang="en-US" sz="4400" b="0" dirty="0" smtClean="0">
                <a:solidFill>
                  <a:srgbClr val="7030A0"/>
                </a:solidFill>
                <a:latin typeface="Times New Roman" pitchFamily="18" charset="0"/>
                <a:cs typeface="Times New Roman" pitchFamily="18" charset="0"/>
              </a:rPr>
              <a:t> </a:t>
            </a:r>
            <a:r>
              <a:rPr lang="en-US" altLang="en-US" sz="4400" b="0" dirty="0" err="1" smtClean="0">
                <a:solidFill>
                  <a:srgbClr val="7030A0"/>
                </a:solidFill>
                <a:latin typeface="Times New Roman" pitchFamily="18" charset="0"/>
                <a:cs typeface="Times New Roman" pitchFamily="18" charset="0"/>
              </a:rPr>
              <a:t>trống</a:t>
            </a:r>
            <a:r>
              <a:rPr lang="en-US" altLang="en-US" sz="4400" b="0" dirty="0" smtClean="0">
                <a:solidFill>
                  <a:srgbClr val="7030A0"/>
                </a:solidFill>
                <a:latin typeface="Times New Roman" pitchFamily="18" charset="0"/>
                <a:cs typeface="Times New Roman" pitchFamily="18" charset="0"/>
              </a:rPr>
              <a:t> </a:t>
            </a:r>
            <a:r>
              <a:rPr lang="en-US" altLang="en-US" sz="4400" b="0" dirty="0" err="1" smtClean="0">
                <a:solidFill>
                  <a:srgbClr val="7030A0"/>
                </a:solidFill>
                <a:latin typeface="Times New Roman" pitchFamily="18" charset="0"/>
                <a:cs typeface="Times New Roman" pitchFamily="18" charset="0"/>
              </a:rPr>
              <a:t>biết</a:t>
            </a:r>
            <a:r>
              <a:rPr lang="en-US" altLang="en-US" sz="4400" b="0" dirty="0" smtClean="0">
                <a:solidFill>
                  <a:srgbClr val="7030A0"/>
                </a:solidFill>
                <a:latin typeface="Times New Roman" pitchFamily="18" charset="0"/>
                <a:cs typeface="Times New Roman" pitchFamily="18" charset="0"/>
              </a:rPr>
              <a:t> </a:t>
            </a:r>
            <a:r>
              <a:rPr lang="en-US" altLang="en-US" sz="4400" b="0" dirty="0" err="1" smtClean="0">
                <a:solidFill>
                  <a:srgbClr val="7030A0"/>
                </a:solidFill>
                <a:latin typeface="Times New Roman" pitchFamily="18" charset="0"/>
                <a:cs typeface="Times New Roman" pitchFamily="18" charset="0"/>
              </a:rPr>
              <a:t>đẻ</a:t>
            </a:r>
            <a:r>
              <a:rPr lang="en-US" altLang="en-US" sz="4400" b="0" dirty="0" smtClean="0">
                <a:solidFill>
                  <a:srgbClr val="7030A0"/>
                </a:solidFill>
                <a:latin typeface="Times New Roman" pitchFamily="18" charset="0"/>
                <a:cs typeface="Times New Roman" pitchFamily="18" charset="0"/>
              </a:rPr>
              <a:t> </a:t>
            </a:r>
            <a:r>
              <a:rPr lang="en-US" altLang="en-US" sz="4400" b="0" dirty="0" err="1" smtClean="0">
                <a:solidFill>
                  <a:srgbClr val="7030A0"/>
                </a:solidFill>
                <a:latin typeface="Times New Roman" pitchFamily="18" charset="0"/>
                <a:cs typeface="Times New Roman" pitchFamily="18" charset="0"/>
              </a:rPr>
              <a:t>trứng</a:t>
            </a:r>
            <a:r>
              <a:rPr lang="en-US" altLang="en-US" sz="4400" b="0" dirty="0" smtClean="0">
                <a:solidFill>
                  <a:srgbClr val="7030A0"/>
                </a:solidFill>
                <a:latin typeface="Times New Roman" pitchFamily="18" charset="0"/>
                <a:cs typeface="Times New Roman" pitchFamily="18" charset="0"/>
              </a:rPr>
              <a:t>,</a:t>
            </a:r>
            <a:r>
              <a:rPr lang="en-US" altLang="en-US" sz="4400" b="0" dirty="0" smtClean="0">
                <a:solidFill>
                  <a:srgbClr val="FF0000"/>
                </a:solidFill>
                <a:latin typeface="Times New Roman" pitchFamily="18" charset="0"/>
                <a:cs typeface="Times New Roman" pitchFamily="18" charset="0"/>
              </a:rPr>
              <a:t>/</a:t>
            </a:r>
            <a:r>
              <a:rPr lang="en-US" altLang="en-US" sz="4400" b="0" dirty="0" smtClean="0">
                <a:solidFill>
                  <a:srgbClr val="7030A0"/>
                </a:solidFill>
                <a:latin typeface="Times New Roman" pitchFamily="18" charset="0"/>
                <a:cs typeface="Times New Roman" pitchFamily="18" charset="0"/>
              </a:rPr>
              <a:t> </a:t>
            </a:r>
            <a:r>
              <a:rPr lang="en-US" altLang="en-US" sz="4400" b="0" dirty="0" err="1" smtClean="0">
                <a:solidFill>
                  <a:srgbClr val="7030A0"/>
                </a:solidFill>
                <a:latin typeface="Times New Roman" pitchFamily="18" charset="0"/>
                <a:cs typeface="Times New Roman" pitchFamily="18" charset="0"/>
              </a:rPr>
              <a:t>nếu</a:t>
            </a:r>
            <a:r>
              <a:rPr lang="en-US" altLang="en-US" sz="4400" b="0" dirty="0" smtClean="0">
                <a:solidFill>
                  <a:srgbClr val="7030A0"/>
                </a:solidFill>
                <a:latin typeface="Times New Roman" pitchFamily="18" charset="0"/>
                <a:cs typeface="Times New Roman" pitchFamily="18" charset="0"/>
              </a:rPr>
              <a:t> </a:t>
            </a:r>
            <a:r>
              <a:rPr lang="en-US" altLang="en-US" sz="4400" b="0" dirty="0" err="1" smtClean="0">
                <a:solidFill>
                  <a:srgbClr val="7030A0"/>
                </a:solidFill>
                <a:latin typeface="Times New Roman" pitchFamily="18" charset="0"/>
                <a:cs typeface="Times New Roman" pitchFamily="18" charset="0"/>
              </a:rPr>
              <a:t>không</a:t>
            </a:r>
            <a:r>
              <a:rPr lang="en-US" altLang="en-US" sz="4400" b="0" dirty="0" smtClean="0">
                <a:solidFill>
                  <a:srgbClr val="7030A0"/>
                </a:solidFill>
                <a:latin typeface="Times New Roman" pitchFamily="18" charset="0"/>
                <a:cs typeface="Times New Roman" pitchFamily="18" charset="0"/>
              </a:rPr>
              <a:t> </a:t>
            </a:r>
            <a:r>
              <a:rPr lang="en-US" altLang="en-US" sz="4400" b="0" dirty="0" err="1" smtClean="0">
                <a:solidFill>
                  <a:srgbClr val="7030A0"/>
                </a:solidFill>
                <a:latin typeface="Times New Roman" pitchFamily="18" charset="0"/>
                <a:cs typeface="Times New Roman" pitchFamily="18" charset="0"/>
              </a:rPr>
              <a:t>có</a:t>
            </a:r>
            <a:r>
              <a:rPr lang="en-US" altLang="en-US" sz="4400" b="0" dirty="0" smtClean="0">
                <a:solidFill>
                  <a:srgbClr val="FF0000"/>
                </a:solidFill>
                <a:latin typeface="Times New Roman" pitchFamily="18" charset="0"/>
                <a:cs typeface="Times New Roman" pitchFamily="18" charset="0"/>
              </a:rPr>
              <a:t>/</a:t>
            </a:r>
            <a:r>
              <a:rPr lang="en-US" altLang="en-US" sz="4400" b="0" dirty="0" smtClean="0">
                <a:solidFill>
                  <a:srgbClr val="7030A0"/>
                </a:solidFill>
                <a:latin typeface="Times New Roman" pitchFamily="18" charset="0"/>
                <a:cs typeface="Times New Roman" pitchFamily="18" charset="0"/>
              </a:rPr>
              <a:t> </a:t>
            </a:r>
            <a:r>
              <a:rPr lang="en-US" altLang="en-US" sz="4400" b="0" dirty="0" err="1" smtClean="0">
                <a:solidFill>
                  <a:srgbClr val="7030A0"/>
                </a:solidFill>
                <a:latin typeface="Times New Roman" pitchFamily="18" charset="0"/>
                <a:cs typeface="Times New Roman" pitchFamily="18" charset="0"/>
              </a:rPr>
              <a:t>thì</a:t>
            </a:r>
            <a:r>
              <a:rPr lang="en-US" altLang="en-US" sz="4400" b="0" dirty="0" smtClean="0">
                <a:solidFill>
                  <a:srgbClr val="7030A0"/>
                </a:solidFill>
                <a:latin typeface="Times New Roman" pitchFamily="18" charset="0"/>
                <a:cs typeface="Times New Roman" pitchFamily="18" charset="0"/>
              </a:rPr>
              <a:t> </a:t>
            </a:r>
            <a:r>
              <a:rPr lang="en-US" altLang="en-US" sz="4400" b="0" dirty="0" err="1" smtClean="0">
                <a:solidFill>
                  <a:srgbClr val="7030A0"/>
                </a:solidFill>
                <a:latin typeface="Times New Roman" pitchFamily="18" charset="0"/>
                <a:cs typeface="Times New Roman" pitchFamily="18" charset="0"/>
              </a:rPr>
              <a:t>cả</a:t>
            </a:r>
            <a:r>
              <a:rPr lang="en-US" altLang="en-US" sz="4400" b="0" dirty="0" smtClean="0">
                <a:solidFill>
                  <a:srgbClr val="7030A0"/>
                </a:solidFill>
                <a:latin typeface="Times New Roman" pitchFamily="18" charset="0"/>
                <a:cs typeface="Times New Roman" pitchFamily="18" charset="0"/>
              </a:rPr>
              <a:t> </a:t>
            </a:r>
            <a:r>
              <a:rPr lang="en-US" altLang="en-US" sz="4400" b="0" dirty="0" err="1" smtClean="0">
                <a:solidFill>
                  <a:srgbClr val="7030A0"/>
                </a:solidFill>
                <a:latin typeface="Times New Roman" pitchFamily="18" charset="0"/>
                <a:cs typeface="Times New Roman" pitchFamily="18" charset="0"/>
              </a:rPr>
              <a:t>làng</a:t>
            </a:r>
            <a:r>
              <a:rPr lang="en-US" altLang="en-US" sz="4400" b="0" dirty="0" smtClean="0">
                <a:solidFill>
                  <a:srgbClr val="7030A0"/>
                </a:solidFill>
                <a:latin typeface="Times New Roman" pitchFamily="18" charset="0"/>
                <a:cs typeface="Times New Roman" pitchFamily="18" charset="0"/>
              </a:rPr>
              <a:t> </a:t>
            </a:r>
            <a:r>
              <a:rPr lang="en-US" altLang="en-US" sz="4400" b="0" dirty="0" err="1" smtClean="0">
                <a:solidFill>
                  <a:srgbClr val="7030A0"/>
                </a:solidFill>
                <a:latin typeface="Times New Roman" pitchFamily="18" charset="0"/>
                <a:cs typeface="Times New Roman" pitchFamily="18" charset="0"/>
              </a:rPr>
              <a:t>phải</a:t>
            </a:r>
            <a:r>
              <a:rPr lang="en-US" altLang="en-US" sz="4400" b="0" dirty="0" smtClean="0">
                <a:solidFill>
                  <a:srgbClr val="7030A0"/>
                </a:solidFill>
                <a:latin typeface="Times New Roman" pitchFamily="18" charset="0"/>
                <a:cs typeface="Times New Roman" pitchFamily="18" charset="0"/>
              </a:rPr>
              <a:t> </a:t>
            </a:r>
            <a:r>
              <a:rPr lang="en-US" altLang="en-US" sz="4400" b="0" dirty="0" err="1" smtClean="0">
                <a:solidFill>
                  <a:srgbClr val="7030A0"/>
                </a:solidFill>
                <a:latin typeface="Times New Roman" pitchFamily="18" charset="0"/>
                <a:cs typeface="Times New Roman" pitchFamily="18" charset="0"/>
              </a:rPr>
              <a:t>chịu</a:t>
            </a:r>
            <a:r>
              <a:rPr lang="en-US" altLang="en-US" sz="4400" b="0" dirty="0" smtClean="0">
                <a:solidFill>
                  <a:srgbClr val="7030A0"/>
                </a:solidFill>
                <a:latin typeface="Times New Roman" pitchFamily="18" charset="0"/>
                <a:cs typeface="Times New Roman" pitchFamily="18" charset="0"/>
              </a:rPr>
              <a:t> </a:t>
            </a:r>
            <a:r>
              <a:rPr lang="en-US" altLang="en-US" sz="4400" b="0" dirty="0" err="1" smtClean="0">
                <a:solidFill>
                  <a:srgbClr val="7030A0"/>
                </a:solidFill>
                <a:latin typeface="Times New Roman" pitchFamily="18" charset="0"/>
                <a:cs typeface="Times New Roman" pitchFamily="18" charset="0"/>
              </a:rPr>
              <a:t>tội</a:t>
            </a:r>
            <a:r>
              <a:rPr lang="en-US" altLang="en-US" sz="4400" b="0" dirty="0" smtClean="0">
                <a:solidFill>
                  <a:srgbClr val="FF0000"/>
                </a:solidFill>
                <a:latin typeface="Times New Roman" pitchFamily="18" charset="0"/>
                <a:cs typeface="Times New Roman" pitchFamily="18" charset="0"/>
              </a:rPr>
              <a:t>.//</a:t>
            </a:r>
            <a:r>
              <a:rPr lang="en-US" altLang="en-US" sz="4400" b="0" dirty="0" smtClean="0">
                <a:solidFill>
                  <a:srgbClr val="7030A0"/>
                </a:solidFill>
                <a:latin typeface="Times New Roman" pitchFamily="18" charset="0"/>
                <a:cs typeface="Times New Roman" pitchFamily="18" charset="0"/>
              </a:rPr>
              <a:t> </a:t>
            </a:r>
            <a:endParaRPr lang="en-US" altLang="en-US" sz="4400" b="0" i="1"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2612538073"/>
      </p:ext>
    </p:extLst>
  </p:cSld>
  <p:clrMapOvr>
    <a:masterClrMapping/>
  </p:clrMapOvr>
  <p:transition spd="slow">
    <p:wip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0.0&quot;&gt;&lt;object type=&quot;1&quot; unique_id=&quot;10001&quot;&gt;&lt;object type=&quot;2&quot; unique_id=&quot;10002&quot;&gt;&lt;object type=&quot;3&quot; unique_id=&quot;10003&quot;&gt;&lt;property id=&quot;20148&quot; value=&quot;5&quot;/&gt;&lt;property id=&quot;20300&quot; value=&quot;Slide 1&quot;/&gt;&lt;property id=&quot;20307&quot; value=&quot;340&quot;/&gt;&lt;/object&gt;&lt;object type=&quot;3&quot; unique_id=&quot;10004&quot;&gt;&lt;property id=&quot;20148&quot; value=&quot;5&quot;/&gt;&lt;property id=&quot;20300&quot; value=&quot;Slide 3&quot;/&gt;&lt;property id=&quot;20307&quot; value=&quot;348&quot;/&gt;&lt;/object&gt;&lt;object type=&quot;3&quot; unique_id=&quot;10005&quot;&gt;&lt;property id=&quot;20148&quot; value=&quot;5&quot;/&gt;&lt;property id=&quot;20300&quot; value=&quot;Slide 4&quot;/&gt;&lt;property id=&quot;20307&quot; value=&quot;292&quot;/&gt;&lt;/object&gt;&lt;object type=&quot;3&quot; unique_id=&quot;10006&quot;&gt;&lt;property id=&quot;20148&quot; value=&quot;5&quot;/&gt;&lt;property id=&quot;20300&quot; value=&quot;Slide 5&quot;/&gt;&lt;property id=&quot;20307&quot; value=&quot;347&quot;/&gt;&lt;/object&gt;&lt;object type=&quot;3&quot; unique_id=&quot;10007&quot;&gt;&lt;property id=&quot;20148&quot; value=&quot;5&quot;/&gt;&lt;property id=&quot;20300&quot; value=&quot;Slide 6&quot;/&gt;&lt;property id=&quot;20307&quot; value=&quot;394&quot;/&gt;&lt;/object&gt;&lt;object type=&quot;3&quot; unique_id=&quot;10008&quot;&gt;&lt;property id=&quot;20148&quot; value=&quot;5&quot;/&gt;&lt;property id=&quot;20300&quot; value=&quot;Slide 7&quot;/&gt;&lt;property id=&quot;20307&quot; value=&quot;307&quot;/&gt;&lt;/object&gt;&lt;object type=&quot;3&quot; unique_id=&quot;10010&quot;&gt;&lt;property id=&quot;20148&quot; value=&quot;5&quot;/&gt;&lt;property id=&quot;20300&quot; value=&quot;Slide 9&quot;/&gt;&lt;property id=&quot;20307&quot; value=&quot;393&quot;/&gt;&lt;/object&gt;&lt;object type=&quot;3&quot; unique_id=&quot;10011&quot;&gt;&lt;property id=&quot;20148&quot; value=&quot;5&quot;/&gt;&lt;property id=&quot;20300&quot; value=&quot;Slide 10&quot;/&gt;&lt;property id=&quot;20307&quot; value=&quot;309&quot;/&gt;&lt;/object&gt;&lt;object type=&quot;3&quot; unique_id=&quot;10013&quot;&gt;&lt;property id=&quot;20148&quot; value=&quot;5&quot;/&gt;&lt;property id=&quot;20300&quot; value=&quot;Slide 12&quot;/&gt;&lt;property id=&quot;20307&quot; value=&quot;395&quot;/&gt;&lt;/object&gt;&lt;object type=&quot;3&quot; unique_id=&quot;10014&quot;&gt;&lt;property id=&quot;20148&quot; value=&quot;5&quot;/&gt;&lt;property id=&quot;20300&quot; value=&quot;Slide 13&quot;/&gt;&lt;property id=&quot;20307&quot; value=&quot;273&quot;/&gt;&lt;/object&gt;&lt;object type=&quot;3&quot; unique_id=&quot;10015&quot;&gt;&lt;property id=&quot;20148&quot; value=&quot;5&quot;/&gt;&lt;property id=&quot;20300&quot; value=&quot;Slide 14&quot;/&gt;&lt;property id=&quot;20307&quot; value=&quot;302&quot;/&gt;&lt;/object&gt;&lt;object type=&quot;3&quot; unique_id=&quot;10016&quot;&gt;&lt;property id=&quot;20148&quot; value=&quot;5&quot;/&gt;&lt;property id=&quot;20300&quot; value=&quot;Slide 15&quot;/&gt;&lt;property id=&quot;20307&quot; value=&quot;357&quot;/&gt;&lt;/object&gt;&lt;object type=&quot;3&quot; unique_id=&quot;10017&quot;&gt;&lt;property id=&quot;20148&quot; value=&quot;5&quot;/&gt;&lt;property id=&quot;20300&quot; value=&quot;Slide 16&quot;/&gt;&lt;property id=&quot;20307&quot; value=&quot;311&quot;/&gt;&lt;/object&gt;&lt;object type=&quot;3&quot; unique_id=&quot;10018&quot;&gt;&lt;property id=&quot;20148&quot; value=&quot;5&quot;/&gt;&lt;property id=&quot;20300&quot; value=&quot;Slide 17&quot;/&gt;&lt;property id=&quot;20307&quot; value=&quot;355&quot;/&gt;&lt;/object&gt;&lt;object type=&quot;3&quot; unique_id=&quot;10019&quot;&gt;&lt;property id=&quot;20148&quot; value=&quot;5&quot;/&gt;&lt;property id=&quot;20300&quot; value=&quot;Slide 18&quot;/&gt;&lt;property id=&quot;20307&quot; value=&quot;354&quot;/&gt;&lt;/object&gt;&lt;object type=&quot;3&quot; unique_id=&quot;10020&quot;&gt;&lt;property id=&quot;20148&quot; value=&quot;5&quot;/&gt;&lt;property id=&quot;20300&quot; value=&quot;Slide 19&quot;/&gt;&lt;property id=&quot;20307&quot; value=&quot;358&quot;/&gt;&lt;/object&gt;&lt;object type=&quot;3&quot; unique_id=&quot;10021&quot;&gt;&lt;property id=&quot;20148&quot; value=&quot;5&quot;/&gt;&lt;property id=&quot;20300&quot; value=&quot;Slide 20&quot;/&gt;&lt;property id=&quot;20307&quot; value=&quot;313&quot;/&gt;&lt;/object&gt;&lt;object type=&quot;3&quot; unique_id=&quot;10022&quot;&gt;&lt;property id=&quot;20148&quot; value=&quot;5&quot;/&gt;&lt;property id=&quot;20300&quot; value=&quot;Slide 21&quot;/&gt;&lt;property id=&quot;20307&quot; value=&quot;366&quot;/&gt;&lt;/object&gt;&lt;object type=&quot;3&quot; unique_id=&quot;10023&quot;&gt;&lt;property id=&quot;20148&quot; value=&quot;5&quot;/&gt;&lt;property id=&quot;20300&quot; value=&quot;Slide 22&quot;/&gt;&lt;property id=&quot;20307&quot; value=&quot;406&quot;/&gt;&lt;/object&gt;&lt;object type=&quot;3&quot; unique_id=&quot;10024&quot;&gt;&lt;property id=&quot;20148&quot; value=&quot;5&quot;/&gt;&lt;property id=&quot;20300&quot; value=&quot;Slide 23&quot;/&gt;&lt;property id=&quot;20307&quot; value=&quot;399&quot;/&gt;&lt;/object&gt;&lt;object type=&quot;3&quot; unique_id=&quot;10025&quot;&gt;&lt;property id=&quot;20148&quot; value=&quot;5&quot;/&gt;&lt;property id=&quot;20300&quot; value=&quot;Slide 24&quot;/&gt;&lt;property id=&quot;20307&quot; value=&quot;398&quot;/&gt;&lt;/object&gt;&lt;object type=&quot;3&quot; unique_id=&quot;10026&quot;&gt;&lt;property id=&quot;20148&quot; value=&quot;5&quot;/&gt;&lt;property id=&quot;20300&quot; value=&quot;Slide 25&quot;/&gt;&lt;property id=&quot;20307&quot; value=&quot;400&quot;/&gt;&lt;/object&gt;&lt;object type=&quot;3&quot; unique_id=&quot;10027&quot;&gt;&lt;property id=&quot;20148&quot; value=&quot;5&quot;/&gt;&lt;property id=&quot;20300&quot; value=&quot;Slide 26&quot;/&gt;&lt;property id=&quot;20307&quot; value=&quot;403&quot;/&gt;&lt;/object&gt;&lt;object type=&quot;3&quot; unique_id=&quot;10028&quot;&gt;&lt;property id=&quot;20148&quot; value=&quot;5&quot;/&gt;&lt;property id=&quot;20300&quot; value=&quot;Slide 27&quot;/&gt;&lt;property id=&quot;20307&quot; value=&quot;407&quot;/&gt;&lt;/object&gt;&lt;object type=&quot;3&quot; unique_id=&quot;10029&quot;&gt;&lt;property id=&quot;20148&quot; value=&quot;5&quot;/&gt;&lt;property id=&quot;20300&quot; value=&quot;Slide 28&quot;/&gt;&lt;property id=&quot;20307&quot; value=&quot;364&quot;/&gt;&lt;/object&gt;&lt;object type=&quot;3&quot; unique_id=&quot;10032&quot;&gt;&lt;property id=&quot;20148&quot; value=&quot;5&quot;/&gt;&lt;property id=&quot;20300&quot; value=&quot;Slide 29&quot;/&gt;&lt;property id=&quot;20307&quot; value=&quot;367&quot;/&gt;&lt;/object&gt;&lt;object type=&quot;3&quot; unique_id=&quot;10033&quot;&gt;&lt;property id=&quot;20148&quot; value=&quot;5&quot;/&gt;&lt;property id=&quot;20300&quot; value=&quot;Slide 30&quot;/&gt;&lt;property id=&quot;20307&quot; value=&quot;359&quot;/&gt;&lt;/object&gt;&lt;object type=&quot;3&quot; unique_id=&quot;10034&quot;&gt;&lt;property id=&quot;20148&quot; value=&quot;5&quot;/&gt;&lt;property id=&quot;20300&quot; value=&quot;Slide 31&quot;/&gt;&lt;property id=&quot;20307&quot; value=&quot;375&quot;/&gt;&lt;/object&gt;&lt;object type=&quot;3&quot; unique_id=&quot;10035&quot;&gt;&lt;property id=&quot;20148&quot; value=&quot;5&quot;/&gt;&lt;property id=&quot;20300&quot; value=&quot;Slide 32&quot;/&gt;&lt;property id=&quot;20307&quot; value=&quot;381&quot;/&gt;&lt;/object&gt;&lt;object type=&quot;3&quot; unique_id=&quot;10037&quot;&gt;&lt;property id=&quot;20148&quot; value=&quot;5&quot;/&gt;&lt;property id=&quot;20300&quot; value=&quot;Slide 33&quot;/&gt;&lt;property id=&quot;20307&quot; value=&quot;376&quot;/&gt;&lt;/object&gt;&lt;object type=&quot;3&quot; unique_id=&quot;10038&quot;&gt;&lt;property id=&quot;20148&quot; value=&quot;5&quot;/&gt;&lt;property id=&quot;20300&quot; value=&quot;Slide 34&quot;/&gt;&lt;property id=&quot;20307&quot; value=&quot;378&quot;/&gt;&lt;/object&gt;&lt;object type=&quot;3&quot; unique_id=&quot;10040&quot;&gt;&lt;property id=&quot;20148&quot; value=&quot;5&quot;/&gt;&lt;property id=&quot;20300&quot; value=&quot;Slide 35&quot;/&gt;&lt;property id=&quot;20307&quot; value=&quot;404&quot;/&gt;&lt;/object&gt;&lt;object type=&quot;3&quot; unique_id=&quot;10041&quot;&gt;&lt;property id=&quot;20148&quot; value=&quot;5&quot;/&gt;&lt;property id=&quot;20300&quot; value=&quot;Slide 36&quot;/&gt;&lt;property id=&quot;20307&quot; value=&quot;380&quot;/&gt;&lt;/object&gt;&lt;object type=&quot;3&quot; unique_id=&quot;10043&quot;&gt;&lt;property id=&quot;20148&quot; value=&quot;5&quot;/&gt;&lt;property id=&quot;20300&quot; value=&quot;Slide 37&quot;/&gt;&lt;property id=&quot;20307&quot; value=&quot;408&quot;/&gt;&lt;/object&gt;&lt;object type=&quot;3&quot; unique_id=&quot;10044&quot;&gt;&lt;property id=&quot;20148&quot; value=&quot;5&quot;/&gt;&lt;property id=&quot;20300&quot; value=&quot;Slide 38&quot;/&gt;&lt;property id=&quot;20307&quot; value=&quot;405&quot;/&gt;&lt;/object&gt;&lt;object type=&quot;3&quot; unique_id=&quot;10045&quot;&gt;&lt;property id=&quot;20148&quot; value=&quot;5&quot;/&gt;&lt;property id=&quot;20300&quot; value=&quot;Slide 39&quot;/&gt;&lt;property id=&quot;20307&quot; value=&quot;289&quot;/&gt;&lt;/object&gt;&lt;object type=&quot;3&quot; unique_id=&quot;10046&quot;&gt;&lt;property id=&quot;20148&quot; value=&quot;5&quot;/&gt;&lt;property id=&quot;20300&quot; value=&quot;Slide 40&quot;/&gt;&lt;property id=&quot;20307&quot; value=&quot;328&quot;/&gt;&lt;/object&gt;&lt;object type=&quot;3&quot; unique_id=&quot;10047&quot;&gt;&lt;property id=&quot;20148&quot; value=&quot;5&quot;/&gt;&lt;property id=&quot;20300&quot; value=&quot;Slide 41&quot;/&gt;&lt;property id=&quot;20307&quot; value=&quot;288&quot;/&gt;&lt;/object&gt;&lt;object type=&quot;3&quot; unique_id=&quot;10491&quot;&gt;&lt;property id=&quot;20148&quot; value=&quot;5&quot;/&gt;&lt;property id=&quot;20300&quot; value=&quot;Slide 8&quot;/&gt;&lt;property id=&quot;20307&quot; value=&quot;410&quot;/&gt;&lt;/object&gt;&lt;object type=&quot;3&quot; unique_id=&quot;10492&quot;&gt;&lt;property id=&quot;20148&quot; value=&quot;5&quot;/&gt;&lt;property id=&quot;20300&quot; value=&quot;Slide 11&quot;/&gt;&lt;property id=&quot;20307&quot; value=&quot;409&quot;/&gt;&lt;/object&gt;&lt;object type=&quot;3&quot; unique_id=&quot;10629&quot;&gt;&lt;property id=&quot;20148&quot; value=&quot;5&quot;/&gt;&lt;property id=&quot;20300&quot; value=&quot;Slide 2&quot;/&gt;&lt;property id=&quot;20307&quot; value=&quot;411&quot;/&gt;&lt;/object&gt;&lt;/object&gt;&lt;object type=&quot;8&quot; unique_id=&quot;10098&quot;&gt;&lt;/object&gt;&lt;/object&gt;&lt;/database&gt;"/>
  <p:tag name="SECTOMILLISECCONVERTED" val="1"/>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4990</TotalTime>
  <Words>586</Words>
  <Application>Microsoft Office PowerPoint</Application>
  <PresentationFormat>On-screen Show (16:9)</PresentationFormat>
  <Paragraphs>62</Paragraphs>
  <Slides>33</Slides>
  <Notes>20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33</vt:i4>
      </vt:variant>
    </vt:vector>
  </HeadingPairs>
  <TitlesOfParts>
    <vt:vector size="44" baseType="lpstr">
      <vt:lpstr>宋体</vt:lpstr>
      <vt:lpstr>Arial</vt:lpstr>
      <vt:lpstr>Calibri</vt:lpstr>
      <vt:lpstr>DFPOP1-W9</vt:lpstr>
      <vt:lpstr>Tahoma</vt:lpstr>
      <vt:lpstr>Times New Roman</vt:lpstr>
      <vt:lpstr>UTM Avo</vt:lpstr>
      <vt:lpstr>Wingdings</vt:lpstr>
      <vt:lpstr>华康少女文字W5</vt:lpstr>
      <vt:lpstr>Office 主题</vt:lpstr>
      <vt:lpstr>Ocean</vt:lpstr>
      <vt:lpstr>PowerPoint Presentation</vt:lpstr>
      <vt:lpstr>PowerPoint Presentation</vt:lpstr>
      <vt:lpstr>PowerPoint Presentation</vt:lpstr>
      <vt:lpstr>Mục tiêu bài học:</vt:lpstr>
      <vt:lpstr>PowerPoint Presentation</vt:lpstr>
      <vt:lpstr>PowerPoint Presentation</vt:lpstr>
      <vt:lpstr>Từ khó :</vt:lpstr>
      <vt:lpstr>PowerPoint Presentation</vt:lpstr>
      <vt:lpstr>PowerPoint Presentation</vt:lpstr>
      <vt:lpstr>PowerPoint Presentation</vt:lpstr>
      <vt:lpstr>Bài chia làm 3 đoạn: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Users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Windows 用户</dc:creator>
  <cp:lastModifiedBy>Trang Lê</cp:lastModifiedBy>
  <cp:revision>288</cp:revision>
  <dcterms:created xsi:type="dcterms:W3CDTF">2016-09-02T00:29:00Z</dcterms:created>
  <dcterms:modified xsi:type="dcterms:W3CDTF">2020-09-06T14:44:46Z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2052-10.1.0.6490</vt:lpwstr>
  </property>
</Properties>
</file>