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95" r:id="rId3"/>
    <p:sldId id="291" r:id="rId4"/>
    <p:sldId id="292" r:id="rId5"/>
    <p:sldId id="293" r:id="rId6"/>
    <p:sldId id="294" r:id="rId7"/>
    <p:sldId id="285" r:id="rId8"/>
    <p:sldId id="296" r:id="rId9"/>
    <p:sldId id="297" r:id="rId10"/>
    <p:sldId id="300" r:id="rId11"/>
    <p:sldId id="272" r:id="rId12"/>
    <p:sldId id="286" r:id="rId13"/>
    <p:sldId id="273" r:id="rId14"/>
    <p:sldId id="287" r:id="rId15"/>
    <p:sldId id="274" r:id="rId16"/>
    <p:sldId id="288" r:id="rId17"/>
    <p:sldId id="289" r:id="rId18"/>
    <p:sldId id="290" r:id="rId19"/>
    <p:sldId id="276" r:id="rId20"/>
    <p:sldId id="278" r:id="rId21"/>
    <p:sldId id="280" r:id="rId22"/>
    <p:sldId id="284" r:id="rId23"/>
    <p:sldId id="256" r:id="rId24"/>
    <p:sldId id="257" r:id="rId25"/>
    <p:sldId id="258" r:id="rId26"/>
    <p:sldId id="259" r:id="rId27"/>
    <p:sldId id="260" r:id="rId28"/>
    <p:sldId id="261" r:id="rId29"/>
    <p:sldId id="262" r:id="rId30"/>
    <p:sldId id="298" r:id="rId31"/>
    <p:sldId id="299" r:id="rId32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94671" autoAdjust="0"/>
  </p:normalViewPr>
  <p:slideViewPr>
    <p:cSldViewPr>
      <p:cViewPr varScale="1">
        <p:scale>
          <a:sx n="75" d="100"/>
          <a:sy n="75" d="100"/>
        </p:scale>
        <p:origin x="-462" y="-90"/>
      </p:cViewPr>
      <p:guideLst>
        <p:guide orient="horz" pos="2160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26"/>
            <a:ext cx="108813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C84-4311-4019-BAD6-87A8D0E8DD1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22F7-AB5D-4D69-8A2F-87EEE0AB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0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C84-4311-4019-BAD6-87A8D0E8DD1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22F7-AB5D-4D69-8A2F-87EEE0AB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74639"/>
            <a:ext cx="288036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74639"/>
            <a:ext cx="84277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C84-4311-4019-BAD6-87A8D0E8DD1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22F7-AB5D-4D69-8A2F-87EEE0AB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22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600200"/>
            <a:ext cx="1152144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" y="3938589"/>
            <a:ext cx="1152144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BCD23-2694-400D-B69D-5F7653C7C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69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40080" y="1600201"/>
            <a:ext cx="1152144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31ADE-A1E2-4F38-854D-71445CF0C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05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40080" y="1600201"/>
            <a:ext cx="565404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7480" y="1600201"/>
            <a:ext cx="565404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5A6EE-D818-4924-A3E0-55EF1272F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7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C84-4311-4019-BAD6-87A8D0E8DD1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22F7-AB5D-4D69-8A2F-87EEE0AB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7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406901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C84-4311-4019-BAD6-87A8D0E8DD1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22F7-AB5D-4D69-8A2F-87EEE0AB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4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600201"/>
            <a:ext cx="5654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600201"/>
            <a:ext cx="5654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C84-4311-4019-BAD6-87A8D0E8DD1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22F7-AB5D-4D69-8A2F-87EEE0AB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6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535113"/>
            <a:ext cx="5658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174875"/>
            <a:ext cx="5658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C84-4311-4019-BAD6-87A8D0E8DD1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22F7-AB5D-4D69-8A2F-87EEE0AB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5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C84-4311-4019-BAD6-87A8D0E8DD1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22F7-AB5D-4D69-8A2F-87EEE0AB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C84-4311-4019-BAD6-87A8D0E8DD1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22F7-AB5D-4D69-8A2F-87EEE0AB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6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73050"/>
            <a:ext cx="4211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73051"/>
            <a:ext cx="7156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435101"/>
            <a:ext cx="4211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C84-4311-4019-BAD6-87A8D0E8DD1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22F7-AB5D-4D69-8A2F-87EEE0AB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6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0C84-4311-4019-BAD6-87A8D0E8DD1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22F7-AB5D-4D69-8A2F-87EEE0AB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6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1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C0C84-4311-4019-BAD6-87A8D0E8DD11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1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022F7-AB5D-4D69-8A2F-87EEE0AB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1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google.com.vn/imgres?imgurl=http://furniture79.com/images/BA02_45075.jpg&amp;imgrefurl=http://furniture79.com/?module=category&amp;id=73&amp;usg=__BiV74zpuyxycDBtStSk39qrD-do=&amp;h=488&amp;w=709&amp;sz=53&amp;hl=vi&amp;start=35&amp;zoom=1&amp;tbnid=TRbfFGo16I4RuM:&amp;tbnh=96&amp;tbnw=140&amp;ei=r-i6TrrmBKSviQee2pW9Bw&amp;prev=/search?q=b%C3%A0n+g%E1%BB%97&amp;start=20&amp;hl=vi&amp;sa=N&amp;gbv=2&amp;tbm=isch&amp;itbs=1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microsoft.com/office/2007/relationships/hdphoto" Target="../media/hdphoto1.wdp"/><Relationship Id="rId5" Type="http://schemas.openxmlformats.org/officeDocument/2006/relationships/image" Target="../media/image19.gif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google.com.vn/imgres?imgurl=http://www.nguyenkim.com/images/detailed/10/B%C3%80N_%E1%BB%A6I_PANASONIC_NIS500TSASG.jpg&amp;imgrefurl=http://www.nguyenkim.com/ban-i-panasonic-nis500tsasg.html&amp;usg=__UUOPg2onAi0-I9ON9GKphI8aZxg=&amp;h=500&amp;w=500&amp;sz=80&amp;hl=vi&amp;start=18&amp;zoom=1&amp;tbnid=fV1mdChfwYTz8M:&amp;tbnh=130&amp;tbnw=130&amp;ei=xOq6TpybCYGsiAehl_GkBw&amp;prev=/search?q=b%C3%A0n+l%C3%A0&amp;hl=vi&amp;gbv=2&amp;tbm=isch&amp;itbs=1" TargetMode="Externa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gif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slide" Target="slide29.xml"/><Relationship Id="rId3" Type="http://schemas.openxmlformats.org/officeDocument/2006/relationships/image" Target="../media/image53.jpeg"/><Relationship Id="rId7" Type="http://schemas.openxmlformats.org/officeDocument/2006/relationships/slide" Target="slide27.xml"/><Relationship Id="rId12" Type="http://schemas.openxmlformats.org/officeDocument/2006/relationships/image" Target="../media/image57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g"/><Relationship Id="rId11" Type="http://schemas.openxmlformats.org/officeDocument/2006/relationships/slide" Target="slide26.xml"/><Relationship Id="rId5" Type="http://schemas.openxmlformats.org/officeDocument/2006/relationships/slide" Target="slide25.xml"/><Relationship Id="rId10" Type="http://schemas.openxmlformats.org/officeDocument/2006/relationships/image" Target="../media/image56.png"/><Relationship Id="rId4" Type="http://schemas.microsoft.com/office/2007/relationships/hdphoto" Target="../media/hdphoto2.wdp"/><Relationship Id="rId9" Type="http://schemas.openxmlformats.org/officeDocument/2006/relationships/slide" Target="slide28.xml"/><Relationship Id="rId1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g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219200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TỰ NHIÊN VÀ XÃ </a:t>
            </a:r>
            <a:r>
              <a:rPr lang="en-US" sz="5400" b="1" dirty="0" smtClean="0"/>
              <a:t>HỘI</a:t>
            </a:r>
          </a:p>
          <a:p>
            <a:pPr algn="ctr"/>
            <a:r>
              <a:rPr lang="en-US" sz="5400" b="1" dirty="0" smtClean="0"/>
              <a:t> </a:t>
            </a:r>
            <a:endParaRPr lang="en-US" sz="5400" dirty="0"/>
          </a:p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</a:rPr>
              <a:t> 12: </a:t>
            </a:r>
            <a:r>
              <a:rPr lang="en-US" sz="5400" b="1" dirty="0">
                <a:solidFill>
                  <a:srgbClr val="FF0000"/>
                </a:solidFill>
              </a:rPr>
              <a:t>ĐỒ DÙNG TRONG GIA ĐÌNH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2057400"/>
            <a:ext cx="8077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79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4"/>
          <p:cNvSpPr>
            <a:spLocks noChangeArrowheads="1"/>
          </p:cNvSpPr>
          <p:nvPr/>
        </p:nvSpPr>
        <p:spPr bwMode="auto">
          <a:xfrm>
            <a:off x="1005840" y="304800"/>
            <a:ext cx="1141476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4000" b="1" dirty="0" err="1">
                <a:solidFill>
                  <a:srgbClr val="0099FF"/>
                </a:solidFill>
                <a:latin typeface="Arial" charset="0"/>
              </a:rPr>
              <a:t>Những</a:t>
            </a:r>
            <a:r>
              <a:rPr lang="en-US" sz="40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99FF"/>
                </a:solidFill>
                <a:latin typeface="Arial" charset="0"/>
              </a:rPr>
              <a:t>đồ</a:t>
            </a:r>
            <a:r>
              <a:rPr lang="en-US" sz="40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99FF"/>
                </a:solidFill>
                <a:latin typeface="Arial" charset="0"/>
              </a:rPr>
              <a:t>dùng</a:t>
            </a:r>
            <a:r>
              <a:rPr lang="en-US" sz="40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99FF"/>
                </a:solidFill>
                <a:latin typeface="Arial" charset="0"/>
              </a:rPr>
              <a:t>được</a:t>
            </a:r>
            <a:r>
              <a:rPr lang="en-US" sz="40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99FF"/>
                </a:solidFill>
                <a:latin typeface="Arial" charset="0"/>
              </a:rPr>
              <a:t>làm</a:t>
            </a:r>
            <a:r>
              <a:rPr lang="en-US" sz="40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99FF"/>
                </a:solidFill>
                <a:latin typeface="Arial" charset="0"/>
              </a:rPr>
              <a:t>bằng</a:t>
            </a:r>
            <a:r>
              <a:rPr lang="en-US" sz="40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99FF"/>
                </a:solidFill>
                <a:latin typeface="Arial" charset="0"/>
              </a:rPr>
              <a:t>gỗ</a:t>
            </a:r>
            <a:r>
              <a:rPr lang="en-US" sz="4000" b="1" dirty="0">
                <a:solidFill>
                  <a:srgbClr val="0099FF"/>
                </a:solidFill>
                <a:latin typeface="Arial" charset="0"/>
              </a:rPr>
              <a:t> </a:t>
            </a:r>
          </a:p>
        </p:txBody>
      </p:sp>
      <p:pic>
        <p:nvPicPr>
          <p:cNvPr id="312639" name="Picture 319" descr="g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10" y="990600"/>
            <a:ext cx="1890670" cy="351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42" name="Picture 322" descr="giuong_gentle(l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" b="-1973"/>
          <a:stretch>
            <a:fillRect/>
          </a:stretch>
        </p:blipFill>
        <p:spPr bwMode="auto">
          <a:xfrm>
            <a:off x="2129118" y="4343400"/>
            <a:ext cx="352044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45" name="Picture 325" descr="tu 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234696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50" name="Picture 330" descr="giasa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20" y="4229100"/>
            <a:ext cx="256032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72" name="Picture 352" descr="ANd9GcTU5ONXYUN4CbKpyEQdaMG1OfiXtgp8eaCEOnUo_7BN6oVZpcNSXirtgL3Q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38" y="1619250"/>
            <a:ext cx="282388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6943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2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15191504_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914900"/>
            <a:ext cx="3733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33401" y="381000"/>
            <a:ext cx="7303135" cy="6248400"/>
            <a:chOff x="192" y="1392"/>
            <a:chExt cx="3286" cy="2640"/>
          </a:xfrm>
        </p:grpSpPr>
        <p:pic>
          <p:nvPicPr>
            <p:cNvPr id="18439" name="Picture 12" descr="gh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392"/>
              <a:ext cx="775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13" descr="giuong_gentle(l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42" b="-1973"/>
            <a:stretch>
              <a:fillRect/>
            </a:stretch>
          </p:blipFill>
          <p:spPr bwMode="auto">
            <a:xfrm>
              <a:off x="1152" y="1440"/>
              <a:ext cx="2326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14" descr="giasa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544"/>
              <a:ext cx="1056" cy="1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5" descr="tu 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544"/>
              <a:ext cx="124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6187441" y="2286000"/>
            <a:ext cx="6400800" cy="156966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58738" indent="347663" algn="ctr">
              <a:spcBef>
                <a:spcPct val="0"/>
              </a:spcBef>
              <a:buFontTx/>
              <a:buNone/>
            </a:pP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</a:rPr>
              <a:t>T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</a:rPr>
              <a:t>hường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</a:rPr>
              <a:t>xuyên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</a:rPr>
              <a:t>lau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</a:rPr>
              <a:t>chùi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</a:rPr>
              <a:t>sạch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</a:rPr>
              <a:t>sẽ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314244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853440" y="147850"/>
            <a:ext cx="11734800" cy="137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4400" b="1" dirty="0" err="1">
                <a:solidFill>
                  <a:srgbClr val="0099FF"/>
                </a:solidFill>
                <a:latin typeface="Arial" charset="0"/>
              </a:rPr>
              <a:t>Những</a:t>
            </a:r>
            <a:r>
              <a:rPr lang="en-US" sz="44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99FF"/>
                </a:solidFill>
                <a:latin typeface="Arial" charset="0"/>
              </a:rPr>
              <a:t>đồ</a:t>
            </a:r>
            <a:r>
              <a:rPr lang="en-US" sz="44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99FF"/>
                </a:solidFill>
                <a:latin typeface="Arial" charset="0"/>
              </a:rPr>
              <a:t>dùng</a:t>
            </a:r>
            <a:r>
              <a:rPr lang="en-US" sz="44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99FF"/>
                </a:solidFill>
                <a:latin typeface="Arial" charset="0"/>
              </a:rPr>
              <a:t>được</a:t>
            </a:r>
            <a:r>
              <a:rPr lang="en-US" sz="44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99FF"/>
                </a:solidFill>
                <a:latin typeface="Arial" charset="0"/>
              </a:rPr>
              <a:t>làm</a:t>
            </a:r>
            <a:r>
              <a:rPr lang="en-US" sz="44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99FF"/>
                </a:solidFill>
                <a:latin typeface="Arial" charset="0"/>
              </a:rPr>
              <a:t>bằng</a:t>
            </a:r>
            <a:r>
              <a:rPr lang="en-US" sz="44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99FF"/>
                </a:solidFill>
                <a:latin typeface="Arial" charset="0"/>
              </a:rPr>
              <a:t>thủy</a:t>
            </a:r>
            <a:r>
              <a:rPr lang="en-US" sz="44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99FF"/>
                </a:solidFill>
                <a:latin typeface="Arial" charset="0"/>
              </a:rPr>
              <a:t>tinh</a:t>
            </a:r>
            <a:r>
              <a:rPr lang="en-US" sz="44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99FF"/>
                </a:solidFill>
                <a:latin typeface="Arial" charset="0"/>
              </a:rPr>
              <a:t>và</a:t>
            </a:r>
            <a:r>
              <a:rPr lang="en-US" sz="44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99FF"/>
                </a:solidFill>
                <a:latin typeface="Arial" charset="0"/>
              </a:rPr>
              <a:t>sứ</a:t>
            </a:r>
            <a:r>
              <a:rPr lang="en-US" sz="4400" b="1" dirty="0">
                <a:solidFill>
                  <a:srgbClr val="0099FF"/>
                </a:solidFill>
                <a:latin typeface="Arial" charset="0"/>
              </a:rPr>
              <a:t> </a:t>
            </a:r>
          </a:p>
        </p:txBody>
      </p:sp>
      <p:pic>
        <p:nvPicPr>
          <p:cNvPr id="331792" name="Picture 16" descr="binhthuyt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24200"/>
            <a:ext cx="370713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794" name="Picture 18" descr="l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680" y="4114800"/>
            <a:ext cx="202692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798" name="Picture 22" descr="binh 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3733800"/>
            <a:ext cx="256032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807" name="Picture 31" descr="Casa_18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169" y="4114800"/>
            <a:ext cx="1983581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793" name="Picture 17" descr="ch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90" y="1098946"/>
            <a:ext cx="2186940" cy="283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555" y="419100"/>
            <a:ext cx="3962400" cy="3695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90" y="1024339"/>
            <a:ext cx="2797810" cy="3465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66" y="1524000"/>
            <a:ext cx="3179928" cy="2580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5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4" y="4171950"/>
            <a:ext cx="3890401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452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8600" y="228600"/>
            <a:ext cx="6070494" cy="5943600"/>
            <a:chOff x="0" y="1680"/>
            <a:chExt cx="2400" cy="2640"/>
          </a:xfrm>
        </p:grpSpPr>
        <p:pic>
          <p:nvPicPr>
            <p:cNvPr id="20488" name="Picture 17" descr="binhthuytin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00"/>
              <a:ext cx="166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18" descr="ly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15"/>
              <a:ext cx="912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9" descr="bho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0"/>
              <a:ext cx="91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21" descr="dia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680"/>
              <a:ext cx="1344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2761" name="AutoShape 25"/>
          <p:cNvSpPr>
            <a:spLocks noChangeArrowheads="1"/>
          </p:cNvSpPr>
          <p:nvPr/>
        </p:nvSpPr>
        <p:spPr bwMode="auto">
          <a:xfrm>
            <a:off x="6858000" y="875162"/>
            <a:ext cx="5943600" cy="3938409"/>
          </a:xfrm>
          <a:prstGeom prst="wedgeEllipseCallout">
            <a:avLst>
              <a:gd name="adj1" fmla="val -43043"/>
              <a:gd name="adj2" fmla="val 8720"/>
            </a:avLst>
          </a:prstGeom>
          <a:solidFill>
            <a:srgbClr val="FFFF00"/>
          </a:solidFill>
          <a:ln w="76200" cap="rnd" cmpd="tri">
            <a:solidFill>
              <a:srgbClr val="0066CC"/>
            </a:solidFill>
            <a:prstDash val="sysDot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7663" algn="ctr">
              <a:spcBef>
                <a:spcPct val="50000"/>
              </a:spcBef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485" name="Picture 26" descr="15191504_m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914900"/>
            <a:ext cx="3733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68361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06780" y="190500"/>
            <a:ext cx="1174242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 b="1" dirty="0" err="1">
                <a:solidFill>
                  <a:srgbClr val="0099FF"/>
                </a:solidFill>
                <a:latin typeface="Arial" charset="0"/>
              </a:rPr>
              <a:t>Những</a:t>
            </a:r>
            <a:r>
              <a:rPr lang="en-US" sz="40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99FF"/>
                </a:solidFill>
                <a:latin typeface="Arial" charset="0"/>
              </a:rPr>
              <a:t>đồ</a:t>
            </a:r>
            <a:r>
              <a:rPr lang="en-US" sz="40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99FF"/>
                </a:solidFill>
                <a:latin typeface="Arial" charset="0"/>
              </a:rPr>
              <a:t>dùng</a:t>
            </a:r>
            <a:r>
              <a:rPr lang="en-US" sz="40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99FF"/>
                </a:solidFill>
                <a:latin typeface="Arial" charset="0"/>
              </a:rPr>
              <a:t>bằng</a:t>
            </a:r>
            <a:r>
              <a:rPr lang="en-US" sz="4000" b="1" dirty="0" smtClean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99FF"/>
                </a:solidFill>
                <a:latin typeface="Arial" charset="0"/>
              </a:rPr>
              <a:t>nhựa</a:t>
            </a:r>
            <a:r>
              <a:rPr lang="en-US" sz="40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000" b="1" dirty="0" smtClean="0">
                <a:solidFill>
                  <a:srgbClr val="0099FF"/>
                </a:solidFill>
                <a:latin typeface="Arial" charset="0"/>
              </a:rPr>
              <a:t> </a:t>
            </a:r>
            <a:endParaRPr lang="en-US" sz="4000" b="1" dirty="0">
              <a:solidFill>
                <a:srgbClr val="0099FF"/>
              </a:solidFill>
              <a:latin typeface="Arial" charset="0"/>
            </a:endParaRPr>
          </a:p>
        </p:txBody>
      </p:sp>
      <p:pic>
        <p:nvPicPr>
          <p:cNvPr id="332851" name="Picture 51" descr="sot r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82" y="3505200"/>
            <a:ext cx="3521271" cy="287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2855" name="Picture 55" descr="dh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48" y="988757"/>
            <a:ext cx="2775552" cy="279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2858" name="Picture 58" descr="x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91103"/>
            <a:ext cx="2573311" cy="24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019800" y="3657600"/>
            <a:ext cx="6400800" cy="156966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58738" indent="347663" algn="ctr">
              <a:spcBef>
                <a:spcPct val="0"/>
              </a:spcBef>
              <a:buFontTx/>
              <a:buNone/>
            </a:pP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</a:rPr>
              <a:t>Sử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</a:rPr>
              <a:t>dụng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</a:rPr>
              <a:t>nhẹ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</a:rPr>
              <a:t>nhàng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</a:rPr>
              <a:t>nơi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</a:rPr>
              <a:t>khô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</a:rPr>
              <a:t>ráo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44630"/>
            <a:ext cx="3810000" cy="3078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906834"/>
            <a:ext cx="3352800" cy="275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1990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2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2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2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2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11" descr="sinht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567" y="417738"/>
            <a:ext cx="2660318" cy="253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2" descr="maygi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799"/>
            <a:ext cx="3411399" cy="331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778" name="AutoShape 18"/>
          <p:cNvSpPr>
            <a:spLocks noChangeArrowheads="1"/>
          </p:cNvSpPr>
          <p:nvPr/>
        </p:nvSpPr>
        <p:spPr bwMode="auto">
          <a:xfrm>
            <a:off x="6822026" y="2650467"/>
            <a:ext cx="5674774" cy="4209276"/>
          </a:xfrm>
          <a:prstGeom prst="doubleWave">
            <a:avLst>
              <a:gd name="adj1" fmla="val 8435"/>
              <a:gd name="adj2" fmla="val -5403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65138">
              <a:spcBef>
                <a:spcPct val="50000"/>
              </a:spcBef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hú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535518"/>
            <a:ext cx="2743200" cy="3324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21" y="1006835"/>
            <a:ext cx="3324225" cy="2468718"/>
          </a:xfrm>
          <a:prstGeom prst="rect">
            <a:avLst/>
          </a:prstGeom>
        </p:spPr>
      </p:pic>
      <p:pic>
        <p:nvPicPr>
          <p:cNvPr id="10" name="Picture 65" descr="ANd9GcS-xSfRFWToVXhyN1rst36LMA4sVFYEELnkqYPhQuoAJ-iblIuSIq1t576ivw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39581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5660" y="23919"/>
            <a:ext cx="73260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4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99" y="914400"/>
            <a:ext cx="2438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650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4"/>
          <p:cNvSpPr>
            <a:spLocks noChangeArrowheads="1"/>
          </p:cNvSpPr>
          <p:nvPr/>
        </p:nvSpPr>
        <p:spPr bwMode="auto">
          <a:xfrm>
            <a:off x="762000" y="381000"/>
            <a:ext cx="1141476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4000" b="1" dirty="0" err="1">
                <a:solidFill>
                  <a:srgbClr val="0099FF"/>
                </a:solidFill>
                <a:latin typeface="Arial" charset="0"/>
              </a:rPr>
              <a:t>Những</a:t>
            </a:r>
            <a:r>
              <a:rPr lang="en-US" sz="40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99FF"/>
                </a:solidFill>
                <a:latin typeface="Arial" charset="0"/>
              </a:rPr>
              <a:t>đồ</a:t>
            </a:r>
            <a:r>
              <a:rPr lang="en-US" sz="40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99FF"/>
                </a:solidFill>
                <a:latin typeface="Arial" charset="0"/>
              </a:rPr>
              <a:t>dùng</a:t>
            </a:r>
            <a:r>
              <a:rPr lang="en-US" sz="40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99FF"/>
                </a:solidFill>
                <a:latin typeface="Arial" charset="0"/>
              </a:rPr>
              <a:t>được</a:t>
            </a:r>
            <a:r>
              <a:rPr lang="en-US" sz="40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99FF"/>
                </a:solidFill>
                <a:latin typeface="Arial" charset="0"/>
              </a:rPr>
              <a:t>làm</a:t>
            </a:r>
            <a:r>
              <a:rPr lang="en-US" sz="40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000" b="1" dirty="0" smtClean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99FF"/>
                </a:solidFill>
                <a:latin typeface="Arial" charset="0"/>
              </a:rPr>
              <a:t>kim</a:t>
            </a:r>
            <a:r>
              <a:rPr lang="en-US" sz="4000" b="1" dirty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99FF"/>
                </a:solidFill>
                <a:latin typeface="Arial" charset="0"/>
              </a:rPr>
              <a:t>loại</a:t>
            </a:r>
            <a:endParaRPr lang="en-US" sz="4000" b="1" dirty="0">
              <a:solidFill>
                <a:srgbClr val="0099FF"/>
              </a:solidFill>
              <a:latin typeface="Arial" charset="0"/>
            </a:endParaRPr>
          </a:p>
        </p:txBody>
      </p:sp>
      <p:pic>
        <p:nvPicPr>
          <p:cNvPr id="312654" name="Picture 334" descr="bo thia-d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74" y="1298574"/>
            <a:ext cx="2055125" cy="183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55" name="Picture 335" descr="Casa_1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914400"/>
            <a:ext cx="2961697" cy="21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56" name="Picture 336" descr="Casa_15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1277298"/>
            <a:ext cx="2799023" cy="199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57" name="Picture 337" descr="Objeto_01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80" y="3733799"/>
            <a:ext cx="2598519" cy="194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58" name="Picture 338" descr="Objeto_013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08" y="3733799"/>
            <a:ext cx="3501416" cy="18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60" name="Picture 340" descr="ki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41" y="1371600"/>
            <a:ext cx="21559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61" name="Picture 341" descr="Objeto_014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48" y="3675797"/>
            <a:ext cx="3413760" cy="188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31397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2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2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2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2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2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2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2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2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2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2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2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2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2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2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2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2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2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2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2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2295942"/>
            <a:ext cx="8077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2100" y="1524000"/>
            <a:ext cx="9372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chùi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2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17" descr="15191504_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114800"/>
            <a:ext cx="3733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22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8150"/>
            <a:ext cx="5562600" cy="55245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63" y="457200"/>
            <a:ext cx="5610474" cy="5524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234380"/>
            <a:ext cx="1188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hững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94180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2133600"/>
            <a:ext cx="96660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u="sng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6000" b="1" i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i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6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6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6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1" y="1219200"/>
            <a:ext cx="5974080" cy="4648200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1219200"/>
            <a:ext cx="52006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986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0" descr="untitle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457200"/>
            <a:ext cx="11094720" cy="5867400"/>
          </a:xfrm>
          <a:prstGeom prst="rect">
            <a:avLst/>
          </a:prstGeom>
          <a:solidFill>
            <a:schemeClr val="bg1"/>
          </a:solidFill>
          <a:ln w="38100">
            <a:solidFill>
              <a:srgbClr val="0099FF"/>
            </a:solidFill>
            <a:miter lim="800000"/>
            <a:headEnd/>
            <a:tailEnd/>
          </a:ln>
        </p:spPr>
      </p:pic>
      <p:pic>
        <p:nvPicPr>
          <p:cNvPr id="301074" name="Picture 18" descr="tủ lạ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838200"/>
            <a:ext cx="437388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9207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990600"/>
            <a:ext cx="31890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/>
              <a:t>Củng</a:t>
            </a:r>
            <a:r>
              <a:rPr lang="en-US" sz="7200" b="1" u="sng" dirty="0"/>
              <a:t> </a:t>
            </a:r>
            <a:r>
              <a:rPr lang="en-US" sz="7200" b="1" u="sng" dirty="0" err="1"/>
              <a:t>cố</a:t>
            </a:r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2406181" y="2743200"/>
            <a:ext cx="7543801" cy="212365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</a:rPr>
              <a:t>Trò</a:t>
            </a:r>
            <a:r>
              <a:rPr lang="en-US" sz="6600" b="1" dirty="0" smtClean="0">
                <a:solidFill>
                  <a:srgbClr val="FFFF00"/>
                </a:solidFill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</a:rPr>
              <a:t>chơi</a:t>
            </a:r>
            <a:r>
              <a:rPr lang="en-US" sz="6600" b="1" dirty="0" smtClean="0">
                <a:solidFill>
                  <a:srgbClr val="FFFF00"/>
                </a:solidFill>
              </a:rPr>
              <a:t>:“</a:t>
            </a:r>
            <a:r>
              <a:rPr lang="en-US" sz="6600" b="1" dirty="0" err="1" smtClean="0">
                <a:solidFill>
                  <a:srgbClr val="FFFF00"/>
                </a:solidFill>
              </a:rPr>
              <a:t>Thử</a:t>
            </a:r>
            <a:r>
              <a:rPr lang="en-US" sz="6600" b="1" dirty="0" smtClean="0">
                <a:solidFill>
                  <a:srgbClr val="FFFF00"/>
                </a:solidFill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</a:rPr>
              <a:t>tài</a:t>
            </a:r>
            <a:r>
              <a:rPr lang="en-US" sz="6600" b="1" dirty="0" smtClean="0">
                <a:solidFill>
                  <a:srgbClr val="FFFF00"/>
                </a:solidFill>
              </a:rPr>
              <a:t> </a:t>
            </a:r>
            <a:r>
              <a:rPr lang="en-US" sz="6600" b="1" dirty="0" err="1">
                <a:solidFill>
                  <a:srgbClr val="FFFF00"/>
                </a:solidFill>
              </a:rPr>
              <a:t>đ</a:t>
            </a:r>
            <a:r>
              <a:rPr lang="en-US" sz="6600" b="1" dirty="0" err="1" smtClean="0">
                <a:solidFill>
                  <a:srgbClr val="FFFF00"/>
                </a:solidFill>
              </a:rPr>
              <a:t>oán</a:t>
            </a:r>
            <a:r>
              <a:rPr lang="en-US" sz="6600" b="1" dirty="0" smtClean="0">
                <a:solidFill>
                  <a:srgbClr val="FFFF00"/>
                </a:solidFill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</a:rPr>
              <a:t>vật</a:t>
            </a:r>
            <a:r>
              <a:rPr lang="en-US" sz="6600" b="1" dirty="0" smtClean="0">
                <a:solidFill>
                  <a:srgbClr val="FFFF00"/>
                </a:solidFill>
              </a:rPr>
              <a:t>”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9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8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763"/>
            <a:ext cx="3526671" cy="2711547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42" y="337625"/>
            <a:ext cx="3657600" cy="2743199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1" y="3795713"/>
            <a:ext cx="2540831" cy="2085974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2" y="3505200"/>
            <a:ext cx="2322491" cy="2667000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05200"/>
            <a:ext cx="2607085" cy="2519599"/>
          </a:xfrm>
          <a:prstGeom prst="rect">
            <a:avLst/>
          </a:prstGeom>
        </p:spPr>
      </p:pic>
      <p:sp>
        <p:nvSpPr>
          <p:cNvPr id="2" name="Rectangle 1">
            <a:hlinkClick r:id="rId13" action="ppaction://hlinksldjump"/>
          </p:cNvPr>
          <p:cNvSpPr/>
          <p:nvPr/>
        </p:nvSpPr>
        <p:spPr>
          <a:xfrm>
            <a:off x="8763000" y="331762"/>
            <a:ext cx="3104712" cy="2716237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8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304801"/>
            <a:ext cx="4724401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915315" y="5105261"/>
            <a:ext cx="136977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620748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732430"/>
            <a:ext cx="8801214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/>
              <a:t>Một</a:t>
            </a:r>
            <a:r>
              <a:rPr lang="en-US" sz="4000" dirty="0" smtClean="0"/>
              <a:t> </a:t>
            </a:r>
            <a:r>
              <a:rPr lang="en-US" sz="4000" dirty="0" err="1"/>
              <a:t>mẹ</a:t>
            </a:r>
            <a:r>
              <a:rPr lang="en-US" sz="4000" dirty="0"/>
              <a:t> </a:t>
            </a:r>
            <a:r>
              <a:rPr lang="en-US" sz="4000" dirty="0" err="1"/>
              <a:t>mà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sáu</a:t>
            </a:r>
            <a:r>
              <a:rPr lang="en-US" sz="4000" dirty="0"/>
              <a:t> con</a:t>
            </a:r>
          </a:p>
          <a:p>
            <a:pPr algn="ctr"/>
            <a:r>
              <a:rPr lang="en-US" sz="4000" dirty="0" err="1"/>
              <a:t>Mỗi</a:t>
            </a:r>
            <a:r>
              <a:rPr lang="en-US" sz="4000" dirty="0"/>
              <a:t> </a:t>
            </a:r>
            <a:r>
              <a:rPr lang="en-US" sz="4000" dirty="0" err="1"/>
              <a:t>khi</a:t>
            </a:r>
            <a:r>
              <a:rPr lang="en-US" sz="4000" dirty="0"/>
              <a:t> </a:t>
            </a:r>
            <a:r>
              <a:rPr lang="en-US" sz="4000" dirty="0" err="1" smtClean="0"/>
              <a:t>khách</a:t>
            </a:r>
            <a:r>
              <a:rPr lang="en-US" sz="4000" dirty="0" smtClean="0"/>
              <a:t> </a:t>
            </a:r>
            <a:r>
              <a:rPr lang="en-US" sz="4000" dirty="0" err="1"/>
              <a:t>đến</a:t>
            </a:r>
            <a:r>
              <a:rPr lang="en-US" sz="4000" dirty="0"/>
              <a:t> </a:t>
            </a:r>
            <a:r>
              <a:rPr lang="en-US" sz="4000" dirty="0" err="1"/>
              <a:t>dắt</a:t>
            </a:r>
            <a:r>
              <a:rPr lang="en-US" sz="4000" dirty="0"/>
              <a:t> con </a:t>
            </a:r>
            <a:r>
              <a:rPr lang="en-US" sz="4000" dirty="0" err="1"/>
              <a:t>ra</a:t>
            </a:r>
            <a:r>
              <a:rPr lang="en-US" sz="4000" dirty="0"/>
              <a:t> </a:t>
            </a:r>
            <a:r>
              <a:rPr lang="en-US" sz="4000" dirty="0" err="1"/>
              <a:t>chào</a:t>
            </a:r>
            <a:endParaRPr lang="en-US" sz="4000" dirty="0"/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853440" y="4994425"/>
            <a:ext cx="136977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38400"/>
            <a:ext cx="938784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0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0320" y="381001"/>
            <a:ext cx="9250680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/>
              <a:t>Cái</a:t>
            </a:r>
            <a:r>
              <a:rPr lang="en-US" sz="4000" dirty="0" smtClean="0"/>
              <a:t> </a:t>
            </a:r>
            <a:r>
              <a:rPr lang="en-US" sz="4000" dirty="0" err="1"/>
              <a:t>gì</a:t>
            </a:r>
            <a:r>
              <a:rPr lang="en-US" sz="4000" dirty="0"/>
              <a:t> </a:t>
            </a:r>
            <a:r>
              <a:rPr lang="en-US" sz="4000" dirty="0" err="1"/>
              <a:t>mắt</a:t>
            </a:r>
            <a:r>
              <a:rPr lang="en-US" sz="4000" dirty="0"/>
              <a:t> </a:t>
            </a:r>
            <a:r>
              <a:rPr lang="en-US" sz="4000" dirty="0" err="1"/>
              <a:t>mũi</a:t>
            </a:r>
            <a:r>
              <a:rPr lang="en-US" sz="4000" dirty="0"/>
              <a:t> </a:t>
            </a:r>
            <a:r>
              <a:rPr lang="en-US" sz="4000" dirty="0" err="1"/>
              <a:t>biến</a:t>
            </a:r>
            <a:r>
              <a:rPr lang="en-US" sz="4000" dirty="0"/>
              <a:t> </a:t>
            </a:r>
            <a:r>
              <a:rPr lang="en-US" sz="4000" dirty="0" err="1"/>
              <a:t>đâu</a:t>
            </a:r>
            <a:endParaRPr lang="en-US" sz="4000" dirty="0"/>
          </a:p>
          <a:p>
            <a:pPr algn="ctr"/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mũ</a:t>
            </a:r>
            <a:r>
              <a:rPr lang="en-US" sz="4000" dirty="0"/>
              <a:t> </a:t>
            </a:r>
            <a:r>
              <a:rPr lang="en-US" sz="4000" dirty="0" err="1"/>
              <a:t>đội</a:t>
            </a:r>
            <a:r>
              <a:rPr lang="en-US" sz="4000" dirty="0"/>
              <a:t> </a:t>
            </a:r>
            <a:r>
              <a:rPr lang="en-US" sz="4000" dirty="0" err="1"/>
              <a:t>đầu</a:t>
            </a:r>
            <a:r>
              <a:rPr lang="en-US" sz="4000" dirty="0"/>
              <a:t>, </a:t>
            </a:r>
            <a:r>
              <a:rPr lang="en-US" sz="4000" dirty="0" err="1"/>
              <a:t>lại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hai</a:t>
            </a:r>
            <a:r>
              <a:rPr lang="en-US" sz="4000" dirty="0"/>
              <a:t> tai</a:t>
            </a:r>
          </a:p>
          <a:p>
            <a:pPr algn="ctr"/>
            <a:r>
              <a:rPr lang="en-US" sz="4000" dirty="0" err="1"/>
              <a:t>Mình</a:t>
            </a:r>
            <a:r>
              <a:rPr lang="en-US" sz="4000" dirty="0"/>
              <a:t> </a:t>
            </a:r>
            <a:r>
              <a:rPr lang="en-US" sz="4000" dirty="0" err="1"/>
              <a:t>tôi</a:t>
            </a:r>
            <a:r>
              <a:rPr lang="en-US" sz="4000" dirty="0"/>
              <a:t>, </a:t>
            </a:r>
            <a:r>
              <a:rPr lang="en-US" sz="4000" dirty="0" err="1"/>
              <a:t>chịu</a:t>
            </a:r>
            <a:r>
              <a:rPr lang="en-US" sz="4000" dirty="0"/>
              <a:t> </a:t>
            </a:r>
            <a:r>
              <a:rPr lang="en-US" sz="4000" dirty="0" err="1"/>
              <a:t>lửa</a:t>
            </a:r>
            <a:r>
              <a:rPr lang="en-US" sz="4000" dirty="0"/>
              <a:t> </a:t>
            </a:r>
            <a:r>
              <a:rPr lang="en-US" sz="4000" dirty="0" err="1"/>
              <a:t>rất</a:t>
            </a:r>
            <a:r>
              <a:rPr lang="en-US" sz="4000" dirty="0"/>
              <a:t> </a:t>
            </a:r>
            <a:r>
              <a:rPr lang="en-US" sz="4000" dirty="0" err="1"/>
              <a:t>tài</a:t>
            </a:r>
            <a:endParaRPr lang="en-US" sz="4000" dirty="0"/>
          </a:p>
          <a:p>
            <a:pPr algn="ctr"/>
            <a:r>
              <a:rPr lang="en-US" sz="4000" dirty="0" err="1"/>
              <a:t>Đến</a:t>
            </a:r>
            <a:r>
              <a:rPr lang="en-US" sz="4000" dirty="0"/>
              <a:t> </a:t>
            </a:r>
            <a:r>
              <a:rPr lang="en-US" sz="4000" dirty="0" err="1"/>
              <a:t>khi</a:t>
            </a:r>
            <a:r>
              <a:rPr lang="en-US" sz="4000" dirty="0"/>
              <a:t> </a:t>
            </a:r>
            <a:r>
              <a:rPr lang="en-US" sz="4000" dirty="0" err="1"/>
              <a:t>nấu</a:t>
            </a:r>
            <a:r>
              <a:rPr lang="en-US" sz="4000" dirty="0"/>
              <a:t> </a:t>
            </a:r>
            <a:r>
              <a:rPr lang="en-US" sz="4000" dirty="0" err="1"/>
              <a:t>nướng</a:t>
            </a:r>
            <a:r>
              <a:rPr lang="en-US" sz="4000" dirty="0"/>
              <a:t>, </a:t>
            </a:r>
            <a:r>
              <a:rPr lang="en-US" sz="4000" dirty="0" err="1"/>
              <a:t>ai</a:t>
            </a:r>
            <a:r>
              <a:rPr lang="en-US" sz="4000" dirty="0"/>
              <a:t> </a:t>
            </a:r>
            <a:r>
              <a:rPr lang="en-US" sz="4000" dirty="0" err="1"/>
              <a:t>ai</a:t>
            </a:r>
            <a:r>
              <a:rPr lang="en-US" sz="4000" dirty="0"/>
              <a:t> </a:t>
            </a:r>
            <a:r>
              <a:rPr lang="en-US" sz="4000" dirty="0" err="1"/>
              <a:t>cũng</a:t>
            </a:r>
            <a:r>
              <a:rPr lang="en-US" sz="4000" dirty="0"/>
              <a:t> </a:t>
            </a:r>
            <a:r>
              <a:rPr lang="en-US" sz="4000" dirty="0" err="1"/>
              <a:t>dùng</a:t>
            </a:r>
            <a:r>
              <a:rPr lang="en-US" sz="4000" dirty="0"/>
              <a:t>?</a:t>
            </a:r>
          </a:p>
        </p:txBody>
      </p:sp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488595" y="5583105"/>
            <a:ext cx="136977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3060510"/>
            <a:ext cx="8641080" cy="32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7302" y="152401"/>
            <a:ext cx="8925098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/>
              <a:t>chân</a:t>
            </a:r>
            <a:r>
              <a:rPr lang="en-US" sz="4000" dirty="0"/>
              <a:t> </a:t>
            </a:r>
            <a:r>
              <a:rPr lang="en-US" sz="4000" dirty="0" err="1"/>
              <a:t>mà</a:t>
            </a:r>
            <a:r>
              <a:rPr lang="en-US" sz="4000" dirty="0"/>
              <a:t> </a:t>
            </a:r>
            <a:r>
              <a:rPr lang="en-US" sz="4000" dirty="0" err="1"/>
              <a:t>chẳng</a:t>
            </a:r>
            <a:r>
              <a:rPr lang="en-US" sz="4000" dirty="0"/>
              <a:t> </a:t>
            </a:r>
            <a:r>
              <a:rPr lang="en-US" sz="4000" dirty="0" err="1"/>
              <a:t>biết</a:t>
            </a:r>
            <a:r>
              <a:rPr lang="en-US" sz="4000" dirty="0"/>
              <a:t> </a:t>
            </a:r>
            <a:r>
              <a:rPr lang="en-US" sz="4000" dirty="0" err="1"/>
              <a:t>đi</a:t>
            </a:r>
            <a:endParaRPr lang="en-US" sz="4000" dirty="0"/>
          </a:p>
          <a:p>
            <a:pPr algn="ctr"/>
            <a:r>
              <a:rPr lang="en-US" sz="4000" dirty="0" err="1"/>
              <a:t>Quanh</a:t>
            </a:r>
            <a:r>
              <a:rPr lang="en-US" sz="4000" dirty="0"/>
              <a:t> </a:t>
            </a:r>
            <a:r>
              <a:rPr lang="en-US" sz="4000" dirty="0" err="1"/>
              <a:t>năm</a:t>
            </a:r>
            <a:r>
              <a:rPr lang="en-US" sz="4000" dirty="0"/>
              <a:t> </a:t>
            </a:r>
            <a:r>
              <a:rPr lang="en-US" sz="4000" dirty="0" err="1"/>
              <a:t>suốt</a:t>
            </a:r>
            <a:r>
              <a:rPr lang="en-US" sz="4000" dirty="0"/>
              <a:t> </a:t>
            </a:r>
            <a:r>
              <a:rPr lang="en-US" sz="4000" dirty="0" err="1"/>
              <a:t>tháng</a:t>
            </a:r>
            <a:r>
              <a:rPr lang="en-US" sz="4000" dirty="0"/>
              <a:t> </a:t>
            </a:r>
            <a:r>
              <a:rPr lang="en-US" sz="4000" dirty="0" err="1"/>
              <a:t>đứng</a:t>
            </a:r>
            <a:r>
              <a:rPr lang="en-US" sz="4000" dirty="0"/>
              <a:t> ì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nơi</a:t>
            </a:r>
            <a:endParaRPr lang="en-US" sz="4000" dirty="0"/>
          </a:p>
          <a:p>
            <a:pPr algn="ctr"/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bè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chiếu</a:t>
            </a:r>
            <a:r>
              <a:rPr lang="en-US" sz="4000" dirty="0"/>
              <a:t> </a:t>
            </a:r>
            <a:r>
              <a:rPr lang="en-US" sz="4000" dirty="0" err="1"/>
              <a:t>chăn</a:t>
            </a:r>
            <a:r>
              <a:rPr lang="en-US" sz="4000" dirty="0"/>
              <a:t> </a:t>
            </a:r>
            <a:r>
              <a:rPr lang="en-US" sz="4000" dirty="0" err="1"/>
              <a:t>thôi</a:t>
            </a:r>
            <a:endParaRPr lang="en-US" sz="4000" dirty="0"/>
          </a:p>
          <a:p>
            <a:pPr algn="ctr"/>
            <a:r>
              <a:rPr lang="en-US" sz="4000" dirty="0" err="1"/>
              <a:t>Đỡ</a:t>
            </a:r>
            <a:r>
              <a:rPr lang="en-US" sz="4000" dirty="0"/>
              <a:t> </a:t>
            </a:r>
            <a:r>
              <a:rPr lang="en-US" sz="4000" dirty="0" err="1"/>
              <a:t>người</a:t>
            </a:r>
            <a:r>
              <a:rPr lang="en-US" sz="4000" dirty="0"/>
              <a:t> </a:t>
            </a:r>
            <a:r>
              <a:rPr lang="en-US" sz="4000" dirty="0" err="1"/>
              <a:t>nằm</a:t>
            </a:r>
            <a:r>
              <a:rPr lang="en-US" sz="4000" dirty="0"/>
              <a:t> </a:t>
            </a:r>
            <a:r>
              <a:rPr lang="en-US" sz="4000" dirty="0" err="1"/>
              <a:t>ngủ</a:t>
            </a:r>
            <a:r>
              <a:rPr lang="en-US" sz="4000" dirty="0"/>
              <a:t> </a:t>
            </a:r>
            <a:r>
              <a:rPr lang="en-US" sz="4000" dirty="0" err="1"/>
              <a:t>thảnh</a:t>
            </a:r>
            <a:r>
              <a:rPr lang="en-US" sz="4000" dirty="0"/>
              <a:t> </a:t>
            </a:r>
            <a:r>
              <a:rPr lang="en-US" sz="4000" dirty="0" err="1"/>
              <a:t>thơi</a:t>
            </a:r>
            <a:r>
              <a:rPr lang="en-US" sz="4000" dirty="0"/>
              <a:t> </a:t>
            </a:r>
            <a:r>
              <a:rPr lang="en-US" sz="4000" dirty="0" err="1"/>
              <a:t>đêm</a:t>
            </a:r>
            <a:r>
              <a:rPr lang="en-US" sz="4000" dirty="0"/>
              <a:t> </a:t>
            </a:r>
            <a:r>
              <a:rPr lang="en-US" sz="4000" dirty="0" err="1"/>
              <a:t>ngày</a:t>
            </a:r>
            <a:endParaRPr lang="en-US" sz="4000" dirty="0"/>
          </a:p>
        </p:txBody>
      </p:sp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1287531" y="5257800"/>
            <a:ext cx="136977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41582"/>
            <a:ext cx="8028362" cy="380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527" y="533400"/>
            <a:ext cx="960120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/>
              <a:t>Người</a:t>
            </a:r>
            <a:r>
              <a:rPr lang="en-US" sz="4000" dirty="0" smtClean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nơi</a:t>
            </a:r>
            <a:r>
              <a:rPr lang="en-US" sz="4000" dirty="0"/>
              <a:t>, </a:t>
            </a:r>
            <a:r>
              <a:rPr lang="en-US" sz="4000" dirty="0" err="1"/>
              <a:t>tiếng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nơi</a:t>
            </a:r>
            <a:endParaRPr lang="en-US" sz="4000" dirty="0"/>
          </a:p>
          <a:p>
            <a:pPr algn="ctr"/>
            <a:r>
              <a:rPr lang="en-US" sz="4000" dirty="0" err="1"/>
              <a:t>Hễ</a:t>
            </a:r>
            <a:r>
              <a:rPr lang="en-US" sz="4000" dirty="0"/>
              <a:t> </a:t>
            </a:r>
            <a:r>
              <a:rPr lang="en-US" sz="4000" dirty="0" err="1"/>
              <a:t>tôi</a:t>
            </a:r>
            <a:r>
              <a:rPr lang="en-US" sz="4000" dirty="0"/>
              <a:t> </a:t>
            </a:r>
            <a:r>
              <a:rPr lang="en-US" sz="4000" dirty="0" err="1"/>
              <a:t>cất</a:t>
            </a:r>
            <a:r>
              <a:rPr lang="en-US" sz="4000" dirty="0"/>
              <a:t> </a:t>
            </a:r>
            <a:r>
              <a:rPr lang="en-US" sz="4000" dirty="0" err="1"/>
              <a:t>tiếng</a:t>
            </a:r>
            <a:r>
              <a:rPr lang="en-US" sz="4000" dirty="0"/>
              <a:t> </a:t>
            </a:r>
            <a:r>
              <a:rPr lang="en-US" sz="4000" dirty="0" err="1"/>
              <a:t>mọi</a:t>
            </a:r>
            <a:r>
              <a:rPr lang="en-US" sz="4000" dirty="0"/>
              <a:t> </a:t>
            </a:r>
            <a:r>
              <a:rPr lang="en-US" sz="4000" dirty="0" err="1"/>
              <a:t>người</a:t>
            </a:r>
            <a:r>
              <a:rPr lang="en-US" sz="4000" dirty="0"/>
              <a:t> </a:t>
            </a:r>
            <a:r>
              <a:rPr lang="en-US" sz="4000" dirty="0" err="1"/>
              <a:t>lắng</a:t>
            </a:r>
            <a:r>
              <a:rPr lang="en-US" sz="4000" dirty="0"/>
              <a:t> </a:t>
            </a:r>
            <a:r>
              <a:rPr lang="en-US" sz="4000" dirty="0" err="1"/>
              <a:t>nghe</a:t>
            </a:r>
            <a:r>
              <a:rPr lang="en-US" sz="4000" dirty="0"/>
              <a:t>.</a:t>
            </a:r>
          </a:p>
        </p:txBody>
      </p:sp>
      <p:sp>
        <p:nvSpPr>
          <p:cNvPr id="2" name="Left Arrow 1">
            <a:hlinkClick r:id="rId4" action="ppaction://hlinksldjump"/>
          </p:cNvPr>
          <p:cNvSpPr/>
          <p:nvPr/>
        </p:nvSpPr>
        <p:spPr>
          <a:xfrm flipV="1">
            <a:off x="685800" y="5181601"/>
            <a:ext cx="1600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8400"/>
            <a:ext cx="67818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3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"/>
            <a:ext cx="10591800" cy="2819399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err="1" smtClean="0"/>
              <a:t>Một</a:t>
            </a:r>
            <a:r>
              <a:rPr lang="en-US" sz="4000" dirty="0" smtClean="0"/>
              <a:t> </a:t>
            </a:r>
            <a:r>
              <a:rPr lang="en-US" sz="4000" dirty="0" err="1" smtClean="0"/>
              <a:t>thân</a:t>
            </a:r>
            <a:r>
              <a:rPr lang="en-US" sz="4000" dirty="0" smtClean="0"/>
              <a:t> </a:t>
            </a:r>
            <a:r>
              <a:rPr lang="en-US" sz="4000" dirty="0" err="1" smtClean="0"/>
              <a:t>phình</a:t>
            </a:r>
            <a:r>
              <a:rPr lang="en-US" sz="4000" dirty="0" smtClean="0"/>
              <a:t> ở 2 </a:t>
            </a:r>
            <a:r>
              <a:rPr lang="en-US" sz="4000" dirty="0" err="1" smtClean="0"/>
              <a:t>đầu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err="1" smtClean="0"/>
              <a:t>Phần</a:t>
            </a:r>
            <a:r>
              <a:rPr lang="en-US" sz="4000" dirty="0" smtClean="0"/>
              <a:t> </a:t>
            </a:r>
            <a:r>
              <a:rPr lang="en-US" sz="4000" dirty="0" err="1" smtClean="0"/>
              <a:t>cầm</a:t>
            </a:r>
            <a:r>
              <a:rPr lang="en-US" sz="4000" dirty="0" smtClean="0"/>
              <a:t> </a:t>
            </a:r>
            <a:r>
              <a:rPr lang="en-US" sz="4000" dirty="0" err="1" smtClean="0"/>
              <a:t>áp</a:t>
            </a:r>
            <a:r>
              <a:rPr lang="en-US" sz="4000" dirty="0" smtClean="0"/>
              <a:t> </a:t>
            </a:r>
            <a:r>
              <a:rPr lang="en-US" sz="4000" dirty="0" err="1" smtClean="0"/>
              <a:t>miệng</a:t>
            </a:r>
            <a:r>
              <a:rPr lang="en-US" sz="4000" dirty="0" smtClean="0"/>
              <a:t>, </a:t>
            </a:r>
            <a:r>
              <a:rPr lang="en-US" sz="4000" dirty="0" err="1" smtClean="0"/>
              <a:t>phần</a:t>
            </a:r>
            <a:r>
              <a:rPr lang="en-US" sz="4000" dirty="0" smtClean="0"/>
              <a:t> </a:t>
            </a:r>
            <a:r>
              <a:rPr lang="en-US" sz="4000" dirty="0" err="1" smtClean="0"/>
              <a:t>cầm</a:t>
            </a:r>
            <a:r>
              <a:rPr lang="en-US" sz="4000" dirty="0" smtClean="0"/>
              <a:t> </a:t>
            </a:r>
            <a:r>
              <a:rPr lang="en-US" sz="4000" dirty="0" err="1" smtClean="0"/>
              <a:t>áp</a:t>
            </a:r>
            <a:r>
              <a:rPr lang="en-US" sz="4000" dirty="0" smtClean="0"/>
              <a:t> tai</a:t>
            </a:r>
          </a:p>
          <a:p>
            <a:pPr marL="0" indent="0" algn="ctr">
              <a:buNone/>
            </a:pPr>
            <a:r>
              <a:rPr lang="en-US" sz="4000" dirty="0" err="1" smtClean="0"/>
              <a:t>Dẫu</a:t>
            </a:r>
            <a:r>
              <a:rPr lang="en-US" sz="4000" dirty="0" smtClean="0"/>
              <a:t> </a:t>
            </a:r>
            <a:r>
              <a:rPr lang="en-US" sz="4000" dirty="0" err="1" smtClean="0"/>
              <a:t>cho</a:t>
            </a:r>
            <a:r>
              <a:rPr lang="en-US" sz="4000" dirty="0" smtClean="0"/>
              <a:t> </a:t>
            </a:r>
            <a:r>
              <a:rPr lang="en-US" sz="4000" dirty="0" err="1" smtClean="0"/>
              <a:t>muôn</a:t>
            </a:r>
            <a:r>
              <a:rPr lang="en-US" sz="4000" dirty="0" smtClean="0"/>
              <a:t> </a:t>
            </a:r>
            <a:r>
              <a:rPr lang="en-US" sz="4000" dirty="0" err="1" smtClean="0"/>
              <a:t>dặm</a:t>
            </a:r>
            <a:r>
              <a:rPr lang="en-US" sz="4000" dirty="0" smtClean="0"/>
              <a:t> </a:t>
            </a:r>
            <a:r>
              <a:rPr lang="en-US" sz="4000" dirty="0" err="1" smtClean="0"/>
              <a:t>đường</a:t>
            </a:r>
            <a:r>
              <a:rPr lang="en-US" sz="4000" dirty="0" smtClean="0"/>
              <a:t> </a:t>
            </a:r>
            <a:r>
              <a:rPr lang="en-US" sz="4000" dirty="0" err="1" smtClean="0"/>
              <a:t>dài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err="1" smtClean="0"/>
              <a:t>Vẫn</a:t>
            </a:r>
            <a:r>
              <a:rPr lang="en-US" sz="4000" dirty="0" smtClean="0"/>
              <a:t> </a:t>
            </a:r>
            <a:r>
              <a:rPr lang="en-US" sz="4000" dirty="0" err="1" smtClean="0"/>
              <a:t>nghe</a:t>
            </a:r>
            <a:r>
              <a:rPr lang="en-US" sz="4000" dirty="0" smtClean="0"/>
              <a:t> </a:t>
            </a:r>
            <a:r>
              <a:rPr lang="en-US" sz="4000" dirty="0" err="1" smtClean="0"/>
              <a:t>như</a:t>
            </a:r>
            <a:r>
              <a:rPr lang="en-US" sz="4000" dirty="0" smtClean="0"/>
              <a:t> </a:t>
            </a:r>
            <a:r>
              <a:rPr lang="en-US" sz="4000" dirty="0" err="1" smtClean="0"/>
              <a:t>thể</a:t>
            </a:r>
            <a:r>
              <a:rPr lang="en-US" sz="4000" dirty="0" smtClean="0"/>
              <a:t> </a:t>
            </a:r>
            <a:r>
              <a:rPr lang="en-US" sz="4000" dirty="0" err="1" smtClean="0"/>
              <a:t>ngồi</a:t>
            </a:r>
            <a:r>
              <a:rPr lang="en-US" sz="4000" dirty="0" smtClean="0"/>
              <a:t> </a:t>
            </a:r>
            <a:r>
              <a:rPr lang="en-US" sz="4000" dirty="0" err="1" smtClean="0"/>
              <a:t>cạnh</a:t>
            </a:r>
            <a:r>
              <a:rPr lang="en-US" sz="4000" dirty="0" smtClean="0"/>
              <a:t> </a:t>
            </a:r>
            <a:r>
              <a:rPr lang="en-US" sz="4000" dirty="0" err="1" smtClean="0"/>
              <a:t>bên</a:t>
            </a:r>
            <a:r>
              <a:rPr lang="en-US" sz="4000" dirty="0" smtClean="0"/>
              <a:t> </a:t>
            </a:r>
            <a:r>
              <a:rPr lang="en-US" sz="4000" dirty="0" err="1" smtClean="0"/>
              <a:t>mình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304800" y="5791200"/>
            <a:ext cx="136977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29" y="3387266"/>
            <a:ext cx="6350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1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79463" y="244475"/>
            <a:ext cx="11949112" cy="736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3464" tIns="51732" rIns="103464" bIns="51732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4100" b="1" dirty="0">
                <a:latin typeface=".VnTime" pitchFamily="34" charset="0"/>
              </a:rPr>
              <a:t>- </a:t>
            </a:r>
            <a:r>
              <a:rPr lang="en-US" sz="4100" b="1" dirty="0" err="1">
                <a:latin typeface=".VnTime" pitchFamily="34" charset="0"/>
              </a:rPr>
              <a:t>Em</a:t>
            </a:r>
            <a:r>
              <a:rPr lang="en-US" sz="4100" b="1" dirty="0">
                <a:latin typeface=".VnTime" pitchFamily="34" charset="0"/>
              </a:rPr>
              <a:t> </a:t>
            </a:r>
            <a:r>
              <a:rPr lang="en-US" sz="4100" b="1" dirty="0" err="1">
                <a:latin typeface=".VnTime" pitchFamily="34" charset="0"/>
              </a:rPr>
              <a:t>h·y</a:t>
            </a:r>
            <a:r>
              <a:rPr lang="en-US" sz="4100" b="1" dirty="0">
                <a:latin typeface=".VnTime" pitchFamily="34" charset="0"/>
              </a:rPr>
              <a:t> </a:t>
            </a:r>
            <a:r>
              <a:rPr lang="en-US" sz="4100" b="1" dirty="0" err="1">
                <a:latin typeface=".VnTime" pitchFamily="34" charset="0"/>
              </a:rPr>
              <a:t>kÓ</a:t>
            </a:r>
            <a:r>
              <a:rPr lang="en-US" sz="4100" b="1" dirty="0">
                <a:latin typeface=".VnTime" pitchFamily="34" charset="0"/>
              </a:rPr>
              <a:t> </a:t>
            </a:r>
            <a:r>
              <a:rPr lang="en-US" sz="4100" b="1" dirty="0" err="1">
                <a:latin typeface=".VnTime" pitchFamily="34" charset="0"/>
              </a:rPr>
              <a:t>tªn</a:t>
            </a:r>
            <a:r>
              <a:rPr lang="en-US" sz="4100" b="1" dirty="0">
                <a:latin typeface=".VnTime" pitchFamily="34" charset="0"/>
              </a:rPr>
              <a:t> </a:t>
            </a:r>
            <a:r>
              <a:rPr lang="en-US" sz="4100" b="1" dirty="0" err="1">
                <a:latin typeface=".VnTime" pitchFamily="34" charset="0"/>
              </a:rPr>
              <a:t>nh÷ng</a:t>
            </a:r>
            <a:r>
              <a:rPr lang="en-US" sz="4100" b="1" dirty="0">
                <a:latin typeface=".VnTime" pitchFamily="34" charset="0"/>
              </a:rPr>
              <a:t> ®å </a:t>
            </a:r>
            <a:r>
              <a:rPr lang="en-US" sz="4100" b="1" dirty="0" err="1">
                <a:latin typeface=".VnTime" pitchFamily="34" charset="0"/>
              </a:rPr>
              <a:t>dïng</a:t>
            </a:r>
            <a:r>
              <a:rPr lang="en-US" sz="4100" b="1" dirty="0">
                <a:latin typeface=".VnTime" pitchFamily="34" charset="0"/>
              </a:rPr>
              <a:t> </a:t>
            </a:r>
            <a:r>
              <a:rPr lang="en-US" sz="4100" b="1" dirty="0" err="1">
                <a:latin typeface=".VnTime" pitchFamily="34" charset="0"/>
              </a:rPr>
              <a:t>cã</a:t>
            </a:r>
            <a:r>
              <a:rPr lang="en-US" sz="4100" b="1" dirty="0">
                <a:latin typeface=".VnTime" pitchFamily="34" charset="0"/>
              </a:rPr>
              <a:t> </a:t>
            </a:r>
            <a:r>
              <a:rPr lang="en-US" sz="4100" b="1" dirty="0" err="1">
                <a:latin typeface=".VnTime" pitchFamily="34" charset="0"/>
              </a:rPr>
              <a:t>trong</a:t>
            </a:r>
            <a:r>
              <a:rPr lang="en-US" sz="4100" b="1" dirty="0">
                <a:latin typeface=".VnTime" pitchFamily="34" charset="0"/>
              </a:rPr>
              <a:t> </a:t>
            </a:r>
            <a:r>
              <a:rPr lang="en-US" sz="4100" b="1" dirty="0" err="1">
                <a:latin typeface=".VnTime" pitchFamily="34" charset="0"/>
              </a:rPr>
              <a:t>tõng</a:t>
            </a:r>
            <a:r>
              <a:rPr lang="en-US" sz="4100" b="1" dirty="0">
                <a:latin typeface=".VnTime" pitchFamily="34" charset="0"/>
              </a:rPr>
              <a:t> </a:t>
            </a:r>
            <a:r>
              <a:rPr lang="en-US" sz="4100" b="1" dirty="0" err="1">
                <a:latin typeface=".VnTime" pitchFamily="34" charset="0"/>
              </a:rPr>
              <a:t>h×nh</a:t>
            </a:r>
            <a:r>
              <a:rPr lang="en-US" sz="4100" b="1" dirty="0">
                <a:latin typeface=".VnTime" pitchFamily="34" charset="0"/>
              </a:rPr>
              <a:t> </a:t>
            </a:r>
            <a:endParaRPr lang="en-US" sz="4100" dirty="0">
              <a:latin typeface=".VnTime" pitchFamily="34" charset="0"/>
            </a:endParaRP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833438" y="774700"/>
            <a:ext cx="118411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64" tIns="51732" rIns="103464" bIns="51732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4500" b="1">
                <a:latin typeface="VNI-Times" pitchFamily="2" charset="0"/>
              </a:rPr>
              <a:t>- </a:t>
            </a:r>
            <a:r>
              <a:rPr lang="en-US" sz="4500" b="1">
                <a:latin typeface="VNI-Bodon" pitchFamily="2" charset="0"/>
              </a:rPr>
              <a:t>Chuùng ñöôïc duøng ñeå laøm gì? </a:t>
            </a:r>
          </a:p>
        </p:txBody>
      </p:sp>
      <p:pic>
        <p:nvPicPr>
          <p:cNvPr id="116767" name="Picture 31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571626"/>
            <a:ext cx="5440362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70" name="Text Box 34"/>
          <p:cNvSpPr txBox="1">
            <a:spLocks noChangeArrowheads="1"/>
          </p:cNvSpPr>
          <p:nvPr/>
        </p:nvSpPr>
        <p:spPr bwMode="auto">
          <a:xfrm>
            <a:off x="5280025" y="4002088"/>
            <a:ext cx="747713" cy="4587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64" tIns="51732" rIns="103464" bIns="51732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300" b="1">
                <a:solidFill>
                  <a:srgbClr val="FF0000"/>
                </a:solidFill>
                <a:latin typeface="Arial" charset="0"/>
              </a:rPr>
              <a:t>H1</a:t>
            </a:r>
          </a:p>
        </p:txBody>
      </p:sp>
      <p:pic>
        <p:nvPicPr>
          <p:cNvPr id="116768" name="Picture 32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411663"/>
            <a:ext cx="5440363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71" name="Text Box 35"/>
          <p:cNvSpPr txBox="1">
            <a:spLocks noChangeArrowheads="1"/>
          </p:cNvSpPr>
          <p:nvPr/>
        </p:nvSpPr>
        <p:spPr bwMode="auto">
          <a:xfrm>
            <a:off x="533400" y="6461125"/>
            <a:ext cx="746125" cy="458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64" tIns="51732" rIns="103464" bIns="51732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300" b="1">
                <a:solidFill>
                  <a:srgbClr val="FF0000"/>
                </a:solidFill>
                <a:latin typeface="Arial" charset="0"/>
              </a:rPr>
              <a:t>H2</a:t>
            </a:r>
            <a:r>
              <a:rPr lang="en-US" sz="2300" b="1">
                <a:latin typeface="Arial" charset="0"/>
              </a:rPr>
              <a:t> </a:t>
            </a:r>
          </a:p>
        </p:txBody>
      </p:sp>
      <p:pic>
        <p:nvPicPr>
          <p:cNvPr id="116769" name="Picture 33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1571627"/>
            <a:ext cx="6613525" cy="528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73" name="Text Box 37"/>
          <p:cNvSpPr txBox="1">
            <a:spLocks noChangeArrowheads="1"/>
          </p:cNvSpPr>
          <p:nvPr/>
        </p:nvSpPr>
        <p:spPr bwMode="auto">
          <a:xfrm>
            <a:off x="7788275" y="6324600"/>
            <a:ext cx="958850" cy="4587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64" tIns="51732" rIns="103464" bIns="51732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300" b="1">
                <a:solidFill>
                  <a:srgbClr val="FF0000"/>
                </a:solidFill>
                <a:latin typeface="Arial" charset="0"/>
              </a:rPr>
              <a:t>H3</a:t>
            </a:r>
          </a:p>
        </p:txBody>
      </p:sp>
    </p:spTree>
    <p:extLst>
      <p:ext uri="{BB962C8B-B14F-4D97-AF65-F5344CB8AC3E}">
        <p14:creationId xmlns:p14="http://schemas.microsoft.com/office/powerpoint/2010/main" val="335981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/>
      <p:bldP spid="116740" grpId="0"/>
      <p:bldP spid="116770" grpId="0" animBg="1"/>
      <p:bldP spid="116771" grpId="0" animBg="1"/>
      <p:bldP spid="11677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1143000"/>
            <a:ext cx="901080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 algn="ctr">
              <a:buFontTx/>
              <a:buChar char="-"/>
            </a:pP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798" y="3276600"/>
            <a:ext cx="86106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i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5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54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i="1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9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5"/>
          <p:cNvGrpSpPr>
            <a:grpSpLocks/>
          </p:cNvGrpSpPr>
          <p:nvPr/>
        </p:nvGrpSpPr>
        <p:grpSpPr bwMode="auto">
          <a:xfrm>
            <a:off x="320675" y="327025"/>
            <a:ext cx="5759450" cy="6288088"/>
            <a:chOff x="1056" y="1152"/>
            <a:chExt cx="4956" cy="2967"/>
          </a:xfrm>
        </p:grpSpPr>
        <p:pic>
          <p:nvPicPr>
            <p:cNvPr id="6160" name="Picture 6" descr="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152"/>
              <a:ext cx="4956" cy="2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7"/>
            <p:cNvSpPr txBox="1">
              <a:spLocks noChangeArrowheads="1"/>
            </p:cNvSpPr>
            <p:nvPr/>
          </p:nvSpPr>
          <p:spPr bwMode="auto">
            <a:xfrm>
              <a:off x="1086" y="3729"/>
              <a:ext cx="432" cy="27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Arial" charset="0"/>
                </a:rPr>
                <a:t>1</a:t>
              </a:r>
            </a:p>
          </p:txBody>
        </p:sp>
      </p:grp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746125" y="3276600"/>
            <a:ext cx="11747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64" tIns="51732" rIns="103464" bIns="51732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7894638" y="3429000"/>
            <a:ext cx="384016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64" tIns="51732" rIns="103464" bIns="51732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aphicFrame>
        <p:nvGraphicFramePr>
          <p:cNvPr id="11308" name="Group 4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5572443"/>
              </p:ext>
            </p:extLst>
          </p:nvPr>
        </p:nvGraphicFramePr>
        <p:xfrm>
          <a:off x="6489700" y="171450"/>
          <a:ext cx="5973764" cy="6568881"/>
        </p:xfrm>
        <a:graphic>
          <a:graphicData uri="http://schemas.openxmlformats.org/drawingml/2006/table">
            <a:tbl>
              <a:tblPr/>
              <a:tblGrid>
                <a:gridCol w="2986882"/>
                <a:gridCol w="2986882"/>
              </a:tblGrid>
              <a:tr h="1273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Tªn</a:t>
                      </a:r>
                      <a:r>
                        <a:rPr kumimoji="0" lang="en-US" sz="3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®å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dïng</a:t>
                      </a:r>
                      <a:r>
                        <a:rPr kumimoji="0" lang="en-US" sz="3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:</a:t>
                      </a:r>
                    </a:p>
                  </a:txBody>
                  <a:tcPr marL="128009" marR="128009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3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Lîi</a:t>
                      </a:r>
                      <a:r>
                        <a:rPr kumimoji="0" lang="en-US" sz="3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Ých</a:t>
                      </a:r>
                      <a:endParaRPr kumimoji="0" lang="en-US" sz="3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8009" marR="128009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9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Gi</a:t>
                      </a: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¸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s¸ch</a:t>
                      </a: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Bµn</a:t>
                      </a: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GhÕ</a:t>
                      </a: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Sách</a:t>
                      </a: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vở</a:t>
                      </a: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09" marR="128009"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§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ùng</a:t>
                      </a: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s¸ch</a:t>
                      </a: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vë</a:t>
                      </a: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Lµm</a:t>
                      </a: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viÖc</a:t>
                      </a: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Ngåi</a:t>
                      </a: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Học</a:t>
                      </a: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09" marR="128009"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15339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5"/>
          <p:cNvGrpSpPr>
            <a:grpSpLocks/>
          </p:cNvGrpSpPr>
          <p:nvPr/>
        </p:nvGrpSpPr>
        <p:grpSpPr bwMode="auto">
          <a:xfrm>
            <a:off x="177800" y="163513"/>
            <a:ext cx="5795963" cy="6584950"/>
            <a:chOff x="2352" y="1152"/>
            <a:chExt cx="4956" cy="2967"/>
          </a:xfrm>
        </p:grpSpPr>
        <p:pic>
          <p:nvPicPr>
            <p:cNvPr id="7184" name="Picture 6" descr="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1152"/>
              <a:ext cx="4956" cy="2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5" name="Text Box 7"/>
            <p:cNvSpPr txBox="1">
              <a:spLocks noChangeArrowheads="1"/>
            </p:cNvSpPr>
            <p:nvPr/>
          </p:nvSpPr>
          <p:spPr bwMode="auto">
            <a:xfrm>
              <a:off x="2449" y="3556"/>
              <a:ext cx="433" cy="263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Arial" charset="0"/>
                </a:rPr>
                <a:t>2</a:t>
              </a:r>
            </a:p>
          </p:txBody>
        </p:sp>
      </p:grpSp>
      <p:sp>
        <p:nvSpPr>
          <p:cNvPr id="7171" name="Text Box 15"/>
          <p:cNvSpPr txBox="1">
            <a:spLocks noChangeArrowheads="1"/>
          </p:cNvSpPr>
          <p:nvPr/>
        </p:nvSpPr>
        <p:spPr bwMode="auto">
          <a:xfrm>
            <a:off x="746125" y="3276600"/>
            <a:ext cx="11747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64" tIns="51732" rIns="103464" bIns="51732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172" name="Text Box 16"/>
          <p:cNvSpPr txBox="1">
            <a:spLocks noChangeArrowheads="1"/>
          </p:cNvSpPr>
          <p:nvPr/>
        </p:nvSpPr>
        <p:spPr bwMode="auto">
          <a:xfrm>
            <a:off x="7894638" y="3429000"/>
            <a:ext cx="384016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64" tIns="51732" rIns="103464" bIns="51732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aphicFrame>
        <p:nvGraphicFramePr>
          <p:cNvPr id="117812" name="Group 5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05893003"/>
              </p:ext>
            </p:extLst>
          </p:nvPr>
        </p:nvGraphicFramePr>
        <p:xfrm>
          <a:off x="6477000" y="192598"/>
          <a:ext cx="6096000" cy="6958580"/>
        </p:xfrm>
        <a:graphic>
          <a:graphicData uri="http://schemas.openxmlformats.org/drawingml/2006/table">
            <a:tbl>
              <a:tblPr/>
              <a:tblGrid>
                <a:gridCol w="2755757"/>
                <a:gridCol w="3340243"/>
              </a:tblGrid>
              <a:tr h="1345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Tªn</a:t>
                      </a:r>
                      <a:r>
                        <a:rPr kumimoji="0" lang="en-US" sz="3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®å </a:t>
                      </a:r>
                      <a:r>
                        <a:rPr kumimoji="0" lang="en-US" sz="3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dïng</a:t>
                      </a:r>
                      <a:endParaRPr kumimoji="0" lang="en-US" sz="3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28009" marR="128009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Lîi</a:t>
                      </a:r>
                      <a:r>
                        <a:rPr kumimoji="0" lang="en-US" sz="3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3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Ých</a:t>
                      </a:r>
                      <a:endParaRPr kumimoji="0" lang="en-US" sz="3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8009" marR="12800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8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Bàn</a:t>
                      </a: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,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ghế</a:t>
                      </a: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Lồngbàn</a:t>
                      </a: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Tủ</a:t>
                      </a: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lạnh</a:t>
                      </a: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Bếp</a:t>
                      </a: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ga,nồi</a:t>
                      </a: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Dao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Bình</a:t>
                      </a: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hoa</a:t>
                      </a: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09" marR="128009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Ngồi</a:t>
                      </a: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  <a:defRPr/>
                      </a:pP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§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Ëy</a:t>
                      </a: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thøc</a:t>
                      </a: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¨n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  <a:defRPr/>
                      </a:pP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Bảo</a:t>
                      </a: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quản</a:t>
                      </a: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thức</a:t>
                      </a: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ăn</a:t>
                      </a: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NÊu</a:t>
                      </a: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thức</a:t>
                      </a: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ăn</a:t>
                      </a: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th¸i</a:t>
                      </a: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Cắm</a:t>
                      </a:r>
                      <a:r>
                        <a:rPr kumimoji="0" lang="en-US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hoa</a:t>
                      </a: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endParaRPr kumimoji="0" lang="en-US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128009" marR="12800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81206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1"/>
          <p:cNvGrpSpPr>
            <a:grpSpLocks/>
          </p:cNvGrpSpPr>
          <p:nvPr/>
        </p:nvGrpSpPr>
        <p:grpSpPr bwMode="auto">
          <a:xfrm>
            <a:off x="177800" y="244475"/>
            <a:ext cx="5795963" cy="6461125"/>
            <a:chOff x="288" y="1161"/>
            <a:chExt cx="4956" cy="2967"/>
          </a:xfrm>
        </p:grpSpPr>
        <p:pic>
          <p:nvPicPr>
            <p:cNvPr id="8208" name="Picture 12" descr="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161"/>
              <a:ext cx="4956" cy="2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9" name="Text Box 13"/>
            <p:cNvSpPr txBox="1">
              <a:spLocks noChangeArrowheads="1"/>
            </p:cNvSpPr>
            <p:nvPr/>
          </p:nvSpPr>
          <p:spPr bwMode="auto">
            <a:xfrm>
              <a:off x="288" y="3313"/>
              <a:ext cx="432" cy="26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Arial" charset="0"/>
                </a:rPr>
                <a:t>3</a:t>
              </a:r>
            </a:p>
          </p:txBody>
        </p:sp>
      </p:grpSp>
      <p:sp>
        <p:nvSpPr>
          <p:cNvPr id="8195" name="Text Box 15"/>
          <p:cNvSpPr txBox="1">
            <a:spLocks noChangeArrowheads="1"/>
          </p:cNvSpPr>
          <p:nvPr/>
        </p:nvSpPr>
        <p:spPr bwMode="auto">
          <a:xfrm>
            <a:off x="746125" y="3276600"/>
            <a:ext cx="11747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64" tIns="51732" rIns="103464" bIns="51732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8196" name="Text Box 16"/>
          <p:cNvSpPr txBox="1">
            <a:spLocks noChangeArrowheads="1"/>
          </p:cNvSpPr>
          <p:nvPr/>
        </p:nvSpPr>
        <p:spPr bwMode="auto">
          <a:xfrm>
            <a:off x="7894638" y="3429000"/>
            <a:ext cx="384016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64" tIns="51732" rIns="103464" bIns="51732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aphicFrame>
        <p:nvGraphicFramePr>
          <p:cNvPr id="15391" name="Group 3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53652275"/>
              </p:ext>
            </p:extLst>
          </p:nvPr>
        </p:nvGraphicFramePr>
        <p:xfrm>
          <a:off x="6507163" y="327025"/>
          <a:ext cx="5973762" cy="6784752"/>
        </p:xfrm>
        <a:graphic>
          <a:graphicData uri="http://schemas.openxmlformats.org/drawingml/2006/table">
            <a:tbl>
              <a:tblPr/>
              <a:tblGrid>
                <a:gridCol w="2382393"/>
                <a:gridCol w="3591369"/>
              </a:tblGrid>
              <a:tr h="873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Tªn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®å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dïng</a:t>
                      </a:r>
                      <a:endParaRPr kumimoji="0" 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28009" marR="128009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Lîi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Ých</a:t>
                      </a: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8009" marR="12800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6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Nồi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cơm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Ti vi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Cát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sét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Quạt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máy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Bình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hoa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09" marR="128009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Nấu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cơm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Giải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trí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Nghe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đài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phát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thanh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mát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Cắm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hoa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Xem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giờ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09" marR="128009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64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0" name="Rectangle 40" descr="Divot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11308080" cy="4191000"/>
          </a:xfrm>
          <a:solidFill>
            <a:schemeClr val="bg1"/>
          </a:solidFill>
          <a:ln w="10795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508000" algn="ctr" eaLnBrk="1" hangingPunct="1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508000" algn="ctr" eaLnBrk="1" hangingPunct="1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1828800"/>
            <a:ext cx="670337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 smtClean="0"/>
              <a:t>Kể</a:t>
            </a:r>
            <a:r>
              <a:rPr lang="en-US" sz="5400" dirty="0" smtClean="0"/>
              <a:t> </a:t>
            </a:r>
            <a:r>
              <a:rPr lang="en-US" sz="5400" dirty="0" err="1"/>
              <a:t>tên</a:t>
            </a:r>
            <a:r>
              <a:rPr lang="en-US" sz="5400" dirty="0"/>
              <a:t> </a:t>
            </a:r>
            <a:r>
              <a:rPr lang="en-US" sz="5400" dirty="0" err="1"/>
              <a:t>một</a:t>
            </a:r>
            <a:r>
              <a:rPr lang="en-US" sz="5400" dirty="0"/>
              <a:t> </a:t>
            </a:r>
            <a:r>
              <a:rPr lang="en-US" sz="5400" dirty="0" err="1"/>
              <a:t>số</a:t>
            </a:r>
            <a:r>
              <a:rPr lang="en-US" sz="5400" dirty="0"/>
              <a:t> </a:t>
            </a:r>
            <a:r>
              <a:rPr lang="en-US" sz="5400" dirty="0" err="1"/>
              <a:t>đồ</a:t>
            </a:r>
            <a:r>
              <a:rPr lang="en-US" sz="5400" dirty="0"/>
              <a:t> </a:t>
            </a:r>
            <a:r>
              <a:rPr lang="en-US" sz="5400" dirty="0" err="1"/>
              <a:t>dùng</a:t>
            </a:r>
            <a:r>
              <a:rPr lang="en-US" sz="5400" dirty="0"/>
              <a:t> </a:t>
            </a:r>
            <a:endParaRPr lang="en-US" sz="5400" dirty="0" smtClean="0"/>
          </a:p>
          <a:p>
            <a:pPr algn="ctr"/>
            <a:r>
              <a:rPr lang="en-US" sz="5400" dirty="0" err="1" smtClean="0"/>
              <a:t>trong</a:t>
            </a:r>
            <a:r>
              <a:rPr lang="en-US" sz="5400" dirty="0" smtClean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 smtClean="0"/>
              <a:t>em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94721049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0" grpId="0" uiExpand="1" build="p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752600"/>
            <a:ext cx="1043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u="sng" dirty="0" err="1"/>
              <a:t>Hoạt</a:t>
            </a:r>
            <a:r>
              <a:rPr lang="en-US" sz="6000" b="1" u="sng" dirty="0"/>
              <a:t> </a:t>
            </a:r>
            <a:r>
              <a:rPr lang="en-US" sz="6000" b="1" u="sng" dirty="0" err="1"/>
              <a:t>động</a:t>
            </a:r>
            <a:r>
              <a:rPr lang="en-US" sz="6000" b="1" u="sng" dirty="0"/>
              <a:t> 2</a:t>
            </a:r>
            <a:r>
              <a:rPr lang="en-US" sz="6000" b="1" i="1" u="sng" dirty="0"/>
              <a:t>:</a:t>
            </a:r>
            <a:r>
              <a:rPr lang="en-US" sz="6000" dirty="0"/>
              <a:t> </a:t>
            </a:r>
            <a:r>
              <a:rPr lang="en-US" sz="6000" i="1" dirty="0" err="1"/>
              <a:t>Phân</a:t>
            </a:r>
            <a:r>
              <a:rPr lang="en-US" sz="6000" i="1" dirty="0"/>
              <a:t> </a:t>
            </a:r>
            <a:r>
              <a:rPr lang="en-US" sz="6000" i="1" dirty="0" err="1"/>
              <a:t>loại</a:t>
            </a:r>
            <a:r>
              <a:rPr lang="en-US" sz="6000" i="1" dirty="0"/>
              <a:t> </a:t>
            </a:r>
            <a:r>
              <a:rPr lang="en-US" sz="6000" i="1" dirty="0" err="1"/>
              <a:t>đồ</a:t>
            </a:r>
            <a:r>
              <a:rPr lang="en-US" sz="6000" i="1" dirty="0"/>
              <a:t> </a:t>
            </a:r>
            <a:r>
              <a:rPr lang="en-US" sz="6000" i="1" dirty="0" err="1"/>
              <a:t>dùng</a:t>
            </a:r>
            <a:r>
              <a:rPr lang="en-US" sz="6000" i="1" dirty="0"/>
              <a:t> </a:t>
            </a:r>
            <a:r>
              <a:rPr lang="en-US" sz="6000" i="1" dirty="0" err="1"/>
              <a:t>theo</a:t>
            </a:r>
            <a:r>
              <a:rPr lang="en-US" sz="6000" i="1" dirty="0"/>
              <a:t> </a:t>
            </a:r>
            <a:r>
              <a:rPr lang="en-US" sz="6000" i="1" dirty="0" err="1"/>
              <a:t>nguyên</a:t>
            </a:r>
            <a:r>
              <a:rPr lang="en-US" sz="6000" i="1" dirty="0"/>
              <a:t> </a:t>
            </a:r>
            <a:r>
              <a:rPr lang="en-US" sz="6000" i="1" dirty="0" err="1"/>
              <a:t>liệu</a:t>
            </a:r>
            <a:r>
              <a:rPr lang="en-US" sz="6000" i="1" dirty="0"/>
              <a:t> </a:t>
            </a:r>
            <a:r>
              <a:rPr lang="en-US" sz="6000" i="1" dirty="0" err="1"/>
              <a:t>làm</a:t>
            </a:r>
            <a:r>
              <a:rPr lang="en-US" sz="6000" i="1" dirty="0"/>
              <a:t> </a:t>
            </a:r>
            <a:r>
              <a:rPr lang="en-US" sz="6000" i="1" dirty="0" err="1"/>
              <a:t>ra</a:t>
            </a:r>
            <a:r>
              <a:rPr lang="en-US" sz="6000" i="1" dirty="0"/>
              <a:t> </a:t>
            </a:r>
            <a:r>
              <a:rPr lang="en-US" sz="6000" i="1" dirty="0" err="1"/>
              <a:t>chúng</a:t>
            </a:r>
            <a:r>
              <a:rPr lang="en-US" sz="6000" i="1" dirty="0"/>
              <a:t> </a:t>
            </a:r>
            <a:r>
              <a:rPr lang="en-US" sz="6000" i="1" dirty="0" err="1"/>
              <a:t>và</a:t>
            </a:r>
            <a:r>
              <a:rPr lang="en-US" sz="6000" i="1" dirty="0"/>
              <a:t> </a:t>
            </a:r>
            <a:r>
              <a:rPr lang="en-US" sz="6000" i="1" dirty="0" err="1"/>
              <a:t>cách</a:t>
            </a:r>
            <a:r>
              <a:rPr lang="en-US" sz="6000" i="1" dirty="0"/>
              <a:t> </a:t>
            </a:r>
            <a:r>
              <a:rPr lang="en-US" sz="6000" i="1" dirty="0" err="1"/>
              <a:t>bảo</a:t>
            </a:r>
            <a:r>
              <a:rPr lang="en-US" sz="6000" i="1" dirty="0"/>
              <a:t> </a:t>
            </a:r>
            <a:r>
              <a:rPr lang="en-US" sz="6000" i="1" dirty="0" err="1"/>
              <a:t>quản</a:t>
            </a:r>
            <a:r>
              <a:rPr lang="en-US" sz="6000" i="1" dirty="0"/>
              <a:t>, </a:t>
            </a:r>
            <a:r>
              <a:rPr lang="en-US" sz="6000" i="1" dirty="0" err="1"/>
              <a:t>giữ</a:t>
            </a:r>
            <a:r>
              <a:rPr lang="en-US" sz="6000" i="1" dirty="0"/>
              <a:t> </a:t>
            </a:r>
            <a:r>
              <a:rPr lang="en-US" sz="6000" i="1" dirty="0" err="1"/>
              <a:t>gìn</a:t>
            </a:r>
            <a:r>
              <a:rPr lang="en-US" sz="6000" i="1" dirty="0"/>
              <a:t> </a:t>
            </a:r>
            <a:r>
              <a:rPr lang="en-US" sz="6000" i="1" dirty="0" err="1"/>
              <a:t>đồ</a:t>
            </a:r>
            <a:r>
              <a:rPr lang="en-US" sz="6000" i="1" dirty="0"/>
              <a:t> </a:t>
            </a:r>
            <a:r>
              <a:rPr lang="en-US" sz="6000" i="1" dirty="0" err="1"/>
              <a:t>dùng</a:t>
            </a:r>
            <a:r>
              <a:rPr lang="en-US" sz="6000" i="1" dirty="0"/>
              <a:t> </a:t>
            </a:r>
            <a:r>
              <a:rPr lang="en-US" sz="6000" i="1" dirty="0" err="1"/>
              <a:t>trong</a:t>
            </a:r>
            <a:r>
              <a:rPr lang="en-US" sz="6000" i="1" dirty="0"/>
              <a:t> </a:t>
            </a:r>
            <a:r>
              <a:rPr lang="en-US" sz="6000" i="1" dirty="0" err="1"/>
              <a:t>gia</a:t>
            </a:r>
            <a:r>
              <a:rPr lang="en-US" sz="6000" i="1" dirty="0"/>
              <a:t> </a:t>
            </a:r>
            <a:r>
              <a:rPr lang="en-US" sz="6000" i="1" dirty="0" err="1"/>
              <a:t>đình</a:t>
            </a:r>
            <a:r>
              <a:rPr lang="en-US" sz="6000" i="1" dirty="0"/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107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73694"/>
              </p:ext>
            </p:extLst>
          </p:nvPr>
        </p:nvGraphicFramePr>
        <p:xfrm>
          <a:off x="304800" y="221652"/>
          <a:ext cx="12115801" cy="5082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929"/>
                <a:gridCol w="2313071"/>
                <a:gridCol w="3118869"/>
                <a:gridCol w="2092179"/>
                <a:gridCol w="3475753"/>
              </a:tblGrid>
              <a:tr h="25261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VNI-Times"/>
                          <a:ea typeface="Times New Roman"/>
                          <a:cs typeface="Times New Roman"/>
                        </a:rPr>
                        <a:t>STT</a:t>
                      </a:r>
                      <a:endParaRPr lang="en-US" sz="3200" dirty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 err="1" smtClean="0">
                          <a:effectLst/>
                        </a:rPr>
                        <a:t>Tổ</a:t>
                      </a:r>
                      <a:r>
                        <a:rPr lang="en-US" sz="5400" baseline="0" dirty="0" smtClean="0">
                          <a:effectLst/>
                        </a:rPr>
                        <a:t> 1: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 err="1" smtClean="0">
                          <a:effectLst/>
                        </a:rPr>
                        <a:t>Đồ</a:t>
                      </a:r>
                      <a:r>
                        <a:rPr lang="en-US" sz="5400" dirty="0" smtClean="0">
                          <a:effectLst/>
                        </a:rPr>
                        <a:t> </a:t>
                      </a:r>
                      <a:r>
                        <a:rPr lang="en-US" sz="5400" dirty="0" err="1" smtClean="0">
                          <a:effectLst/>
                        </a:rPr>
                        <a:t>gỗ</a:t>
                      </a:r>
                      <a:endParaRPr lang="en-US" sz="5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 err="1" smtClean="0">
                          <a:effectLst/>
                        </a:rPr>
                        <a:t>Tổ</a:t>
                      </a:r>
                      <a:r>
                        <a:rPr lang="en-US" sz="5400" baseline="0" dirty="0" smtClean="0">
                          <a:effectLst/>
                        </a:rPr>
                        <a:t> 2: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aseline="0" dirty="0" err="1" smtClean="0">
                          <a:effectLst/>
                        </a:rPr>
                        <a:t>Đồ</a:t>
                      </a:r>
                      <a:r>
                        <a:rPr lang="en-US" sz="5400" baseline="0" dirty="0" smtClean="0">
                          <a:effectLst/>
                        </a:rPr>
                        <a:t> </a:t>
                      </a:r>
                      <a:r>
                        <a:rPr lang="en-US" sz="5400" dirty="0" err="1" smtClean="0">
                          <a:effectLst/>
                        </a:rPr>
                        <a:t>Sứ</a:t>
                      </a:r>
                      <a:r>
                        <a:rPr lang="en-US" sz="5400" dirty="0">
                          <a:effectLst/>
                        </a:rPr>
                        <a:t>, </a:t>
                      </a:r>
                      <a:r>
                        <a:rPr lang="en-US" sz="5400" dirty="0" err="1">
                          <a:effectLst/>
                        </a:rPr>
                        <a:t>thủy</a:t>
                      </a:r>
                      <a:r>
                        <a:rPr lang="en-US" sz="5400" dirty="0">
                          <a:effectLst/>
                        </a:rPr>
                        <a:t> </a:t>
                      </a:r>
                      <a:r>
                        <a:rPr lang="en-US" sz="5400" dirty="0" err="1">
                          <a:effectLst/>
                        </a:rPr>
                        <a:t>tinh</a:t>
                      </a:r>
                      <a:endParaRPr lang="en-US" sz="5400" dirty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 err="1" smtClean="0">
                          <a:effectLst/>
                        </a:rPr>
                        <a:t>Tổ</a:t>
                      </a:r>
                      <a:r>
                        <a:rPr lang="en-US" sz="5400" baseline="0" dirty="0" smtClean="0">
                          <a:effectLst/>
                        </a:rPr>
                        <a:t> 3: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 err="1" smtClean="0">
                          <a:effectLst/>
                        </a:rPr>
                        <a:t>Đồ</a:t>
                      </a:r>
                      <a:r>
                        <a:rPr lang="en-US" sz="5400" dirty="0" smtClean="0">
                          <a:effectLst/>
                        </a:rPr>
                        <a:t> </a:t>
                      </a:r>
                      <a:r>
                        <a:rPr lang="en-US" sz="5400" dirty="0" err="1" smtClean="0">
                          <a:effectLst/>
                        </a:rPr>
                        <a:t>nhựa</a:t>
                      </a:r>
                      <a:endParaRPr lang="en-US" sz="5400" dirty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 err="1" smtClean="0">
                          <a:effectLst/>
                        </a:rPr>
                        <a:t>Tổ</a:t>
                      </a:r>
                      <a:r>
                        <a:rPr lang="en-US" sz="5400" baseline="0" dirty="0" smtClean="0">
                          <a:effectLst/>
                        </a:rPr>
                        <a:t> 4: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 err="1" smtClean="0">
                          <a:effectLst/>
                        </a:rPr>
                        <a:t>Đồ</a:t>
                      </a:r>
                      <a:r>
                        <a:rPr lang="en-US" sz="5400" dirty="0" smtClean="0">
                          <a:effectLst/>
                        </a:rPr>
                        <a:t> </a:t>
                      </a:r>
                      <a:r>
                        <a:rPr lang="en-US" sz="5400" dirty="0" err="1">
                          <a:effectLst/>
                        </a:rPr>
                        <a:t>dùng</a:t>
                      </a:r>
                      <a:r>
                        <a:rPr lang="en-US" sz="5400" dirty="0">
                          <a:effectLst/>
                        </a:rPr>
                        <a:t> </a:t>
                      </a:r>
                      <a:r>
                        <a:rPr lang="en-US" sz="5400" dirty="0" err="1">
                          <a:effectLst/>
                        </a:rPr>
                        <a:t>sử</a:t>
                      </a:r>
                      <a:r>
                        <a:rPr lang="en-US" sz="5400" dirty="0">
                          <a:effectLst/>
                        </a:rPr>
                        <a:t> </a:t>
                      </a:r>
                      <a:r>
                        <a:rPr lang="en-US" sz="5400" dirty="0" err="1">
                          <a:effectLst/>
                        </a:rPr>
                        <a:t>dụng</a:t>
                      </a:r>
                      <a:r>
                        <a:rPr lang="en-US" sz="5400" dirty="0">
                          <a:effectLst/>
                        </a:rPr>
                        <a:t> </a:t>
                      </a:r>
                      <a:r>
                        <a:rPr lang="en-US" sz="5400" dirty="0" err="1">
                          <a:effectLst/>
                        </a:rPr>
                        <a:t>điện</a:t>
                      </a:r>
                      <a:endParaRPr lang="en-US" sz="5400" dirty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9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VNI-Times"/>
                          <a:ea typeface="Times New Roman"/>
                          <a:cs typeface="Times New Roman"/>
                        </a:rPr>
                        <a:t>1.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VNI-Times"/>
                          <a:ea typeface="Times New Roman"/>
                          <a:cs typeface="Times New Roman"/>
                        </a:rPr>
                        <a:t>2.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VNI-Times"/>
                          <a:ea typeface="Times New Roman"/>
                          <a:cs typeface="Times New Roman"/>
                        </a:rPr>
                        <a:t>3.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VNI-Times"/>
                          <a:ea typeface="Times New Roman"/>
                          <a:cs typeface="Times New Roman"/>
                        </a:rPr>
                        <a:t>4.</a:t>
                      </a:r>
                      <a:endParaRPr lang="en-US" sz="3200" dirty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 err="1" smtClean="0">
                          <a:effectLst/>
                        </a:rPr>
                        <a:t>Ghế</a:t>
                      </a:r>
                      <a:r>
                        <a:rPr lang="en-US" sz="5400" dirty="0" smtClean="0">
                          <a:effectLst/>
                        </a:rPr>
                        <a:t> </a:t>
                      </a:r>
                      <a:endParaRPr lang="en-US" sz="5400" dirty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effectLst/>
                        </a:rPr>
                        <a:t>Ly</a:t>
                      </a:r>
                      <a:r>
                        <a:rPr lang="en-US" sz="5400" dirty="0">
                          <a:effectLst/>
                        </a:rPr>
                        <a:t> </a:t>
                      </a:r>
                      <a:endParaRPr lang="en-US" sz="5400" dirty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 err="1" smtClean="0">
                          <a:effectLst/>
                        </a:rPr>
                        <a:t>Thau</a:t>
                      </a:r>
                      <a:r>
                        <a:rPr lang="en-US" sz="5400" dirty="0">
                          <a:effectLst/>
                        </a:rPr>
                        <a:t> </a:t>
                      </a:r>
                      <a:endParaRPr lang="en-US" sz="5400" dirty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dirty="0" err="1" smtClean="0">
                          <a:effectLst/>
                        </a:rPr>
                        <a:t>Quạt</a:t>
                      </a:r>
                      <a:r>
                        <a:rPr lang="en-US" sz="5400" dirty="0">
                          <a:effectLst/>
                        </a:rPr>
                        <a:t> </a:t>
                      </a:r>
                      <a:endParaRPr lang="en-US" sz="5400" dirty="0"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5103674"/>
            <a:ext cx="1074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8333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631</Words>
  <Application>Microsoft Office PowerPoint</Application>
  <PresentationFormat>Custom</PresentationFormat>
  <Paragraphs>119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MocMien</dc:creator>
  <cp:lastModifiedBy>tan</cp:lastModifiedBy>
  <cp:revision>48</cp:revision>
  <dcterms:created xsi:type="dcterms:W3CDTF">2017-11-13T10:57:07Z</dcterms:created>
  <dcterms:modified xsi:type="dcterms:W3CDTF">2018-11-21T06:20:57Z</dcterms:modified>
</cp:coreProperties>
</file>