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94" r:id="rId22"/>
    <p:sldId id="263" r:id="rId23"/>
    <p:sldId id="275" r:id="rId24"/>
    <p:sldId id="278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85" d="100"/>
          <a:sy n="85" d="100"/>
        </p:scale>
        <p:origin x="6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1. Tô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3. Viết câu trả lời cho câu hỏi a ở mục 3 (SGK trang 5)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2136 0.1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16)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3161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" y="914400"/>
            <a:ext cx="845845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73687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17" y="16308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599" y="21850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1667 0.1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974 0.5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5833 0.6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</a:p>
        </p:txBody>
      </p:sp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349"/>
            <a:ext cx="8637359" cy="60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167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oăc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ưa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026220" y="4114800"/>
            <a:ext cx="926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46653" y="3200400"/>
            <a:ext cx="1323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91614" y="2590800"/>
            <a:ext cx="90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3733800"/>
            <a:ext cx="75977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135" y="1453697"/>
            <a:ext cx="7869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9848" y="3200400"/>
            <a:ext cx="1352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59DD87-A7D2-429C-981A-141ED37BEE66}"/>
              </a:ext>
            </a:extLst>
          </p:cNvPr>
          <p:cNvSpPr txBox="1"/>
          <p:nvPr/>
        </p:nvSpPr>
        <p:spPr>
          <a:xfrm>
            <a:off x="682144" y="5029895"/>
            <a:ext cx="16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oam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ngoạm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1E6E5-3AD0-442E-889E-49133A31DFB6}"/>
              </a:ext>
            </a:extLst>
          </p:cNvPr>
          <p:cNvSpPr txBox="1"/>
          <p:nvPr/>
        </p:nvSpPr>
        <p:spPr>
          <a:xfrm>
            <a:off x="2585492" y="5029895"/>
            <a:ext cx="2072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oăc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ngúc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ngoắc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8EDFF-D266-4F27-A970-18F310933B9A}"/>
              </a:ext>
            </a:extLst>
          </p:cNvPr>
          <p:cNvSpPr txBox="1"/>
          <p:nvPr/>
        </p:nvSpPr>
        <p:spPr>
          <a:xfrm>
            <a:off x="5153982" y="5036234"/>
            <a:ext cx="16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oăm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khoằm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F2E65-5045-4374-BDF7-795418FB7D3E}"/>
              </a:ext>
            </a:extLst>
          </p:cNvPr>
          <p:cNvSpPr txBox="1"/>
          <p:nvPr/>
        </p:nvSpPr>
        <p:spPr>
          <a:xfrm>
            <a:off x="7005878" y="5029895"/>
            <a:ext cx="16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uơ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huơ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8675" y="1752600"/>
            <a:ext cx="776712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33655" y="288214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48945" y="28960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30235" y="3283525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800600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15427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14600" y="3631792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7937" y="3951238"/>
            <a:ext cx="7848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143000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58167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384" y="1129145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689" y="3657600"/>
            <a:ext cx="7687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785" y="3647091"/>
            <a:ext cx="771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6275" y="1752600"/>
            <a:ext cx="73861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                                                              						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770</Words>
  <Application>Microsoft Office PowerPoint</Application>
  <PresentationFormat>On-screen Show (4:3)</PresentationFormat>
  <Paragraphs>58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89</cp:revision>
  <dcterms:created xsi:type="dcterms:W3CDTF">2006-08-16T00:00:00Z</dcterms:created>
  <dcterms:modified xsi:type="dcterms:W3CDTF">2021-01-20T05:12:21Z</dcterms:modified>
</cp:coreProperties>
</file>