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nga\Downloads\Anh%20T&#237;%20S&#250;n%20-%20Ca%20Kh&#250;c%20Thi&#7871;u%20Nhi%20Vui%20Nh&#7897;n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răng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miệng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</p:spTree>
    <p:extLst>
      <p:ext uri="{BB962C8B-B14F-4D97-AF65-F5344CB8AC3E}">
        <p14:creationId xmlns:p14="http://schemas.microsoft.com/office/powerpoint/2010/main" xmlns="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nh Tí Sún - Ca Khúc Thiếu Nhi Vui Nhộn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57773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ANH TÍ SÚN</a:t>
            </a:r>
          </a:p>
        </p:txBody>
      </p:sp>
    </p:spTree>
    <p:extLst>
      <p:ext uri="{BB962C8B-B14F-4D97-AF65-F5344CB8AC3E}">
        <p14:creationId xmlns:p14="http://schemas.microsoft.com/office/powerpoint/2010/main" xmlns="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8973" y="3962400"/>
            <a:ext cx="6744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4898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răng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975" y="1600200"/>
            <a:ext cx="8516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9545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03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4339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xmlns="" val="1996367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645"/>
    </mc:Choice>
    <mc:Fallback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129</Words>
  <Application>Microsoft Office PowerPoint</Application>
  <PresentationFormat>On-screen Show (4:3)</PresentationFormat>
  <Paragraphs>23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nga</cp:lastModifiedBy>
  <cp:revision>17</cp:revision>
  <dcterms:created xsi:type="dcterms:W3CDTF">2006-08-16T00:00:00Z</dcterms:created>
  <dcterms:modified xsi:type="dcterms:W3CDTF">2020-09-14T07:07:10Z</dcterms:modified>
</cp:coreProperties>
</file>