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336" r:id="rId2"/>
    <p:sldId id="288" r:id="rId3"/>
    <p:sldId id="310" r:id="rId4"/>
    <p:sldId id="313" r:id="rId5"/>
    <p:sldId id="300" r:id="rId6"/>
    <p:sldId id="320" r:id="rId7"/>
    <p:sldId id="322" r:id="rId8"/>
    <p:sldId id="323" r:id="rId9"/>
    <p:sldId id="331" r:id="rId10"/>
    <p:sldId id="332" r:id="rId11"/>
    <p:sldId id="333" r:id="rId12"/>
    <p:sldId id="334" r:id="rId13"/>
    <p:sldId id="335" r:id="rId14"/>
    <p:sldId id="314" r:id="rId15"/>
    <p:sldId id="315" r:id="rId16"/>
    <p:sldId id="316" r:id="rId17"/>
    <p:sldId id="317" r:id="rId18"/>
    <p:sldId id="318" r:id="rId19"/>
    <p:sldId id="319" r:id="rId20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58DDB260-AEE1-4CD9-9A9B-3E5750AEBFD3}">
          <p14:sldIdLst>
            <p14:sldId id="336"/>
            <p14:sldId id="288"/>
          </p14:sldIdLst>
        </p14:section>
        <p14:section name="Tiết 1" id="{5306D87E-7522-4F86-AA24-B22D8455523B}">
          <p14:sldIdLst>
            <p14:sldId id="310"/>
            <p14:sldId id="313"/>
            <p14:sldId id="300"/>
            <p14:sldId id="320"/>
            <p14:sldId id="322"/>
            <p14:sldId id="323"/>
            <p14:sldId id="331"/>
            <p14:sldId id="332"/>
            <p14:sldId id="333"/>
            <p14:sldId id="334"/>
            <p14:sldId id="335"/>
            <p14:sldId id="314"/>
            <p14:sldId id="315"/>
            <p14:sldId id="316"/>
            <p14:sldId id="317"/>
            <p14:sldId id="318"/>
            <p14:sldId id="319"/>
          </p14:sldIdLst>
        </p14:section>
        <p14:section name="Tiết 2" id="{D26EF98B-2085-49F3-B273-FBF6FCCC601C}">
          <p14:sldIdLst/>
        </p14:section>
        <p14:section name="Tiết 3" id="{4D846693-4418-42A5-976A-89DDAFEED3E5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C45"/>
    <a:srgbClr val="6EB147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6" d="100"/>
          <a:sy n="96" d="100"/>
        </p:scale>
        <p:origin x="-90" y="-2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1662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F286DC-DAD7-485B-8328-B2220BEAEE79}" type="slidenum">
              <a:rPr lang="vi-VN" smtClean="0"/>
              <a:pPr/>
              <a:t>1</a:t>
            </a:fld>
            <a:endParaRPr lang="vi-VN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SimSun" panose="02010600030101010101" pitchFamily="2" charset="-122"/>
              </a:rPr>
              <a:t>19</a:t>
            </a:fld>
            <a:endParaRPr lang="zh-CN" altLang="en-US" sz="120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SimSun" panose="02010600030101010101" pitchFamily="2" charset="-122"/>
              </a:rPr>
              <a:t>2</a:t>
            </a:fld>
            <a:endParaRPr lang="zh-CN" altLang="en-US" sz="120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SimSun" panose="02010600030101010101" pitchFamily="2" charset="-122"/>
              </a:rPr>
              <a:t>14</a:t>
            </a:fld>
            <a:endParaRPr lang="zh-CN" altLang="en-US" sz="120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/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/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/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/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43" name="矩形: 圆角 10"/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</p:grpSp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 </a:t>
            </a: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Kim%20Loan\Chuy&#234;n%20&#273;&#7873;%20TNXH%202013-%202014\Music\chung%20em%20la%20hoc%20sinh%20lop%201_%20dasua.wma" TargetMode="External"/><Relationship Id="rId6" Type="http://schemas.openxmlformats.org/officeDocument/2006/relationships/image" Target="../media/image6.gif"/><Relationship Id="rId11" Type="http://schemas.openxmlformats.org/officeDocument/2006/relationships/image" Target="../media/image11.png"/><Relationship Id="rId5" Type="http://schemas.openxmlformats.org/officeDocument/2006/relationships/image" Target="../media/image5.gif"/><Relationship Id="rId10" Type="http://schemas.openxmlformats.org/officeDocument/2006/relationships/image" Target="../media/image10.gif"/><Relationship Id="rId4" Type="http://schemas.openxmlformats.org/officeDocument/2006/relationships/image" Target="../media/image4.jpeg"/><Relationship Id="rId9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" Target="slide7.xml"/><Relationship Id="rId7" Type="http://schemas.openxmlformats.org/officeDocument/2006/relationships/image" Target="../media/image26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Kim%20Loan\Music\Em%20y&#234;u%20tr&#432;&#7901;ng%20em%20-%20B&#233;%20H&#7891;ng%20Ng&#7885;c%20-%20Ch&#7845;t%20L&#432;&#7907;ng%2064kbps,%20WOnaN-3UTZ.mp3" TargetMode="Externa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10" Type="http://schemas.openxmlformats.org/officeDocument/2006/relationships/image" Target="../media/image27.png"/><Relationship Id="rId4" Type="http://schemas.openxmlformats.org/officeDocument/2006/relationships/image" Target="../media/image23.gif"/><Relationship Id="rId9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5" Type="http://schemas.openxmlformats.org/officeDocument/2006/relationships/image" Target="../media/image28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6.jpeg"/><Relationship Id="rId5" Type="http://schemas.openxmlformats.org/officeDocument/2006/relationships/tags" Target="../tags/tag5.xml"/><Relationship Id="rId10" Type="http://schemas.openxmlformats.org/officeDocument/2006/relationships/image" Target="../media/image15.jpeg"/><Relationship Id="rId4" Type="http://schemas.openxmlformats.org/officeDocument/2006/relationships/tags" Target="../tags/tag4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8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7.jpe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81000" y="-171450"/>
            <a:ext cx="9753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WordArt 3"/>
          <p:cNvSpPr>
            <a:spLocks noChangeArrowheads="1" noChangeShapeType="1" noTextEdit="1"/>
          </p:cNvSpPr>
          <p:nvPr/>
        </p:nvSpPr>
        <p:spPr bwMode="auto">
          <a:xfrm>
            <a:off x="304800" y="0"/>
            <a:ext cx="8610600" cy="462915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42861"/>
                <a:gd name="adj2" fmla="val 50037"/>
              </a:avLst>
            </a:prstTxWarp>
          </a:bodyPr>
          <a:lstStyle/>
          <a:p>
            <a:pPr algn="ctr"/>
            <a:r>
              <a:rPr lang="vi-VN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</a:rPr>
              <a:t>Chào mừng các thầy cô giáo về dự giờ</a:t>
            </a:r>
            <a:endParaRPr lang="vi-VN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+mj-lt"/>
            </a:endParaRPr>
          </a:p>
        </p:txBody>
      </p:sp>
      <p:pic>
        <p:nvPicPr>
          <p:cNvPr id="3079" name="Picture 7" descr="Fireworks-09-june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" y="228601"/>
            <a:ext cx="714375" cy="136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Fireworks-09-june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1" y="228601"/>
            <a:ext cx="714375" cy="136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Picture8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4057650"/>
            <a:ext cx="16764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4" name="Picture 10" descr="bearloon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2743200"/>
            <a:ext cx="21336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 descr="flower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62401" y="4171950"/>
            <a:ext cx="1609725" cy="1229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 descr="maple_leaf_falling_md_clr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711628">
            <a:off x="7371755" y="3010496"/>
            <a:ext cx="429816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 descr="maple_leaf_falling_md_clr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711628">
            <a:off x="894755" y="2610446"/>
            <a:ext cx="429816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4" descr="maple_leaf_falling_md_clr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711628">
            <a:off x="6000155" y="4382096"/>
            <a:ext cx="429816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15" descr="daisies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76400" y="4229100"/>
            <a:ext cx="1600200" cy="107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16" descr="maple_leaf_falling_md_clr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711628">
            <a:off x="3333156" y="4795243"/>
            <a:ext cx="42981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2590800" y="1714500"/>
            <a:ext cx="419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HĐTN </a:t>
            </a:r>
            <a:r>
              <a:rPr lang="en-US" sz="36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1A4</a:t>
            </a:r>
            <a:endParaRPr lang="en-US" sz="36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chung em la hoc sinh lop 1_ dasua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3286116" y="4539850"/>
            <a:ext cx="804866" cy="60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9420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099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4710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45" y="1043972"/>
            <a:ext cx="7502237" cy="336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3253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908" y="829220"/>
            <a:ext cx="3532909" cy="374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442080"/>
      </p:ext>
    </p:extLst>
  </p:cSld>
  <p:clrMapOvr>
    <a:masterClrMapping/>
  </p:clrMapOvr>
  <p:transition spd="slow" advClick="0" advTm="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282" y="1307401"/>
            <a:ext cx="6478465" cy="259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03241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smile27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28601"/>
            <a:ext cx="2744788" cy="152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18" descr="49AF38FFEB6845B3B114AB5BA0AB9D03[1]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338" y="3376613"/>
            <a:ext cx="2347912" cy="1563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3" descr="floral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7550" y="183357"/>
            <a:ext cx="2101850" cy="161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Tweety[1]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3239691"/>
            <a:ext cx="144780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9" descr="Picture8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57600" y="3962400"/>
            <a:ext cx="16764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bearloon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7188" y="2647950"/>
            <a:ext cx="21336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TextBox 1"/>
          <p:cNvSpPr txBox="1">
            <a:spLocks noChangeArrowheads="1"/>
          </p:cNvSpPr>
          <p:nvPr/>
        </p:nvSpPr>
        <p:spPr bwMode="auto">
          <a:xfrm>
            <a:off x="2209800" y="1371600"/>
            <a:ext cx="457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 giữa giờ</a:t>
            </a:r>
          </a:p>
        </p:txBody>
      </p:sp>
      <p:pic>
        <p:nvPicPr>
          <p:cNvPr id="10" name="Em yêu trường em - Bé Hồng Ngọc - Chất Lượng 64kbps, WOnaN-3UTZ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2571736" y="4232683"/>
            <a:ext cx="661990" cy="49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9420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2 0.28518 L -0.07309 0.28518 C -0.12986 0.28518 -0.2 0.16574 -0.2 0.06852 L -0.2 -0.14885 " pathEditMode="relative" rAng="10800000" ptsTypes="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0" y="-21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0581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>
            <a:fillRect/>
          </a:stretch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509921"/>
            <a:ext cx="8878485" cy="175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just"/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       V</a:t>
            </a:r>
            <a:r>
              <a:rPr lang="vi-VN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ui, buồn, tức giận, sợ hãi, … là những cảm xúc cơ bản của mỗi người khi trải qua các tình huống khác nhau trong cuộc sống</a:t>
            </a:r>
            <a:r>
              <a:rPr lang="en-US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</a:t>
            </a:r>
            <a:endParaRPr lang="vi-VN" altLang="zh-CN" sz="3600" b="1" dirty="0">
              <a:solidFill>
                <a:srgbClr val="83B40D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/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/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/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/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  <a:sym typeface="+mn-lt"/>
                  </a:rPr>
                  <a:t>THỰC HÀNH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>
            <a:fillRect/>
          </a:stretch>
        </p:blipFill>
        <p:spPr>
          <a:xfrm>
            <a:off x="533624" y="497148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69606" y="650220"/>
            <a:ext cx="7111999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thể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hiện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cảm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xúc</a:t>
            </a:r>
            <a:endParaRPr lang="zh-CN" altLang="en-US" sz="3200" b="1" dirty="0">
              <a:solidFill>
                <a:srgbClr val="83B40D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2" name="文本框 3"/>
          <p:cNvSpPr txBox="1"/>
          <p:nvPr/>
        </p:nvSpPr>
        <p:spPr>
          <a:xfrm>
            <a:off x="3686699" y="223529"/>
            <a:ext cx="17748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2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" y="1301058"/>
            <a:ext cx="7829550" cy="310515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/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/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/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/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  <a:sym typeface="+mn-lt"/>
                  </a:rPr>
                  <a:t>VẬN DỤNG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>
            <a:fillRect/>
          </a:stretch>
        </p:blipFill>
        <p:spPr>
          <a:xfrm>
            <a:off x="439720" y="454360"/>
            <a:ext cx="1168743" cy="1143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文本框 3"/>
          <p:cNvSpPr txBox="1"/>
          <p:nvPr/>
        </p:nvSpPr>
        <p:spPr>
          <a:xfrm>
            <a:off x="3686699" y="223529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096" y="701131"/>
            <a:ext cx="6529998" cy="3741238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>
            <a:fillRect/>
          </a:stretch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1107" y="1563945"/>
            <a:ext cx="8878485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just"/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  </a:t>
            </a:r>
            <a:r>
              <a:rPr lang="vi-VN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Mỗi </a:t>
            </a:r>
            <a:r>
              <a:rPr lang="vi-VN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người có nhiều trạng thái cảm </a:t>
            </a:r>
            <a:r>
              <a:rPr lang="vi-VN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xúc khác </a:t>
            </a:r>
            <a:r>
              <a:rPr lang="vi-VN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nhau. Em cần nhận biết được cảm xúc của mình và thể hiện cảm xúc phù hợp trong từng tình huống của cuộc s</a:t>
            </a:r>
            <a:r>
              <a:rPr lang="en-US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ố</a:t>
            </a:r>
            <a:r>
              <a:rPr lang="vi-VN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ng.</a:t>
            </a:r>
          </a:p>
        </p:txBody>
      </p:sp>
      <p:sp>
        <p:nvSpPr>
          <p:cNvPr id="7" name="文本框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060" y="218440"/>
            <a:ext cx="3299460" cy="980757"/>
          </a:xfrm>
          <a:prstGeom prst="doubleWave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vi-VN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TỔNG KẾT</a:t>
            </a: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>
            <a:fillRect/>
          </a:stretch>
        </p:blipFill>
        <p:spPr>
          <a:xfrm>
            <a:off x="653144" y="2821426"/>
            <a:ext cx="4180113" cy="21579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295660" y="1088291"/>
            <a:ext cx="568388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CẢM XÚC CỦA EM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987082" y="286188"/>
            <a:ext cx="1813426" cy="840080"/>
            <a:chOff x="2696168" y="1751140"/>
            <a:chExt cx="3178630" cy="353025"/>
          </a:xfrm>
        </p:grpSpPr>
        <p:sp>
          <p:nvSpPr>
            <p:cNvPr id="7" name="圆角矩形 6"/>
            <p:cNvSpPr/>
            <p:nvPr/>
          </p:nvSpPr>
          <p:spPr>
            <a:xfrm>
              <a:off x="2696168" y="1758649"/>
              <a:ext cx="3178630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852349" y="1751140"/>
              <a:ext cx="2961821" cy="348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BÀI 3</a:t>
              </a:r>
              <a:endPara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5700" y="942204"/>
            <a:ext cx="3682043" cy="3653136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/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/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/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/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  <a:sym typeface="+mn-lt"/>
                  </a:rPr>
                  <a:t>KHỞI ĐỘNG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  <p:pic>
        <p:nvPicPr>
          <p:cNvPr id="16" name="ChaoNguoiBanMoiDen-V.A-386859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246771" y="-60872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789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/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/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/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/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  <a:sym typeface="+mn-lt"/>
                  </a:rPr>
                  <a:t>KHÁM PHÁ – KẾT NỐI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>
            <a:fillRect/>
          </a:stretch>
        </p:blipFill>
        <p:spPr>
          <a:xfrm>
            <a:off x="584116" y="537675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26159" y="651007"/>
            <a:ext cx="7111999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Nhận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biết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cảm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xúc</a:t>
            </a:r>
            <a:endParaRPr lang="zh-CN" altLang="en-US" sz="3200" b="1" dirty="0">
              <a:solidFill>
                <a:srgbClr val="83B40D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2" name="文本框 3"/>
          <p:cNvSpPr txBox="1"/>
          <p:nvPr/>
        </p:nvSpPr>
        <p:spPr>
          <a:xfrm>
            <a:off x="3580542" y="256147"/>
            <a:ext cx="17748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1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33" y="1421610"/>
            <a:ext cx="7679585" cy="2571184"/>
          </a:xfrm>
          <a:prstGeom prst="rect">
            <a:avLst/>
          </a:prstGeom>
        </p:spPr>
      </p:pic>
      <p:sp>
        <p:nvSpPr>
          <p:cNvPr id="10" name="文本框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29697" y="3859007"/>
            <a:ext cx="13750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Vui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mừng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1" name="文本框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07169" y="3875121"/>
            <a:ext cx="13750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Buồn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bã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文本框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27561" y="3859007"/>
            <a:ext cx="13750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Tức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giận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3" name="文本框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02598" y="3875121"/>
            <a:ext cx="13750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Sợ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hãi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4" name="文本框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40187" y="3859007"/>
            <a:ext cx="15817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Ngạc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nhiên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58081" y="1402258"/>
            <a:ext cx="79571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-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Từng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khuôn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mặt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dưới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đây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biểu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hiện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cảm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xúc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gì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?</a:t>
            </a:r>
            <a:endParaRPr lang="zh-CN" altLang="en-US" sz="28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10" grpId="0"/>
      <p:bldP spid="11" grpId="0"/>
      <p:bldP spid="12" grpId="0"/>
      <p:bldP spid="13" grpId="0"/>
      <p:bldP spid="1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>
            <a:fillRect/>
          </a:stretch>
        </p:blipFill>
        <p:spPr>
          <a:xfrm>
            <a:off x="584116" y="537675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26159" y="651007"/>
            <a:ext cx="7111999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Nhận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biết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cảm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xúc</a:t>
            </a:r>
            <a:endParaRPr lang="zh-CN" altLang="en-US" sz="3200" b="1" dirty="0">
              <a:solidFill>
                <a:srgbClr val="83B40D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2" name="文本框 3"/>
          <p:cNvSpPr txBox="1"/>
          <p:nvPr/>
        </p:nvSpPr>
        <p:spPr>
          <a:xfrm>
            <a:off x="3580542" y="256147"/>
            <a:ext cx="17748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1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05" y="1875245"/>
            <a:ext cx="2223145" cy="26197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451" y="1875862"/>
            <a:ext cx="2483840" cy="26800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596" y="1875861"/>
            <a:ext cx="2108868" cy="272970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464" y="1875245"/>
            <a:ext cx="1878230" cy="2761049"/>
          </a:xfrm>
          <a:prstGeom prst="rect">
            <a:avLst/>
          </a:prstGeom>
        </p:spPr>
      </p:pic>
      <p:sp>
        <p:nvSpPr>
          <p:cNvPr id="7" name="文本框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89522" y="1153318"/>
            <a:ext cx="71119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cảm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thấy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như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thế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nào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nếu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ở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trong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những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tình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huống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sau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?</a:t>
            </a:r>
            <a:endParaRPr lang="zh-CN" altLang="en-US" sz="28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35" y="826255"/>
            <a:ext cx="7770386" cy="376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68321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11" y="753050"/>
            <a:ext cx="3740728" cy="403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93833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35" y="916616"/>
            <a:ext cx="6660573" cy="347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467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</TotalTime>
  <Words>180</Words>
  <Application>Microsoft Office PowerPoint</Application>
  <PresentationFormat>On-screen Show (16:9)</PresentationFormat>
  <Paragraphs>38</Paragraphs>
  <Slides>19</Slides>
  <Notes>12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Trang Ngân</dc:creator>
  <cp:lastModifiedBy>Admin</cp:lastModifiedBy>
  <cp:revision>48</cp:revision>
  <dcterms:created xsi:type="dcterms:W3CDTF">2017-03-04T06:55:00Z</dcterms:created>
  <dcterms:modified xsi:type="dcterms:W3CDTF">2021-03-16T08:43:02Z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KSOProductBuildVer">
    <vt:lpwstr>1033-11.2.0.9684</vt:lpwstr>
  </property>
</Properties>
</file>