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7" r:id="rId5"/>
    <p:sldId id="276" r:id="rId6"/>
    <p:sldId id="265" r:id="rId7"/>
    <p:sldId id="270" r:id="rId8"/>
    <p:sldId id="266" r:id="rId9"/>
    <p:sldId id="272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52400" y="1295400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97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  <a:latin typeface="HP-087" pitchFamily="34" charset="0"/>
              </a:rPr>
              <a:t>Không</a:t>
            </a:r>
            <a:r>
              <a:rPr lang="en-US" sz="4800" dirty="0" smtClean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nói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dối</a:t>
            </a:r>
            <a:endParaRPr lang="vi-VN" sz="4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1565564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820747" y="-523554"/>
            <a:ext cx="1025510" cy="2667001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25114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9400" y="685800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CẬU BÉ CHĂN CỪU</a:t>
            </a:r>
          </a:p>
        </p:txBody>
      </p:sp>
      <p:pic>
        <p:nvPicPr>
          <p:cNvPr id="4" name="CHUYỆN CẬU BÉ CHĂN CỪ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643675"/>
            <a:ext cx="839893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194819" y="-903872"/>
            <a:ext cx="1025510" cy="28332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rgbClr val="0000FF"/>
                </a:solidFill>
                <a:latin typeface="HP-089" pitchFamily="34" charset="0"/>
              </a:rPr>
              <a:t>   Khám </a:t>
            </a:r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733123"/>
            <a:ext cx="3925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16F7F19-DD61-42BD-8F19-F9E7DAAAD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958" y="1447800"/>
            <a:ext cx="5860464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118619" y="-827672"/>
            <a:ext cx="1025510" cy="26808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375873"/>
            <a:ext cx="807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0000FF"/>
                </a:solidFill>
              </a:rPr>
              <a:t>Qua </a:t>
            </a:r>
            <a:r>
              <a:rPr lang="en-US" sz="3200" dirty="0" err="1">
                <a:solidFill>
                  <a:srgbClr val="0000FF"/>
                </a:solidFill>
              </a:rPr>
              <a:t>câu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chuyện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hãy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biết</a:t>
            </a:r>
            <a:r>
              <a:rPr lang="en-US" sz="3200" dirty="0">
                <a:solidFill>
                  <a:srgbClr val="0000FF"/>
                </a:solidFill>
              </a:rPr>
              <a:t>:</a:t>
            </a:r>
          </a:p>
          <a:p>
            <a:r>
              <a:rPr lang="en-US" sz="3200" dirty="0">
                <a:solidFill>
                  <a:srgbClr val="0000FF"/>
                </a:solidFill>
              </a:rPr>
              <a:t>- </a:t>
            </a:r>
            <a:r>
              <a:rPr lang="en-US" sz="3200" dirty="0" err="1">
                <a:solidFill>
                  <a:srgbClr val="0000FF"/>
                </a:solidFill>
              </a:rPr>
              <a:t>Đại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bàng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nâu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đã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nói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dối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mẹ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điều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gì</a:t>
            </a:r>
            <a:r>
              <a:rPr lang="en-US" sz="3200" dirty="0">
                <a:solidFill>
                  <a:srgbClr val="0000FF"/>
                </a:solidFill>
              </a:rPr>
              <a:t>? </a:t>
            </a:r>
            <a:r>
              <a:rPr lang="en-US" sz="3200" dirty="0" err="1">
                <a:solidFill>
                  <a:srgbClr val="0000FF"/>
                </a:solidFill>
              </a:rPr>
              <a:t>Vì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nói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dối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đại</a:t>
            </a:r>
            <a:r>
              <a:rPr lang="en-US" sz="3200" dirty="0">
                <a:solidFill>
                  <a:srgbClr val="0000FF"/>
                </a:solidFill>
              </a:rPr>
              <a:t> bang </a:t>
            </a:r>
            <a:r>
              <a:rPr lang="en-US" sz="3200" dirty="0" err="1">
                <a:solidFill>
                  <a:srgbClr val="0000FF"/>
                </a:solidFill>
              </a:rPr>
              <a:t>nâu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nhận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hậu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quả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như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thế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nào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  <a:p>
            <a:r>
              <a:rPr lang="en-US" sz="3200" dirty="0">
                <a:solidFill>
                  <a:srgbClr val="0000FF"/>
                </a:solidFill>
              </a:rPr>
              <a:t>- Theo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vì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chúng</a:t>
            </a:r>
            <a:r>
              <a:rPr lang="en-US" sz="3200" dirty="0">
                <a:solidFill>
                  <a:srgbClr val="0000FF"/>
                </a:solidFill>
              </a:rPr>
              <a:t> ta </a:t>
            </a:r>
            <a:r>
              <a:rPr lang="en-US" sz="3200" dirty="0" err="1">
                <a:solidFill>
                  <a:srgbClr val="0000FF"/>
                </a:solidFill>
              </a:rPr>
              <a:t>không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nên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nói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dối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  <a:p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5000" y="1143000"/>
            <a:ext cx="4657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NGHỈ GIỮA GIỜ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" name="Vận động theo bài hát- Cá vàng bơi dành cho khối Pre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2066330"/>
            <a:ext cx="7984067" cy="449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945" y="2667000"/>
            <a:ext cx="3747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D85FFD2-48C6-4B3B-864C-5B14FF9C5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533400"/>
            <a:ext cx="5638800" cy="487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177" y="12192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dối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 Khi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516" y="1196180"/>
            <a:ext cx="8470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640392C-22F7-4B72-8AC8-AE0D191F2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39" y="2468332"/>
            <a:ext cx="8377238" cy="34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77" y="1219200"/>
            <a:ext cx="836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819400" y="3110176"/>
            <a:ext cx="6248400" cy="2085443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19400" y="3614288"/>
            <a:ext cx="7004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152401" y="3110177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166</Words>
  <Application>Microsoft Office PowerPoint</Application>
  <PresentationFormat>On-screen Show (4:3)</PresentationFormat>
  <Paragraphs>24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.VnAvant</vt:lpstr>
      <vt:lpstr>.VnUniverse</vt:lpstr>
      <vt:lpstr>Arial</vt:lpstr>
      <vt:lpstr>Calibri</vt:lpstr>
      <vt:lpstr>HP001 TD 4H</vt:lpstr>
      <vt:lpstr>HP-087</vt:lpstr>
      <vt:lpstr>HP-089</vt:lpstr>
      <vt:lpstr>Times New Roman</vt:lpstr>
      <vt:lpstr>Office Theme</vt:lpstr>
      <vt:lpstr>PowerPoint Presentation</vt:lpstr>
      <vt:lpstr>Khởi động</vt:lpstr>
      <vt:lpstr>   Khám phá</vt:lpstr>
      <vt:lpstr>Khám phá</vt:lpstr>
      <vt:lpstr>PowerPoint Presentation</vt:lpstr>
      <vt:lpstr>Luyện tập</vt:lpstr>
      <vt:lpstr>Luyện tập</vt:lpstr>
      <vt:lpstr>Vận dụng</vt:lpstr>
      <vt:lpstr>Vận dụng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Thảo Phương Nguyễn</cp:lastModifiedBy>
  <cp:revision>26</cp:revision>
  <dcterms:created xsi:type="dcterms:W3CDTF">2006-08-16T00:00:00Z</dcterms:created>
  <dcterms:modified xsi:type="dcterms:W3CDTF">2020-09-13T06:41:31Z</dcterms:modified>
</cp:coreProperties>
</file>