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75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77118" y="115044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8305800" cy="84105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-087" pitchFamily="34" charset="0"/>
              </a:rPr>
              <a:t>Tự</a:t>
            </a:r>
            <a:r>
              <a:rPr lang="en-US" sz="48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HP-087" pitchFamily="34" charset="0"/>
              </a:rPr>
              <a:t>giác</a:t>
            </a:r>
            <a:r>
              <a:rPr lang="en-US" sz="48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HP-087" pitchFamily="34" charset="0"/>
              </a:rPr>
              <a:t>làm</a:t>
            </a:r>
            <a:r>
              <a:rPr lang="en-US" sz="48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HP-087" pitchFamily="34" charset="0"/>
              </a:rPr>
              <a:t>việc</a:t>
            </a:r>
            <a:r>
              <a:rPr lang="en-US" sz="48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HP-087" pitchFamily="34" charset="0"/>
              </a:rPr>
              <a:t>nhà</a:t>
            </a:r>
            <a:endParaRPr lang="vi-VN" sz="48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9269" y="16002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19</a:t>
            </a:r>
          </a:p>
        </p:txBody>
      </p:sp>
    </p:spTree>
    <p:extLst>
      <p:ext uri="{BB962C8B-B14F-4D97-AF65-F5344CB8AC3E}">
        <p14:creationId xmlns=""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=""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76246" y="-559777"/>
            <a:ext cx="1025510" cy="2613202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06599" y="9922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85213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 QUÉT NHÀ</a:t>
            </a:r>
          </a:p>
        </p:txBody>
      </p:sp>
      <p:pic>
        <p:nvPicPr>
          <p:cNvPr id="6" name="Một Sợi Rơm Vàng ♪ Bé MAI VY Thần Đông Âm Nhạc Việt Nam [MV Official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142999"/>
            <a:ext cx="8077200" cy="4886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8D2A95-DC0B-4007-8250-FC180A06BF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1313" y="1524000"/>
            <a:ext cx="6262687" cy="4809042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5" y="5257800"/>
            <a:ext cx="955040" cy="895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7395" y="1447800"/>
            <a:ext cx="7071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đã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giác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nhà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giác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nhà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9" y="1143000"/>
            <a:ext cx="1570196" cy="14720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609600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NGHỈ GIỮA GIỜ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Baby Shark Dance - Sing and Dance! - @Baby Shark Official - PINKFONG Songs for Childre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533684"/>
            <a:ext cx="8247591" cy="46392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381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0A388C-6303-4DBC-A163-0AB0A7B3C8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123" y="2209800"/>
            <a:ext cx="8191754" cy="4075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764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085508"/>
            <a:ext cx="3277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7559DA-62A4-4802-AA4B-00EEDD8598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870277"/>
            <a:ext cx="4972050" cy="3507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1400" y="2819400"/>
            <a:ext cx="4953000" cy="253942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3058061"/>
            <a:ext cx="464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566787" y="3200400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160</Words>
  <Application>Microsoft Office PowerPoint</Application>
  <PresentationFormat>On-screen Show (4:3)</PresentationFormat>
  <Paragraphs>25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Khởi động</vt:lpstr>
      <vt:lpstr>Khám phá</vt:lpstr>
      <vt:lpstr>Khám phá</vt:lpstr>
      <vt:lpstr>Slide 5</vt:lpstr>
      <vt:lpstr>Luyện tập</vt:lpstr>
      <vt:lpstr>Luyện tập</vt:lpstr>
      <vt:lpstr>Vận dụng</vt:lpstr>
      <vt:lpstr>Vận dụng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nga</cp:lastModifiedBy>
  <cp:revision>30</cp:revision>
  <dcterms:created xsi:type="dcterms:W3CDTF">2006-08-16T00:00:00Z</dcterms:created>
  <dcterms:modified xsi:type="dcterms:W3CDTF">2021-02-01T03:38:13Z</dcterms:modified>
</cp:coreProperties>
</file>