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3" r:id="rId3"/>
    <p:sldId id="275" r:id="rId4"/>
    <p:sldId id="264" r:id="rId5"/>
    <p:sldId id="267" r:id="rId6"/>
    <p:sldId id="277" r:id="rId7"/>
    <p:sldId id="281" r:id="rId8"/>
    <p:sldId id="265" r:id="rId9"/>
    <p:sldId id="278" r:id="rId10"/>
    <p:sldId id="279" r:id="rId11"/>
    <p:sldId id="280" r:id="rId12"/>
    <p:sldId id="266" r:id="rId13"/>
    <p:sldId id="272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6FC10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24185" r="33388" b="21422"/>
          <a:stretch/>
        </p:blipFill>
        <p:spPr bwMode="auto">
          <a:xfrm>
            <a:off x="0" y="3560"/>
            <a:ext cx="9144000" cy="685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553686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80558" y="212834"/>
            <a:ext cx="2795158" cy="630245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965" y="14748"/>
            <a:ext cx="7346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E1425-DA1F-41DB-A4C6-7CD7E4D7E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9" t="52109" r="58279" b="4793"/>
          <a:stretch/>
        </p:blipFill>
        <p:spPr>
          <a:xfrm>
            <a:off x="0" y="1752600"/>
            <a:ext cx="5451039" cy="4058265"/>
          </a:xfrm>
          <a:prstGeom prst="rect">
            <a:avLst/>
          </a:prstGeom>
        </p:spPr>
      </p:pic>
      <p:grpSp>
        <p:nvGrpSpPr>
          <p:cNvPr id="25" name="Google Shape;6118;p55">
            <a:extLst>
              <a:ext uri="{FF2B5EF4-FFF2-40B4-BE49-F238E27FC236}">
                <a16:creationId xmlns:a16="http://schemas.microsoft.com/office/drawing/2014/main" id="{C2D6CFE9-AF3C-4840-BD7C-52E2D24EBFAD}"/>
              </a:ext>
            </a:extLst>
          </p:cNvPr>
          <p:cNvGrpSpPr/>
          <p:nvPr/>
        </p:nvGrpSpPr>
        <p:grpSpPr>
          <a:xfrm>
            <a:off x="5563686" y="2325266"/>
            <a:ext cx="1560451" cy="1432877"/>
            <a:chOff x="1359398" y="3682271"/>
            <a:chExt cx="395296" cy="371966"/>
          </a:xfrm>
        </p:grpSpPr>
        <p:sp>
          <p:nvSpPr>
            <p:cNvPr id="26" name="Google Shape;6119;p55">
              <a:extLst>
                <a:ext uri="{FF2B5EF4-FFF2-40B4-BE49-F238E27FC236}">
                  <a16:creationId xmlns:a16="http://schemas.microsoft.com/office/drawing/2014/main" id="{0565829B-5E09-4D4F-91CD-02C5DAB72F31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6120;p55">
              <a:extLst>
                <a:ext uri="{FF2B5EF4-FFF2-40B4-BE49-F238E27FC236}">
                  <a16:creationId xmlns:a16="http://schemas.microsoft.com/office/drawing/2014/main" id="{60E6E225-348B-4BE0-9BF5-7CC648B5A7F3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6121;p55">
              <a:extLst>
                <a:ext uri="{FF2B5EF4-FFF2-40B4-BE49-F238E27FC236}">
                  <a16:creationId xmlns:a16="http://schemas.microsoft.com/office/drawing/2014/main" id="{F7B27B98-8D99-4943-9C7F-1BAD9F9C6F9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6122;p55">
              <a:extLst>
                <a:ext uri="{FF2B5EF4-FFF2-40B4-BE49-F238E27FC236}">
                  <a16:creationId xmlns:a16="http://schemas.microsoft.com/office/drawing/2014/main" id="{1563E21E-05CA-4FDA-BF98-E336C6665D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6123;p55">
              <a:extLst>
                <a:ext uri="{FF2B5EF4-FFF2-40B4-BE49-F238E27FC236}">
                  <a16:creationId xmlns:a16="http://schemas.microsoft.com/office/drawing/2014/main" id="{67229ECD-1A02-4548-8383-3E5C0F29739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6124;p55">
              <a:extLst>
                <a:ext uri="{FF2B5EF4-FFF2-40B4-BE49-F238E27FC236}">
                  <a16:creationId xmlns:a16="http://schemas.microsoft.com/office/drawing/2014/main" id="{679F5918-5817-4C8F-B003-A09FD830EFD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6125;p55">
              <a:extLst>
                <a:ext uri="{FF2B5EF4-FFF2-40B4-BE49-F238E27FC236}">
                  <a16:creationId xmlns:a16="http://schemas.microsoft.com/office/drawing/2014/main" id="{8FBA69F0-0E9E-4461-B661-2CC2B3140C38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Google Shape;6126;p55">
            <a:extLst>
              <a:ext uri="{FF2B5EF4-FFF2-40B4-BE49-F238E27FC236}">
                <a16:creationId xmlns:a16="http://schemas.microsoft.com/office/drawing/2014/main" id="{63AC7A08-68BA-49A2-9A4A-A45AB48C639B}"/>
              </a:ext>
            </a:extLst>
          </p:cNvPr>
          <p:cNvGrpSpPr/>
          <p:nvPr/>
        </p:nvGrpSpPr>
        <p:grpSpPr>
          <a:xfrm>
            <a:off x="5562600" y="3901123"/>
            <a:ext cx="1561535" cy="1432877"/>
            <a:chOff x="1908099" y="3682271"/>
            <a:chExt cx="395296" cy="371966"/>
          </a:xfrm>
        </p:grpSpPr>
        <p:sp>
          <p:nvSpPr>
            <p:cNvPr id="34" name="Google Shape;6127;p55">
              <a:extLst>
                <a:ext uri="{FF2B5EF4-FFF2-40B4-BE49-F238E27FC236}">
                  <a16:creationId xmlns:a16="http://schemas.microsoft.com/office/drawing/2014/main" id="{2C8A9B3E-AF8C-4465-AA17-54E0848C4BB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28;p55">
              <a:extLst>
                <a:ext uri="{FF2B5EF4-FFF2-40B4-BE49-F238E27FC236}">
                  <a16:creationId xmlns:a16="http://schemas.microsoft.com/office/drawing/2014/main" id="{3ADF2559-D940-435B-A02A-646B4049D35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29;p55">
              <a:extLst>
                <a:ext uri="{FF2B5EF4-FFF2-40B4-BE49-F238E27FC236}">
                  <a16:creationId xmlns:a16="http://schemas.microsoft.com/office/drawing/2014/main" id="{268B292A-E246-4862-B4F5-3EE40CC6C6B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7" name="Google Shape;6130;p55">
              <a:extLst>
                <a:ext uri="{FF2B5EF4-FFF2-40B4-BE49-F238E27FC236}">
                  <a16:creationId xmlns:a16="http://schemas.microsoft.com/office/drawing/2014/main" id="{3B7ECC20-198A-434D-AEAA-82A81D4CCA2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8" name="Google Shape;6131;p55">
              <a:extLst>
                <a:ext uri="{FF2B5EF4-FFF2-40B4-BE49-F238E27FC236}">
                  <a16:creationId xmlns:a16="http://schemas.microsoft.com/office/drawing/2014/main" id="{4427D275-1EE9-4D63-9952-94480B30FA34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9" name="Google Shape;6132;p55">
              <a:extLst>
                <a:ext uri="{FF2B5EF4-FFF2-40B4-BE49-F238E27FC236}">
                  <a16:creationId xmlns:a16="http://schemas.microsoft.com/office/drawing/2014/main" id="{C340EF9D-2A24-4857-942C-832E5B12D80C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0" name="Google Shape;6133;p55">
              <a:extLst>
                <a:ext uri="{FF2B5EF4-FFF2-40B4-BE49-F238E27FC236}">
                  <a16:creationId xmlns:a16="http://schemas.microsoft.com/office/drawing/2014/main" id="{169CF26A-ECA4-461C-B8AE-281B104D814C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C95779A-EF7D-4FC6-BA6A-9BE52AB625DC}"/>
              </a:ext>
            </a:extLst>
          </p:cNvPr>
          <p:cNvSpPr txBox="1"/>
          <p:nvPr/>
        </p:nvSpPr>
        <p:spPr>
          <a:xfrm>
            <a:off x="7337566" y="2773750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C73FA5-B1B4-4176-BDBF-24F68634C15B}"/>
              </a:ext>
            </a:extLst>
          </p:cNvPr>
          <p:cNvSpPr txBox="1"/>
          <p:nvPr/>
        </p:nvSpPr>
        <p:spPr>
          <a:xfrm>
            <a:off x="7337566" y="4404307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81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553686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80558" y="212834"/>
            <a:ext cx="2795158" cy="630245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965" y="14748"/>
            <a:ext cx="7346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E1425-DA1F-41DB-A4C6-7CD7E4D7E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20" t="52364" r="20135" b="4538"/>
          <a:stretch/>
        </p:blipFill>
        <p:spPr>
          <a:xfrm>
            <a:off x="76200" y="1600200"/>
            <a:ext cx="5214512" cy="3429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8600" y="5410200"/>
            <a:ext cx="8686800" cy="10772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6" name="Google Shape;6118;p55">
            <a:extLst>
              <a:ext uri="{FF2B5EF4-FFF2-40B4-BE49-F238E27FC236}">
                <a16:creationId xmlns:a16="http://schemas.microsoft.com/office/drawing/2014/main" id="{C2D6CFE9-AF3C-4840-BD7C-52E2D24EBFAD}"/>
              </a:ext>
            </a:extLst>
          </p:cNvPr>
          <p:cNvGrpSpPr/>
          <p:nvPr/>
        </p:nvGrpSpPr>
        <p:grpSpPr>
          <a:xfrm>
            <a:off x="5563686" y="1791866"/>
            <a:ext cx="1560451" cy="1432877"/>
            <a:chOff x="1359398" y="3682271"/>
            <a:chExt cx="395296" cy="371966"/>
          </a:xfrm>
        </p:grpSpPr>
        <p:sp>
          <p:nvSpPr>
            <p:cNvPr id="27" name="Google Shape;6119;p55">
              <a:extLst>
                <a:ext uri="{FF2B5EF4-FFF2-40B4-BE49-F238E27FC236}">
                  <a16:creationId xmlns:a16="http://schemas.microsoft.com/office/drawing/2014/main" id="{0565829B-5E09-4D4F-91CD-02C5DAB72F31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6120;p55">
              <a:extLst>
                <a:ext uri="{FF2B5EF4-FFF2-40B4-BE49-F238E27FC236}">
                  <a16:creationId xmlns:a16="http://schemas.microsoft.com/office/drawing/2014/main" id="{60E6E225-348B-4BE0-9BF5-7CC648B5A7F3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6121;p55">
              <a:extLst>
                <a:ext uri="{FF2B5EF4-FFF2-40B4-BE49-F238E27FC236}">
                  <a16:creationId xmlns:a16="http://schemas.microsoft.com/office/drawing/2014/main" id="{F7B27B98-8D99-4943-9C7F-1BAD9F9C6F9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6122;p55">
              <a:extLst>
                <a:ext uri="{FF2B5EF4-FFF2-40B4-BE49-F238E27FC236}">
                  <a16:creationId xmlns:a16="http://schemas.microsoft.com/office/drawing/2014/main" id="{1563E21E-05CA-4FDA-BF98-E336C6665D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6123;p55">
              <a:extLst>
                <a:ext uri="{FF2B5EF4-FFF2-40B4-BE49-F238E27FC236}">
                  <a16:creationId xmlns:a16="http://schemas.microsoft.com/office/drawing/2014/main" id="{67229ECD-1A02-4548-8383-3E5C0F29739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6124;p55">
              <a:extLst>
                <a:ext uri="{FF2B5EF4-FFF2-40B4-BE49-F238E27FC236}">
                  <a16:creationId xmlns:a16="http://schemas.microsoft.com/office/drawing/2014/main" id="{679F5918-5817-4C8F-B003-A09FD830EFD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6125;p55">
              <a:extLst>
                <a:ext uri="{FF2B5EF4-FFF2-40B4-BE49-F238E27FC236}">
                  <a16:creationId xmlns:a16="http://schemas.microsoft.com/office/drawing/2014/main" id="{8FBA69F0-0E9E-4461-B661-2CC2B3140C38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oogle Shape;6126;p55">
            <a:extLst>
              <a:ext uri="{FF2B5EF4-FFF2-40B4-BE49-F238E27FC236}">
                <a16:creationId xmlns:a16="http://schemas.microsoft.com/office/drawing/2014/main" id="{63AC7A08-68BA-49A2-9A4A-A45AB48C639B}"/>
              </a:ext>
            </a:extLst>
          </p:cNvPr>
          <p:cNvGrpSpPr/>
          <p:nvPr/>
        </p:nvGrpSpPr>
        <p:grpSpPr>
          <a:xfrm>
            <a:off x="5562600" y="3367723"/>
            <a:ext cx="1561535" cy="1432877"/>
            <a:chOff x="1908099" y="3682271"/>
            <a:chExt cx="395296" cy="371966"/>
          </a:xfrm>
        </p:grpSpPr>
        <p:sp>
          <p:nvSpPr>
            <p:cNvPr id="35" name="Google Shape;6127;p55">
              <a:extLst>
                <a:ext uri="{FF2B5EF4-FFF2-40B4-BE49-F238E27FC236}">
                  <a16:creationId xmlns:a16="http://schemas.microsoft.com/office/drawing/2014/main" id="{2C8A9B3E-AF8C-4465-AA17-54E0848C4BB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28;p55">
              <a:extLst>
                <a:ext uri="{FF2B5EF4-FFF2-40B4-BE49-F238E27FC236}">
                  <a16:creationId xmlns:a16="http://schemas.microsoft.com/office/drawing/2014/main" id="{3ADF2559-D940-435B-A02A-646B4049D35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7" name="Google Shape;6129;p55">
              <a:extLst>
                <a:ext uri="{FF2B5EF4-FFF2-40B4-BE49-F238E27FC236}">
                  <a16:creationId xmlns:a16="http://schemas.microsoft.com/office/drawing/2014/main" id="{268B292A-E246-4862-B4F5-3EE40CC6C6B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8" name="Google Shape;6130;p55">
              <a:extLst>
                <a:ext uri="{FF2B5EF4-FFF2-40B4-BE49-F238E27FC236}">
                  <a16:creationId xmlns:a16="http://schemas.microsoft.com/office/drawing/2014/main" id="{3B7ECC20-198A-434D-AEAA-82A81D4CCA2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9" name="Google Shape;6131;p55">
              <a:extLst>
                <a:ext uri="{FF2B5EF4-FFF2-40B4-BE49-F238E27FC236}">
                  <a16:creationId xmlns:a16="http://schemas.microsoft.com/office/drawing/2014/main" id="{4427D275-1EE9-4D63-9952-94480B30FA34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0" name="Google Shape;6132;p55">
              <a:extLst>
                <a:ext uri="{FF2B5EF4-FFF2-40B4-BE49-F238E27FC236}">
                  <a16:creationId xmlns:a16="http://schemas.microsoft.com/office/drawing/2014/main" id="{C340EF9D-2A24-4857-942C-832E5B12D80C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1" name="Google Shape;6133;p55">
              <a:extLst>
                <a:ext uri="{FF2B5EF4-FFF2-40B4-BE49-F238E27FC236}">
                  <a16:creationId xmlns:a16="http://schemas.microsoft.com/office/drawing/2014/main" id="{169CF26A-ECA4-461C-B8AE-281B104D814C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C95779A-EF7D-4FC6-BA6A-9BE52AB625DC}"/>
              </a:ext>
            </a:extLst>
          </p:cNvPr>
          <p:cNvSpPr txBox="1"/>
          <p:nvPr/>
        </p:nvSpPr>
        <p:spPr>
          <a:xfrm>
            <a:off x="7337566" y="2240350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C73FA5-B1B4-4176-BDBF-24F68634C15B}"/>
              </a:ext>
            </a:extLst>
          </p:cNvPr>
          <p:cNvSpPr txBox="1"/>
          <p:nvPr/>
        </p:nvSpPr>
        <p:spPr>
          <a:xfrm>
            <a:off x="7337566" y="3870907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81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8992" y="2085170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0D533-30BE-45A3-AEC7-66918B671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1" t="5965" r="11508" b="3449"/>
          <a:stretch/>
        </p:blipFill>
        <p:spPr>
          <a:xfrm>
            <a:off x="4267090" y="1342102"/>
            <a:ext cx="4939556" cy="37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371600" y="2296418"/>
            <a:ext cx="6934200" cy="1742182"/>
          </a:xfrm>
          <a:prstGeom prst="wedgeRoundRectCallout">
            <a:avLst>
              <a:gd name="adj1" fmla="val -37164"/>
              <a:gd name="adj2" fmla="val 6598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207955"/>
            <a:ext cx="2667000" cy="630245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22" y="990600"/>
            <a:ext cx="9045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410361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63013" y="4477030"/>
            <a:ext cx="2784987" cy="230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45">
        <p14:ripple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152400"/>
            <a:ext cx="906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Hoàng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Vân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endParaRPr lang="vi-VN" sz="36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em yeu truo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2" y="1447800"/>
            <a:ext cx="881841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28700" y="1455175"/>
            <a:ext cx="72009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2528455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1" y="4866382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CF7C5-4F10-4948-9589-13EA1DD90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2" t="3376" r="7621" b="7951"/>
          <a:stretch/>
        </p:blipFill>
        <p:spPr>
          <a:xfrm>
            <a:off x="1478972" y="1130710"/>
            <a:ext cx="6293427" cy="3746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943600"/>
            <a:ext cx="902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32" y="76200"/>
            <a:ext cx="2971800" cy="91440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4648200"/>
            <a:ext cx="8751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F2518-114C-4A24-9679-63F5A55A4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" r="3951" b="11530"/>
          <a:stretch/>
        </p:blipFill>
        <p:spPr>
          <a:xfrm>
            <a:off x="0" y="1925080"/>
            <a:ext cx="9144000" cy="21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68776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HS.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vói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2528455" cy="1196180"/>
          </a:xfrm>
        </p:spPr>
        <p:txBody>
          <a:bodyPr>
            <a:noAutofit/>
          </a:bodyPr>
          <a:lstStyle/>
          <a:p>
            <a:r>
              <a:rPr lang="en-US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590800" y="1295400"/>
            <a:ext cx="33004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6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40556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ao nguoi ban moi 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34636"/>
            <a:ext cx="9144000" cy="67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553686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80558" y="212834"/>
            <a:ext cx="2795158" cy="630245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965" y="14748"/>
            <a:ext cx="7346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E1425-DA1F-41DB-A4C6-7CD7E4D7E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7" t="3145" r="46851" b="49166"/>
          <a:stretch/>
        </p:blipFill>
        <p:spPr>
          <a:xfrm>
            <a:off x="228599" y="2286000"/>
            <a:ext cx="4633099" cy="3521908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1CD03348-141D-4E36-BC86-7AB6041699AF}"/>
              </a:ext>
            </a:extLst>
          </p:cNvPr>
          <p:cNvGrpSpPr/>
          <p:nvPr/>
        </p:nvGrpSpPr>
        <p:grpSpPr>
          <a:xfrm>
            <a:off x="5501680" y="2590800"/>
            <a:ext cx="1254907" cy="1243543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25411237-2F8A-401F-95A3-81A7655A8F4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0;p55">
              <a:extLst>
                <a:ext uri="{FF2B5EF4-FFF2-40B4-BE49-F238E27FC236}">
                  <a16:creationId xmlns:a16="http://schemas.microsoft.com/office/drawing/2014/main" id="{2DBC6404-51A6-4107-98E3-59EEBDA3D6F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1;p55">
              <a:extLst>
                <a:ext uri="{FF2B5EF4-FFF2-40B4-BE49-F238E27FC236}">
                  <a16:creationId xmlns:a16="http://schemas.microsoft.com/office/drawing/2014/main" id="{8F83F128-F39C-4269-87AD-AE8B1F55DC50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2;p55">
              <a:extLst>
                <a:ext uri="{FF2B5EF4-FFF2-40B4-BE49-F238E27FC236}">
                  <a16:creationId xmlns:a16="http://schemas.microsoft.com/office/drawing/2014/main" id="{3042FDA0-B85F-4B55-9D1E-4D2655EC23F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6123;p55">
              <a:extLst>
                <a:ext uri="{FF2B5EF4-FFF2-40B4-BE49-F238E27FC236}">
                  <a16:creationId xmlns:a16="http://schemas.microsoft.com/office/drawing/2014/main" id="{56C717B6-C5AA-4928-95C2-309D0883100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6124;p55">
              <a:extLst>
                <a:ext uri="{FF2B5EF4-FFF2-40B4-BE49-F238E27FC236}">
                  <a16:creationId xmlns:a16="http://schemas.microsoft.com/office/drawing/2014/main" id="{A20F4D10-CB1B-43DC-859B-7A37C130167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5;p55">
              <a:extLst>
                <a:ext uri="{FF2B5EF4-FFF2-40B4-BE49-F238E27FC236}">
                  <a16:creationId xmlns:a16="http://schemas.microsoft.com/office/drawing/2014/main" id="{F1920971-FA95-4445-9D56-E0DB24C14B3F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5500808" y="4166657"/>
            <a:ext cx="1255778" cy="1243543"/>
            <a:chOff x="1908099" y="3682271"/>
            <a:chExt cx="395296" cy="371966"/>
          </a:xfrm>
        </p:grpSpPr>
        <p:sp>
          <p:nvSpPr>
            <p:cNvPr id="16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1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2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801E2-E384-4084-A592-D46D1A31061A}"/>
              </a:ext>
            </a:extLst>
          </p:cNvPr>
          <p:cNvSpPr txBox="1"/>
          <p:nvPr/>
        </p:nvSpPr>
        <p:spPr>
          <a:xfrm>
            <a:off x="6866397" y="2948216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DEBD12-1923-4FBE-B2DC-EA30D491F036}"/>
              </a:ext>
            </a:extLst>
          </p:cNvPr>
          <p:cNvSpPr txBox="1"/>
          <p:nvPr/>
        </p:nvSpPr>
        <p:spPr>
          <a:xfrm>
            <a:off x="6866397" y="4578773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553686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80558" y="212834"/>
            <a:ext cx="2795158" cy="630245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965" y="14748"/>
            <a:ext cx="7346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E1425-DA1F-41DB-A4C6-7CD7E4D7E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49" t="1" r="5887" b="49421"/>
          <a:stretch/>
        </p:blipFill>
        <p:spPr>
          <a:xfrm>
            <a:off x="219191" y="1752600"/>
            <a:ext cx="5408023" cy="3886200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1CD03348-141D-4E36-BC86-7AB6041699AF}"/>
              </a:ext>
            </a:extLst>
          </p:cNvPr>
          <p:cNvGrpSpPr/>
          <p:nvPr/>
        </p:nvGrpSpPr>
        <p:grpSpPr>
          <a:xfrm>
            <a:off x="5730280" y="2590800"/>
            <a:ext cx="1254907" cy="1243543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25411237-2F8A-401F-95A3-81A7655A8F4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0;p55">
              <a:extLst>
                <a:ext uri="{FF2B5EF4-FFF2-40B4-BE49-F238E27FC236}">
                  <a16:creationId xmlns:a16="http://schemas.microsoft.com/office/drawing/2014/main" id="{2DBC6404-51A6-4107-98E3-59EEBDA3D6F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1;p55">
              <a:extLst>
                <a:ext uri="{FF2B5EF4-FFF2-40B4-BE49-F238E27FC236}">
                  <a16:creationId xmlns:a16="http://schemas.microsoft.com/office/drawing/2014/main" id="{8F83F128-F39C-4269-87AD-AE8B1F55DC50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2;p55">
              <a:extLst>
                <a:ext uri="{FF2B5EF4-FFF2-40B4-BE49-F238E27FC236}">
                  <a16:creationId xmlns:a16="http://schemas.microsoft.com/office/drawing/2014/main" id="{3042FDA0-B85F-4B55-9D1E-4D2655EC23F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6123;p55">
              <a:extLst>
                <a:ext uri="{FF2B5EF4-FFF2-40B4-BE49-F238E27FC236}">
                  <a16:creationId xmlns:a16="http://schemas.microsoft.com/office/drawing/2014/main" id="{56C717B6-C5AA-4928-95C2-309D0883100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6124;p55">
              <a:extLst>
                <a:ext uri="{FF2B5EF4-FFF2-40B4-BE49-F238E27FC236}">
                  <a16:creationId xmlns:a16="http://schemas.microsoft.com/office/drawing/2014/main" id="{A20F4D10-CB1B-43DC-859B-7A37C130167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5;p55">
              <a:extLst>
                <a:ext uri="{FF2B5EF4-FFF2-40B4-BE49-F238E27FC236}">
                  <a16:creationId xmlns:a16="http://schemas.microsoft.com/office/drawing/2014/main" id="{F1920971-FA95-4445-9D56-E0DB24C14B3F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5729408" y="4166657"/>
            <a:ext cx="1255778" cy="1243543"/>
            <a:chOff x="1908099" y="3682271"/>
            <a:chExt cx="395296" cy="371966"/>
          </a:xfrm>
        </p:grpSpPr>
        <p:sp>
          <p:nvSpPr>
            <p:cNvPr id="16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1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2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801E2-E384-4084-A592-D46D1A31061A}"/>
              </a:ext>
            </a:extLst>
          </p:cNvPr>
          <p:cNvSpPr txBox="1"/>
          <p:nvPr/>
        </p:nvSpPr>
        <p:spPr>
          <a:xfrm>
            <a:off x="7094997" y="2948216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DEBD12-1923-4FBE-B2DC-EA30D491F036}"/>
              </a:ext>
            </a:extLst>
          </p:cNvPr>
          <p:cNvSpPr txBox="1"/>
          <p:nvPr/>
        </p:nvSpPr>
        <p:spPr>
          <a:xfrm>
            <a:off x="7094997" y="4578773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0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348</Words>
  <Application>Microsoft Office PowerPoint</Application>
  <PresentationFormat>On-screen Show (4:3)</PresentationFormat>
  <Paragraphs>39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.VnUniverse</vt:lpstr>
      <vt:lpstr>Arial</vt:lpstr>
      <vt:lpstr>Arial-SGK-TV</vt:lpstr>
      <vt:lpstr>Calibri</vt:lpstr>
      <vt:lpstr>HP001 TD 4H</vt:lpstr>
      <vt:lpstr>HP-089</vt:lpstr>
      <vt:lpstr>iCiel Cadena</vt:lpstr>
      <vt:lpstr>iCiel Cucho Bold</vt:lpstr>
      <vt:lpstr>Times New Roman</vt:lpstr>
      <vt:lpstr>Office Theme</vt:lpstr>
      <vt:lpstr>PowerPoint Presentation</vt:lpstr>
      <vt:lpstr>PowerPoint Presentation</vt:lpstr>
      <vt:lpstr>PowerPoint Presentation</vt:lpstr>
      <vt:lpstr>Khám phá</vt:lpstr>
      <vt:lpstr>Khám phá</vt:lpstr>
      <vt:lpstr>Kết luận</vt:lpstr>
      <vt:lpstr>PowerPoint Presentation</vt:lpstr>
      <vt:lpstr>Luyện tập</vt:lpstr>
      <vt:lpstr>Luyện tập</vt:lpstr>
      <vt:lpstr>Luyện tập</vt:lpstr>
      <vt:lpstr>Luyện tập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34</cp:revision>
  <dcterms:created xsi:type="dcterms:W3CDTF">2006-08-16T00:00:00Z</dcterms:created>
  <dcterms:modified xsi:type="dcterms:W3CDTF">2020-08-26T01:01:34Z</dcterms:modified>
</cp:coreProperties>
</file>