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410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AAEC77-3DCC-48FC-AC90-EE5837DE921C}" type="datetimeFigureOut">
              <a:rPr lang="en-US" smtClean="0"/>
              <a:t>3/3/2021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BCED87-4F7D-406E-AA8D-33B1879E28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742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6BCED87-4F7D-406E-AA8D-33B1879E285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5049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A7B60D-B59A-4A93-B0C9-CF896EBC1C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86313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.bin"/><Relationship Id="rId7" Type="http://schemas.openxmlformats.org/officeDocument/2006/relationships/image" Target="../media/image2.w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gif"/><Relationship Id="rId4" Type="http://schemas.openxmlformats.org/officeDocument/2006/relationships/image" Target="../media/image1.wmf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audio" Target="../media/audio1.wav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0" y="31750"/>
          <a:ext cx="1277938" cy="1274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" name="Clip" r:id="rId3" imgW="1278360" imgH="1274040" progId="MS_ClipArt_Gallery.2">
                  <p:embed/>
                </p:oleObj>
              </mc:Choice>
              <mc:Fallback>
                <p:oleObj name="Clip" r:id="rId3" imgW="1278360" imgH="127404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31750"/>
                        <a:ext cx="1277938" cy="1274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64" name="WordArt 4"/>
          <p:cNvSpPr>
            <a:spLocks noChangeArrowheads="1" noChangeShapeType="1" noTextEdit="1"/>
          </p:cNvSpPr>
          <p:nvPr/>
        </p:nvSpPr>
        <p:spPr bwMode="auto">
          <a:xfrm>
            <a:off x="685800" y="76200"/>
            <a:ext cx="7924800" cy="22098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18750"/>
              </a:avLst>
            </a:prstTxWarp>
          </a:bodyPr>
          <a:lstStyle/>
          <a:p>
            <a:pPr algn="ctr"/>
            <a:r>
              <a:rPr lang="en-US" sz="3200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 CHÀO MỪNG CÁC THẦY, CÔ VỀ DỰ GiỜ </a:t>
            </a:r>
          </a:p>
        </p:txBody>
      </p:sp>
      <p:sp>
        <p:nvSpPr>
          <p:cNvPr id="40965" name="WordArt 5"/>
          <p:cNvSpPr>
            <a:spLocks noChangeArrowheads="1" noChangeShapeType="1" noTextEdit="1"/>
          </p:cNvSpPr>
          <p:nvPr/>
        </p:nvSpPr>
        <p:spPr bwMode="auto">
          <a:xfrm>
            <a:off x="1600200" y="3276600"/>
            <a:ext cx="6027737" cy="18097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Hoạt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động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trải</a:t>
            </a:r>
            <a:r>
              <a:rPr lang="en-US" sz="3600" kern="10" dirty="0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19050">
                  <a:solidFill>
                    <a:srgbClr val="00FF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6600"/>
                    </a:gs>
                    <a:gs pos="100000">
                      <a:srgbClr val="FF944D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nghiệm</a:t>
            </a:r>
            <a:endParaRPr lang="en-US" sz="3600" kern="10" dirty="0">
              <a:ln w="19050">
                <a:solidFill>
                  <a:srgbClr val="00FF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FF6600"/>
                  </a:gs>
                  <a:gs pos="100000">
                    <a:srgbClr val="FF944D"/>
                  </a:gs>
                </a:gsLst>
                <a:path path="rect">
                  <a:fillToRect l="50000" t="50000" r="50000" b="50000"/>
                </a:path>
              </a:gradFill>
              <a:effectLst>
                <a:outerShdw dist="35921" dir="2700000" algn="ctr" rotWithShape="0">
                  <a:srgbClr val="990000"/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030" name="Picture 7" descr="ABARBLYL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8" y="6602413"/>
            <a:ext cx="9144001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7" name="Object 10"/>
          <p:cNvGraphicFramePr>
            <a:graphicFrameLocks noChangeAspect="1"/>
          </p:cNvGraphicFramePr>
          <p:nvPr/>
        </p:nvGraphicFramePr>
        <p:xfrm>
          <a:off x="7145338" y="5026025"/>
          <a:ext cx="1998662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Clip" r:id="rId6" imgW="1999440" imgH="1831320" progId="MS_ClipArt_Gallery.2">
                  <p:embed/>
                </p:oleObj>
              </mc:Choice>
              <mc:Fallback>
                <p:oleObj name="Clip" r:id="rId6" imgW="1999440" imgH="1831320" progId="MS_ClipArt_Gallery.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45338" y="5026025"/>
                        <a:ext cx="1998662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2" name="Picture 11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7627938" y="0"/>
            <a:ext cx="15160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12" descr="d84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0833" flipH="1">
            <a:off x="8686800" y="6396038"/>
            <a:ext cx="279400" cy="32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3" descr="trang t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5086350"/>
            <a:ext cx="15160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2821347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4" grpId="0"/>
      <p:bldP spid="4096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914400" y="304800"/>
            <a:ext cx="4876800" cy="4800600"/>
            <a:chOff x="1824" y="768"/>
            <a:chExt cx="2886" cy="2940"/>
          </a:xfrm>
        </p:grpSpPr>
        <p:pic>
          <p:nvPicPr>
            <p:cNvPr id="22533" name="Picture 3" descr="00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4" y="1008"/>
              <a:ext cx="468" cy="4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2534" name="Group 4"/>
            <p:cNvGrpSpPr>
              <a:grpSpLocks/>
            </p:cNvGrpSpPr>
            <p:nvPr/>
          </p:nvGrpSpPr>
          <p:grpSpPr bwMode="auto">
            <a:xfrm>
              <a:off x="1872" y="768"/>
              <a:ext cx="2838" cy="2940"/>
              <a:chOff x="384" y="384"/>
              <a:chExt cx="2838" cy="2940"/>
            </a:xfrm>
          </p:grpSpPr>
          <p:grpSp>
            <p:nvGrpSpPr>
              <p:cNvPr id="22535" name="Group 5"/>
              <p:cNvGrpSpPr>
                <a:grpSpLocks/>
              </p:cNvGrpSpPr>
              <p:nvPr/>
            </p:nvGrpSpPr>
            <p:grpSpPr bwMode="auto">
              <a:xfrm>
                <a:off x="384" y="384"/>
                <a:ext cx="2262" cy="2538"/>
                <a:chOff x="1008" y="336"/>
                <a:chExt cx="2262" cy="2538"/>
              </a:xfrm>
            </p:grpSpPr>
            <p:pic>
              <p:nvPicPr>
                <p:cNvPr id="22539" name="Picture 6" descr="019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152" y="336"/>
                  <a:ext cx="630" cy="66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2540" name="Picture 7" descr="030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592" y="2160"/>
                  <a:ext cx="678" cy="70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grpSp>
              <p:nvGrpSpPr>
                <p:cNvPr id="22541" name="Group 8"/>
                <p:cNvGrpSpPr>
                  <a:grpSpLocks/>
                </p:cNvGrpSpPr>
                <p:nvPr/>
              </p:nvGrpSpPr>
              <p:grpSpPr bwMode="auto">
                <a:xfrm>
                  <a:off x="1008" y="528"/>
                  <a:ext cx="1902" cy="2346"/>
                  <a:chOff x="3456" y="354"/>
                  <a:chExt cx="1902" cy="2346"/>
                </a:xfrm>
              </p:grpSpPr>
              <p:pic>
                <p:nvPicPr>
                  <p:cNvPr id="22543" name="Picture 9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848" y="153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4" name="Picture 10" descr="053"/>
                  <p:cNvPicPr>
                    <a:picLocks noChangeAspect="1" noChangeArrowheads="1"/>
                  </p:cNvPicPr>
                  <p:nvPr/>
                </p:nvPicPr>
                <p:blipFill>
                  <a:blip r:embed="rId7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354"/>
                    <a:ext cx="546" cy="84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5" name="Picture 11" descr="022"/>
                  <p:cNvPicPr>
                    <a:picLocks noChangeAspect="1" noChangeArrowheads="1"/>
                  </p:cNvPicPr>
                  <p:nvPr/>
                </p:nvPicPr>
                <p:blipFill>
                  <a:blip r:embed="rId8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552" y="594"/>
                    <a:ext cx="594" cy="65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6" name="Picture 12" descr="045"/>
                  <p:cNvPicPr>
                    <a:picLocks noChangeAspect="1" noChangeArrowheads="1"/>
                  </p:cNvPicPr>
                  <p:nvPr/>
                </p:nvPicPr>
                <p:blipFill>
                  <a:blip r:embed="rId6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464" y="576"/>
                    <a:ext cx="510" cy="72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7" name="Picture 13" descr="052"/>
                  <p:cNvPicPr>
                    <a:picLocks noChangeAspect="1" noChangeArrowheads="1"/>
                  </p:cNvPicPr>
                  <p:nvPr/>
                </p:nvPicPr>
                <p:blipFill>
                  <a:blip r:embed="rId9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984" y="912"/>
                    <a:ext cx="915" cy="100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8" name="Picture 14" descr="041"/>
                  <p:cNvPicPr>
                    <a:picLocks noChangeAspect="1" noChangeArrowheads="1"/>
                  </p:cNvPicPr>
                  <p:nvPr/>
                </p:nvPicPr>
                <p:blipFill>
                  <a:blip r:embed="rId10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328" y="1152"/>
                    <a:ext cx="616" cy="923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49" name="Picture 15" descr="008"/>
                  <p:cNvPicPr>
                    <a:picLocks noChangeAspect="1" noChangeArrowheads="1"/>
                  </p:cNvPicPr>
                  <p:nvPr/>
                </p:nvPicPr>
                <p:blipFill>
                  <a:blip r:embed="rId11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32" y="1680"/>
                    <a:ext cx="588" cy="33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0" name="Picture 16" descr="054"/>
                  <p:cNvPicPr>
                    <a:picLocks noChangeAspect="1" noChangeArrowheads="1"/>
                  </p:cNvPicPr>
                  <p:nvPr/>
                </p:nvPicPr>
                <p:blipFill>
                  <a:blip r:embed="rId1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044" y="1842"/>
                    <a:ext cx="900" cy="70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1" name="Picture 17" descr="039"/>
                  <p:cNvPicPr>
                    <a:picLocks noChangeAspect="1" noChangeArrowheads="1"/>
                  </p:cNvPicPr>
                  <p:nvPr/>
                </p:nvPicPr>
                <p:blipFill>
                  <a:blip r:embed="rId1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3456" y="1386"/>
                    <a:ext cx="738" cy="726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  <p:pic>
                <p:nvPicPr>
                  <p:cNvPr id="22552" name="Picture 18" descr="001"/>
                  <p:cNvPicPr>
                    <a:picLocks noChangeAspect="1" noChangeArrowheads="1"/>
                  </p:cNvPicPr>
                  <p:nvPr/>
                </p:nvPicPr>
                <p:blipFill>
                  <a:blip r:embed="rId1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4752" y="1968"/>
                    <a:ext cx="606" cy="732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</p:pic>
            </p:grpSp>
            <p:pic>
              <p:nvPicPr>
                <p:cNvPr id="22542" name="Picture 19" descr="043"/>
                <p:cNvPicPr>
                  <a:picLocks noChangeAspect="1" noChangeArrowheads="1"/>
                </p:cNvPicPr>
                <p:nvPr/>
              </p:nvPicPr>
              <p:blipFill>
                <a:blip r:embed="rId1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08" y="948"/>
                  <a:ext cx="744" cy="73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22536" name="Picture 20" descr="028"/>
              <p:cNvPicPr>
                <a:picLocks noChangeAspect="1" noChangeArrowheads="1"/>
              </p:cNvPicPr>
              <p:nvPr/>
            </p:nvPicPr>
            <p:blipFill>
              <a:blip r:embed="rId1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12" y="2592"/>
                <a:ext cx="702" cy="7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7" name="Picture 21" descr="030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44" y="2208"/>
                <a:ext cx="678" cy="70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2538" name="Picture 22" descr="026"/>
              <p:cNvPicPr>
                <a:picLocks noChangeAspect="1" noChangeArrowheads="1"/>
              </p:cNvPicPr>
              <p:nvPr/>
            </p:nvPicPr>
            <p:blipFill>
              <a:blip r:embed="rId1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400" y="2448"/>
                <a:ext cx="708" cy="8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sp>
        <p:nvSpPr>
          <p:cNvPr id="71703" name="WordArt 23"/>
          <p:cNvSpPr>
            <a:spLocks noChangeArrowheads="1" noChangeShapeType="1" noTextEdit="1"/>
          </p:cNvSpPr>
          <p:nvPr/>
        </p:nvSpPr>
        <p:spPr bwMode="auto">
          <a:xfrm>
            <a:off x="1143000" y="5029200"/>
            <a:ext cx="72390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750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thầy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 err="1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khoẻ</a:t>
            </a:r>
            <a:r>
              <a:rPr lang="en-US" sz="3600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8432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3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3000" fill="hold"/>
                                        <p:tgtEl>
                                          <p:spTgt spid="7170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0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3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09600" y="3200400"/>
            <a:ext cx="8153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BÀI 16: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Ứng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xử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quà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Tết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46783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-76200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HĐ1: </a:t>
            </a:r>
            <a:r>
              <a:rPr lang="en-US" sz="3000" dirty="0" err="1" smtClean="0"/>
              <a:t>Người</a:t>
            </a:r>
            <a:r>
              <a:rPr lang="en-US" sz="3000" dirty="0" smtClean="0"/>
              <a:t> </a:t>
            </a:r>
            <a:r>
              <a:rPr lang="en-US" sz="3000" dirty="0" err="1" smtClean="0"/>
              <a:t>thân</a:t>
            </a:r>
            <a:r>
              <a:rPr lang="en-US" sz="3000" dirty="0" smtClean="0"/>
              <a:t> </a:t>
            </a:r>
            <a:r>
              <a:rPr lang="en-US" sz="3000" dirty="0" err="1" smtClean="0"/>
              <a:t>mong</a:t>
            </a:r>
            <a:r>
              <a:rPr lang="en-US" sz="3000" dirty="0" smtClean="0"/>
              <a:t> </a:t>
            </a:r>
            <a:r>
              <a:rPr lang="en-US" sz="3000" dirty="0" err="1" smtClean="0"/>
              <a:t>muốn</a:t>
            </a:r>
            <a:r>
              <a:rPr lang="en-US" sz="3000" dirty="0" smtClean="0"/>
              <a:t> </a:t>
            </a:r>
            <a:r>
              <a:rPr lang="en-US" sz="3000" dirty="0" err="1" smtClean="0"/>
              <a:t>gì</a:t>
            </a:r>
            <a:r>
              <a:rPr lang="en-US" sz="3000" dirty="0" smtClean="0"/>
              <a:t> </a:t>
            </a:r>
            <a:r>
              <a:rPr lang="en-US" sz="3000" dirty="0" err="1" smtClean="0"/>
              <a:t>khi</a:t>
            </a:r>
            <a:r>
              <a:rPr lang="en-US" sz="3000" dirty="0" smtClean="0"/>
              <a:t> </a:t>
            </a:r>
            <a:r>
              <a:rPr lang="en-US" sz="3000" dirty="0" err="1" smtClean="0"/>
              <a:t>tặng</a:t>
            </a:r>
            <a:r>
              <a:rPr lang="en-US" sz="3000" dirty="0" smtClean="0"/>
              <a:t> </a:t>
            </a:r>
            <a:r>
              <a:rPr lang="en-US" sz="3000" dirty="0" err="1" smtClean="0"/>
              <a:t>quà</a:t>
            </a:r>
            <a:r>
              <a:rPr lang="en-US" sz="3000" dirty="0" smtClean="0"/>
              <a:t> </a:t>
            </a:r>
            <a:r>
              <a:rPr lang="en-US" sz="3000" dirty="0" err="1" smtClean="0"/>
              <a:t>cho</a:t>
            </a:r>
            <a:r>
              <a:rPr lang="en-US" sz="3000" dirty="0" smtClean="0"/>
              <a:t> </a:t>
            </a:r>
            <a:r>
              <a:rPr lang="en-US" sz="3000" dirty="0" err="1" smtClean="0"/>
              <a:t>em</a:t>
            </a:r>
            <a:endParaRPr lang="en-US" sz="3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505360"/>
            <a:ext cx="3657600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352" y="503797"/>
            <a:ext cx="3657600" cy="3534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038600"/>
            <a:ext cx="3162300" cy="2724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3629025"/>
            <a:ext cx="3071102" cy="3228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73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5" y="968375"/>
            <a:ext cx="7058025" cy="5900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2400" y="-76200"/>
            <a:ext cx="76962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err="1" smtClean="0"/>
              <a:t>Hoạt</a:t>
            </a:r>
            <a:r>
              <a:rPr lang="en-US" sz="3000" dirty="0" smtClean="0"/>
              <a:t> </a:t>
            </a:r>
            <a:r>
              <a:rPr lang="en-US" sz="3000" dirty="0" err="1" smtClean="0"/>
              <a:t>động</a:t>
            </a:r>
            <a:r>
              <a:rPr lang="en-US" sz="3000" dirty="0" smtClean="0"/>
              <a:t> 2: </a:t>
            </a:r>
            <a:r>
              <a:rPr lang="en-US" sz="3000" dirty="0" err="1" smtClean="0"/>
              <a:t>Nhận</a:t>
            </a:r>
            <a:r>
              <a:rPr lang="en-US" sz="3000" dirty="0" smtClean="0"/>
              <a:t> </a:t>
            </a:r>
            <a:r>
              <a:rPr lang="en-US" sz="3000" dirty="0" err="1" smtClean="0"/>
              <a:t>xét</a:t>
            </a:r>
            <a:r>
              <a:rPr lang="en-US" sz="3000" dirty="0" smtClean="0"/>
              <a:t> </a:t>
            </a:r>
            <a:r>
              <a:rPr lang="en-US" sz="3000" dirty="0" err="1" smtClean="0"/>
              <a:t>cách</a:t>
            </a:r>
            <a:r>
              <a:rPr lang="en-US" sz="3000" dirty="0" smtClean="0"/>
              <a:t> </a:t>
            </a:r>
            <a:r>
              <a:rPr lang="en-US" sz="3000" dirty="0" err="1" smtClean="0"/>
              <a:t>ứng</a:t>
            </a:r>
            <a:r>
              <a:rPr lang="en-US" sz="3000" dirty="0" smtClean="0"/>
              <a:t> </a:t>
            </a:r>
            <a:r>
              <a:rPr lang="en-US" sz="3000" dirty="0" err="1" smtClean="0"/>
              <a:t>xử</a:t>
            </a:r>
            <a:endParaRPr lang="en-US" sz="3000" dirty="0"/>
          </a:p>
        </p:txBody>
      </p:sp>
    </p:spTree>
    <p:extLst>
      <p:ext uri="{BB962C8B-B14F-4D97-AF65-F5344CB8AC3E}">
        <p14:creationId xmlns:p14="http://schemas.microsoft.com/office/powerpoint/2010/main" val="412870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35540"/>
            <a:ext cx="6248400" cy="5472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800600"/>
            <a:ext cx="2028420" cy="1675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0727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81000"/>
            <a:ext cx="7010399" cy="6140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429473"/>
            <a:ext cx="1857375" cy="1391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88356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336" y="381000"/>
            <a:ext cx="6977063" cy="6124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257800"/>
            <a:ext cx="1898236" cy="15677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85646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331564"/>
            <a:ext cx="7238999" cy="6526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31089"/>
            <a:ext cx="1752600" cy="14269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1019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909" y="228600"/>
            <a:ext cx="8476291" cy="6640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853229"/>
            <a:ext cx="928687" cy="6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4454" y="6178342"/>
            <a:ext cx="928687" cy="695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2856569"/>
            <a:ext cx="838200" cy="6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6149508"/>
            <a:ext cx="838200" cy="69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844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55</Words>
  <Application>Microsoft Office PowerPoint</Application>
  <PresentationFormat>On-screen Show (4:3)</PresentationFormat>
  <Paragraphs>7</Paragraphs>
  <Slides>10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Nguyen </cp:lastModifiedBy>
  <cp:revision>6</cp:revision>
  <dcterms:created xsi:type="dcterms:W3CDTF">2006-08-16T00:00:00Z</dcterms:created>
  <dcterms:modified xsi:type="dcterms:W3CDTF">2021-03-03T12:58:03Z</dcterms:modified>
</cp:coreProperties>
</file>