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8" r:id="rId1"/>
  </p:sldMasterIdLst>
  <p:notesMasterIdLst>
    <p:notesMasterId r:id="rId32"/>
  </p:notesMasterIdLst>
  <p:sldIdLst>
    <p:sldId id="358" r:id="rId2"/>
    <p:sldId id="260" r:id="rId3"/>
    <p:sldId id="257" r:id="rId4"/>
    <p:sldId id="296" r:id="rId5"/>
    <p:sldId id="258" r:id="rId6"/>
    <p:sldId id="363" r:id="rId7"/>
    <p:sldId id="300" r:id="rId8"/>
    <p:sldId id="301" r:id="rId9"/>
    <p:sldId id="303" r:id="rId10"/>
    <p:sldId id="362" r:id="rId11"/>
    <p:sldId id="364" r:id="rId12"/>
    <p:sldId id="302" r:id="rId13"/>
    <p:sldId id="309" r:id="rId14"/>
    <p:sldId id="310" r:id="rId15"/>
    <p:sldId id="311" r:id="rId16"/>
    <p:sldId id="312" r:id="rId17"/>
    <p:sldId id="351" r:id="rId18"/>
    <p:sldId id="316" r:id="rId19"/>
    <p:sldId id="352" r:id="rId20"/>
    <p:sldId id="318" r:id="rId21"/>
    <p:sldId id="353" r:id="rId22"/>
    <p:sldId id="320" r:id="rId23"/>
    <p:sldId id="354" r:id="rId24"/>
    <p:sldId id="324" r:id="rId25"/>
    <p:sldId id="355" r:id="rId26"/>
    <p:sldId id="326" r:id="rId27"/>
    <p:sldId id="356" r:id="rId28"/>
    <p:sldId id="328" r:id="rId29"/>
    <p:sldId id="357" r:id="rId30"/>
    <p:sldId id="288" r:id="rId31"/>
  </p:sldIdLst>
  <p:sldSz cx="9144000" cy="6858000" type="screen4x3"/>
  <p:notesSz cx="6858000" cy="9144000"/>
  <p:embeddedFontLst>
    <p:embeddedFont>
      <p:font typeface="Aharoni" charset="-79"/>
      <p:bold r:id="rId33"/>
    </p:embeddedFont>
    <p:embeddedFont>
      <p:font typeface="Jokerman" pitchFamily="82" charset="0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Broadway" pitchFamily="82" charset="0"/>
      <p:regular r:id="rId39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788E"/>
    <a:srgbClr val="FF0000"/>
    <a:srgbClr val="FF9966"/>
    <a:srgbClr val="422C16"/>
    <a:srgbClr val="006666"/>
    <a:srgbClr val="0099CC"/>
    <a:srgbClr val="66006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94652" autoAdjust="0"/>
  </p:normalViewPr>
  <p:slideViewPr>
    <p:cSldViewPr>
      <p:cViewPr varScale="1">
        <p:scale>
          <a:sx n="65" d="100"/>
          <a:sy n="65" d="100"/>
        </p:scale>
        <p:origin x="-692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42F08D-699B-49CF-B643-8DA41F9B324B}" type="datetimeFigureOut">
              <a:rPr lang="en-US"/>
              <a:pPr>
                <a:defRPr/>
              </a:pPr>
              <a:t>10/25/18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2CE429F-8EF9-46F5-80B6-260B7CAE7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34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43BC5-9AAF-4059-BBFC-75856283DF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914441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7735D-14E7-4806-97D9-1B78A19780B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744628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F4C40-D223-4C33-A1A8-ADD319C0F91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623021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2DE47-EFB3-42F1-A158-D7857B63D80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1208969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45052-6FDF-4231-B09D-9434F0F08B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1926282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5FDF8-5038-4A41-870F-9AAB9E6FBC8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7861359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11975-837D-4B99-A9A4-F826FDA827A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2837299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F3F20-0CB6-4FCE-A2A8-E82849D7130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0619513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BE94E-5AC9-471E-BAA2-793F937BAD2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3725163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AB518-8615-4DA1-BB04-7714550EF08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8228259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18B78-5718-45B4-8776-6230BD92CAB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7657123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D3AD0A1-A069-4249-A06B-500150B60BD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36.jpg"/><Relationship Id="rId3" Type="http://schemas.openxmlformats.org/officeDocument/2006/relationships/image" Target="../media/image29.jpeg"/><Relationship Id="rId7" Type="http://schemas.openxmlformats.org/officeDocument/2006/relationships/image" Target="../media/image12.jpg"/><Relationship Id="rId12" Type="http://schemas.openxmlformats.org/officeDocument/2006/relationships/image" Target="../media/image35.jpeg"/><Relationship Id="rId17" Type="http://schemas.openxmlformats.org/officeDocument/2006/relationships/image" Target="../media/image40.jpg"/><Relationship Id="rId2" Type="http://schemas.openxmlformats.org/officeDocument/2006/relationships/audio" Target="../media/audio10.bin"/><Relationship Id="rId16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openxmlformats.org/officeDocument/2006/relationships/image" Target="../media/image11.jpg"/><Relationship Id="rId5" Type="http://schemas.openxmlformats.org/officeDocument/2006/relationships/image" Target="../media/image31.png"/><Relationship Id="rId15" Type="http://schemas.openxmlformats.org/officeDocument/2006/relationships/image" Target="../media/image38.jpeg"/><Relationship Id="rId10" Type="http://schemas.openxmlformats.org/officeDocument/2006/relationships/image" Target="../media/image34.jpg"/><Relationship Id="rId4" Type="http://schemas.openxmlformats.org/officeDocument/2006/relationships/image" Target="../media/image30.png"/><Relationship Id="rId9" Type="http://schemas.openxmlformats.org/officeDocument/2006/relationships/image" Target="../media/image33.jpeg"/><Relationship Id="rId1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1.jpg"/><Relationship Id="rId18" Type="http://schemas.openxmlformats.org/officeDocument/2006/relationships/image" Target="../media/image47.jpeg"/><Relationship Id="rId3" Type="http://schemas.openxmlformats.org/officeDocument/2006/relationships/audio" Target="../media/audio12.bin"/><Relationship Id="rId7" Type="http://schemas.openxmlformats.org/officeDocument/2006/relationships/image" Target="../media/image41.png"/><Relationship Id="rId12" Type="http://schemas.openxmlformats.org/officeDocument/2006/relationships/image" Target="../media/image24.jpg"/><Relationship Id="rId17" Type="http://schemas.openxmlformats.org/officeDocument/2006/relationships/image" Target="../media/image34.jpg"/><Relationship Id="rId2" Type="http://schemas.openxmlformats.org/officeDocument/2006/relationships/audio" Target="../media/audio11.bin"/><Relationship Id="rId16" Type="http://schemas.openxmlformats.org/officeDocument/2006/relationships/image" Target="../media/image46.jpeg"/><Relationship Id="rId20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6.jpg"/><Relationship Id="rId5" Type="http://schemas.openxmlformats.org/officeDocument/2006/relationships/image" Target="../media/image29.jpeg"/><Relationship Id="rId15" Type="http://schemas.openxmlformats.org/officeDocument/2006/relationships/image" Target="../media/image45.jpg"/><Relationship Id="rId10" Type="http://schemas.openxmlformats.org/officeDocument/2006/relationships/image" Target="../media/image44.jpeg"/><Relationship Id="rId19" Type="http://schemas.openxmlformats.org/officeDocument/2006/relationships/image" Target="../media/image39.gif"/><Relationship Id="rId4" Type="http://schemas.openxmlformats.org/officeDocument/2006/relationships/audio" Target="../media/audio10.bin"/><Relationship Id="rId9" Type="http://schemas.openxmlformats.org/officeDocument/2006/relationships/image" Target="../media/image43.png"/><Relationship Id="rId1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6.jpg"/><Relationship Id="rId18" Type="http://schemas.openxmlformats.org/officeDocument/2006/relationships/image" Target="../media/image39.gif"/><Relationship Id="rId3" Type="http://schemas.openxmlformats.org/officeDocument/2006/relationships/audio" Target="../media/audio12.bin"/><Relationship Id="rId7" Type="http://schemas.openxmlformats.org/officeDocument/2006/relationships/image" Target="../media/image41.png"/><Relationship Id="rId12" Type="http://schemas.openxmlformats.org/officeDocument/2006/relationships/image" Target="../media/image24.jpg"/><Relationship Id="rId17" Type="http://schemas.openxmlformats.org/officeDocument/2006/relationships/image" Target="../media/image12.jpg"/><Relationship Id="rId2" Type="http://schemas.openxmlformats.org/officeDocument/2006/relationships/audio" Target="../media/audio11.bin"/><Relationship Id="rId16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8.jpg"/><Relationship Id="rId5" Type="http://schemas.openxmlformats.org/officeDocument/2006/relationships/image" Target="../media/image29.jpeg"/><Relationship Id="rId15" Type="http://schemas.openxmlformats.org/officeDocument/2006/relationships/image" Target="../media/image47.jpeg"/><Relationship Id="rId10" Type="http://schemas.openxmlformats.org/officeDocument/2006/relationships/image" Target="../media/image51.jpeg"/><Relationship Id="rId19" Type="http://schemas.openxmlformats.org/officeDocument/2006/relationships/image" Target="../media/image34.jpg"/><Relationship Id="rId4" Type="http://schemas.openxmlformats.org/officeDocument/2006/relationships/audio" Target="../media/audio10.bin"/><Relationship Id="rId9" Type="http://schemas.openxmlformats.org/officeDocument/2006/relationships/image" Target="../media/image43.png"/><Relationship Id="rId1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2.jpg"/><Relationship Id="rId18" Type="http://schemas.openxmlformats.org/officeDocument/2006/relationships/image" Target="../media/image39.gif"/><Relationship Id="rId3" Type="http://schemas.openxmlformats.org/officeDocument/2006/relationships/audio" Target="../media/audio12.bin"/><Relationship Id="rId7" Type="http://schemas.openxmlformats.org/officeDocument/2006/relationships/image" Target="../media/image41.png"/><Relationship Id="rId12" Type="http://schemas.openxmlformats.org/officeDocument/2006/relationships/image" Target="../media/image36.jpg"/><Relationship Id="rId17" Type="http://schemas.openxmlformats.org/officeDocument/2006/relationships/image" Target="../media/image45.jpg"/><Relationship Id="rId2" Type="http://schemas.openxmlformats.org/officeDocument/2006/relationships/audio" Target="../media/audio11.bin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11.jpg"/><Relationship Id="rId5" Type="http://schemas.openxmlformats.org/officeDocument/2006/relationships/image" Target="../media/image29.jpeg"/><Relationship Id="rId15" Type="http://schemas.openxmlformats.org/officeDocument/2006/relationships/image" Target="../media/image46.jpeg"/><Relationship Id="rId10" Type="http://schemas.openxmlformats.org/officeDocument/2006/relationships/image" Target="../media/image40.jpg"/><Relationship Id="rId19" Type="http://schemas.openxmlformats.org/officeDocument/2006/relationships/image" Target="../media/image54.jpeg"/><Relationship Id="rId4" Type="http://schemas.openxmlformats.org/officeDocument/2006/relationships/audio" Target="../media/audio10.bin"/><Relationship Id="rId9" Type="http://schemas.openxmlformats.org/officeDocument/2006/relationships/image" Target="../media/image43.png"/><Relationship Id="rId1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ello%20-%20Family%20Sing%20Along%20-%20Muffin%20Songs.mp4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1.jpg"/><Relationship Id="rId18" Type="http://schemas.openxmlformats.org/officeDocument/2006/relationships/image" Target="../media/image39.gif"/><Relationship Id="rId3" Type="http://schemas.openxmlformats.org/officeDocument/2006/relationships/audio" Target="../media/audio12.bin"/><Relationship Id="rId7" Type="http://schemas.openxmlformats.org/officeDocument/2006/relationships/image" Target="../media/image41.png"/><Relationship Id="rId12" Type="http://schemas.openxmlformats.org/officeDocument/2006/relationships/image" Target="../media/image55.jpeg"/><Relationship Id="rId17" Type="http://schemas.openxmlformats.org/officeDocument/2006/relationships/image" Target="../media/image12.jpg"/><Relationship Id="rId2" Type="http://schemas.openxmlformats.org/officeDocument/2006/relationships/audio" Target="../media/audio11.bin"/><Relationship Id="rId16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8.jpg"/><Relationship Id="rId5" Type="http://schemas.openxmlformats.org/officeDocument/2006/relationships/image" Target="../media/image29.jpeg"/><Relationship Id="rId15" Type="http://schemas.openxmlformats.org/officeDocument/2006/relationships/image" Target="../media/image45.jpg"/><Relationship Id="rId10" Type="http://schemas.openxmlformats.org/officeDocument/2006/relationships/image" Target="../media/image36.jpg"/><Relationship Id="rId4" Type="http://schemas.openxmlformats.org/officeDocument/2006/relationships/audio" Target="../media/audio10.bin"/><Relationship Id="rId9" Type="http://schemas.openxmlformats.org/officeDocument/2006/relationships/image" Target="../media/image43.png"/><Relationship Id="rId1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jpg"/><Relationship Id="rId18" Type="http://schemas.openxmlformats.org/officeDocument/2006/relationships/image" Target="../media/image40.jpg"/><Relationship Id="rId3" Type="http://schemas.openxmlformats.org/officeDocument/2006/relationships/audio" Target="../media/audio12.bin"/><Relationship Id="rId7" Type="http://schemas.openxmlformats.org/officeDocument/2006/relationships/image" Target="../media/image41.png"/><Relationship Id="rId12" Type="http://schemas.openxmlformats.org/officeDocument/2006/relationships/image" Target="../media/image12.jpg"/><Relationship Id="rId17" Type="http://schemas.openxmlformats.org/officeDocument/2006/relationships/image" Target="../media/image39.gif"/><Relationship Id="rId2" Type="http://schemas.openxmlformats.org/officeDocument/2006/relationships/audio" Target="../media/audio11.bin"/><Relationship Id="rId16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57.jpeg"/><Relationship Id="rId5" Type="http://schemas.openxmlformats.org/officeDocument/2006/relationships/image" Target="../media/image29.jpeg"/><Relationship Id="rId15" Type="http://schemas.openxmlformats.org/officeDocument/2006/relationships/image" Target="../media/image58.jpeg"/><Relationship Id="rId10" Type="http://schemas.openxmlformats.org/officeDocument/2006/relationships/image" Target="../media/image24.jpg"/><Relationship Id="rId4" Type="http://schemas.openxmlformats.org/officeDocument/2006/relationships/audio" Target="../media/audio10.bin"/><Relationship Id="rId9" Type="http://schemas.openxmlformats.org/officeDocument/2006/relationships/image" Target="../media/image43.png"/><Relationship Id="rId1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2.jpg"/><Relationship Id="rId3" Type="http://schemas.openxmlformats.org/officeDocument/2006/relationships/audio" Target="../media/audio12.bin"/><Relationship Id="rId7" Type="http://schemas.openxmlformats.org/officeDocument/2006/relationships/image" Target="../media/image41.png"/><Relationship Id="rId12" Type="http://schemas.openxmlformats.org/officeDocument/2006/relationships/image" Target="../media/image60.jpeg"/><Relationship Id="rId17" Type="http://schemas.openxmlformats.org/officeDocument/2006/relationships/image" Target="../media/image61.jpeg"/><Relationship Id="rId2" Type="http://schemas.openxmlformats.org/officeDocument/2006/relationships/audio" Target="../media/audio11.bin"/><Relationship Id="rId16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11.jpg"/><Relationship Id="rId5" Type="http://schemas.openxmlformats.org/officeDocument/2006/relationships/image" Target="../media/image29.jpeg"/><Relationship Id="rId15" Type="http://schemas.openxmlformats.org/officeDocument/2006/relationships/image" Target="../media/image40.jpg"/><Relationship Id="rId10" Type="http://schemas.openxmlformats.org/officeDocument/2006/relationships/image" Target="../media/image34.jpg"/><Relationship Id="rId4" Type="http://schemas.openxmlformats.org/officeDocument/2006/relationships/audio" Target="../media/audio10.bin"/><Relationship Id="rId9" Type="http://schemas.openxmlformats.org/officeDocument/2006/relationships/image" Target="../media/image43.png"/><Relationship Id="rId1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6.jpg"/><Relationship Id="rId3" Type="http://schemas.openxmlformats.org/officeDocument/2006/relationships/audio" Target="../media/audio12.bin"/><Relationship Id="rId7" Type="http://schemas.openxmlformats.org/officeDocument/2006/relationships/image" Target="../media/image41.png"/><Relationship Id="rId12" Type="http://schemas.openxmlformats.org/officeDocument/2006/relationships/image" Target="../media/image34.jpg"/><Relationship Id="rId17" Type="http://schemas.openxmlformats.org/officeDocument/2006/relationships/image" Target="../media/image39.gif"/><Relationship Id="rId2" Type="http://schemas.openxmlformats.org/officeDocument/2006/relationships/audio" Target="../media/audio11.bin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63.jpeg"/><Relationship Id="rId5" Type="http://schemas.openxmlformats.org/officeDocument/2006/relationships/image" Target="../media/image29.jpeg"/><Relationship Id="rId15" Type="http://schemas.openxmlformats.org/officeDocument/2006/relationships/image" Target="../media/image45.jpg"/><Relationship Id="rId10" Type="http://schemas.openxmlformats.org/officeDocument/2006/relationships/image" Target="../media/image62.jpeg"/><Relationship Id="rId4" Type="http://schemas.openxmlformats.org/officeDocument/2006/relationships/audio" Target="../media/audio10.bin"/><Relationship Id="rId9" Type="http://schemas.openxmlformats.org/officeDocument/2006/relationships/image" Target="../media/image43.png"/><Relationship Id="rId1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4.jpg"/><Relationship Id="rId3" Type="http://schemas.openxmlformats.org/officeDocument/2006/relationships/audio" Target="../media/audio12.bin"/><Relationship Id="rId7" Type="http://schemas.openxmlformats.org/officeDocument/2006/relationships/image" Target="../media/image41.png"/><Relationship Id="rId12" Type="http://schemas.openxmlformats.org/officeDocument/2006/relationships/image" Target="../media/image34.jpg"/><Relationship Id="rId17" Type="http://schemas.openxmlformats.org/officeDocument/2006/relationships/image" Target="../media/image36.jpg"/><Relationship Id="rId2" Type="http://schemas.openxmlformats.org/officeDocument/2006/relationships/audio" Target="../media/audio11.bin"/><Relationship Id="rId16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12.jpg"/><Relationship Id="rId5" Type="http://schemas.openxmlformats.org/officeDocument/2006/relationships/image" Target="../media/image29.jpeg"/><Relationship Id="rId15" Type="http://schemas.openxmlformats.org/officeDocument/2006/relationships/image" Target="../media/image40.jpg"/><Relationship Id="rId10" Type="http://schemas.openxmlformats.org/officeDocument/2006/relationships/image" Target="../media/image11.jpg"/><Relationship Id="rId4" Type="http://schemas.openxmlformats.org/officeDocument/2006/relationships/audio" Target="../media/audio10.bin"/><Relationship Id="rId9" Type="http://schemas.openxmlformats.org/officeDocument/2006/relationships/image" Target="../media/image43.png"/><Relationship Id="rId1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bin"/><Relationship Id="rId7" Type="http://schemas.openxmlformats.org/officeDocument/2006/relationships/image" Target="../media/image10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g"/><Relationship Id="rId5" Type="http://schemas.openxmlformats.org/officeDocument/2006/relationships/audio" Target="../media/audio4.bin"/><Relationship Id="rId4" Type="http://schemas.openxmlformats.org/officeDocument/2006/relationships/audio" Target="../media/audio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bin"/><Relationship Id="rId7" Type="http://schemas.openxmlformats.org/officeDocument/2006/relationships/image" Target="../media/image12.jpg"/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8.bin"/><Relationship Id="rId7" Type="http://schemas.openxmlformats.org/officeDocument/2006/relationships/image" Target="../media/image20.jpg"/><Relationship Id="rId2" Type="http://schemas.openxmlformats.org/officeDocument/2006/relationships/audio" Target="../media/audio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1178" y="332656"/>
            <a:ext cx="5211683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UNIT 1. HELLO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</a:endParaRPr>
          </a:p>
          <a:p>
            <a:pPr algn="ctr">
              <a:lnSpc>
                <a:spcPct val="200000"/>
              </a:lnSpc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LESSON 1</a:t>
            </a: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0225"/>
            <a:ext cx="6983412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486525"/>
            <a:ext cx="1273175" cy="3730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 smtClean="0"/>
              <a:t>By</a:t>
            </a:r>
            <a:r>
              <a:rPr lang="es-ES" dirty="0" smtClean="0"/>
              <a:t> Jessica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333" y="1772816"/>
            <a:ext cx="82611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1.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Mai</a:t>
            </a:r>
            <a:r>
              <a:rPr lang="en-US" sz="2800" b="1" dirty="0" smtClean="0"/>
              <a:t>:</a:t>
            </a:r>
            <a:r>
              <a:rPr lang="en-US" sz="2800" dirty="0" smtClean="0"/>
              <a:t>               . </a:t>
            </a:r>
            <a:r>
              <a:rPr lang="en-US" sz="2800" dirty="0"/>
              <a:t>I'm Mai.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Nam:</a:t>
            </a:r>
            <a:r>
              <a:rPr lang="en-US" sz="2800" dirty="0" smtClean="0"/>
              <a:t> Hi, Mai.           Nam.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2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Miss </a:t>
            </a:r>
            <a:r>
              <a:rPr lang="en-US" sz="2800" b="1" dirty="0" err="1"/>
              <a:t>Hien</a:t>
            </a:r>
            <a:r>
              <a:rPr lang="en-US" sz="2800" b="1" dirty="0"/>
              <a:t>:</a:t>
            </a:r>
            <a:r>
              <a:rPr lang="en-US" sz="2800" dirty="0"/>
              <a:t> Hello. </a:t>
            </a:r>
            <a:r>
              <a:rPr lang="en-US" sz="2800" dirty="0" smtClean="0"/>
              <a:t>        </a:t>
            </a:r>
            <a:r>
              <a:rPr lang="en-US" sz="2800" dirty="0"/>
              <a:t> Miss </a:t>
            </a:r>
            <a:r>
              <a:rPr lang="en-US" sz="2800" dirty="0" err="1"/>
              <a:t>Hien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Class:</a:t>
            </a:r>
            <a:r>
              <a:rPr lang="en-US" sz="2800" dirty="0"/>
              <a:t> </a:t>
            </a:r>
            <a:r>
              <a:rPr lang="en-US" sz="2800" dirty="0" smtClean="0"/>
              <a:t>            , </a:t>
            </a:r>
            <a:r>
              <a:rPr lang="en-US" sz="2800" dirty="0"/>
              <a:t>Miss </a:t>
            </a:r>
            <a:r>
              <a:rPr lang="en-US" sz="2800" dirty="0" err="1"/>
              <a:t>Hien</a:t>
            </a:r>
            <a:r>
              <a:rPr lang="en-US" sz="2800" dirty="0"/>
              <a:t>. Nice to meet you.</a:t>
            </a:r>
          </a:p>
          <a:p>
            <a:endParaRPr lang="en-US" sz="2800" dirty="0"/>
          </a:p>
        </p:txBody>
      </p:sp>
      <p:pic>
        <p:nvPicPr>
          <p:cNvPr id="174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84782"/>
            <a:ext cx="1152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87624" y="2564904"/>
            <a:ext cx="1633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Hello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0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627784" y="3146446"/>
            <a:ext cx="1633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I’m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203848" y="4365104"/>
            <a:ext cx="1633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I’m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596896" y="5085184"/>
            <a:ext cx="1633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Hello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64432" y="342612"/>
            <a:ext cx="2988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Let’s write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131778"/>
            <a:ext cx="1294659" cy="1598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40" y="3322436"/>
            <a:ext cx="1294658" cy="1598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6" y="0"/>
            <a:ext cx="6605780" cy="689216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By Jessica </a:t>
            </a:r>
            <a:endParaRPr lang="es-ES"/>
          </a:p>
        </p:txBody>
      </p:sp>
      <p:sp>
        <p:nvSpPr>
          <p:cNvPr id="6" name="Rectangle 5"/>
          <p:cNvSpPr/>
          <p:nvPr/>
        </p:nvSpPr>
        <p:spPr>
          <a:xfrm>
            <a:off x="2409931" y="188640"/>
            <a:ext cx="25599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Let’s sing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9303" y="927387"/>
            <a:ext cx="443469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Hello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Hello. I'm Mai.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Hello. I'm Mai.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Hello. I'm Nam.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Hello. I'm Nam.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Hello. I'm Miss </a:t>
            </a:r>
            <a:r>
              <a:rPr lang="en-US" sz="2800" b="1" dirty="0" err="1"/>
              <a:t>Hien</a:t>
            </a:r>
            <a:r>
              <a:rPr lang="en-US" sz="2800" b="1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Hello. I'm Miss </a:t>
            </a:r>
            <a:r>
              <a:rPr lang="en-US" sz="2800" b="1" dirty="0" err="1"/>
              <a:t>Hien</a:t>
            </a:r>
            <a:r>
              <a:rPr lang="en-US" sz="2800" b="1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Nice to meet you.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Nice to meet you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836" y="186141"/>
            <a:ext cx="1849388" cy="1111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62913"/>
            <a:ext cx="1158144" cy="115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9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2" y="548680"/>
            <a:ext cx="7848872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1763688" y="496347"/>
            <a:ext cx="5616624" cy="561662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2" name="Picture 140" descr="hour hand red.png"/>
          <p:cNvPicPr>
            <a:picLocks noChangeAspect="1"/>
          </p:cNvPicPr>
          <p:nvPr/>
        </p:nvPicPr>
        <p:blipFill>
          <a:blip r:embed="rId4"/>
          <a:srcRect t="6381"/>
          <a:stretch>
            <a:fillRect/>
          </a:stretch>
        </p:blipFill>
        <p:spPr bwMode="auto">
          <a:xfrm>
            <a:off x="2713038" y="1587500"/>
            <a:ext cx="3690937" cy="3454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50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275" y="260350"/>
            <a:ext cx="1952625" cy="97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9588" y="897657"/>
            <a:ext cx="913655" cy="9852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1475" y="1864374"/>
            <a:ext cx="768113" cy="948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322" y="3092086"/>
            <a:ext cx="812306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7511" y="952851"/>
            <a:ext cx="735151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2316" y="4322112"/>
            <a:ext cx="990723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6703" y="4981764"/>
            <a:ext cx="785862" cy="9705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8088" y="1919990"/>
            <a:ext cx="762720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5788" y="4839146"/>
            <a:ext cx="1003446" cy="9547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8088" y="3180744"/>
            <a:ext cx="989431" cy="7862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0640" y="571200"/>
            <a:ext cx="762720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752" y="2445687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Elipse"/>
          <p:cNvSpPr/>
          <p:nvPr/>
        </p:nvSpPr>
        <p:spPr>
          <a:xfrm>
            <a:off x="1722903" y="489391"/>
            <a:ext cx="5619324" cy="5611243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4256" y="4028886"/>
            <a:ext cx="957011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783249" y="548201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039938"/>
            <a:ext cx="3671888" cy="3438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783249" y="521677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1657024">
            <a:off x="2811463" y="1527175"/>
            <a:ext cx="3586162" cy="33575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88" y="4778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4350" y="352425"/>
            <a:ext cx="1865313" cy="9318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7189" y="800463"/>
            <a:ext cx="1003176" cy="7336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7860" y="812096"/>
            <a:ext cx="985248" cy="937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3832" y="1721789"/>
            <a:ext cx="768113" cy="948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8312" y="3183595"/>
            <a:ext cx="812306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436" y="4281149"/>
            <a:ext cx="805216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4120" y="4923398"/>
            <a:ext cx="970519" cy="8832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7031" y="1634689"/>
            <a:ext cx="1003176" cy="7971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6226" y="4700475"/>
            <a:ext cx="999715" cy="1003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5921" y="2772606"/>
            <a:ext cx="934462" cy="9894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32" y="2541977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4623" y="3914328"/>
            <a:ext cx="939674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CuadroTexto"/>
          <p:cNvSpPr txBox="1"/>
          <p:nvPr/>
        </p:nvSpPr>
        <p:spPr>
          <a:xfrm>
            <a:off x="971550" y="471488"/>
            <a:ext cx="5545138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Hello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,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I’m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9572" y="1825206"/>
            <a:ext cx="418752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5004511" y="404664"/>
            <a:ext cx="1835150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Linda</a:t>
            </a:r>
            <a:endParaRPr lang="es-ES" sz="40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2195736" y="5758342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5757863"/>
            <a:ext cx="14684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Rectángulo redondeado"/>
          <p:cNvSpPr/>
          <p:nvPr/>
        </p:nvSpPr>
        <p:spPr>
          <a:xfrm>
            <a:off x="1252324" y="404664"/>
            <a:ext cx="594756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2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86360" y="485172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5" y="457447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3744772">
            <a:off x="2813844" y="1670844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525" y="333375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1988" y="233363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9468" y="2402672"/>
            <a:ext cx="948599" cy="7537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6283" y="1163878"/>
            <a:ext cx="930280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7939" y="3707202"/>
            <a:ext cx="805216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6758" y="4761683"/>
            <a:ext cx="970519" cy="9234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3965062"/>
            <a:ext cx="946355" cy="1003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5560" y="4728929"/>
            <a:ext cx="935713" cy="9907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1183385"/>
            <a:ext cx="989431" cy="9004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3806" y="611316"/>
            <a:ext cx="812306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339140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2864" y="2673836"/>
            <a:ext cx="1009539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CuadroTexto"/>
          <p:cNvSpPr txBox="1"/>
          <p:nvPr/>
        </p:nvSpPr>
        <p:spPr>
          <a:xfrm>
            <a:off x="1755775" y="5240338"/>
            <a:ext cx="45783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   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Hello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,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I’m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1525" y="980728"/>
            <a:ext cx="4153349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701917" y="62250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979334" y="5202238"/>
            <a:ext cx="18351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Mai</a:t>
            </a:r>
            <a:endParaRPr lang="es-ES" sz="40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234238" y="2249488"/>
            <a:ext cx="1312862" cy="525462"/>
          </a:xfrm>
          <a:prstGeom prst="roundRect">
            <a:avLst>
              <a:gd name="adj" fmla="val 293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95408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Rectángulo redondeado"/>
          <p:cNvSpPr/>
          <p:nvPr/>
        </p:nvSpPr>
        <p:spPr>
          <a:xfrm>
            <a:off x="1290942" y="5240701"/>
            <a:ext cx="594756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8564139">
            <a:off x="2814638" y="2184400"/>
            <a:ext cx="3554412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488" y="703263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0038" y="6556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6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0487" y="1084106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5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4" y="1633538"/>
            <a:ext cx="1015405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7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8175" y="3093294"/>
            <a:ext cx="1003300" cy="954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5810" y="1638300"/>
            <a:ext cx="812406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944" y="4447868"/>
            <a:ext cx="991661" cy="995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7630" y="2955968"/>
            <a:ext cx="1003300" cy="892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0750" y="5286628"/>
            <a:ext cx="1141094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5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3475" y="4274836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8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5191125"/>
            <a:ext cx="947793" cy="101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729" y="1825206"/>
            <a:ext cx="415324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>
            <a:off x="1669824" y="479425"/>
            <a:ext cx="2038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28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Hello</a:t>
            </a:r>
            <a:r>
              <a:rPr lang="es-ES_tradnl" sz="28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, </a:t>
            </a:r>
            <a:r>
              <a:rPr lang="es-ES_tradnl" sz="28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I’m</a:t>
            </a:r>
            <a:endParaRPr lang="es-ES" sz="28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436938" y="419100"/>
            <a:ext cx="24590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Miss </a:t>
            </a: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Hien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089849" y="3057192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98913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3608388" y="917575"/>
            <a:ext cx="2116137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" name="19 Rectángulo redondeado"/>
          <p:cNvSpPr/>
          <p:nvPr/>
        </p:nvSpPr>
        <p:spPr>
          <a:xfrm>
            <a:off x="1403648" y="332656"/>
            <a:ext cx="5616624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4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15888"/>
            <a:ext cx="8964612" cy="6742112"/>
          </a:xfrm>
        </p:spPr>
      </p:pic>
      <p:sp>
        <p:nvSpPr>
          <p:cNvPr id="307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486525"/>
            <a:ext cx="1273175" cy="3730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 smtClean="0"/>
              <a:t>By</a:t>
            </a:r>
            <a:r>
              <a:rPr lang="es-ES" dirty="0" smtClean="0"/>
              <a:t> Jessica </a:t>
            </a:r>
          </a:p>
        </p:txBody>
      </p:sp>
      <p:sp>
        <p:nvSpPr>
          <p:cNvPr id="6" name="Rectangle 5"/>
          <p:cNvSpPr/>
          <p:nvPr/>
        </p:nvSpPr>
        <p:spPr>
          <a:xfrm>
            <a:off x="1228770" y="428604"/>
            <a:ext cx="6024406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WARM UP</a:t>
            </a:r>
          </a:p>
        </p:txBody>
      </p:sp>
      <p:pic>
        <p:nvPicPr>
          <p:cNvPr id="30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76700"/>
            <a:ext cx="50673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100811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669554" y="1040568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585913" y="1040568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5550763">
            <a:off x="2813844" y="2185194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463" y="771525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688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58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4077" y="1945711"/>
            <a:ext cx="985837" cy="9380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1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4627" y="3284538"/>
            <a:ext cx="930395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2000458"/>
            <a:ext cx="1003300" cy="8993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104" y="4769582"/>
            <a:ext cx="1123133" cy="995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9" y="5249300"/>
            <a:ext cx="968834" cy="9715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3388" y="4769582"/>
            <a:ext cx="1003300" cy="9130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9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1762" y="3308350"/>
            <a:ext cx="1041719" cy="9890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6834" y="1151412"/>
            <a:ext cx="118625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1825206"/>
            <a:ext cx="446449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547664" y="438150"/>
            <a:ext cx="2736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Hello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,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I’m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246563" y="496888"/>
            <a:ext cx="1317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Peter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187361" y="3093965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5" y="2035175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225925" y="1022350"/>
            <a:ext cx="12096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749980" y="897371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749979" y="897371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14581905">
            <a:off x="2890043" y="2342357"/>
            <a:ext cx="3554413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850" y="547688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3550" y="476250"/>
            <a:ext cx="1865313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6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8042" y="1174731"/>
            <a:ext cx="1017716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5505" y="2069943"/>
            <a:ext cx="974365" cy="947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2162" y="3719513"/>
            <a:ext cx="108767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613" y="5024753"/>
            <a:ext cx="995362" cy="9058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8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25" y="2708920"/>
            <a:ext cx="1003300" cy="7972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900" y="5326892"/>
            <a:ext cx="1040521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8925" y="1478329"/>
            <a:ext cx="1003300" cy="954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4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0135" y="4314067"/>
            <a:ext cx="956556" cy="101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3766" y="1825206"/>
            <a:ext cx="4220403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619673" y="438150"/>
            <a:ext cx="28078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Hello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,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I’m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486275" y="458788"/>
            <a:ext cx="1317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Akiko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366389" y="2986854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188118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427538" y="971550"/>
            <a:ext cx="17510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20749205">
            <a:off x="2814638" y="2184400"/>
            <a:ext cx="3554412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725" y="869950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8125" y="869950"/>
            <a:ext cx="1865313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70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2970" y="1633538"/>
            <a:ext cx="982172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3622" y="3068960"/>
            <a:ext cx="1128218" cy="12188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613" y="4797152"/>
            <a:ext cx="995362" cy="10444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2354263"/>
            <a:ext cx="1051572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8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3438" y="5442051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6178" y="1147716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4214303"/>
            <a:ext cx="1016317" cy="101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1444" y="1825206"/>
            <a:ext cx="368504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273175" y="438150"/>
            <a:ext cx="30114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Hello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,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I’m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375150" y="425450"/>
            <a:ext cx="167005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Phong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252884" y="2975945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77323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375150" y="981075"/>
            <a:ext cx="175101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7209219">
            <a:off x="2813844" y="2185194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538" y="476250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6588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34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8110" y="2366963"/>
            <a:ext cx="799427" cy="947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2212" y="1988840"/>
            <a:ext cx="1000452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7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5610" y="4221163"/>
            <a:ext cx="990080" cy="993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9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3788" y="5439282"/>
            <a:ext cx="969962" cy="9229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1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1565" y="4970471"/>
            <a:ext cx="930395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2667" y="3749589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1075" y="1201738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1825206"/>
            <a:ext cx="4176463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907704" y="454025"/>
            <a:ext cx="25928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Hello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,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I’m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308475" y="515938"/>
            <a:ext cx="17494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Quan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252884" y="3140968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86848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500563" y="1100138"/>
            <a:ext cx="17510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7"/>
          <a:srcRect b="6381"/>
          <a:stretch/>
        </p:blipFill>
        <p:spPr bwMode="auto">
          <a:xfrm rot="2415057">
            <a:off x="2905125" y="2295525"/>
            <a:ext cx="3554413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175" y="592138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1313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5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1287" y="1963429"/>
            <a:ext cx="1125250" cy="947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2091" y="3501008"/>
            <a:ext cx="1049749" cy="993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2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463" y="4979988"/>
            <a:ext cx="991661" cy="995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2354263"/>
            <a:ext cx="112358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1494" y="5210178"/>
            <a:ext cx="918618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8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6178" y="1136650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8538" y="4244973"/>
            <a:ext cx="1014412" cy="9652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980728"/>
            <a:ext cx="4392488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701917" y="62250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>
            <a:off x="1701918" y="5259388"/>
            <a:ext cx="2898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Hello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,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I’m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257675" y="5221288"/>
            <a:ext cx="16922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Tony</a:t>
            </a:r>
            <a:endParaRPr lang="es-ES" sz="40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083425" y="3213100"/>
            <a:ext cx="1312863" cy="525463"/>
          </a:xfrm>
          <a:prstGeom prst="roundRect">
            <a:avLst>
              <a:gd name="adj" fmla="val 293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844675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4600575" y="5805488"/>
            <a:ext cx="1008063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" name="19 Rectángulo redondeado"/>
          <p:cNvSpPr/>
          <p:nvPr/>
        </p:nvSpPr>
        <p:spPr>
          <a:xfrm>
            <a:off x="2033140" y="5278153"/>
            <a:ext cx="4454259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" name="19 Rectángulo redondeado"/>
          <p:cNvSpPr/>
          <p:nvPr/>
        </p:nvSpPr>
        <p:spPr>
          <a:xfrm>
            <a:off x="2031070" y="5248700"/>
            <a:ext cx="4454259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6988"/>
            <a:ext cx="5397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1766887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88900"/>
            <a:ext cx="160178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971550" y="6381750"/>
            <a:ext cx="2087563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smtClean="0">
                <a:solidFill>
                  <a:srgbClr val="7030A0"/>
                </a:solidFill>
              </a:rPr>
              <a:t>By Jessica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488" y="65088"/>
            <a:ext cx="5397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66" y="2780928"/>
            <a:ext cx="44291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262" y="3002384"/>
            <a:ext cx="4429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20888"/>
            <a:ext cx="44291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45224"/>
            <a:ext cx="4413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6988"/>
            <a:ext cx="5397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 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486525"/>
            <a:ext cx="1273175" cy="3730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dirty="0" err="1" smtClean="0"/>
              <a:t>By</a:t>
            </a:r>
            <a:r>
              <a:rPr lang="es-ES" dirty="0" smtClean="0"/>
              <a:t> Jessica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1" y="1953221"/>
            <a:ext cx="4413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43" y="2281238"/>
            <a:ext cx="441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6376988"/>
            <a:ext cx="5397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19" y="2501901"/>
            <a:ext cx="2324100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757" y="2280444"/>
            <a:ext cx="2324100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ular Callout 5"/>
          <p:cNvSpPr/>
          <p:nvPr/>
        </p:nvSpPr>
        <p:spPr>
          <a:xfrm>
            <a:off x="741776" y="692696"/>
            <a:ext cx="3614200" cy="1260525"/>
          </a:xfrm>
          <a:prstGeom prst="wedgeRoundRectCallout">
            <a:avLst>
              <a:gd name="adj1" fmla="val -43562"/>
              <a:gd name="adj2" fmla="val 864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Hello , I’m  </a:t>
            </a:r>
            <a:r>
              <a:rPr lang="en-US" sz="2800" b="1" dirty="0" smtClean="0"/>
              <a:t>o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92419" y="1092125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Miss </a:t>
            </a:r>
            <a:r>
              <a:rPr lang="en-US" sz="2400" b="1" dirty="0" err="1" smtClean="0">
                <a:solidFill>
                  <a:srgbClr val="FF0000"/>
                </a:solidFill>
              </a:rPr>
              <a:t>Hien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5529800" y="798463"/>
            <a:ext cx="3614200" cy="1260525"/>
          </a:xfrm>
          <a:prstGeom prst="wedgeRoundRectCallout">
            <a:avLst>
              <a:gd name="adj1" fmla="val 1655"/>
              <a:gd name="adj2" fmla="val 895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Hello , 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I’m   </a:t>
            </a:r>
            <a:r>
              <a:rPr lang="en-US" sz="2800" b="1" dirty="0" smtClean="0"/>
              <a:t>o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732240" y="974152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Miss </a:t>
            </a:r>
            <a:r>
              <a:rPr lang="en-US" sz="2400" b="1" dirty="0" err="1" smtClean="0">
                <a:solidFill>
                  <a:srgbClr val="FF0000"/>
                </a:solidFill>
              </a:rPr>
              <a:t>Hien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3783" y="1442297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Nam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038"/>
            <a:ext cx="118745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5616" y="980728"/>
            <a:ext cx="61214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Hello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Hi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meet</a:t>
            </a:r>
            <a:endParaRPr lang="en-US" sz="2800" dirty="0"/>
          </a:p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2. Model sentence</a:t>
            </a:r>
            <a:endParaRPr lang="en-US" sz="2800" dirty="0"/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Hello, I’m </a:t>
            </a:r>
            <a:r>
              <a:rPr lang="en-US" sz="2800" b="1" u="sng" dirty="0" smtClean="0">
                <a:solidFill>
                  <a:srgbClr val="FF0000"/>
                </a:solidFill>
              </a:rPr>
              <a:t>Miss </a:t>
            </a:r>
            <a:r>
              <a:rPr lang="en-US" sz="2800" b="1" u="sng" dirty="0" err="1" smtClean="0">
                <a:solidFill>
                  <a:srgbClr val="FF0000"/>
                </a:solidFill>
              </a:rPr>
              <a:t>Hien</a:t>
            </a:r>
            <a:endParaRPr lang="en-US" sz="2800" b="1" u="sng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dirty="0"/>
              <a:t>Hello, </a:t>
            </a:r>
            <a:r>
              <a:rPr lang="en-US" sz="2800" b="1" u="sng" dirty="0" smtClean="0">
                <a:solidFill>
                  <a:srgbClr val="FF0000"/>
                </a:solidFill>
              </a:rPr>
              <a:t>Miss </a:t>
            </a:r>
            <a:r>
              <a:rPr lang="en-US" sz="2800" b="1" u="sng" dirty="0" err="1" smtClean="0">
                <a:solidFill>
                  <a:srgbClr val="FF0000"/>
                </a:solidFill>
              </a:rPr>
              <a:t>Hien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/>
              <a:t>. </a:t>
            </a:r>
            <a:r>
              <a:rPr lang="en-US" sz="2800" b="1" dirty="0" smtClean="0"/>
              <a:t>I’m </a:t>
            </a:r>
            <a:r>
              <a:rPr lang="en-US" sz="2800" b="1" u="sng" dirty="0" smtClean="0">
                <a:solidFill>
                  <a:srgbClr val="FF0000"/>
                </a:solidFill>
              </a:rPr>
              <a:t>Nam.</a:t>
            </a:r>
            <a:endParaRPr lang="en-US" sz="2800" b="1" u="sng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sz="2800" u="sng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72816"/>
            <a:ext cx="1667494" cy="20593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777563"/>
            <a:ext cx="1667494" cy="20593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8" y="-11027"/>
            <a:ext cx="9036050" cy="3335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66246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5084763"/>
            <a:ext cx="6192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Gợi ý hoạt động: </a:t>
            </a:r>
            <a:r>
              <a:rPr lang="en-US"/>
              <a:t>chia lớp thành 2 đội, chơi  với bóng và thẻ nhân vật. 1đội truyền bóng, 1 đội truyền tranh, nhạc  dừng, bóng và tranh ở tay ai thì bạn đó giới thiệu nhân vật trong tranh và đáp lại lời giới thiẹu theo mẫu câu. </a:t>
            </a:r>
          </a:p>
        </p:txBody>
      </p:sp>
      <p:sp>
        <p:nvSpPr>
          <p:cNvPr id="6" name="Footer Placeholder 1"/>
          <p:cNvSpPr txBox="1">
            <a:spLocks/>
          </p:cNvSpPr>
          <p:nvPr/>
        </p:nvSpPr>
        <p:spPr bwMode="auto">
          <a:xfrm>
            <a:off x="0" y="6486525"/>
            <a:ext cx="1273175" cy="373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s-E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" err="1" smtClean="0"/>
              <a:t>By</a:t>
            </a:r>
            <a:r>
              <a:rPr lang="es-ES" smtClean="0"/>
              <a:t> Jessica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537325"/>
            <a:ext cx="1149350" cy="320675"/>
          </a:xfrm>
          <a:solidFill>
            <a:schemeClr val="bg1"/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smtClean="0"/>
              <a:t>By Jessica </a:t>
            </a:r>
          </a:p>
        </p:txBody>
      </p:sp>
      <p:pic>
        <p:nvPicPr>
          <p:cNvPr id="1229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6315" y="614791"/>
            <a:ext cx="2231454" cy="2410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9071" y="707167"/>
            <a:ext cx="2231454" cy="2410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10-Point Star 2"/>
          <p:cNvSpPr/>
          <p:nvPr/>
        </p:nvSpPr>
        <p:spPr>
          <a:xfrm>
            <a:off x="179512" y="1340768"/>
            <a:ext cx="1296987" cy="1143000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5138111" y="0"/>
            <a:ext cx="39090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LISTEN AND TICK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10" name="10-Point Star 9"/>
          <p:cNvSpPr/>
          <p:nvPr/>
        </p:nvSpPr>
        <p:spPr>
          <a:xfrm>
            <a:off x="155093" y="4005064"/>
            <a:ext cx="1296987" cy="1143000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2</a:t>
            </a:r>
            <a:endParaRPr lang="en-US" sz="5400" b="1" dirty="0"/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374" y="3717032"/>
            <a:ext cx="2111336" cy="2410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9558" y="3681786"/>
            <a:ext cx="2166253" cy="2410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ctangle 4"/>
          <p:cNvSpPr/>
          <p:nvPr/>
        </p:nvSpPr>
        <p:spPr>
          <a:xfrm>
            <a:off x="1979712" y="3212976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96136" y="3212976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1720" y="6271249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39110" y="6271249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110" y="3088723"/>
            <a:ext cx="632619" cy="6052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23" y="6141925"/>
            <a:ext cx="632619" cy="60526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627784" y="3177730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723662" y="6336868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515174" y="3212976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6601358" y="6310064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2690</Template>
  <TotalTime>5963</TotalTime>
  <Words>224</Words>
  <Application>Microsoft Office PowerPoint</Application>
  <PresentationFormat>On-screen Show (4:3)</PresentationFormat>
  <Paragraphs>93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Aharoni</vt:lpstr>
      <vt:lpstr>Jokerman</vt:lpstr>
      <vt:lpstr>Calibri</vt:lpstr>
      <vt:lpstr>Broadway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0986080588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E3-U1-L1-JESS</dc:title>
  <dc:creator>JESSICA LEE</dc:creator>
  <cp:lastModifiedBy>TGDD</cp:lastModifiedBy>
  <cp:revision>836</cp:revision>
  <dcterms:created xsi:type="dcterms:W3CDTF">2010-05-23T14:28:12Z</dcterms:created>
  <dcterms:modified xsi:type="dcterms:W3CDTF">2018-10-25T04:59:32Z</dcterms:modified>
</cp:coreProperties>
</file>