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  <p:sldMasterId id="2147484131" r:id="rId2"/>
  </p:sldMasterIdLst>
  <p:notesMasterIdLst>
    <p:notesMasterId r:id="rId21"/>
  </p:notesMasterIdLst>
  <p:sldIdLst>
    <p:sldId id="291" r:id="rId3"/>
    <p:sldId id="367" r:id="rId4"/>
    <p:sldId id="261" r:id="rId5"/>
    <p:sldId id="431" r:id="rId6"/>
    <p:sldId id="430" r:id="rId7"/>
    <p:sldId id="432" r:id="rId8"/>
    <p:sldId id="433" r:id="rId9"/>
    <p:sldId id="256" r:id="rId10"/>
    <p:sldId id="434" r:id="rId11"/>
    <p:sldId id="371" r:id="rId12"/>
    <p:sldId id="427" r:id="rId13"/>
    <p:sldId id="446" r:id="rId14"/>
    <p:sldId id="428" r:id="rId15"/>
    <p:sldId id="436" r:id="rId16"/>
    <p:sldId id="415" r:id="rId17"/>
    <p:sldId id="437" r:id="rId18"/>
    <p:sldId id="438" r:id="rId19"/>
    <p:sldId id="31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4E"/>
    <a:srgbClr val="FF00FF"/>
    <a:srgbClr val="99FFCC"/>
    <a:srgbClr val="FF0000"/>
    <a:srgbClr val="00B050"/>
    <a:srgbClr val="FFFF66"/>
    <a:srgbClr val="ABFFC7"/>
    <a:srgbClr val="79FFA6"/>
    <a:srgbClr val="66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4660"/>
  </p:normalViewPr>
  <p:slideViewPr>
    <p:cSldViewPr>
      <p:cViewPr varScale="1">
        <p:scale>
          <a:sx n="38" d="100"/>
          <a:sy n="38" d="100"/>
        </p:scale>
        <p:origin x="174" y="72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76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09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9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8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4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6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8B3-B5FE-46E4-943B-08A48A19EAD8}" type="datetime1">
              <a:rPr lang="en-US" altLang="zh-CN" smtClean="0"/>
              <a:t>10/25/2021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Người soạn: Shizuka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83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9746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2900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23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695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7102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9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125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0906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241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9076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547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1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6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2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7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4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147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1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10/25/2021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13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2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2.png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998279" y="-71115"/>
            <a:ext cx="8637698" cy="52015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sp>
        <p:nvSpPr>
          <p:cNvPr id="12" name="Text Box 216">
            <a:extLst>
              <a:ext uri="{FF2B5EF4-FFF2-40B4-BE49-F238E27FC236}">
                <a16:creationId xmlns:a16="http://schemas.microsoft.com/office/drawing/2014/main" id="{487E4D0A-9EDD-4C7E-B0BF-52E65586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240" y="2915643"/>
            <a:ext cx="7238326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MÔN TIN HỌC LỚP 4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TUẦN 8</a:t>
            </a:r>
          </a:p>
        </p:txBody>
      </p:sp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300">
        <p:random/>
      </p:transition>
    </mc:Choice>
    <mc:Fallback xmlns="">
      <p:transition spd="slow" advTm="7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05200" y="381000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A. HOẠT ĐỘNG CƠ BẢN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76264" y="1526407"/>
            <a:ext cx="2383135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6400" y="2111889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Sao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5729"/>
            <a:ext cx="4305300" cy="34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6407"/>
            <a:ext cx="5325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CC4B42FC-670B-4B0B-8DB8-F4581129CD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399" y="-186944"/>
            <a:ext cx="7086600" cy="1676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127">
        <p:split orient="vert"/>
      </p:transition>
    </mc:Choice>
    <mc:Fallback xmlns="">
      <p:transition spd="slow" advTm="291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33400" y="188745"/>
            <a:ext cx="10058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0400" y="1475217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102628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Select,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430796"/>
            <a:ext cx="4429125" cy="520484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2489200" y="1805821"/>
            <a:ext cx="3251200" cy="32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40400" y="3500323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4127734"/>
            <a:ext cx="51816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Elbow Connector 14"/>
          <p:cNvCxnSpPr>
            <a:stCxn id="16" idx="1"/>
          </p:cNvCxnSpPr>
          <p:nvPr/>
        </p:nvCxnSpPr>
        <p:spPr>
          <a:xfrm rot="10800000">
            <a:off x="3429000" y="2136425"/>
            <a:ext cx="2311400" cy="1694503"/>
          </a:xfrm>
          <a:prstGeom prst="bent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40400" y="4801875"/>
            <a:ext cx="152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5429286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Elbow Connector 22"/>
          <p:cNvCxnSpPr>
            <a:stCxn id="20" idx="1"/>
          </p:cNvCxnSpPr>
          <p:nvPr/>
        </p:nvCxnSpPr>
        <p:spPr>
          <a:xfrm rot="10800000">
            <a:off x="4038600" y="3733801"/>
            <a:ext cx="1701800" cy="1398679"/>
          </a:xfrm>
          <a:prstGeom prst="bentConnector3">
            <a:avLst>
              <a:gd name="adj1" fmla="val 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89200" y="2286000"/>
            <a:ext cx="1778000" cy="14478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39999" y="1981200"/>
            <a:ext cx="889000" cy="30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9" y="1430797"/>
            <a:ext cx="609600" cy="8552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D2D6D54A-AC0E-4932-9799-8B0C794BD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4681" y="169602"/>
            <a:ext cx="1058719" cy="384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1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23">
        <p:split orient="vert"/>
      </p:transition>
    </mc:Choice>
    <mc:Fallback xmlns="">
      <p:transition spd="slow" advTm="236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20" grpId="0"/>
      <p:bldP spid="21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B3B5-3836-48FC-BBFB-2BAA8F1C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807EAD-5428-4AEF-BF7D-50C078833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38200" y="228600"/>
            <a:ext cx="5257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hành </a:t>
            </a:r>
          </a:p>
        </p:txBody>
      </p:sp>
      <p:pic>
        <p:nvPicPr>
          <p:cNvPr id="5" name="1c">
            <a:hlinkClick r:id="" action="ppaction://media"/>
            <a:extLst>
              <a:ext uri="{FF2B5EF4-FFF2-40B4-BE49-F238E27FC236}">
                <a16:creationId xmlns:a16="http://schemas.microsoft.com/office/drawing/2014/main" id="{1257ED0C-2F4F-4FD0-B50E-43123433838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31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836" y="1310390"/>
            <a:ext cx="7684327" cy="4322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05"/>
    </mc:Choice>
    <mc:Fallback xmlns="">
      <p:transition spd="slow" advTm="11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498" objId="5"/>
        <p14:triggerEvt type="onClick" time="30498" objId="5"/>
        <p14:stopEvt time="113389" objId="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14571" y="1343775"/>
            <a:ext cx="3010240" cy="3039065"/>
            <a:chOff x="9053145" y="84132"/>
            <a:chExt cx="3010240" cy="3039065"/>
          </a:xfrm>
        </p:grpSpPr>
        <p:grpSp>
          <p:nvGrpSpPr>
            <p:cNvPr id="5" name="Google Shape;1242;p55"/>
            <p:cNvGrpSpPr/>
            <p:nvPr/>
          </p:nvGrpSpPr>
          <p:grpSpPr>
            <a:xfrm>
              <a:off x="9743284" y="84132"/>
              <a:ext cx="1905000" cy="2819400"/>
              <a:chOff x="6093502" y="731375"/>
              <a:chExt cx="2104606" cy="3691204"/>
            </a:xfrm>
          </p:grpSpPr>
          <p:sp>
            <p:nvSpPr>
              <p:cNvPr id="6" name="Google Shape;1243;p55"/>
              <p:cNvSpPr/>
              <p:nvPr/>
            </p:nvSpPr>
            <p:spPr>
              <a:xfrm>
                <a:off x="6930093" y="2056524"/>
                <a:ext cx="893880" cy="544133"/>
              </a:xfrm>
              <a:custGeom>
                <a:avLst/>
                <a:gdLst/>
                <a:ahLst/>
                <a:cxnLst/>
                <a:rect l="l" t="t" r="r" b="b"/>
                <a:pathLst>
                  <a:path w="16628" h="10122" extrusionOk="0">
                    <a:moveTo>
                      <a:pt x="16627" y="0"/>
                    </a:moveTo>
                    <a:lnTo>
                      <a:pt x="1" y="61"/>
                    </a:lnTo>
                    <a:lnTo>
                      <a:pt x="1" y="10122"/>
                    </a:lnTo>
                    <a:lnTo>
                      <a:pt x="16019" y="10091"/>
                    </a:lnTo>
                    <a:lnTo>
                      <a:pt x="16627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244;p55"/>
              <p:cNvSpPr/>
              <p:nvPr/>
            </p:nvSpPr>
            <p:spPr>
              <a:xfrm>
                <a:off x="6766720" y="1791817"/>
                <a:ext cx="125846" cy="106703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9849" extrusionOk="0">
                    <a:moveTo>
                      <a:pt x="2189" y="0"/>
                    </a:moveTo>
                    <a:lnTo>
                      <a:pt x="304" y="91"/>
                    </a:lnTo>
                    <a:lnTo>
                      <a:pt x="0" y="19848"/>
                    </a:lnTo>
                    <a:lnTo>
                      <a:pt x="2341" y="19757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245;p55"/>
              <p:cNvSpPr/>
              <p:nvPr/>
            </p:nvSpPr>
            <p:spPr>
              <a:xfrm>
                <a:off x="6884344" y="1791817"/>
                <a:ext cx="73594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9758" extrusionOk="0">
                    <a:moveTo>
                      <a:pt x="1" y="0"/>
                    </a:moveTo>
                    <a:lnTo>
                      <a:pt x="153" y="19757"/>
                    </a:lnTo>
                    <a:lnTo>
                      <a:pt x="1369" y="19727"/>
                    </a:lnTo>
                    <a:lnTo>
                      <a:pt x="1338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246;p55"/>
              <p:cNvSpPr/>
              <p:nvPr/>
            </p:nvSpPr>
            <p:spPr>
              <a:xfrm>
                <a:off x="7734052" y="1819556"/>
                <a:ext cx="152026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758" extrusionOk="0">
                    <a:moveTo>
                      <a:pt x="973" y="1"/>
                    </a:moveTo>
                    <a:lnTo>
                      <a:pt x="1" y="19758"/>
                    </a:lnTo>
                    <a:lnTo>
                      <a:pt x="2311" y="19758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47;p55"/>
              <p:cNvSpPr/>
              <p:nvPr/>
            </p:nvSpPr>
            <p:spPr>
              <a:xfrm>
                <a:off x="7858235" y="1819556"/>
                <a:ext cx="98107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9758" extrusionOk="0">
                    <a:moveTo>
                      <a:pt x="517" y="1"/>
                    </a:moveTo>
                    <a:lnTo>
                      <a:pt x="1" y="19758"/>
                    </a:lnTo>
                    <a:lnTo>
                      <a:pt x="1247" y="19758"/>
                    </a:lnTo>
                    <a:lnTo>
                      <a:pt x="1824" y="1034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48;p55"/>
              <p:cNvSpPr/>
              <p:nvPr/>
            </p:nvSpPr>
            <p:spPr>
              <a:xfrm>
                <a:off x="6926867" y="2925800"/>
                <a:ext cx="124234" cy="104251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9393" extrusionOk="0">
                    <a:moveTo>
                      <a:pt x="0" y="1"/>
                    </a:moveTo>
                    <a:lnTo>
                      <a:pt x="517" y="19332"/>
                    </a:lnTo>
                    <a:lnTo>
                      <a:pt x="2310" y="19393"/>
                    </a:lnTo>
                    <a:lnTo>
                      <a:pt x="2249" y="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49;p55"/>
              <p:cNvSpPr/>
              <p:nvPr/>
            </p:nvSpPr>
            <p:spPr>
              <a:xfrm>
                <a:off x="7047770" y="2929079"/>
                <a:ext cx="75207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332" extrusionOk="0">
                    <a:moveTo>
                      <a:pt x="0" y="0"/>
                    </a:moveTo>
                    <a:lnTo>
                      <a:pt x="61" y="19332"/>
                    </a:lnTo>
                    <a:lnTo>
                      <a:pt x="1399" y="18359"/>
                    </a:lnTo>
                    <a:lnTo>
                      <a:pt x="1186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50;p55"/>
              <p:cNvSpPr/>
              <p:nvPr/>
            </p:nvSpPr>
            <p:spPr>
              <a:xfrm>
                <a:off x="7771629" y="2978107"/>
                <a:ext cx="145468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332" extrusionOk="0">
                    <a:moveTo>
                      <a:pt x="1" y="0"/>
                    </a:moveTo>
                    <a:lnTo>
                      <a:pt x="882" y="19332"/>
                    </a:lnTo>
                    <a:lnTo>
                      <a:pt x="2706" y="19332"/>
                    </a:lnTo>
                    <a:lnTo>
                      <a:pt x="2280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51;p55"/>
              <p:cNvSpPr/>
              <p:nvPr/>
            </p:nvSpPr>
            <p:spPr>
              <a:xfrm>
                <a:off x="7894199" y="2979720"/>
                <a:ext cx="93162" cy="1037627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9302" extrusionOk="0">
                    <a:moveTo>
                      <a:pt x="0" y="1"/>
                    </a:moveTo>
                    <a:lnTo>
                      <a:pt x="426" y="19302"/>
                    </a:lnTo>
                    <a:lnTo>
                      <a:pt x="1733" y="18299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52;p55"/>
              <p:cNvSpPr/>
              <p:nvPr/>
            </p:nvSpPr>
            <p:spPr>
              <a:xfrm>
                <a:off x="6864776" y="1965027"/>
                <a:ext cx="919952" cy="575205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0700" extrusionOk="0">
                    <a:moveTo>
                      <a:pt x="0" y="0"/>
                    </a:moveTo>
                    <a:lnTo>
                      <a:pt x="456" y="10699"/>
                    </a:lnTo>
                    <a:lnTo>
                      <a:pt x="16475" y="10638"/>
                    </a:lnTo>
                    <a:lnTo>
                      <a:pt x="17113" y="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53;p55"/>
              <p:cNvSpPr/>
              <p:nvPr/>
            </p:nvSpPr>
            <p:spPr>
              <a:xfrm>
                <a:off x="6766720" y="2177427"/>
                <a:ext cx="1055582" cy="256047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63" extrusionOk="0">
                    <a:moveTo>
                      <a:pt x="18147" y="0"/>
                    </a:moveTo>
                    <a:cubicBezTo>
                      <a:pt x="15097" y="776"/>
                      <a:pt x="11990" y="1180"/>
                      <a:pt x="8879" y="1180"/>
                    </a:cubicBezTo>
                    <a:cubicBezTo>
                      <a:pt x="6501" y="1180"/>
                      <a:pt x="4121" y="944"/>
                      <a:pt x="1763" y="456"/>
                    </a:cubicBezTo>
                    <a:cubicBezTo>
                      <a:pt x="1490" y="730"/>
                      <a:pt x="1247" y="1034"/>
                      <a:pt x="1034" y="1368"/>
                    </a:cubicBezTo>
                    <a:cubicBezTo>
                      <a:pt x="548" y="2159"/>
                      <a:pt x="244" y="2858"/>
                      <a:pt x="0" y="3496"/>
                    </a:cubicBezTo>
                    <a:cubicBezTo>
                      <a:pt x="2381" y="4380"/>
                      <a:pt x="4765" y="4763"/>
                      <a:pt x="7138" y="4763"/>
                    </a:cubicBezTo>
                    <a:cubicBezTo>
                      <a:pt x="11370" y="4763"/>
                      <a:pt x="15566" y="3547"/>
                      <a:pt x="19636" y="1794"/>
                    </a:cubicBezTo>
                    <a:cubicBezTo>
                      <a:pt x="19241" y="1186"/>
                      <a:pt x="18755" y="578"/>
                      <a:pt x="18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54;p55"/>
              <p:cNvSpPr/>
              <p:nvPr/>
            </p:nvSpPr>
            <p:spPr>
              <a:xfrm>
                <a:off x="6738927" y="2273816"/>
                <a:ext cx="1138960" cy="280990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5227" extrusionOk="0">
                    <a:moveTo>
                      <a:pt x="20153" y="1"/>
                    </a:moveTo>
                    <a:cubicBezTo>
                      <a:pt x="16083" y="1754"/>
                      <a:pt x="11887" y="2970"/>
                      <a:pt x="7655" y="2970"/>
                    </a:cubicBezTo>
                    <a:cubicBezTo>
                      <a:pt x="5282" y="2970"/>
                      <a:pt x="2898" y="2587"/>
                      <a:pt x="517" y="1703"/>
                    </a:cubicBezTo>
                    <a:cubicBezTo>
                      <a:pt x="1" y="3162"/>
                      <a:pt x="31" y="4165"/>
                      <a:pt x="31" y="4165"/>
                    </a:cubicBezTo>
                    <a:cubicBezTo>
                      <a:pt x="31" y="4165"/>
                      <a:pt x="274" y="4347"/>
                      <a:pt x="761" y="4560"/>
                    </a:cubicBezTo>
                    <a:cubicBezTo>
                      <a:pt x="2772" y="5012"/>
                      <a:pt x="4806" y="5226"/>
                      <a:pt x="6837" y="5226"/>
                    </a:cubicBezTo>
                    <a:cubicBezTo>
                      <a:pt x="11773" y="5226"/>
                      <a:pt x="16685" y="3960"/>
                      <a:pt x="21186" y="1764"/>
                    </a:cubicBezTo>
                    <a:cubicBezTo>
                      <a:pt x="20943" y="1277"/>
                      <a:pt x="20639" y="669"/>
                      <a:pt x="20153" y="1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55;p55"/>
              <p:cNvSpPr/>
              <p:nvPr/>
            </p:nvSpPr>
            <p:spPr>
              <a:xfrm>
                <a:off x="6903966" y="2803230"/>
                <a:ext cx="826844" cy="284162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5286" extrusionOk="0">
                    <a:moveTo>
                      <a:pt x="15138" y="1"/>
                    </a:moveTo>
                    <a:cubicBezTo>
                      <a:pt x="11571" y="1441"/>
                      <a:pt x="7781" y="2194"/>
                      <a:pt x="3910" y="2194"/>
                    </a:cubicBezTo>
                    <a:cubicBezTo>
                      <a:pt x="2634" y="2194"/>
                      <a:pt x="1350" y="2112"/>
                      <a:pt x="61" y="1946"/>
                    </a:cubicBezTo>
                    <a:lnTo>
                      <a:pt x="1" y="4499"/>
                    </a:lnTo>
                    <a:cubicBezTo>
                      <a:pt x="1" y="4499"/>
                      <a:pt x="3550" y="5286"/>
                      <a:pt x="7915" y="5286"/>
                    </a:cubicBezTo>
                    <a:cubicBezTo>
                      <a:pt x="10309" y="5286"/>
                      <a:pt x="12948" y="5049"/>
                      <a:pt x="15381" y="4317"/>
                    </a:cubicBezTo>
                    <a:lnTo>
                      <a:pt x="15350" y="3800"/>
                    </a:lnTo>
                    <a:lnTo>
                      <a:pt x="15138" y="1"/>
                    </a:ln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56;p55"/>
              <p:cNvSpPr/>
              <p:nvPr/>
            </p:nvSpPr>
            <p:spPr>
              <a:xfrm>
                <a:off x="6907245" y="2646363"/>
                <a:ext cx="810502" cy="274808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5112" extrusionOk="0">
                    <a:moveTo>
                      <a:pt x="14925" y="1"/>
                    </a:moveTo>
                    <a:cubicBezTo>
                      <a:pt x="11643" y="1292"/>
                      <a:pt x="8081" y="1979"/>
                      <a:pt x="4588" y="1979"/>
                    </a:cubicBezTo>
                    <a:cubicBezTo>
                      <a:pt x="3067" y="1979"/>
                      <a:pt x="1558" y="1849"/>
                      <a:pt x="92" y="1582"/>
                    </a:cubicBezTo>
                    <a:lnTo>
                      <a:pt x="0" y="4864"/>
                    </a:lnTo>
                    <a:cubicBezTo>
                      <a:pt x="1289" y="5030"/>
                      <a:pt x="2573" y="5112"/>
                      <a:pt x="3849" y="5112"/>
                    </a:cubicBezTo>
                    <a:cubicBezTo>
                      <a:pt x="7720" y="5112"/>
                      <a:pt x="11510" y="4359"/>
                      <a:pt x="15077" y="2919"/>
                    </a:cubicBezTo>
                    <a:lnTo>
                      <a:pt x="14925" y="1"/>
                    </a:ln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57;p55"/>
              <p:cNvSpPr/>
              <p:nvPr/>
            </p:nvSpPr>
            <p:spPr>
              <a:xfrm>
                <a:off x="6779784" y="2368592"/>
                <a:ext cx="1116059" cy="384205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7147" extrusionOk="0">
                    <a:moveTo>
                      <a:pt x="20426" y="1"/>
                    </a:moveTo>
                    <a:cubicBezTo>
                      <a:pt x="15925" y="2197"/>
                      <a:pt x="11013" y="3463"/>
                      <a:pt x="6077" y="3463"/>
                    </a:cubicBezTo>
                    <a:cubicBezTo>
                      <a:pt x="4046" y="3463"/>
                      <a:pt x="2012" y="3249"/>
                      <a:pt x="1" y="2797"/>
                    </a:cubicBezTo>
                    <a:lnTo>
                      <a:pt x="1" y="2797"/>
                    </a:lnTo>
                    <a:cubicBezTo>
                      <a:pt x="517" y="3010"/>
                      <a:pt x="1277" y="3253"/>
                      <a:pt x="2280" y="3314"/>
                    </a:cubicBezTo>
                    <a:cubicBezTo>
                      <a:pt x="2371" y="3314"/>
                      <a:pt x="2463" y="3344"/>
                      <a:pt x="2523" y="3344"/>
                    </a:cubicBezTo>
                    <a:lnTo>
                      <a:pt x="2493" y="4682"/>
                    </a:lnTo>
                    <a:lnTo>
                      <a:pt x="2463" y="6749"/>
                    </a:lnTo>
                    <a:cubicBezTo>
                      <a:pt x="3929" y="7016"/>
                      <a:pt x="5438" y="7146"/>
                      <a:pt x="6958" y="7146"/>
                    </a:cubicBezTo>
                    <a:cubicBezTo>
                      <a:pt x="10449" y="7146"/>
                      <a:pt x="14005" y="6459"/>
                      <a:pt x="17265" y="5168"/>
                    </a:cubicBezTo>
                    <a:lnTo>
                      <a:pt x="17174" y="3223"/>
                    </a:lnTo>
                    <a:cubicBezTo>
                      <a:pt x="17174" y="3223"/>
                      <a:pt x="19150" y="2828"/>
                      <a:pt x="20761" y="852"/>
                    </a:cubicBezTo>
                    <a:cubicBezTo>
                      <a:pt x="20761" y="852"/>
                      <a:pt x="20639" y="517"/>
                      <a:pt x="20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58;p55"/>
              <p:cNvSpPr/>
              <p:nvPr/>
            </p:nvSpPr>
            <p:spPr>
              <a:xfrm>
                <a:off x="6861497" y="2044374"/>
                <a:ext cx="880763" cy="196484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3655" extrusionOk="0">
                    <a:moveTo>
                      <a:pt x="8270" y="0"/>
                    </a:moveTo>
                    <a:cubicBezTo>
                      <a:pt x="5379" y="0"/>
                      <a:pt x="3952" y="591"/>
                      <a:pt x="3952" y="591"/>
                    </a:cubicBezTo>
                    <a:cubicBezTo>
                      <a:pt x="3952" y="591"/>
                      <a:pt x="1702" y="1199"/>
                      <a:pt x="0" y="2931"/>
                    </a:cubicBezTo>
                    <a:cubicBezTo>
                      <a:pt x="2358" y="3419"/>
                      <a:pt x="4738" y="3655"/>
                      <a:pt x="7116" y="3655"/>
                    </a:cubicBezTo>
                    <a:cubicBezTo>
                      <a:pt x="10227" y="3655"/>
                      <a:pt x="13334" y="3251"/>
                      <a:pt x="16384" y="2475"/>
                    </a:cubicBezTo>
                    <a:cubicBezTo>
                      <a:pt x="15289" y="1442"/>
                      <a:pt x="13830" y="561"/>
                      <a:pt x="11976" y="287"/>
                    </a:cubicBezTo>
                    <a:cubicBezTo>
                      <a:pt x="10549" y="77"/>
                      <a:pt x="9314" y="0"/>
                      <a:pt x="8270" y="0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59;p55"/>
              <p:cNvSpPr/>
              <p:nvPr/>
            </p:nvSpPr>
            <p:spPr>
              <a:xfrm>
                <a:off x="6524861" y="1663710"/>
                <a:ext cx="248413" cy="15294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845" extrusionOk="0">
                    <a:moveTo>
                      <a:pt x="3198" y="0"/>
                    </a:moveTo>
                    <a:cubicBezTo>
                      <a:pt x="1993" y="0"/>
                      <a:pt x="796" y="501"/>
                      <a:pt x="1" y="1441"/>
                    </a:cubicBezTo>
                    <a:cubicBezTo>
                      <a:pt x="337" y="2206"/>
                      <a:pt x="1107" y="2845"/>
                      <a:pt x="2201" y="2845"/>
                    </a:cubicBezTo>
                    <a:cubicBezTo>
                      <a:pt x="2889" y="2845"/>
                      <a:pt x="3705" y="2592"/>
                      <a:pt x="4621" y="1958"/>
                    </a:cubicBezTo>
                    <a:lnTo>
                      <a:pt x="4135" y="103"/>
                    </a:lnTo>
                    <a:cubicBezTo>
                      <a:pt x="3827" y="34"/>
                      <a:pt x="3512" y="0"/>
                      <a:pt x="3198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60;p55"/>
              <p:cNvSpPr/>
              <p:nvPr/>
            </p:nvSpPr>
            <p:spPr>
              <a:xfrm>
                <a:off x="6508518" y="1587803"/>
                <a:ext cx="238630" cy="15337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53" extrusionOk="0">
                    <a:moveTo>
                      <a:pt x="2668" y="0"/>
                    </a:moveTo>
                    <a:cubicBezTo>
                      <a:pt x="2016" y="0"/>
                      <a:pt x="1248" y="177"/>
                      <a:pt x="609" y="816"/>
                    </a:cubicBezTo>
                    <a:cubicBezTo>
                      <a:pt x="62" y="1333"/>
                      <a:pt x="1" y="2154"/>
                      <a:pt x="305" y="2853"/>
                    </a:cubicBezTo>
                    <a:cubicBezTo>
                      <a:pt x="1100" y="1913"/>
                      <a:pt x="2297" y="1412"/>
                      <a:pt x="3502" y="1412"/>
                    </a:cubicBezTo>
                    <a:cubicBezTo>
                      <a:pt x="3816" y="1412"/>
                      <a:pt x="4131" y="1446"/>
                      <a:pt x="4439" y="1515"/>
                    </a:cubicBezTo>
                    <a:lnTo>
                      <a:pt x="4104" y="269"/>
                    </a:lnTo>
                    <a:cubicBezTo>
                      <a:pt x="4104" y="269"/>
                      <a:pt x="3474" y="0"/>
                      <a:pt x="266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61;p55"/>
              <p:cNvSpPr/>
              <p:nvPr/>
            </p:nvSpPr>
            <p:spPr>
              <a:xfrm>
                <a:off x="6586952" y="1672849"/>
                <a:ext cx="166756" cy="102354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904" extrusionOk="0">
                    <a:moveTo>
                      <a:pt x="1542" y="0"/>
                    </a:moveTo>
                    <a:cubicBezTo>
                      <a:pt x="1009" y="0"/>
                      <a:pt x="458" y="271"/>
                      <a:pt x="1" y="511"/>
                    </a:cubicBezTo>
                    <a:cubicBezTo>
                      <a:pt x="1" y="511"/>
                      <a:pt x="1" y="572"/>
                      <a:pt x="31" y="572"/>
                    </a:cubicBezTo>
                    <a:cubicBezTo>
                      <a:pt x="512" y="441"/>
                      <a:pt x="1040" y="121"/>
                      <a:pt x="1558" y="121"/>
                    </a:cubicBezTo>
                    <a:cubicBezTo>
                      <a:pt x="1761" y="121"/>
                      <a:pt x="1962" y="170"/>
                      <a:pt x="2159" y="298"/>
                    </a:cubicBezTo>
                    <a:cubicBezTo>
                      <a:pt x="2645" y="633"/>
                      <a:pt x="2767" y="1301"/>
                      <a:pt x="2949" y="1848"/>
                    </a:cubicBezTo>
                    <a:cubicBezTo>
                      <a:pt x="2949" y="1887"/>
                      <a:pt x="2976" y="1903"/>
                      <a:pt x="3007" y="1903"/>
                    </a:cubicBezTo>
                    <a:cubicBezTo>
                      <a:pt x="3050" y="1903"/>
                      <a:pt x="3101" y="1871"/>
                      <a:pt x="3101" y="1818"/>
                    </a:cubicBezTo>
                    <a:cubicBezTo>
                      <a:pt x="2949" y="1210"/>
                      <a:pt x="2736" y="481"/>
                      <a:pt x="2159" y="146"/>
                    </a:cubicBezTo>
                    <a:cubicBezTo>
                      <a:pt x="1961" y="43"/>
                      <a:pt x="1753" y="0"/>
                      <a:pt x="1542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62;p55"/>
              <p:cNvSpPr/>
              <p:nvPr/>
            </p:nvSpPr>
            <p:spPr>
              <a:xfrm>
                <a:off x="6654580" y="1700696"/>
                <a:ext cx="90313" cy="3811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9" extrusionOk="0">
                    <a:moveTo>
                      <a:pt x="649" y="1"/>
                    </a:moveTo>
                    <a:cubicBezTo>
                      <a:pt x="433" y="1"/>
                      <a:pt x="224" y="96"/>
                      <a:pt x="50" y="327"/>
                    </a:cubicBezTo>
                    <a:cubicBezTo>
                      <a:pt x="0" y="377"/>
                      <a:pt x="52" y="427"/>
                      <a:pt x="106" y="427"/>
                    </a:cubicBezTo>
                    <a:cubicBezTo>
                      <a:pt x="118" y="427"/>
                      <a:pt x="130" y="424"/>
                      <a:pt x="141" y="418"/>
                    </a:cubicBezTo>
                    <a:cubicBezTo>
                      <a:pt x="315" y="263"/>
                      <a:pt x="477" y="170"/>
                      <a:pt x="659" y="170"/>
                    </a:cubicBezTo>
                    <a:cubicBezTo>
                      <a:pt x="762" y="170"/>
                      <a:pt x="871" y="200"/>
                      <a:pt x="992" y="266"/>
                    </a:cubicBezTo>
                    <a:cubicBezTo>
                      <a:pt x="1205" y="388"/>
                      <a:pt x="1357" y="540"/>
                      <a:pt x="1539" y="692"/>
                    </a:cubicBezTo>
                    <a:cubicBezTo>
                      <a:pt x="1551" y="704"/>
                      <a:pt x="1564" y="709"/>
                      <a:pt x="1576" y="709"/>
                    </a:cubicBezTo>
                    <a:cubicBezTo>
                      <a:pt x="1629" y="709"/>
                      <a:pt x="1680" y="620"/>
                      <a:pt x="1630" y="570"/>
                    </a:cubicBezTo>
                    <a:cubicBezTo>
                      <a:pt x="1367" y="251"/>
                      <a:pt x="999" y="1"/>
                      <a:pt x="64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63;p55"/>
              <p:cNvSpPr/>
              <p:nvPr/>
            </p:nvSpPr>
            <p:spPr>
              <a:xfrm>
                <a:off x="7765125" y="1341911"/>
                <a:ext cx="234705" cy="159068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959" extrusionOk="0">
                    <a:moveTo>
                      <a:pt x="2836" y="0"/>
                    </a:moveTo>
                    <a:cubicBezTo>
                      <a:pt x="1803" y="0"/>
                      <a:pt x="773" y="395"/>
                      <a:pt x="0" y="1105"/>
                    </a:cubicBezTo>
                    <a:lnTo>
                      <a:pt x="486" y="2928"/>
                    </a:lnTo>
                    <a:cubicBezTo>
                      <a:pt x="706" y="2949"/>
                      <a:pt x="914" y="2959"/>
                      <a:pt x="1112" y="2959"/>
                    </a:cubicBezTo>
                    <a:cubicBezTo>
                      <a:pt x="3520" y="2959"/>
                      <a:pt x="4366" y="1489"/>
                      <a:pt x="4225" y="253"/>
                    </a:cubicBezTo>
                    <a:cubicBezTo>
                      <a:pt x="3778" y="82"/>
                      <a:pt x="3307" y="0"/>
                      <a:pt x="2836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64;p55"/>
              <p:cNvSpPr/>
              <p:nvPr/>
            </p:nvSpPr>
            <p:spPr>
              <a:xfrm>
                <a:off x="7747116" y="1283637"/>
                <a:ext cx="245188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2189" extrusionOk="0">
                    <a:moveTo>
                      <a:pt x="2007" y="1"/>
                    </a:moveTo>
                    <a:cubicBezTo>
                      <a:pt x="658" y="1"/>
                      <a:pt x="1" y="912"/>
                      <a:pt x="1" y="912"/>
                    </a:cubicBezTo>
                    <a:lnTo>
                      <a:pt x="335" y="2189"/>
                    </a:lnTo>
                    <a:cubicBezTo>
                      <a:pt x="1108" y="1479"/>
                      <a:pt x="2138" y="1084"/>
                      <a:pt x="3171" y="1084"/>
                    </a:cubicBezTo>
                    <a:cubicBezTo>
                      <a:pt x="3642" y="1084"/>
                      <a:pt x="4113" y="1166"/>
                      <a:pt x="4560" y="1337"/>
                    </a:cubicBezTo>
                    <a:cubicBezTo>
                      <a:pt x="4499" y="547"/>
                      <a:pt x="3618" y="334"/>
                      <a:pt x="2888" y="122"/>
                    </a:cubicBezTo>
                    <a:cubicBezTo>
                      <a:pt x="2567" y="36"/>
                      <a:pt x="2274" y="1"/>
                      <a:pt x="2007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65;p55"/>
              <p:cNvSpPr/>
              <p:nvPr/>
            </p:nvSpPr>
            <p:spPr>
              <a:xfrm>
                <a:off x="7789639" y="1348954"/>
                <a:ext cx="130738" cy="145898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714" extrusionOk="0">
                    <a:moveTo>
                      <a:pt x="2401" y="1"/>
                    </a:moveTo>
                    <a:cubicBezTo>
                      <a:pt x="1702" y="31"/>
                      <a:pt x="760" y="92"/>
                      <a:pt x="334" y="761"/>
                    </a:cubicBezTo>
                    <a:cubicBezTo>
                      <a:pt x="0" y="1308"/>
                      <a:pt x="182" y="2068"/>
                      <a:pt x="365" y="2645"/>
                    </a:cubicBezTo>
                    <a:cubicBezTo>
                      <a:pt x="377" y="2694"/>
                      <a:pt x="409" y="2713"/>
                      <a:pt x="440" y="2713"/>
                    </a:cubicBezTo>
                    <a:cubicBezTo>
                      <a:pt x="488" y="2713"/>
                      <a:pt x="535" y="2670"/>
                      <a:pt x="517" y="2615"/>
                    </a:cubicBezTo>
                    <a:cubicBezTo>
                      <a:pt x="395" y="2068"/>
                      <a:pt x="182" y="1460"/>
                      <a:pt x="426" y="913"/>
                    </a:cubicBezTo>
                    <a:cubicBezTo>
                      <a:pt x="760" y="153"/>
                      <a:pt x="1702" y="244"/>
                      <a:pt x="2401" y="62"/>
                    </a:cubicBezTo>
                    <a:cubicBezTo>
                      <a:pt x="2432" y="62"/>
                      <a:pt x="2432" y="1"/>
                      <a:pt x="24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66;p55"/>
              <p:cNvSpPr/>
              <p:nvPr/>
            </p:nvSpPr>
            <p:spPr>
              <a:xfrm>
                <a:off x="7798347" y="1395455"/>
                <a:ext cx="73003" cy="621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7" extrusionOk="0">
                    <a:moveTo>
                      <a:pt x="947" y="0"/>
                    </a:moveTo>
                    <a:cubicBezTo>
                      <a:pt x="438" y="0"/>
                      <a:pt x="96" y="525"/>
                      <a:pt x="20" y="1051"/>
                    </a:cubicBezTo>
                    <a:cubicBezTo>
                      <a:pt x="1" y="1110"/>
                      <a:pt x="45" y="1157"/>
                      <a:pt x="96" y="1157"/>
                    </a:cubicBezTo>
                    <a:cubicBezTo>
                      <a:pt x="123" y="1157"/>
                      <a:pt x="151" y="1143"/>
                      <a:pt x="172" y="1112"/>
                    </a:cubicBezTo>
                    <a:cubicBezTo>
                      <a:pt x="264" y="899"/>
                      <a:pt x="324" y="656"/>
                      <a:pt x="476" y="443"/>
                    </a:cubicBezTo>
                    <a:cubicBezTo>
                      <a:pt x="609" y="244"/>
                      <a:pt x="790" y="173"/>
                      <a:pt x="996" y="173"/>
                    </a:cubicBezTo>
                    <a:cubicBezTo>
                      <a:pt x="1073" y="173"/>
                      <a:pt x="1154" y="183"/>
                      <a:pt x="1236" y="200"/>
                    </a:cubicBezTo>
                    <a:cubicBezTo>
                      <a:pt x="1297" y="200"/>
                      <a:pt x="1358" y="109"/>
                      <a:pt x="1297" y="78"/>
                    </a:cubicBezTo>
                    <a:cubicBezTo>
                      <a:pt x="1173" y="24"/>
                      <a:pt x="1056" y="0"/>
                      <a:pt x="94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7;p55"/>
              <p:cNvSpPr/>
              <p:nvPr/>
            </p:nvSpPr>
            <p:spPr>
              <a:xfrm>
                <a:off x="7175232" y="2025451"/>
                <a:ext cx="271260" cy="139071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587" extrusionOk="0">
                    <a:moveTo>
                      <a:pt x="5046" y="1"/>
                    </a:moveTo>
                    <a:lnTo>
                      <a:pt x="5046" y="1"/>
                    </a:lnTo>
                    <a:cubicBezTo>
                      <a:pt x="3374" y="122"/>
                      <a:pt x="1763" y="396"/>
                      <a:pt x="183" y="943"/>
                    </a:cubicBezTo>
                    <a:cubicBezTo>
                      <a:pt x="122" y="1095"/>
                      <a:pt x="91" y="1277"/>
                      <a:pt x="0" y="1429"/>
                    </a:cubicBezTo>
                    <a:cubicBezTo>
                      <a:pt x="0" y="1429"/>
                      <a:pt x="1082" y="2587"/>
                      <a:pt x="2708" y="2587"/>
                    </a:cubicBezTo>
                    <a:cubicBezTo>
                      <a:pt x="3394" y="2587"/>
                      <a:pt x="4177" y="2380"/>
                      <a:pt x="5016" y="1794"/>
                    </a:cubicBezTo>
                    <a:cubicBezTo>
                      <a:pt x="5016" y="1794"/>
                      <a:pt x="4955" y="973"/>
                      <a:pt x="504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68;p55"/>
              <p:cNvSpPr/>
              <p:nvPr/>
            </p:nvSpPr>
            <p:spPr>
              <a:xfrm>
                <a:off x="7175232" y="1878422"/>
                <a:ext cx="320287" cy="19772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678" extrusionOk="0">
                    <a:moveTo>
                      <a:pt x="5958" y="0"/>
                    </a:moveTo>
                    <a:lnTo>
                      <a:pt x="0" y="1277"/>
                    </a:lnTo>
                    <a:cubicBezTo>
                      <a:pt x="0" y="1277"/>
                      <a:pt x="426" y="2614"/>
                      <a:pt x="183" y="3678"/>
                    </a:cubicBezTo>
                    <a:cubicBezTo>
                      <a:pt x="1763" y="3131"/>
                      <a:pt x="3374" y="2857"/>
                      <a:pt x="5046" y="2736"/>
                    </a:cubicBezTo>
                    <a:cubicBezTo>
                      <a:pt x="5076" y="2128"/>
                      <a:pt x="5745" y="578"/>
                      <a:pt x="595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69;p55"/>
              <p:cNvSpPr/>
              <p:nvPr/>
            </p:nvSpPr>
            <p:spPr>
              <a:xfrm>
                <a:off x="6546149" y="923186"/>
                <a:ext cx="1253302" cy="975430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18145" extrusionOk="0">
                    <a:moveTo>
                      <a:pt x="12186" y="1"/>
                    </a:moveTo>
                    <a:cubicBezTo>
                      <a:pt x="6769" y="1"/>
                      <a:pt x="0" y="1862"/>
                      <a:pt x="2948" y="12055"/>
                    </a:cubicBezTo>
                    <a:cubicBezTo>
                      <a:pt x="2948" y="12055"/>
                      <a:pt x="3070" y="12602"/>
                      <a:pt x="3313" y="13362"/>
                    </a:cubicBezTo>
                    <a:cubicBezTo>
                      <a:pt x="6688" y="16628"/>
                      <a:pt x="11214" y="18145"/>
                      <a:pt x="15868" y="18145"/>
                    </a:cubicBezTo>
                    <a:cubicBezTo>
                      <a:pt x="16454" y="18145"/>
                      <a:pt x="17042" y="18121"/>
                      <a:pt x="17629" y="18073"/>
                    </a:cubicBezTo>
                    <a:cubicBezTo>
                      <a:pt x="20304" y="16888"/>
                      <a:pt x="22584" y="15003"/>
                      <a:pt x="22888" y="12936"/>
                    </a:cubicBezTo>
                    <a:cubicBezTo>
                      <a:pt x="23313" y="9836"/>
                      <a:pt x="23253" y="7799"/>
                      <a:pt x="22158" y="5064"/>
                    </a:cubicBezTo>
                    <a:cubicBezTo>
                      <a:pt x="21064" y="2328"/>
                      <a:pt x="20578" y="1112"/>
                      <a:pt x="17629" y="535"/>
                    </a:cubicBezTo>
                    <a:cubicBezTo>
                      <a:pt x="16724" y="367"/>
                      <a:pt x="14588" y="1"/>
                      <a:pt x="1218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70;p55"/>
              <p:cNvSpPr/>
              <p:nvPr/>
            </p:nvSpPr>
            <p:spPr>
              <a:xfrm>
                <a:off x="6724251" y="1641454"/>
                <a:ext cx="769646" cy="327168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60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5" y="1186"/>
                      <a:pt x="1003" y="2888"/>
                      <a:pt x="1793" y="3800"/>
                    </a:cubicBezTo>
                    <a:cubicBezTo>
                      <a:pt x="2873" y="5052"/>
                      <a:pt x="5300" y="6085"/>
                      <a:pt x="8258" y="6085"/>
                    </a:cubicBezTo>
                    <a:cubicBezTo>
                      <a:pt x="8964" y="6085"/>
                      <a:pt x="9701" y="6026"/>
                      <a:pt x="10456" y="5897"/>
                    </a:cubicBezTo>
                    <a:cubicBezTo>
                      <a:pt x="11702" y="5685"/>
                      <a:pt x="13040" y="5290"/>
                      <a:pt x="14316" y="4712"/>
                    </a:cubicBezTo>
                    <a:lnTo>
                      <a:pt x="14316" y="4712"/>
                    </a:lnTo>
                    <a:cubicBezTo>
                      <a:pt x="13729" y="4760"/>
                      <a:pt x="13141" y="4784"/>
                      <a:pt x="12555" y="4784"/>
                    </a:cubicBezTo>
                    <a:cubicBezTo>
                      <a:pt x="7901" y="4784"/>
                      <a:pt x="3375" y="3267"/>
                      <a:pt x="0" y="1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71;p55"/>
              <p:cNvSpPr/>
              <p:nvPr/>
            </p:nvSpPr>
            <p:spPr>
              <a:xfrm>
                <a:off x="6957886" y="1531464"/>
                <a:ext cx="71981" cy="7515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98" extrusionOk="0">
                    <a:moveTo>
                      <a:pt x="590" y="1"/>
                    </a:moveTo>
                    <a:cubicBezTo>
                      <a:pt x="556" y="1"/>
                      <a:pt x="522" y="4"/>
                      <a:pt x="487" y="10"/>
                    </a:cubicBezTo>
                    <a:cubicBezTo>
                      <a:pt x="183" y="101"/>
                      <a:pt x="1" y="466"/>
                      <a:pt x="92" y="861"/>
                    </a:cubicBezTo>
                    <a:cubicBezTo>
                      <a:pt x="196" y="1174"/>
                      <a:pt x="457" y="1397"/>
                      <a:pt x="720" y="1397"/>
                    </a:cubicBezTo>
                    <a:cubicBezTo>
                      <a:pt x="764" y="1397"/>
                      <a:pt x="808" y="1391"/>
                      <a:pt x="852" y="1378"/>
                    </a:cubicBezTo>
                    <a:cubicBezTo>
                      <a:pt x="1156" y="1317"/>
                      <a:pt x="1338" y="922"/>
                      <a:pt x="1247" y="557"/>
                    </a:cubicBezTo>
                    <a:cubicBezTo>
                      <a:pt x="1165" y="230"/>
                      <a:pt x="888" y="1"/>
                      <a:pt x="59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72;p55"/>
              <p:cNvSpPr/>
              <p:nvPr/>
            </p:nvSpPr>
            <p:spPr>
              <a:xfrm>
                <a:off x="7459561" y="1400239"/>
                <a:ext cx="70315" cy="75099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97" extrusionOk="0">
                    <a:moveTo>
                      <a:pt x="618" y="0"/>
                    </a:moveTo>
                    <a:cubicBezTo>
                      <a:pt x="574" y="0"/>
                      <a:pt x="530" y="7"/>
                      <a:pt x="486" y="20"/>
                    </a:cubicBezTo>
                    <a:cubicBezTo>
                      <a:pt x="152" y="80"/>
                      <a:pt x="0" y="475"/>
                      <a:pt x="91" y="840"/>
                    </a:cubicBezTo>
                    <a:cubicBezTo>
                      <a:pt x="173" y="1167"/>
                      <a:pt x="450" y="1397"/>
                      <a:pt x="726" y="1397"/>
                    </a:cubicBezTo>
                    <a:cubicBezTo>
                      <a:pt x="758" y="1397"/>
                      <a:pt x="789" y="1394"/>
                      <a:pt x="821" y="1387"/>
                    </a:cubicBezTo>
                    <a:cubicBezTo>
                      <a:pt x="1155" y="1296"/>
                      <a:pt x="1307" y="931"/>
                      <a:pt x="1216" y="536"/>
                    </a:cubicBezTo>
                    <a:cubicBezTo>
                      <a:pt x="1138" y="224"/>
                      <a:pt x="881" y="0"/>
                      <a:pt x="61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73;p55"/>
              <p:cNvSpPr/>
              <p:nvPr/>
            </p:nvSpPr>
            <p:spPr>
              <a:xfrm>
                <a:off x="7206251" y="1436526"/>
                <a:ext cx="93216" cy="12299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88" extrusionOk="0">
                    <a:moveTo>
                      <a:pt x="66" y="1"/>
                    </a:moveTo>
                    <a:cubicBezTo>
                      <a:pt x="46" y="1"/>
                      <a:pt x="31" y="22"/>
                      <a:pt x="31" y="44"/>
                    </a:cubicBezTo>
                    <a:cubicBezTo>
                      <a:pt x="1" y="378"/>
                      <a:pt x="62" y="743"/>
                      <a:pt x="92" y="1077"/>
                    </a:cubicBezTo>
                    <a:cubicBezTo>
                      <a:pt x="122" y="1320"/>
                      <a:pt x="153" y="1594"/>
                      <a:pt x="335" y="1746"/>
                    </a:cubicBezTo>
                    <a:cubicBezTo>
                      <a:pt x="409" y="1819"/>
                      <a:pt x="505" y="1860"/>
                      <a:pt x="603" y="1860"/>
                    </a:cubicBezTo>
                    <a:cubicBezTo>
                      <a:pt x="666" y="1860"/>
                      <a:pt x="731" y="1843"/>
                      <a:pt x="791" y="1807"/>
                    </a:cubicBezTo>
                    <a:cubicBezTo>
                      <a:pt x="882" y="1746"/>
                      <a:pt x="913" y="1655"/>
                      <a:pt x="973" y="1594"/>
                    </a:cubicBezTo>
                    <a:cubicBezTo>
                      <a:pt x="1048" y="1538"/>
                      <a:pt x="1146" y="1390"/>
                      <a:pt x="1252" y="1390"/>
                    </a:cubicBezTo>
                    <a:cubicBezTo>
                      <a:pt x="1319" y="1390"/>
                      <a:pt x="1389" y="1448"/>
                      <a:pt x="1460" y="1624"/>
                    </a:cubicBezTo>
                    <a:cubicBezTo>
                      <a:pt x="1521" y="1807"/>
                      <a:pt x="1369" y="2019"/>
                      <a:pt x="1247" y="2111"/>
                    </a:cubicBezTo>
                    <a:cubicBezTo>
                      <a:pt x="1149" y="2160"/>
                      <a:pt x="1209" y="2288"/>
                      <a:pt x="1284" y="2288"/>
                    </a:cubicBezTo>
                    <a:cubicBezTo>
                      <a:pt x="1302" y="2288"/>
                      <a:pt x="1321" y="2280"/>
                      <a:pt x="1338" y="2263"/>
                    </a:cubicBezTo>
                    <a:cubicBezTo>
                      <a:pt x="1551" y="2111"/>
                      <a:pt x="1733" y="1807"/>
                      <a:pt x="1612" y="1503"/>
                    </a:cubicBezTo>
                    <a:cubicBezTo>
                      <a:pt x="1523" y="1369"/>
                      <a:pt x="1369" y="1284"/>
                      <a:pt x="1209" y="1284"/>
                    </a:cubicBezTo>
                    <a:cubicBezTo>
                      <a:pt x="1150" y="1284"/>
                      <a:pt x="1091" y="1296"/>
                      <a:pt x="1034" y="1320"/>
                    </a:cubicBezTo>
                    <a:cubicBezTo>
                      <a:pt x="913" y="1381"/>
                      <a:pt x="882" y="1503"/>
                      <a:pt x="791" y="1594"/>
                    </a:cubicBezTo>
                    <a:cubicBezTo>
                      <a:pt x="700" y="1659"/>
                      <a:pt x="623" y="1687"/>
                      <a:pt x="560" y="1687"/>
                    </a:cubicBezTo>
                    <a:cubicBezTo>
                      <a:pt x="329" y="1687"/>
                      <a:pt x="268" y="1322"/>
                      <a:pt x="244" y="1107"/>
                    </a:cubicBezTo>
                    <a:cubicBezTo>
                      <a:pt x="214" y="804"/>
                      <a:pt x="335" y="256"/>
                      <a:pt x="92" y="13"/>
                    </a:cubicBezTo>
                    <a:cubicBezTo>
                      <a:pt x="83" y="4"/>
                      <a:pt x="74" y="1"/>
                      <a:pt x="66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74;p55"/>
              <p:cNvSpPr/>
              <p:nvPr/>
            </p:nvSpPr>
            <p:spPr>
              <a:xfrm>
                <a:off x="7245763" y="1624251"/>
                <a:ext cx="110902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258" extrusionOk="0">
                    <a:moveTo>
                      <a:pt x="1811" y="0"/>
                    </a:moveTo>
                    <a:cubicBezTo>
                      <a:pt x="1755" y="0"/>
                      <a:pt x="1697" y="40"/>
                      <a:pt x="1697" y="108"/>
                    </a:cubicBezTo>
                    <a:cubicBezTo>
                      <a:pt x="1758" y="564"/>
                      <a:pt x="1576" y="929"/>
                      <a:pt x="1090" y="1050"/>
                    </a:cubicBezTo>
                    <a:cubicBezTo>
                      <a:pt x="1027" y="1063"/>
                      <a:pt x="953" y="1070"/>
                      <a:pt x="876" y="1070"/>
                    </a:cubicBezTo>
                    <a:cubicBezTo>
                      <a:pt x="767" y="1070"/>
                      <a:pt x="649" y="1055"/>
                      <a:pt x="542" y="1020"/>
                    </a:cubicBezTo>
                    <a:cubicBezTo>
                      <a:pt x="330" y="929"/>
                      <a:pt x="238" y="777"/>
                      <a:pt x="56" y="625"/>
                    </a:cubicBezTo>
                    <a:cubicBezTo>
                      <a:pt x="56" y="616"/>
                      <a:pt x="54" y="612"/>
                      <a:pt x="50" y="612"/>
                    </a:cubicBezTo>
                    <a:cubicBezTo>
                      <a:pt x="41" y="612"/>
                      <a:pt x="26" y="634"/>
                      <a:pt x="26" y="655"/>
                    </a:cubicBezTo>
                    <a:cubicBezTo>
                      <a:pt x="1" y="1079"/>
                      <a:pt x="528" y="1257"/>
                      <a:pt x="920" y="1257"/>
                    </a:cubicBezTo>
                    <a:cubicBezTo>
                      <a:pt x="1006" y="1257"/>
                      <a:pt x="1085" y="1249"/>
                      <a:pt x="1150" y="1233"/>
                    </a:cubicBezTo>
                    <a:cubicBezTo>
                      <a:pt x="1697" y="1111"/>
                      <a:pt x="2062" y="625"/>
                      <a:pt x="1910" y="78"/>
                    </a:cubicBezTo>
                    <a:cubicBezTo>
                      <a:pt x="1897" y="24"/>
                      <a:pt x="1854" y="0"/>
                      <a:pt x="1811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75;p55"/>
              <p:cNvSpPr/>
              <p:nvPr/>
            </p:nvSpPr>
            <p:spPr>
              <a:xfrm rot="4096072">
                <a:off x="6905011" y="1289097"/>
                <a:ext cx="88271" cy="9730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10" extrusionOk="0">
                    <a:moveTo>
                      <a:pt x="1490" y="1"/>
                    </a:moveTo>
                    <a:cubicBezTo>
                      <a:pt x="821" y="153"/>
                      <a:pt x="0" y="1065"/>
                      <a:pt x="61" y="1764"/>
                    </a:cubicBezTo>
                    <a:cubicBezTo>
                      <a:pt x="61" y="1794"/>
                      <a:pt x="76" y="1809"/>
                      <a:pt x="95" y="1809"/>
                    </a:cubicBezTo>
                    <a:cubicBezTo>
                      <a:pt x="114" y="1809"/>
                      <a:pt x="137" y="1794"/>
                      <a:pt x="152" y="1764"/>
                    </a:cubicBezTo>
                    <a:cubicBezTo>
                      <a:pt x="426" y="1034"/>
                      <a:pt x="821" y="518"/>
                      <a:pt x="1551" y="153"/>
                    </a:cubicBezTo>
                    <a:cubicBezTo>
                      <a:pt x="1642" y="122"/>
                      <a:pt x="1581" y="1"/>
                      <a:pt x="14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76;p55"/>
              <p:cNvSpPr/>
              <p:nvPr/>
            </p:nvSpPr>
            <p:spPr>
              <a:xfrm>
                <a:off x="7417038" y="1210633"/>
                <a:ext cx="121707" cy="31179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80" extrusionOk="0">
                    <a:moveTo>
                      <a:pt x="877" y="0"/>
                    </a:moveTo>
                    <a:cubicBezTo>
                      <a:pt x="576" y="0"/>
                      <a:pt x="287" y="54"/>
                      <a:pt x="62" y="173"/>
                    </a:cubicBezTo>
                    <a:cubicBezTo>
                      <a:pt x="1" y="203"/>
                      <a:pt x="31" y="264"/>
                      <a:pt x="92" y="264"/>
                    </a:cubicBezTo>
                    <a:cubicBezTo>
                      <a:pt x="259" y="264"/>
                      <a:pt x="426" y="260"/>
                      <a:pt x="593" y="260"/>
                    </a:cubicBezTo>
                    <a:cubicBezTo>
                      <a:pt x="1093" y="260"/>
                      <a:pt x="1589" y="294"/>
                      <a:pt x="2068" y="568"/>
                    </a:cubicBezTo>
                    <a:cubicBezTo>
                      <a:pt x="2085" y="576"/>
                      <a:pt x="2101" y="580"/>
                      <a:pt x="2116" y="580"/>
                    </a:cubicBezTo>
                    <a:cubicBezTo>
                      <a:pt x="2210" y="580"/>
                      <a:pt x="2264" y="434"/>
                      <a:pt x="2159" y="355"/>
                    </a:cubicBezTo>
                    <a:cubicBezTo>
                      <a:pt x="1844" y="132"/>
                      <a:pt x="1347" y="0"/>
                      <a:pt x="87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77;p55"/>
              <p:cNvSpPr/>
              <p:nvPr/>
            </p:nvSpPr>
            <p:spPr>
              <a:xfrm>
                <a:off x="6907245" y="1662312"/>
                <a:ext cx="228792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663" extrusionOk="0">
                    <a:moveTo>
                      <a:pt x="2190" y="1"/>
                    </a:moveTo>
                    <a:cubicBezTo>
                      <a:pt x="2020" y="1"/>
                      <a:pt x="1846" y="23"/>
                      <a:pt x="1672" y="69"/>
                    </a:cubicBezTo>
                    <a:cubicBezTo>
                      <a:pt x="608" y="342"/>
                      <a:pt x="0" y="1345"/>
                      <a:pt x="244" y="2318"/>
                    </a:cubicBezTo>
                    <a:cubicBezTo>
                      <a:pt x="446" y="3127"/>
                      <a:pt x="1216" y="3662"/>
                      <a:pt x="2064" y="3662"/>
                    </a:cubicBezTo>
                    <a:cubicBezTo>
                      <a:pt x="2235" y="3662"/>
                      <a:pt x="2410" y="3641"/>
                      <a:pt x="2584" y="3595"/>
                    </a:cubicBezTo>
                    <a:cubicBezTo>
                      <a:pt x="3617" y="3321"/>
                      <a:pt x="4256" y="2318"/>
                      <a:pt x="4013" y="1345"/>
                    </a:cubicBezTo>
                    <a:cubicBezTo>
                      <a:pt x="3785" y="536"/>
                      <a:pt x="3032" y="1"/>
                      <a:pt x="2190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78;p55"/>
              <p:cNvSpPr/>
              <p:nvPr/>
            </p:nvSpPr>
            <p:spPr>
              <a:xfrm>
                <a:off x="7459561" y="1516895"/>
                <a:ext cx="230405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3663" extrusionOk="0">
                    <a:moveTo>
                      <a:pt x="2192" y="0"/>
                    </a:moveTo>
                    <a:cubicBezTo>
                      <a:pt x="2021" y="0"/>
                      <a:pt x="1846" y="22"/>
                      <a:pt x="1672" y="68"/>
                    </a:cubicBezTo>
                    <a:cubicBezTo>
                      <a:pt x="638" y="342"/>
                      <a:pt x="0" y="1345"/>
                      <a:pt x="243" y="2318"/>
                    </a:cubicBezTo>
                    <a:cubicBezTo>
                      <a:pt x="471" y="3127"/>
                      <a:pt x="1224" y="3662"/>
                      <a:pt x="2083" y="3662"/>
                    </a:cubicBezTo>
                    <a:cubicBezTo>
                      <a:pt x="2257" y="3662"/>
                      <a:pt x="2435" y="3640"/>
                      <a:pt x="2614" y="3594"/>
                    </a:cubicBezTo>
                    <a:cubicBezTo>
                      <a:pt x="3648" y="3321"/>
                      <a:pt x="4286" y="2318"/>
                      <a:pt x="4012" y="1345"/>
                    </a:cubicBezTo>
                    <a:cubicBezTo>
                      <a:pt x="3810" y="536"/>
                      <a:pt x="3040" y="0"/>
                      <a:pt x="219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79;p55"/>
              <p:cNvSpPr/>
              <p:nvPr/>
            </p:nvSpPr>
            <p:spPr>
              <a:xfrm>
                <a:off x="6966057" y="1727629"/>
                <a:ext cx="22954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2" extrusionOk="0">
                    <a:moveTo>
                      <a:pt x="202" y="1"/>
                    </a:moveTo>
                    <a:cubicBezTo>
                      <a:pt x="185" y="1"/>
                      <a:pt x="168" y="3"/>
                      <a:pt x="153" y="9"/>
                    </a:cubicBezTo>
                    <a:cubicBezTo>
                      <a:pt x="61" y="39"/>
                      <a:pt x="1" y="130"/>
                      <a:pt x="31" y="252"/>
                    </a:cubicBezTo>
                    <a:cubicBezTo>
                      <a:pt x="56" y="353"/>
                      <a:pt x="123" y="412"/>
                      <a:pt x="214" y="412"/>
                    </a:cubicBezTo>
                    <a:cubicBezTo>
                      <a:pt x="233" y="412"/>
                      <a:pt x="253" y="409"/>
                      <a:pt x="274" y="404"/>
                    </a:cubicBezTo>
                    <a:cubicBezTo>
                      <a:pt x="365" y="373"/>
                      <a:pt x="426" y="282"/>
                      <a:pt x="396" y="161"/>
                    </a:cubicBezTo>
                    <a:cubicBezTo>
                      <a:pt x="371" y="60"/>
                      <a:pt x="283" y="1"/>
                      <a:pt x="20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80;p55"/>
              <p:cNvSpPr/>
              <p:nvPr/>
            </p:nvSpPr>
            <p:spPr>
              <a:xfrm>
                <a:off x="7047770" y="1771765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31" y="39"/>
                      <a:pt x="0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2" y="411"/>
                      <a:pt x="228" y="409"/>
                      <a:pt x="244" y="403"/>
                    </a:cubicBezTo>
                    <a:cubicBezTo>
                      <a:pt x="335" y="373"/>
                      <a:pt x="396" y="282"/>
                      <a:pt x="365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81;p55"/>
              <p:cNvSpPr/>
              <p:nvPr/>
            </p:nvSpPr>
            <p:spPr>
              <a:xfrm>
                <a:off x="6979121" y="1833856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3" y="8"/>
                    </a:cubicBezTo>
                    <a:cubicBezTo>
                      <a:pt x="62" y="39"/>
                      <a:pt x="1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3" y="411"/>
                      <a:pt x="228" y="409"/>
                      <a:pt x="244" y="404"/>
                    </a:cubicBezTo>
                    <a:cubicBezTo>
                      <a:pt x="366" y="373"/>
                      <a:pt x="396" y="282"/>
                      <a:pt x="366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82;p55"/>
              <p:cNvSpPr/>
              <p:nvPr/>
            </p:nvSpPr>
            <p:spPr>
              <a:xfrm>
                <a:off x="7073897" y="1683547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3" y="8"/>
                    </a:cubicBezTo>
                    <a:cubicBezTo>
                      <a:pt x="62" y="8"/>
                      <a:pt x="1" y="130"/>
                      <a:pt x="31" y="251"/>
                    </a:cubicBezTo>
                    <a:cubicBezTo>
                      <a:pt x="62" y="342"/>
                      <a:pt x="153" y="403"/>
                      <a:pt x="244" y="403"/>
                    </a:cubicBezTo>
                    <a:cubicBezTo>
                      <a:pt x="335" y="373"/>
                      <a:pt x="396" y="251"/>
                      <a:pt x="366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83;p55"/>
              <p:cNvSpPr/>
              <p:nvPr/>
            </p:nvSpPr>
            <p:spPr>
              <a:xfrm>
                <a:off x="7153997" y="1765636"/>
                <a:ext cx="22901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43" y="404"/>
                      <a:pt x="225" y="404"/>
                    </a:cubicBezTo>
                    <a:cubicBezTo>
                      <a:pt x="242" y="404"/>
                      <a:pt x="258" y="401"/>
                      <a:pt x="274" y="396"/>
                    </a:cubicBezTo>
                    <a:cubicBezTo>
                      <a:pt x="365" y="396"/>
                      <a:pt x="426" y="274"/>
                      <a:pt x="395" y="153"/>
                    </a:cubicBezTo>
                    <a:cubicBezTo>
                      <a:pt x="365" y="62"/>
                      <a:pt x="27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84;p55"/>
              <p:cNvSpPr/>
              <p:nvPr/>
            </p:nvSpPr>
            <p:spPr>
              <a:xfrm>
                <a:off x="7448110" y="1600275"/>
                <a:ext cx="22901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10" extrusionOk="0">
                    <a:moveTo>
                      <a:pt x="190" y="1"/>
                    </a:moveTo>
                    <a:cubicBezTo>
                      <a:pt x="177" y="1"/>
                      <a:pt x="165" y="3"/>
                      <a:pt x="152" y="7"/>
                    </a:cubicBezTo>
                    <a:cubicBezTo>
                      <a:pt x="61" y="37"/>
                      <a:pt x="0" y="128"/>
                      <a:pt x="31" y="250"/>
                    </a:cubicBezTo>
                    <a:cubicBezTo>
                      <a:pt x="56" y="351"/>
                      <a:pt x="123" y="410"/>
                      <a:pt x="214" y="410"/>
                    </a:cubicBezTo>
                    <a:cubicBezTo>
                      <a:pt x="233" y="410"/>
                      <a:pt x="253" y="407"/>
                      <a:pt x="274" y="402"/>
                    </a:cubicBezTo>
                    <a:cubicBezTo>
                      <a:pt x="365" y="372"/>
                      <a:pt x="426" y="280"/>
                      <a:pt x="396" y="159"/>
                    </a:cubicBezTo>
                    <a:cubicBezTo>
                      <a:pt x="369" y="80"/>
                      <a:pt x="274" y="1"/>
                      <a:pt x="1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85;p55"/>
              <p:cNvSpPr/>
              <p:nvPr/>
            </p:nvSpPr>
            <p:spPr>
              <a:xfrm>
                <a:off x="7513481" y="1693331"/>
                <a:ext cx="21288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0" extrusionOk="0">
                    <a:moveTo>
                      <a:pt x="201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61" y="39"/>
                      <a:pt x="0" y="130"/>
                      <a:pt x="31" y="252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8"/>
                      <a:pt x="243" y="403"/>
                    </a:cubicBezTo>
                    <a:cubicBezTo>
                      <a:pt x="335" y="373"/>
                      <a:pt x="395" y="252"/>
                      <a:pt x="365" y="160"/>
                    </a:cubicBezTo>
                    <a:cubicBezTo>
                      <a:pt x="365" y="60"/>
                      <a:pt x="282" y="1"/>
                      <a:pt x="2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86;p55"/>
              <p:cNvSpPr/>
              <p:nvPr/>
            </p:nvSpPr>
            <p:spPr>
              <a:xfrm>
                <a:off x="7567401" y="1575707"/>
                <a:ext cx="21288" cy="219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9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2" y="8"/>
                    </a:cubicBezTo>
                    <a:cubicBezTo>
                      <a:pt x="61" y="38"/>
                      <a:pt x="0" y="129"/>
                      <a:pt x="31" y="251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7"/>
                      <a:pt x="243" y="403"/>
                    </a:cubicBezTo>
                    <a:cubicBezTo>
                      <a:pt x="335" y="373"/>
                      <a:pt x="395" y="251"/>
                      <a:pt x="365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87;p55"/>
              <p:cNvSpPr/>
              <p:nvPr/>
            </p:nvSpPr>
            <p:spPr>
              <a:xfrm>
                <a:off x="7644168" y="1636562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3" y="1"/>
                    </a:moveTo>
                    <a:cubicBezTo>
                      <a:pt x="62" y="31"/>
                      <a:pt x="1" y="152"/>
                      <a:pt x="31" y="244"/>
                    </a:cubicBezTo>
                    <a:cubicBezTo>
                      <a:pt x="56" y="344"/>
                      <a:pt x="123" y="403"/>
                      <a:pt x="197" y="403"/>
                    </a:cubicBezTo>
                    <a:cubicBezTo>
                      <a:pt x="213" y="403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6" y="152"/>
                    </a:cubicBezTo>
                    <a:cubicBezTo>
                      <a:pt x="335" y="61"/>
                      <a:pt x="244" y="1"/>
                      <a:pt x="153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88;p55"/>
              <p:cNvSpPr/>
              <p:nvPr/>
            </p:nvSpPr>
            <p:spPr>
              <a:xfrm>
                <a:off x="7564121" y="1646346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23" y="404"/>
                      <a:pt x="197" y="404"/>
                    </a:cubicBezTo>
                    <a:cubicBezTo>
                      <a:pt x="212" y="404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5" y="153"/>
                    </a:cubicBezTo>
                    <a:cubicBezTo>
                      <a:pt x="335" y="6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89;p55"/>
              <p:cNvSpPr/>
              <p:nvPr/>
            </p:nvSpPr>
            <p:spPr>
              <a:xfrm>
                <a:off x="6784676" y="1228481"/>
                <a:ext cx="933069" cy="517147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9620" extrusionOk="0">
                    <a:moveTo>
                      <a:pt x="13404" y="351"/>
                    </a:moveTo>
                    <a:cubicBezTo>
                      <a:pt x="14824" y="351"/>
                      <a:pt x="16120" y="1290"/>
                      <a:pt x="16506" y="2728"/>
                    </a:cubicBezTo>
                    <a:cubicBezTo>
                      <a:pt x="16962" y="4461"/>
                      <a:pt x="15928" y="6193"/>
                      <a:pt x="14226" y="6649"/>
                    </a:cubicBezTo>
                    <a:cubicBezTo>
                      <a:pt x="13953" y="6722"/>
                      <a:pt x="13679" y="6757"/>
                      <a:pt x="13409" y="6757"/>
                    </a:cubicBezTo>
                    <a:cubicBezTo>
                      <a:pt x="11993" y="6757"/>
                      <a:pt x="10693" y="5799"/>
                      <a:pt x="10335" y="4370"/>
                    </a:cubicBezTo>
                    <a:cubicBezTo>
                      <a:pt x="9879" y="2667"/>
                      <a:pt x="10882" y="904"/>
                      <a:pt x="12615" y="449"/>
                    </a:cubicBezTo>
                    <a:cubicBezTo>
                      <a:pt x="12879" y="383"/>
                      <a:pt x="13144" y="351"/>
                      <a:pt x="13404" y="351"/>
                    </a:cubicBezTo>
                    <a:close/>
                    <a:moveTo>
                      <a:pt x="3946" y="2864"/>
                    </a:moveTo>
                    <a:cubicBezTo>
                      <a:pt x="5356" y="2864"/>
                      <a:pt x="6639" y="3821"/>
                      <a:pt x="7022" y="5251"/>
                    </a:cubicBezTo>
                    <a:cubicBezTo>
                      <a:pt x="7478" y="6953"/>
                      <a:pt x="6445" y="8716"/>
                      <a:pt x="4742" y="9142"/>
                    </a:cubicBezTo>
                    <a:cubicBezTo>
                      <a:pt x="4470" y="9215"/>
                      <a:pt x="4196" y="9250"/>
                      <a:pt x="3926" y="9250"/>
                    </a:cubicBezTo>
                    <a:cubicBezTo>
                      <a:pt x="2510" y="9250"/>
                      <a:pt x="1209" y="8292"/>
                      <a:pt x="852" y="6862"/>
                    </a:cubicBezTo>
                    <a:cubicBezTo>
                      <a:pt x="396" y="5160"/>
                      <a:pt x="1399" y="3397"/>
                      <a:pt x="3131" y="2971"/>
                    </a:cubicBezTo>
                    <a:cubicBezTo>
                      <a:pt x="3404" y="2898"/>
                      <a:pt x="3677" y="2864"/>
                      <a:pt x="3946" y="2864"/>
                    </a:cubicBezTo>
                    <a:close/>
                    <a:moveTo>
                      <a:pt x="13395" y="1"/>
                    </a:moveTo>
                    <a:cubicBezTo>
                      <a:pt x="13097" y="1"/>
                      <a:pt x="12795" y="38"/>
                      <a:pt x="12493" y="114"/>
                    </a:cubicBezTo>
                    <a:cubicBezTo>
                      <a:pt x="10609" y="631"/>
                      <a:pt x="9454" y="2576"/>
                      <a:pt x="9971" y="4461"/>
                    </a:cubicBezTo>
                    <a:cubicBezTo>
                      <a:pt x="9971" y="4461"/>
                      <a:pt x="9603" y="4350"/>
                      <a:pt x="9107" y="4350"/>
                    </a:cubicBezTo>
                    <a:cubicBezTo>
                      <a:pt x="8563" y="4350"/>
                      <a:pt x="7866" y="4483"/>
                      <a:pt x="7326" y="5038"/>
                    </a:cubicBezTo>
                    <a:cubicBezTo>
                      <a:pt x="7041" y="3615"/>
                      <a:pt x="5479" y="2500"/>
                      <a:pt x="3858" y="2500"/>
                    </a:cubicBezTo>
                    <a:cubicBezTo>
                      <a:pt x="3575" y="2500"/>
                      <a:pt x="3290" y="2534"/>
                      <a:pt x="3010" y="2607"/>
                    </a:cubicBezTo>
                    <a:cubicBezTo>
                      <a:pt x="1125" y="3123"/>
                      <a:pt x="1" y="5069"/>
                      <a:pt x="487" y="6953"/>
                    </a:cubicBezTo>
                    <a:cubicBezTo>
                      <a:pt x="923" y="8567"/>
                      <a:pt x="2373" y="9620"/>
                      <a:pt x="3946" y="9620"/>
                    </a:cubicBezTo>
                    <a:cubicBezTo>
                      <a:pt x="4239" y="9620"/>
                      <a:pt x="4537" y="9583"/>
                      <a:pt x="4834" y="9506"/>
                    </a:cubicBezTo>
                    <a:cubicBezTo>
                      <a:pt x="6627" y="9020"/>
                      <a:pt x="7721" y="7288"/>
                      <a:pt x="7448" y="5494"/>
                    </a:cubicBezTo>
                    <a:cubicBezTo>
                      <a:pt x="7543" y="5303"/>
                      <a:pt x="7975" y="4739"/>
                      <a:pt x="9066" y="4739"/>
                    </a:cubicBezTo>
                    <a:cubicBezTo>
                      <a:pt x="9366" y="4739"/>
                      <a:pt x="9716" y="4781"/>
                      <a:pt x="10123" y="4886"/>
                    </a:cubicBezTo>
                    <a:cubicBezTo>
                      <a:pt x="10412" y="5598"/>
                      <a:pt x="11616" y="7131"/>
                      <a:pt x="13436" y="7131"/>
                    </a:cubicBezTo>
                    <a:cubicBezTo>
                      <a:pt x="13715" y="7131"/>
                      <a:pt x="14009" y="7095"/>
                      <a:pt x="14317" y="7014"/>
                    </a:cubicBezTo>
                    <a:cubicBezTo>
                      <a:pt x="16232" y="6497"/>
                      <a:pt x="17357" y="4552"/>
                      <a:pt x="16840" y="2637"/>
                    </a:cubicBezTo>
                    <a:cubicBezTo>
                      <a:pt x="16430" y="1049"/>
                      <a:pt x="14985" y="1"/>
                      <a:pt x="13395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90;p55"/>
              <p:cNvSpPr/>
              <p:nvPr/>
            </p:nvSpPr>
            <p:spPr>
              <a:xfrm>
                <a:off x="6426859" y="1162680"/>
                <a:ext cx="398719" cy="297333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5531" extrusionOk="0">
                    <a:moveTo>
                      <a:pt x="1034" y="1"/>
                    </a:moveTo>
                    <a:cubicBezTo>
                      <a:pt x="395" y="1065"/>
                      <a:pt x="0" y="2463"/>
                      <a:pt x="334" y="4165"/>
                    </a:cubicBezTo>
                    <a:cubicBezTo>
                      <a:pt x="365" y="4256"/>
                      <a:pt x="365" y="4317"/>
                      <a:pt x="395" y="4378"/>
                    </a:cubicBezTo>
                    <a:cubicBezTo>
                      <a:pt x="1957" y="5146"/>
                      <a:pt x="3742" y="5531"/>
                      <a:pt x="5551" y="5531"/>
                    </a:cubicBezTo>
                    <a:cubicBezTo>
                      <a:pt x="5960" y="5531"/>
                      <a:pt x="6370" y="5511"/>
                      <a:pt x="6778" y="5472"/>
                    </a:cubicBezTo>
                    <a:cubicBezTo>
                      <a:pt x="6991" y="5016"/>
                      <a:pt x="7234" y="4499"/>
                      <a:pt x="7417" y="3983"/>
                    </a:cubicBezTo>
                    <a:cubicBezTo>
                      <a:pt x="5076" y="3071"/>
                      <a:pt x="2948" y="1673"/>
                      <a:pt x="1034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91;p55"/>
              <p:cNvSpPr/>
              <p:nvPr/>
            </p:nvSpPr>
            <p:spPr>
              <a:xfrm>
                <a:off x="6482391" y="773791"/>
                <a:ext cx="962474" cy="602998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11217" extrusionOk="0">
                    <a:moveTo>
                      <a:pt x="10092" y="1"/>
                    </a:moveTo>
                    <a:cubicBezTo>
                      <a:pt x="6627" y="1186"/>
                      <a:pt x="4256" y="3131"/>
                      <a:pt x="4256" y="3131"/>
                    </a:cubicBezTo>
                    <a:cubicBezTo>
                      <a:pt x="4256" y="3131"/>
                      <a:pt x="4230" y="220"/>
                      <a:pt x="3422" y="220"/>
                    </a:cubicBezTo>
                    <a:cubicBezTo>
                      <a:pt x="3360" y="220"/>
                      <a:pt x="3294" y="237"/>
                      <a:pt x="3222" y="274"/>
                    </a:cubicBezTo>
                    <a:cubicBezTo>
                      <a:pt x="2280" y="791"/>
                      <a:pt x="3374" y="3679"/>
                      <a:pt x="3374" y="3679"/>
                    </a:cubicBezTo>
                    <a:cubicBezTo>
                      <a:pt x="3374" y="3679"/>
                      <a:pt x="2256" y="1953"/>
                      <a:pt x="1692" y="1953"/>
                    </a:cubicBezTo>
                    <a:cubicBezTo>
                      <a:pt x="1612" y="1953"/>
                      <a:pt x="1543" y="1988"/>
                      <a:pt x="1490" y="2068"/>
                    </a:cubicBezTo>
                    <a:cubicBezTo>
                      <a:pt x="1095" y="2675"/>
                      <a:pt x="2797" y="4560"/>
                      <a:pt x="2797" y="4560"/>
                    </a:cubicBezTo>
                    <a:cubicBezTo>
                      <a:pt x="2797" y="4560"/>
                      <a:pt x="1064" y="5441"/>
                      <a:pt x="1" y="7235"/>
                    </a:cubicBezTo>
                    <a:cubicBezTo>
                      <a:pt x="1915" y="8907"/>
                      <a:pt x="4043" y="10335"/>
                      <a:pt x="6384" y="11217"/>
                    </a:cubicBezTo>
                    <a:cubicBezTo>
                      <a:pt x="6748" y="10244"/>
                      <a:pt x="6961" y="9241"/>
                      <a:pt x="6870" y="8420"/>
                    </a:cubicBezTo>
                    <a:lnTo>
                      <a:pt x="6870" y="8420"/>
                    </a:lnTo>
                    <a:cubicBezTo>
                      <a:pt x="6870" y="8420"/>
                      <a:pt x="9393" y="9910"/>
                      <a:pt x="11581" y="10274"/>
                    </a:cubicBezTo>
                    <a:cubicBezTo>
                      <a:pt x="11612" y="10153"/>
                      <a:pt x="11612" y="10031"/>
                      <a:pt x="11581" y="9849"/>
                    </a:cubicBezTo>
                    <a:lnTo>
                      <a:pt x="11581" y="9849"/>
                    </a:lnTo>
                    <a:cubicBezTo>
                      <a:pt x="11642" y="10031"/>
                      <a:pt x="11612" y="10153"/>
                      <a:pt x="11581" y="10274"/>
                    </a:cubicBezTo>
                    <a:cubicBezTo>
                      <a:pt x="11868" y="10329"/>
                      <a:pt x="12155" y="10359"/>
                      <a:pt x="12431" y="10359"/>
                    </a:cubicBezTo>
                    <a:cubicBezTo>
                      <a:pt x="12769" y="10359"/>
                      <a:pt x="13090" y="10314"/>
                      <a:pt x="13375" y="10214"/>
                    </a:cubicBezTo>
                    <a:cubicBezTo>
                      <a:pt x="15290" y="9545"/>
                      <a:pt x="14135" y="7782"/>
                      <a:pt x="13800" y="7296"/>
                    </a:cubicBezTo>
                    <a:lnTo>
                      <a:pt x="13800" y="7296"/>
                    </a:lnTo>
                    <a:cubicBezTo>
                      <a:pt x="14197" y="7805"/>
                      <a:pt x="15911" y="9791"/>
                      <a:pt x="17545" y="9791"/>
                    </a:cubicBezTo>
                    <a:cubicBezTo>
                      <a:pt x="17665" y="9791"/>
                      <a:pt x="17785" y="9781"/>
                      <a:pt x="17904" y="9758"/>
                    </a:cubicBezTo>
                    <a:cubicBezTo>
                      <a:pt x="16232" y="5837"/>
                      <a:pt x="13648" y="2280"/>
                      <a:pt x="10092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92;p55"/>
              <p:cNvSpPr/>
              <p:nvPr/>
            </p:nvSpPr>
            <p:spPr>
              <a:xfrm>
                <a:off x="7024869" y="731375"/>
                <a:ext cx="495160" cy="56698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0547" extrusionOk="0">
                    <a:moveTo>
                      <a:pt x="4137" y="0"/>
                    </a:moveTo>
                    <a:cubicBezTo>
                      <a:pt x="3582" y="0"/>
                      <a:pt x="3008" y="45"/>
                      <a:pt x="2402" y="151"/>
                    </a:cubicBezTo>
                    <a:cubicBezTo>
                      <a:pt x="1551" y="303"/>
                      <a:pt x="761" y="546"/>
                      <a:pt x="1" y="790"/>
                    </a:cubicBezTo>
                    <a:cubicBezTo>
                      <a:pt x="3588" y="3069"/>
                      <a:pt x="6141" y="6626"/>
                      <a:pt x="7813" y="10547"/>
                    </a:cubicBezTo>
                    <a:cubicBezTo>
                      <a:pt x="7904" y="10516"/>
                      <a:pt x="7965" y="10516"/>
                      <a:pt x="8056" y="10486"/>
                    </a:cubicBezTo>
                    <a:cubicBezTo>
                      <a:pt x="8694" y="10273"/>
                      <a:pt x="9028" y="9939"/>
                      <a:pt x="9211" y="9544"/>
                    </a:cubicBezTo>
                    <a:cubicBezTo>
                      <a:pt x="8664" y="6078"/>
                      <a:pt x="7387" y="2765"/>
                      <a:pt x="5290" y="60"/>
                    </a:cubicBezTo>
                    <a:cubicBezTo>
                      <a:pt x="4912" y="22"/>
                      <a:pt x="4529" y="0"/>
                      <a:pt x="4137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93;p55"/>
              <p:cNvSpPr/>
              <p:nvPr/>
            </p:nvSpPr>
            <p:spPr>
              <a:xfrm>
                <a:off x="7309198" y="734601"/>
                <a:ext cx="593214" cy="578162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107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98" y="2705"/>
                      <a:pt x="3375" y="6018"/>
                      <a:pt x="3922" y="9484"/>
                    </a:cubicBezTo>
                    <a:cubicBezTo>
                      <a:pt x="4317" y="8633"/>
                      <a:pt x="3922" y="7660"/>
                      <a:pt x="3922" y="7660"/>
                    </a:cubicBezTo>
                    <a:lnTo>
                      <a:pt x="3922" y="7660"/>
                    </a:lnTo>
                    <a:cubicBezTo>
                      <a:pt x="3922" y="7661"/>
                      <a:pt x="5804" y="10755"/>
                      <a:pt x="7936" y="10755"/>
                    </a:cubicBezTo>
                    <a:cubicBezTo>
                      <a:pt x="8166" y="10755"/>
                      <a:pt x="8399" y="10719"/>
                      <a:pt x="8633" y="10639"/>
                    </a:cubicBezTo>
                    <a:cubicBezTo>
                      <a:pt x="11034" y="9818"/>
                      <a:pt x="7721" y="4803"/>
                      <a:pt x="6536" y="3344"/>
                    </a:cubicBezTo>
                    <a:cubicBezTo>
                      <a:pt x="5624" y="2189"/>
                      <a:pt x="3253" y="334"/>
                      <a:pt x="1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94;p55"/>
              <p:cNvSpPr/>
              <p:nvPr/>
            </p:nvSpPr>
            <p:spPr>
              <a:xfrm>
                <a:off x="6448093" y="1397981"/>
                <a:ext cx="343188" cy="208579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38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13" y="3542"/>
                      <a:pt x="1824" y="3880"/>
                      <a:pt x="2223" y="3880"/>
                    </a:cubicBezTo>
                    <a:cubicBezTo>
                      <a:pt x="2317" y="3880"/>
                      <a:pt x="2371" y="3861"/>
                      <a:pt x="2371" y="3861"/>
                    </a:cubicBezTo>
                    <a:cubicBezTo>
                      <a:pt x="2371" y="3861"/>
                      <a:pt x="2983" y="3591"/>
                      <a:pt x="3943" y="3591"/>
                    </a:cubicBezTo>
                    <a:cubicBezTo>
                      <a:pt x="4231" y="3591"/>
                      <a:pt x="4550" y="3615"/>
                      <a:pt x="4894" y="3679"/>
                    </a:cubicBezTo>
                    <a:cubicBezTo>
                      <a:pt x="4894" y="3679"/>
                      <a:pt x="5654" y="2554"/>
                      <a:pt x="6383" y="1095"/>
                    </a:cubicBezTo>
                    <a:lnTo>
                      <a:pt x="6383" y="1095"/>
                    </a:lnTo>
                    <a:cubicBezTo>
                      <a:pt x="5975" y="1134"/>
                      <a:pt x="5565" y="1154"/>
                      <a:pt x="5156" y="1154"/>
                    </a:cubicBezTo>
                    <a:cubicBezTo>
                      <a:pt x="3347" y="1154"/>
                      <a:pt x="1562" y="769"/>
                      <a:pt x="0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95;p55"/>
              <p:cNvSpPr/>
              <p:nvPr/>
            </p:nvSpPr>
            <p:spPr>
              <a:xfrm>
                <a:off x="7219314" y="1159401"/>
                <a:ext cx="4999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3" extrusionOk="0">
                    <a:moveTo>
                      <a:pt x="92" y="123"/>
                    </a:moveTo>
                    <a:cubicBezTo>
                      <a:pt x="31" y="62"/>
                      <a:pt x="1" y="1"/>
                      <a:pt x="1" y="1"/>
                    </a:cubicBezTo>
                    <a:cubicBezTo>
                      <a:pt x="1" y="1"/>
                      <a:pt x="31" y="62"/>
                      <a:pt x="92" y="123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96;p55"/>
              <p:cNvSpPr/>
              <p:nvPr/>
            </p:nvSpPr>
            <p:spPr>
              <a:xfrm>
                <a:off x="6990571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3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97;p55"/>
              <p:cNvSpPr/>
              <p:nvPr/>
            </p:nvSpPr>
            <p:spPr>
              <a:xfrm>
                <a:off x="7021644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98;p55"/>
              <p:cNvSpPr/>
              <p:nvPr/>
            </p:nvSpPr>
            <p:spPr>
              <a:xfrm>
                <a:off x="6881119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7" y="1"/>
                      <a:pt x="7228" y="1108"/>
                      <a:pt x="5551" y="1108"/>
                    </a:cubicBezTo>
                    <a:cubicBezTo>
                      <a:pt x="4994" y="1108"/>
                      <a:pt x="4266" y="986"/>
                      <a:pt x="3313" y="660"/>
                    </a:cubicBezTo>
                    <a:cubicBezTo>
                      <a:pt x="3313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4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99;p55"/>
              <p:cNvSpPr/>
              <p:nvPr/>
            </p:nvSpPr>
            <p:spPr>
              <a:xfrm>
                <a:off x="6979121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490" y="0"/>
                    </a:moveTo>
                    <a:cubicBezTo>
                      <a:pt x="1490" y="0"/>
                      <a:pt x="426" y="1763"/>
                      <a:pt x="1" y="3313"/>
                    </a:cubicBezTo>
                    <a:cubicBezTo>
                      <a:pt x="574" y="3118"/>
                      <a:pt x="1153" y="3028"/>
                      <a:pt x="1732" y="3028"/>
                    </a:cubicBezTo>
                    <a:cubicBezTo>
                      <a:pt x="2505" y="3028"/>
                      <a:pt x="3279" y="3187"/>
                      <a:pt x="4043" y="3465"/>
                    </a:cubicBezTo>
                    <a:cubicBezTo>
                      <a:pt x="5046" y="1885"/>
                      <a:pt x="5533" y="0"/>
                      <a:pt x="5533" y="0"/>
                    </a:cubicBezTo>
                    <a:lnTo>
                      <a:pt x="5533" y="0"/>
                    </a:lnTo>
                    <a:cubicBezTo>
                      <a:pt x="5077" y="122"/>
                      <a:pt x="4476" y="162"/>
                      <a:pt x="3877" y="162"/>
                    </a:cubicBezTo>
                    <a:cubicBezTo>
                      <a:pt x="2679" y="162"/>
                      <a:pt x="1490" y="0"/>
                      <a:pt x="149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00;p55"/>
              <p:cNvSpPr/>
              <p:nvPr/>
            </p:nvSpPr>
            <p:spPr>
              <a:xfrm>
                <a:off x="7031428" y="3823891"/>
                <a:ext cx="202236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228" extrusionOk="0">
                    <a:moveTo>
                      <a:pt x="1214" y="327"/>
                    </a:moveTo>
                    <a:cubicBezTo>
                      <a:pt x="1511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6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4" y="2390"/>
                      <a:pt x="2004" y="2043"/>
                      <a:pt x="2098" y="1714"/>
                    </a:cubicBezTo>
                    <a:cubicBezTo>
                      <a:pt x="2159" y="1502"/>
                      <a:pt x="2219" y="1228"/>
                      <a:pt x="2371" y="1106"/>
                    </a:cubicBezTo>
                    <a:cubicBezTo>
                      <a:pt x="2444" y="1042"/>
                      <a:pt x="2517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1" y="0"/>
                      <a:pt x="1083" y="23"/>
                      <a:pt x="973" y="73"/>
                    </a:cubicBezTo>
                    <a:cubicBezTo>
                      <a:pt x="0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4" y="3227"/>
                      <a:pt x="1970" y="3137"/>
                      <a:pt x="1949" y="3015"/>
                    </a:cubicBezTo>
                    <a:lnTo>
                      <a:pt x="1949" y="3015"/>
                    </a:lnTo>
                    <a:cubicBezTo>
                      <a:pt x="2629" y="2559"/>
                      <a:pt x="3762" y="1414"/>
                      <a:pt x="2918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7" y="985"/>
                    </a:cubicBezTo>
                    <a:cubicBezTo>
                      <a:pt x="2021" y="1062"/>
                      <a:pt x="1979" y="1141"/>
                      <a:pt x="1941" y="1223"/>
                    </a:cubicBezTo>
                    <a:lnTo>
                      <a:pt x="1941" y="1223"/>
                    </a:lnTo>
                    <a:cubicBezTo>
                      <a:pt x="1881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01;p55"/>
              <p:cNvSpPr/>
              <p:nvPr/>
            </p:nvSpPr>
            <p:spPr>
              <a:xfrm>
                <a:off x="6962778" y="4098436"/>
                <a:ext cx="233738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571" extrusionOk="0">
                    <a:moveTo>
                      <a:pt x="2036" y="0"/>
                    </a:moveTo>
                    <a:cubicBezTo>
                      <a:pt x="1457" y="0"/>
                      <a:pt x="878" y="90"/>
                      <a:pt x="305" y="285"/>
                    </a:cubicBezTo>
                    <a:cubicBezTo>
                      <a:pt x="1" y="1471"/>
                      <a:pt x="31" y="2504"/>
                      <a:pt x="1217" y="2565"/>
                    </a:cubicBezTo>
                    <a:cubicBezTo>
                      <a:pt x="1272" y="2569"/>
                      <a:pt x="1327" y="2570"/>
                      <a:pt x="1381" y="2570"/>
                    </a:cubicBezTo>
                    <a:cubicBezTo>
                      <a:pt x="2639" y="2570"/>
                      <a:pt x="3619" y="1574"/>
                      <a:pt x="4347" y="437"/>
                    </a:cubicBezTo>
                    <a:cubicBezTo>
                      <a:pt x="3583" y="159"/>
                      <a:pt x="2809" y="0"/>
                      <a:pt x="203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02;p55"/>
              <p:cNvSpPr/>
              <p:nvPr/>
            </p:nvSpPr>
            <p:spPr>
              <a:xfrm>
                <a:off x="7041212" y="3992263"/>
                <a:ext cx="181109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81" extrusionOk="0">
                    <a:moveTo>
                      <a:pt x="1969" y="0"/>
                    </a:moveTo>
                    <a:cubicBezTo>
                      <a:pt x="1331" y="0"/>
                      <a:pt x="681" y="123"/>
                      <a:pt x="62" y="193"/>
                    </a:cubicBezTo>
                    <a:cubicBezTo>
                      <a:pt x="1" y="224"/>
                      <a:pt x="1" y="284"/>
                      <a:pt x="62" y="284"/>
                    </a:cubicBezTo>
                    <a:cubicBezTo>
                      <a:pt x="679" y="250"/>
                      <a:pt x="1277" y="167"/>
                      <a:pt x="1873" y="167"/>
                    </a:cubicBezTo>
                    <a:cubicBezTo>
                      <a:pt x="2332" y="167"/>
                      <a:pt x="2790" y="217"/>
                      <a:pt x="3253" y="376"/>
                    </a:cubicBezTo>
                    <a:cubicBezTo>
                      <a:pt x="3263" y="379"/>
                      <a:pt x="3272" y="381"/>
                      <a:pt x="3281" y="381"/>
                    </a:cubicBezTo>
                    <a:cubicBezTo>
                      <a:pt x="3350" y="381"/>
                      <a:pt x="3368" y="281"/>
                      <a:pt x="3314" y="254"/>
                    </a:cubicBezTo>
                    <a:cubicBezTo>
                      <a:pt x="2882" y="63"/>
                      <a:pt x="2429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03;p55"/>
              <p:cNvSpPr/>
              <p:nvPr/>
            </p:nvSpPr>
            <p:spPr>
              <a:xfrm>
                <a:off x="7023310" y="4038119"/>
                <a:ext cx="182453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79" extrusionOk="0">
                    <a:moveTo>
                      <a:pt x="2004" y="1"/>
                    </a:moveTo>
                    <a:cubicBezTo>
                      <a:pt x="1356" y="1"/>
                      <a:pt x="687" y="132"/>
                      <a:pt x="60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0" y="283"/>
                    </a:cubicBezTo>
                    <a:cubicBezTo>
                      <a:pt x="695" y="248"/>
                      <a:pt x="1291" y="166"/>
                      <a:pt x="1886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4" y="279"/>
                      <a:pt x="3313" y="252"/>
                    </a:cubicBezTo>
                    <a:cubicBezTo>
                      <a:pt x="2900" y="65"/>
                      <a:pt x="2457" y="1"/>
                      <a:pt x="2004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04;p55"/>
              <p:cNvSpPr/>
              <p:nvPr/>
            </p:nvSpPr>
            <p:spPr>
              <a:xfrm>
                <a:off x="7292856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4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05;p55"/>
              <p:cNvSpPr/>
              <p:nvPr/>
            </p:nvSpPr>
            <p:spPr>
              <a:xfrm>
                <a:off x="7323928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06;p55"/>
              <p:cNvSpPr/>
              <p:nvPr/>
            </p:nvSpPr>
            <p:spPr>
              <a:xfrm>
                <a:off x="7183403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8" y="1"/>
                      <a:pt x="7232" y="1108"/>
                      <a:pt x="5567" y="1108"/>
                    </a:cubicBezTo>
                    <a:cubicBezTo>
                      <a:pt x="5014" y="1108"/>
                      <a:pt x="4291" y="986"/>
                      <a:pt x="3344" y="660"/>
                    </a:cubicBezTo>
                    <a:cubicBezTo>
                      <a:pt x="3344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5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07;p55"/>
              <p:cNvSpPr/>
              <p:nvPr/>
            </p:nvSpPr>
            <p:spPr>
              <a:xfrm>
                <a:off x="7281459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520" y="0"/>
                    </a:moveTo>
                    <a:cubicBezTo>
                      <a:pt x="1520" y="0"/>
                      <a:pt x="426" y="1763"/>
                      <a:pt x="0" y="3313"/>
                    </a:cubicBezTo>
                    <a:cubicBezTo>
                      <a:pt x="573" y="3118"/>
                      <a:pt x="1158" y="3028"/>
                      <a:pt x="1741" y="3028"/>
                    </a:cubicBezTo>
                    <a:cubicBezTo>
                      <a:pt x="2519" y="3028"/>
                      <a:pt x="3296" y="3187"/>
                      <a:pt x="4043" y="3465"/>
                    </a:cubicBezTo>
                    <a:cubicBezTo>
                      <a:pt x="5046" y="1885"/>
                      <a:pt x="5532" y="0"/>
                      <a:pt x="5532" y="0"/>
                    </a:cubicBezTo>
                    <a:lnTo>
                      <a:pt x="5532" y="0"/>
                    </a:lnTo>
                    <a:cubicBezTo>
                      <a:pt x="5076" y="122"/>
                      <a:pt x="4478" y="162"/>
                      <a:pt x="3884" y="162"/>
                    </a:cubicBezTo>
                    <a:cubicBezTo>
                      <a:pt x="2695" y="162"/>
                      <a:pt x="1520" y="0"/>
                      <a:pt x="152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08;p55"/>
              <p:cNvSpPr/>
              <p:nvPr/>
            </p:nvSpPr>
            <p:spPr>
              <a:xfrm>
                <a:off x="7333712" y="3823891"/>
                <a:ext cx="200623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228" extrusionOk="0">
                    <a:moveTo>
                      <a:pt x="1214" y="327"/>
                    </a:moveTo>
                    <a:cubicBezTo>
                      <a:pt x="1512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7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5" y="2390"/>
                      <a:pt x="2004" y="2043"/>
                      <a:pt x="2098" y="1714"/>
                    </a:cubicBezTo>
                    <a:cubicBezTo>
                      <a:pt x="2159" y="1502"/>
                      <a:pt x="2220" y="1228"/>
                      <a:pt x="2372" y="1106"/>
                    </a:cubicBezTo>
                    <a:cubicBezTo>
                      <a:pt x="2445" y="1042"/>
                      <a:pt x="2518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2" y="0"/>
                      <a:pt x="1083" y="23"/>
                      <a:pt x="973" y="73"/>
                    </a:cubicBezTo>
                    <a:cubicBezTo>
                      <a:pt x="1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6" y="3227"/>
                      <a:pt x="1972" y="3135"/>
                      <a:pt x="1949" y="3012"/>
                    </a:cubicBezTo>
                    <a:lnTo>
                      <a:pt x="1949" y="3012"/>
                    </a:lnTo>
                    <a:cubicBezTo>
                      <a:pt x="2606" y="2552"/>
                      <a:pt x="3732" y="1412"/>
                      <a:pt x="2919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8" y="985"/>
                    </a:cubicBezTo>
                    <a:cubicBezTo>
                      <a:pt x="2021" y="1062"/>
                      <a:pt x="1980" y="1141"/>
                      <a:pt x="1942" y="1223"/>
                    </a:cubicBezTo>
                    <a:lnTo>
                      <a:pt x="1942" y="1223"/>
                    </a:lnTo>
                    <a:cubicBezTo>
                      <a:pt x="1882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09;p55"/>
              <p:cNvSpPr/>
              <p:nvPr/>
            </p:nvSpPr>
            <p:spPr>
              <a:xfrm>
                <a:off x="7265116" y="4098436"/>
                <a:ext cx="233684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571" extrusionOk="0">
                    <a:moveTo>
                      <a:pt x="2045" y="0"/>
                    </a:moveTo>
                    <a:cubicBezTo>
                      <a:pt x="1462" y="0"/>
                      <a:pt x="877" y="90"/>
                      <a:pt x="304" y="285"/>
                    </a:cubicBezTo>
                    <a:cubicBezTo>
                      <a:pt x="0" y="1471"/>
                      <a:pt x="30" y="2504"/>
                      <a:pt x="1216" y="2565"/>
                    </a:cubicBezTo>
                    <a:cubicBezTo>
                      <a:pt x="1271" y="2569"/>
                      <a:pt x="1326" y="2570"/>
                      <a:pt x="1380" y="2570"/>
                    </a:cubicBezTo>
                    <a:cubicBezTo>
                      <a:pt x="2638" y="2570"/>
                      <a:pt x="3618" y="1574"/>
                      <a:pt x="4347" y="437"/>
                    </a:cubicBezTo>
                    <a:cubicBezTo>
                      <a:pt x="3600" y="159"/>
                      <a:pt x="2823" y="0"/>
                      <a:pt x="2045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10;p55"/>
              <p:cNvSpPr/>
              <p:nvPr/>
            </p:nvSpPr>
            <p:spPr>
              <a:xfrm>
                <a:off x="7343550" y="3992263"/>
                <a:ext cx="181055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81" extrusionOk="0">
                    <a:moveTo>
                      <a:pt x="1969" y="0"/>
                    </a:moveTo>
                    <a:cubicBezTo>
                      <a:pt x="1330" y="0"/>
                      <a:pt x="680" y="123"/>
                      <a:pt x="61" y="193"/>
                    </a:cubicBezTo>
                    <a:cubicBezTo>
                      <a:pt x="0" y="224"/>
                      <a:pt x="0" y="284"/>
                      <a:pt x="61" y="284"/>
                    </a:cubicBezTo>
                    <a:cubicBezTo>
                      <a:pt x="678" y="250"/>
                      <a:pt x="1277" y="167"/>
                      <a:pt x="1877" y="167"/>
                    </a:cubicBezTo>
                    <a:cubicBezTo>
                      <a:pt x="2341" y="167"/>
                      <a:pt x="2806" y="217"/>
                      <a:pt x="3283" y="376"/>
                    </a:cubicBezTo>
                    <a:cubicBezTo>
                      <a:pt x="3289" y="379"/>
                      <a:pt x="3296" y="381"/>
                      <a:pt x="3302" y="381"/>
                    </a:cubicBezTo>
                    <a:cubicBezTo>
                      <a:pt x="3349" y="381"/>
                      <a:pt x="3367" y="281"/>
                      <a:pt x="3313" y="254"/>
                    </a:cubicBezTo>
                    <a:cubicBezTo>
                      <a:pt x="2881" y="63"/>
                      <a:pt x="2428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11;p55"/>
              <p:cNvSpPr/>
              <p:nvPr/>
            </p:nvSpPr>
            <p:spPr>
              <a:xfrm>
                <a:off x="7325595" y="4038119"/>
                <a:ext cx="182668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379" extrusionOk="0">
                    <a:moveTo>
                      <a:pt x="2011" y="1"/>
                    </a:moveTo>
                    <a:cubicBezTo>
                      <a:pt x="1356" y="1"/>
                      <a:pt x="687" y="132"/>
                      <a:pt x="61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1" y="283"/>
                    </a:cubicBezTo>
                    <a:cubicBezTo>
                      <a:pt x="695" y="248"/>
                      <a:pt x="1291" y="166"/>
                      <a:pt x="1887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7" y="279"/>
                      <a:pt x="3343" y="252"/>
                    </a:cubicBezTo>
                    <a:cubicBezTo>
                      <a:pt x="2918" y="65"/>
                      <a:pt x="2468" y="1"/>
                      <a:pt x="2011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312;p55"/>
              <p:cNvSpPr/>
              <p:nvPr/>
            </p:nvSpPr>
            <p:spPr>
              <a:xfrm>
                <a:off x="7903983" y="2597389"/>
                <a:ext cx="289269" cy="586656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0913" extrusionOk="0">
                    <a:moveTo>
                      <a:pt x="5381" y="0"/>
                    </a:moveTo>
                    <a:lnTo>
                      <a:pt x="426" y="7721"/>
                    </a:lnTo>
                    <a:lnTo>
                      <a:pt x="1" y="10912"/>
                    </a:lnTo>
                    <a:lnTo>
                      <a:pt x="5381" y="2796"/>
                    </a:lnTo>
                    <a:lnTo>
                      <a:pt x="5381" y="0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13;p55"/>
              <p:cNvSpPr/>
              <p:nvPr/>
            </p:nvSpPr>
            <p:spPr>
              <a:xfrm>
                <a:off x="6712801" y="3099010"/>
                <a:ext cx="158531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758" extrusionOk="0">
                    <a:moveTo>
                      <a:pt x="0" y="1"/>
                    </a:moveTo>
                    <a:lnTo>
                      <a:pt x="1064" y="19758"/>
                    </a:lnTo>
                    <a:lnTo>
                      <a:pt x="2949" y="19758"/>
                    </a:lnTo>
                    <a:lnTo>
                      <a:pt x="2371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14;p55"/>
              <p:cNvSpPr/>
              <p:nvPr/>
            </p:nvSpPr>
            <p:spPr>
              <a:xfrm>
                <a:off x="6840262" y="3099010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0" y="1"/>
                    </a:moveTo>
                    <a:lnTo>
                      <a:pt x="578" y="19758"/>
                    </a:lnTo>
                    <a:lnTo>
                      <a:pt x="1915" y="18694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15;p55"/>
              <p:cNvSpPr/>
              <p:nvPr/>
            </p:nvSpPr>
            <p:spPr>
              <a:xfrm>
                <a:off x="7943227" y="3082668"/>
                <a:ext cx="130738" cy="1078483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0062" extrusionOk="0">
                    <a:moveTo>
                      <a:pt x="0" y="1"/>
                    </a:moveTo>
                    <a:lnTo>
                      <a:pt x="547" y="20062"/>
                    </a:lnTo>
                    <a:lnTo>
                      <a:pt x="2432" y="20062"/>
                    </a:lnTo>
                    <a:lnTo>
                      <a:pt x="1885" y="3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16;p55"/>
              <p:cNvSpPr/>
              <p:nvPr/>
            </p:nvSpPr>
            <p:spPr>
              <a:xfrm>
                <a:off x="8044508" y="2991170"/>
                <a:ext cx="102999" cy="1169978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764" extrusionOk="0">
                    <a:moveTo>
                      <a:pt x="1338" y="0"/>
                    </a:moveTo>
                    <a:lnTo>
                      <a:pt x="1" y="2007"/>
                    </a:lnTo>
                    <a:lnTo>
                      <a:pt x="548" y="21764"/>
                    </a:lnTo>
                    <a:lnTo>
                      <a:pt x="1916" y="20700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17;p55"/>
              <p:cNvSpPr/>
              <p:nvPr/>
            </p:nvSpPr>
            <p:spPr>
              <a:xfrm>
                <a:off x="6222576" y="3184002"/>
                <a:ext cx="1697769" cy="176486"/>
              </a:xfrm>
              <a:custGeom>
                <a:avLst/>
                <a:gdLst/>
                <a:ahLst/>
                <a:cxnLst/>
                <a:rect l="l" t="t" r="r" b="b"/>
                <a:pathLst>
                  <a:path w="31582" h="3283" extrusionOk="0">
                    <a:moveTo>
                      <a:pt x="1" y="0"/>
                    </a:moveTo>
                    <a:lnTo>
                      <a:pt x="1" y="3283"/>
                    </a:lnTo>
                    <a:lnTo>
                      <a:pt x="31582" y="3283"/>
                    </a:lnTo>
                    <a:lnTo>
                      <a:pt x="3127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18;p55"/>
              <p:cNvSpPr/>
              <p:nvPr/>
            </p:nvSpPr>
            <p:spPr>
              <a:xfrm>
                <a:off x="7903983" y="2798338"/>
                <a:ext cx="254972" cy="56214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10457" extrusionOk="0">
                    <a:moveTo>
                      <a:pt x="4743" y="1"/>
                    </a:moveTo>
                    <a:lnTo>
                      <a:pt x="1" y="7174"/>
                    </a:lnTo>
                    <a:lnTo>
                      <a:pt x="305" y="10457"/>
                    </a:lnTo>
                    <a:lnTo>
                      <a:pt x="4743" y="2767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19;p55"/>
              <p:cNvSpPr/>
              <p:nvPr/>
            </p:nvSpPr>
            <p:spPr>
              <a:xfrm>
                <a:off x="6289559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20;p55"/>
              <p:cNvSpPr/>
              <p:nvPr/>
            </p:nvSpPr>
            <p:spPr>
              <a:xfrm>
                <a:off x="6417021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21;p55"/>
              <p:cNvSpPr/>
              <p:nvPr/>
            </p:nvSpPr>
            <p:spPr>
              <a:xfrm>
                <a:off x="7673574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22;p55"/>
              <p:cNvSpPr/>
              <p:nvPr/>
            </p:nvSpPr>
            <p:spPr>
              <a:xfrm>
                <a:off x="7801035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23;p55"/>
              <p:cNvSpPr/>
              <p:nvPr/>
            </p:nvSpPr>
            <p:spPr>
              <a:xfrm>
                <a:off x="6093502" y="3012405"/>
                <a:ext cx="472260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3193" extrusionOk="0">
                    <a:moveTo>
                      <a:pt x="0" y="1"/>
                    </a:moveTo>
                    <a:lnTo>
                      <a:pt x="578" y="3192"/>
                    </a:lnTo>
                    <a:lnTo>
                      <a:pt x="8785" y="3192"/>
                    </a:lnTo>
                    <a:cubicBezTo>
                      <a:pt x="8055" y="2341"/>
                      <a:pt x="7295" y="943"/>
                      <a:pt x="6596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24;p55"/>
              <p:cNvSpPr/>
              <p:nvPr/>
            </p:nvSpPr>
            <p:spPr>
              <a:xfrm>
                <a:off x="6448093" y="3012405"/>
                <a:ext cx="25169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93" extrusionOk="0">
                    <a:moveTo>
                      <a:pt x="0" y="1"/>
                    </a:moveTo>
                    <a:cubicBezTo>
                      <a:pt x="699" y="943"/>
                      <a:pt x="1459" y="2341"/>
                      <a:pt x="2189" y="3192"/>
                    </a:cubicBezTo>
                    <a:lnTo>
                      <a:pt x="4681" y="3192"/>
                    </a:lnTo>
                    <a:cubicBezTo>
                      <a:pt x="3982" y="2280"/>
                      <a:pt x="3070" y="912"/>
                      <a:pt x="2341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25;p55"/>
              <p:cNvSpPr/>
              <p:nvPr/>
            </p:nvSpPr>
            <p:spPr>
              <a:xfrm>
                <a:off x="6573888" y="3012405"/>
                <a:ext cx="277819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193" extrusionOk="0">
                    <a:moveTo>
                      <a:pt x="1" y="1"/>
                    </a:moveTo>
                    <a:cubicBezTo>
                      <a:pt x="730" y="912"/>
                      <a:pt x="1672" y="2280"/>
                      <a:pt x="2341" y="3192"/>
                    </a:cubicBezTo>
                    <a:lnTo>
                      <a:pt x="5168" y="3192"/>
                    </a:lnTo>
                    <a:cubicBezTo>
                      <a:pt x="4682" y="2250"/>
                      <a:pt x="3861" y="912"/>
                      <a:pt x="3375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26;p55"/>
              <p:cNvSpPr/>
              <p:nvPr/>
            </p:nvSpPr>
            <p:spPr>
              <a:xfrm>
                <a:off x="6990571" y="3012405"/>
                <a:ext cx="936348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3193" extrusionOk="0">
                    <a:moveTo>
                      <a:pt x="1" y="1"/>
                    </a:moveTo>
                    <a:cubicBezTo>
                      <a:pt x="487" y="973"/>
                      <a:pt x="1308" y="2250"/>
                      <a:pt x="1885" y="3192"/>
                    </a:cubicBezTo>
                    <a:lnTo>
                      <a:pt x="16992" y="3192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27;p55"/>
              <p:cNvSpPr/>
              <p:nvPr/>
            </p:nvSpPr>
            <p:spPr>
              <a:xfrm>
                <a:off x="6755270" y="3012405"/>
                <a:ext cx="33668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3193" extrusionOk="0">
                    <a:moveTo>
                      <a:pt x="1" y="1"/>
                    </a:moveTo>
                    <a:cubicBezTo>
                      <a:pt x="487" y="912"/>
                      <a:pt x="1308" y="2250"/>
                      <a:pt x="1794" y="3192"/>
                    </a:cubicBezTo>
                    <a:lnTo>
                      <a:pt x="6262" y="3192"/>
                    </a:lnTo>
                    <a:cubicBezTo>
                      <a:pt x="5685" y="2250"/>
                      <a:pt x="4864" y="973"/>
                      <a:pt x="4378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28;p55"/>
              <p:cNvSpPr/>
              <p:nvPr/>
            </p:nvSpPr>
            <p:spPr>
              <a:xfrm>
                <a:off x="6098394" y="2563037"/>
                <a:ext cx="2099714" cy="449413"/>
              </a:xfrm>
              <a:custGeom>
                <a:avLst/>
                <a:gdLst/>
                <a:ahLst/>
                <a:cxnLst/>
                <a:rect l="l" t="t" r="r" b="b"/>
                <a:pathLst>
                  <a:path w="39059" h="8360" extrusionOk="0">
                    <a:moveTo>
                      <a:pt x="8511" y="1"/>
                    </a:moveTo>
                    <a:lnTo>
                      <a:pt x="1" y="8360"/>
                    </a:lnTo>
                    <a:lnTo>
                      <a:pt x="34105" y="8360"/>
                    </a:lnTo>
                    <a:lnTo>
                      <a:pt x="39059" y="639"/>
                    </a:lnTo>
                    <a:lnTo>
                      <a:pt x="8511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29;p55"/>
              <p:cNvSpPr/>
              <p:nvPr/>
            </p:nvSpPr>
            <p:spPr>
              <a:xfrm>
                <a:off x="6967724" y="2590830"/>
                <a:ext cx="643800" cy="364422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6779" extrusionOk="0">
                    <a:moveTo>
                      <a:pt x="10851" y="578"/>
                    </a:moveTo>
                    <a:cubicBezTo>
                      <a:pt x="11034" y="578"/>
                      <a:pt x="11186" y="700"/>
                      <a:pt x="11186" y="852"/>
                    </a:cubicBezTo>
                    <a:cubicBezTo>
                      <a:pt x="11186" y="1004"/>
                      <a:pt x="11034" y="1125"/>
                      <a:pt x="10851" y="1125"/>
                    </a:cubicBezTo>
                    <a:cubicBezTo>
                      <a:pt x="10669" y="1125"/>
                      <a:pt x="10517" y="1004"/>
                      <a:pt x="10517" y="852"/>
                    </a:cubicBezTo>
                    <a:cubicBezTo>
                      <a:pt x="10517" y="700"/>
                      <a:pt x="10639" y="578"/>
                      <a:pt x="10851" y="578"/>
                    </a:cubicBezTo>
                    <a:close/>
                    <a:moveTo>
                      <a:pt x="10183" y="2827"/>
                    </a:moveTo>
                    <a:cubicBezTo>
                      <a:pt x="10365" y="2827"/>
                      <a:pt x="10517" y="2949"/>
                      <a:pt x="10517" y="3101"/>
                    </a:cubicBezTo>
                    <a:cubicBezTo>
                      <a:pt x="10517" y="3253"/>
                      <a:pt x="10365" y="3374"/>
                      <a:pt x="10183" y="3374"/>
                    </a:cubicBezTo>
                    <a:cubicBezTo>
                      <a:pt x="10000" y="3374"/>
                      <a:pt x="9848" y="3253"/>
                      <a:pt x="9848" y="3101"/>
                    </a:cubicBezTo>
                    <a:cubicBezTo>
                      <a:pt x="9848" y="2949"/>
                      <a:pt x="10000" y="2827"/>
                      <a:pt x="10183" y="2827"/>
                    </a:cubicBezTo>
                    <a:close/>
                    <a:moveTo>
                      <a:pt x="9180" y="5563"/>
                    </a:moveTo>
                    <a:cubicBezTo>
                      <a:pt x="9392" y="5563"/>
                      <a:pt x="9514" y="5684"/>
                      <a:pt x="9514" y="5836"/>
                    </a:cubicBezTo>
                    <a:cubicBezTo>
                      <a:pt x="9514" y="5988"/>
                      <a:pt x="9362" y="6110"/>
                      <a:pt x="9180" y="6110"/>
                    </a:cubicBezTo>
                    <a:cubicBezTo>
                      <a:pt x="8997" y="6110"/>
                      <a:pt x="8845" y="5988"/>
                      <a:pt x="8845" y="5836"/>
                    </a:cubicBezTo>
                    <a:cubicBezTo>
                      <a:pt x="8845" y="5684"/>
                      <a:pt x="8997" y="5563"/>
                      <a:pt x="9180" y="5563"/>
                    </a:cubicBezTo>
                    <a:close/>
                    <a:moveTo>
                      <a:pt x="3131" y="1"/>
                    </a:moveTo>
                    <a:lnTo>
                      <a:pt x="0" y="6779"/>
                    </a:lnTo>
                    <a:lnTo>
                      <a:pt x="9848" y="6779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30;p55"/>
              <p:cNvSpPr/>
              <p:nvPr/>
            </p:nvSpPr>
            <p:spPr>
              <a:xfrm>
                <a:off x="7401394" y="2602603"/>
                <a:ext cx="111439" cy="332759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6190" extrusionOk="0">
                    <a:moveTo>
                      <a:pt x="1983" y="0"/>
                    </a:moveTo>
                    <a:cubicBezTo>
                      <a:pt x="1950" y="0"/>
                      <a:pt x="1916" y="17"/>
                      <a:pt x="1903" y="55"/>
                    </a:cubicBezTo>
                    <a:cubicBezTo>
                      <a:pt x="1143" y="2000"/>
                      <a:pt x="535" y="4098"/>
                      <a:pt x="18" y="6104"/>
                    </a:cubicBezTo>
                    <a:cubicBezTo>
                      <a:pt x="1" y="6157"/>
                      <a:pt x="34" y="6189"/>
                      <a:pt x="72" y="6189"/>
                    </a:cubicBezTo>
                    <a:cubicBezTo>
                      <a:pt x="98" y="6189"/>
                      <a:pt x="127" y="6172"/>
                      <a:pt x="140" y="6134"/>
                    </a:cubicBezTo>
                    <a:cubicBezTo>
                      <a:pt x="900" y="4219"/>
                      <a:pt x="1568" y="2122"/>
                      <a:pt x="2055" y="85"/>
                    </a:cubicBezTo>
                    <a:cubicBezTo>
                      <a:pt x="2072" y="32"/>
                      <a:pt x="2029" y="0"/>
                      <a:pt x="1983" y="0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31;p55"/>
              <p:cNvSpPr/>
              <p:nvPr/>
            </p:nvSpPr>
            <p:spPr>
              <a:xfrm>
                <a:off x="7033040" y="2843818"/>
                <a:ext cx="444521" cy="19514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363" extrusionOk="0">
                    <a:moveTo>
                      <a:pt x="5181" y="0"/>
                    </a:moveTo>
                    <a:cubicBezTo>
                      <a:pt x="3355" y="0"/>
                      <a:pt x="1369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1126" y="325"/>
                      <a:pt x="2630" y="363"/>
                      <a:pt x="4135" y="363"/>
                    </a:cubicBezTo>
                    <a:cubicBezTo>
                      <a:pt x="5639" y="363"/>
                      <a:pt x="7144" y="325"/>
                      <a:pt x="8177" y="249"/>
                    </a:cubicBezTo>
                    <a:cubicBezTo>
                      <a:pt x="8269" y="219"/>
                      <a:pt x="8269" y="97"/>
                      <a:pt x="8177" y="67"/>
                    </a:cubicBezTo>
                    <a:cubicBezTo>
                      <a:pt x="7376" y="20"/>
                      <a:pt x="6309" y="0"/>
                      <a:pt x="5181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32;p55"/>
              <p:cNvSpPr/>
              <p:nvPr/>
            </p:nvSpPr>
            <p:spPr>
              <a:xfrm>
                <a:off x="7047770" y="2781620"/>
                <a:ext cx="446133" cy="18224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39" extrusionOk="0">
                    <a:moveTo>
                      <a:pt x="5020" y="1"/>
                    </a:moveTo>
                    <a:cubicBezTo>
                      <a:pt x="3239" y="1"/>
                      <a:pt x="1332" y="44"/>
                      <a:pt x="92" y="99"/>
                    </a:cubicBezTo>
                    <a:cubicBezTo>
                      <a:pt x="0" y="99"/>
                      <a:pt x="0" y="251"/>
                      <a:pt x="92" y="251"/>
                    </a:cubicBezTo>
                    <a:cubicBezTo>
                      <a:pt x="1067" y="308"/>
                      <a:pt x="2463" y="339"/>
                      <a:pt x="3883" y="339"/>
                    </a:cubicBezTo>
                    <a:cubicBezTo>
                      <a:pt x="5470" y="339"/>
                      <a:pt x="7086" y="301"/>
                      <a:pt x="8177" y="221"/>
                    </a:cubicBezTo>
                    <a:cubicBezTo>
                      <a:pt x="8298" y="221"/>
                      <a:pt x="8268" y="69"/>
                      <a:pt x="8177" y="69"/>
                    </a:cubicBezTo>
                    <a:cubicBezTo>
                      <a:pt x="7338" y="20"/>
                      <a:pt x="6207" y="1"/>
                      <a:pt x="502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33;p55"/>
              <p:cNvSpPr/>
              <p:nvPr/>
            </p:nvSpPr>
            <p:spPr>
              <a:xfrm>
                <a:off x="7090240" y="2729420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1"/>
                    </a:moveTo>
                    <a:cubicBezTo>
                      <a:pt x="3132" y="1"/>
                      <a:pt x="1275" y="53"/>
                      <a:pt x="92" y="128"/>
                    </a:cubicBezTo>
                    <a:cubicBezTo>
                      <a:pt x="1" y="128"/>
                      <a:pt x="1" y="249"/>
                      <a:pt x="92" y="249"/>
                    </a:cubicBezTo>
                    <a:cubicBezTo>
                      <a:pt x="932" y="303"/>
                      <a:pt x="2110" y="327"/>
                      <a:pt x="3330" y="327"/>
                    </a:cubicBezTo>
                    <a:cubicBezTo>
                      <a:pt x="4893" y="327"/>
                      <a:pt x="6524" y="287"/>
                      <a:pt x="7600" y="219"/>
                    </a:cubicBezTo>
                    <a:cubicBezTo>
                      <a:pt x="7721" y="189"/>
                      <a:pt x="7691" y="67"/>
                      <a:pt x="7600" y="67"/>
                    </a:cubicBezTo>
                    <a:cubicBezTo>
                      <a:pt x="6868" y="20"/>
                      <a:pt x="5880" y="1"/>
                      <a:pt x="483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34;p55"/>
              <p:cNvSpPr/>
              <p:nvPr/>
            </p:nvSpPr>
            <p:spPr>
              <a:xfrm>
                <a:off x="7098411" y="2679209"/>
                <a:ext cx="415115" cy="1768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9" extrusionOk="0">
                    <a:moveTo>
                      <a:pt x="5146" y="0"/>
                    </a:moveTo>
                    <a:cubicBezTo>
                      <a:pt x="3368" y="0"/>
                      <a:pt x="1365" y="60"/>
                      <a:pt x="92" y="119"/>
                    </a:cubicBezTo>
                    <a:cubicBezTo>
                      <a:pt x="1" y="119"/>
                      <a:pt x="1" y="241"/>
                      <a:pt x="92" y="241"/>
                    </a:cubicBezTo>
                    <a:cubicBezTo>
                      <a:pt x="1010" y="298"/>
                      <a:pt x="2308" y="329"/>
                      <a:pt x="3627" y="329"/>
                    </a:cubicBezTo>
                    <a:cubicBezTo>
                      <a:pt x="5102" y="329"/>
                      <a:pt x="6603" y="291"/>
                      <a:pt x="7630" y="211"/>
                    </a:cubicBezTo>
                    <a:cubicBezTo>
                      <a:pt x="7721" y="211"/>
                      <a:pt x="7721" y="59"/>
                      <a:pt x="7630" y="59"/>
                    </a:cubicBezTo>
                    <a:cubicBezTo>
                      <a:pt x="6958" y="17"/>
                      <a:pt x="6083" y="0"/>
                      <a:pt x="5146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35;p55"/>
              <p:cNvSpPr/>
              <p:nvPr/>
            </p:nvSpPr>
            <p:spPr>
              <a:xfrm>
                <a:off x="7114753" y="2628139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0"/>
                    </a:moveTo>
                    <a:cubicBezTo>
                      <a:pt x="3132" y="0"/>
                      <a:pt x="1275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931" y="302"/>
                      <a:pt x="2110" y="326"/>
                      <a:pt x="3330" y="326"/>
                    </a:cubicBezTo>
                    <a:cubicBezTo>
                      <a:pt x="4893" y="326"/>
                      <a:pt x="6524" y="287"/>
                      <a:pt x="7600" y="218"/>
                    </a:cubicBezTo>
                    <a:cubicBezTo>
                      <a:pt x="7721" y="188"/>
                      <a:pt x="7691" y="66"/>
                      <a:pt x="7600" y="66"/>
                    </a:cubicBezTo>
                    <a:cubicBezTo>
                      <a:pt x="6868" y="20"/>
                      <a:pt x="5880" y="0"/>
                      <a:pt x="4830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36;p55"/>
              <p:cNvSpPr/>
              <p:nvPr/>
            </p:nvSpPr>
            <p:spPr>
              <a:xfrm>
                <a:off x="6162098" y="2700337"/>
                <a:ext cx="822974" cy="310503"/>
              </a:xfrm>
              <a:custGeom>
                <a:avLst/>
                <a:gdLst/>
                <a:ahLst/>
                <a:cxnLst/>
                <a:rect l="l" t="t" r="r" b="b"/>
                <a:pathLst>
                  <a:path w="15309" h="5776" extrusionOk="0">
                    <a:moveTo>
                      <a:pt x="4864" y="0"/>
                    </a:moveTo>
                    <a:cubicBezTo>
                      <a:pt x="4104" y="1672"/>
                      <a:pt x="1" y="4377"/>
                      <a:pt x="1" y="4377"/>
                    </a:cubicBezTo>
                    <a:lnTo>
                      <a:pt x="9576" y="5775"/>
                    </a:lnTo>
                    <a:cubicBezTo>
                      <a:pt x="10062" y="5410"/>
                      <a:pt x="14257" y="3647"/>
                      <a:pt x="14895" y="2219"/>
                    </a:cubicBezTo>
                    <a:cubicBezTo>
                      <a:pt x="15309" y="1273"/>
                      <a:pt x="14265" y="1106"/>
                      <a:pt x="13480" y="1106"/>
                    </a:cubicBezTo>
                    <a:cubicBezTo>
                      <a:pt x="13055" y="1106"/>
                      <a:pt x="12706" y="1155"/>
                      <a:pt x="12706" y="1155"/>
                    </a:cubicBezTo>
                    <a:lnTo>
                      <a:pt x="4864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37;p55"/>
              <p:cNvSpPr/>
              <p:nvPr/>
            </p:nvSpPr>
            <p:spPr>
              <a:xfrm>
                <a:off x="6209513" y="2698670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3982" y="1"/>
                    </a:moveTo>
                    <a:lnTo>
                      <a:pt x="0" y="3709"/>
                    </a:lnTo>
                    <a:lnTo>
                      <a:pt x="9271" y="5077"/>
                    </a:lnTo>
                    <a:cubicBezTo>
                      <a:pt x="11490" y="4560"/>
                      <a:pt x="13830" y="2189"/>
                      <a:pt x="13830" y="2189"/>
                    </a:cubicBezTo>
                    <a:lnTo>
                      <a:pt x="11824" y="1642"/>
                    </a:lnTo>
                    <a:lnTo>
                      <a:pt x="3982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38;p55"/>
              <p:cNvSpPr/>
              <p:nvPr/>
            </p:nvSpPr>
            <p:spPr>
              <a:xfrm>
                <a:off x="6201342" y="2672543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4013" y="0"/>
                    </a:moveTo>
                    <a:lnTo>
                      <a:pt x="0" y="3678"/>
                    </a:lnTo>
                    <a:lnTo>
                      <a:pt x="9271" y="5076"/>
                    </a:lnTo>
                    <a:cubicBezTo>
                      <a:pt x="11490" y="4560"/>
                      <a:pt x="13831" y="2158"/>
                      <a:pt x="13831" y="2158"/>
                    </a:cubicBezTo>
                    <a:lnTo>
                      <a:pt x="11824" y="1642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39;p55"/>
              <p:cNvSpPr/>
              <p:nvPr/>
            </p:nvSpPr>
            <p:spPr>
              <a:xfrm>
                <a:off x="6165377" y="2651094"/>
                <a:ext cx="803997" cy="273142"/>
              </a:xfrm>
              <a:custGeom>
                <a:avLst/>
                <a:gdLst/>
                <a:ahLst/>
                <a:cxnLst/>
                <a:rect l="l" t="t" r="r" b="b"/>
                <a:pathLst>
                  <a:path w="14956" h="5081" extrusionOk="0">
                    <a:moveTo>
                      <a:pt x="6080" y="1"/>
                    </a:moveTo>
                    <a:cubicBezTo>
                      <a:pt x="5717" y="1"/>
                      <a:pt x="5440" y="29"/>
                      <a:pt x="5290" y="95"/>
                    </a:cubicBezTo>
                    <a:cubicBezTo>
                      <a:pt x="4135" y="582"/>
                      <a:pt x="1" y="3652"/>
                      <a:pt x="1" y="3652"/>
                    </a:cubicBezTo>
                    <a:lnTo>
                      <a:pt x="9697" y="5080"/>
                    </a:lnTo>
                    <a:cubicBezTo>
                      <a:pt x="10123" y="4807"/>
                      <a:pt x="14074" y="3013"/>
                      <a:pt x="14500" y="2041"/>
                    </a:cubicBezTo>
                    <a:cubicBezTo>
                      <a:pt x="14955" y="1098"/>
                      <a:pt x="13314" y="977"/>
                      <a:pt x="13314" y="977"/>
                    </a:cubicBezTo>
                    <a:cubicBezTo>
                      <a:pt x="13314" y="977"/>
                      <a:pt x="8211" y="1"/>
                      <a:pt x="6080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40;p55"/>
              <p:cNvSpPr/>
              <p:nvPr/>
            </p:nvSpPr>
            <p:spPr>
              <a:xfrm>
                <a:off x="6135971" y="2847366"/>
                <a:ext cx="576872" cy="163477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041" extrusionOk="0">
                    <a:moveTo>
                      <a:pt x="548" y="1"/>
                    </a:moveTo>
                    <a:cubicBezTo>
                      <a:pt x="1" y="1308"/>
                      <a:pt x="487" y="1642"/>
                      <a:pt x="487" y="1642"/>
                    </a:cubicBezTo>
                    <a:lnTo>
                      <a:pt x="10062" y="3040"/>
                    </a:lnTo>
                    <a:cubicBezTo>
                      <a:pt x="10730" y="2584"/>
                      <a:pt x="10244" y="1429"/>
                      <a:pt x="10244" y="1429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41;p55"/>
              <p:cNvSpPr/>
              <p:nvPr/>
            </p:nvSpPr>
            <p:spPr>
              <a:xfrm>
                <a:off x="6577168" y="2644750"/>
                <a:ext cx="305611" cy="38243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7114" extrusionOk="0">
                    <a:moveTo>
                      <a:pt x="1429" y="1"/>
                    </a:moveTo>
                    <a:lnTo>
                      <a:pt x="0" y="730"/>
                    </a:lnTo>
                    <a:lnTo>
                      <a:pt x="4256" y="7113"/>
                    </a:lnTo>
                    <a:lnTo>
                      <a:pt x="5684" y="6384"/>
                    </a:lnTo>
                    <a:lnTo>
                      <a:pt x="5654" y="6353"/>
                    </a:lnTo>
                    <a:lnTo>
                      <a:pt x="5472" y="6444"/>
                    </a:lnTo>
                    <a:cubicBezTo>
                      <a:pt x="5472" y="6444"/>
                      <a:pt x="5441" y="6444"/>
                      <a:pt x="5441" y="6414"/>
                    </a:cubicBezTo>
                    <a:lnTo>
                      <a:pt x="5654" y="6323"/>
                    </a:lnTo>
                    <a:lnTo>
                      <a:pt x="5563" y="6201"/>
                    </a:lnTo>
                    <a:lnTo>
                      <a:pt x="5381" y="6292"/>
                    </a:lnTo>
                    <a:lnTo>
                      <a:pt x="5350" y="6292"/>
                    </a:lnTo>
                    <a:cubicBezTo>
                      <a:pt x="5350" y="6262"/>
                      <a:pt x="5350" y="6262"/>
                      <a:pt x="5350" y="6262"/>
                    </a:cubicBezTo>
                    <a:lnTo>
                      <a:pt x="5532" y="6171"/>
                    </a:lnTo>
                    <a:lnTo>
                      <a:pt x="5472" y="6049"/>
                    </a:lnTo>
                    <a:lnTo>
                      <a:pt x="5289" y="6140"/>
                    </a:lnTo>
                    <a:lnTo>
                      <a:pt x="5259" y="6140"/>
                    </a:lnTo>
                    <a:cubicBezTo>
                      <a:pt x="5229" y="6110"/>
                      <a:pt x="5259" y="6110"/>
                      <a:pt x="5259" y="6110"/>
                    </a:cubicBezTo>
                    <a:lnTo>
                      <a:pt x="5441" y="6019"/>
                    </a:lnTo>
                    <a:lnTo>
                      <a:pt x="5381" y="5928"/>
                    </a:lnTo>
                    <a:lnTo>
                      <a:pt x="5107" y="6049"/>
                    </a:lnTo>
                    <a:cubicBezTo>
                      <a:pt x="5077" y="6049"/>
                      <a:pt x="5046" y="6049"/>
                      <a:pt x="5016" y="6019"/>
                    </a:cubicBezTo>
                    <a:cubicBezTo>
                      <a:pt x="5016" y="6019"/>
                      <a:pt x="5016" y="5989"/>
                      <a:pt x="5046" y="5958"/>
                    </a:cubicBezTo>
                    <a:lnTo>
                      <a:pt x="5320" y="5837"/>
                    </a:lnTo>
                    <a:lnTo>
                      <a:pt x="5259" y="5715"/>
                    </a:lnTo>
                    <a:lnTo>
                      <a:pt x="5046" y="5806"/>
                    </a:lnTo>
                    <a:lnTo>
                      <a:pt x="5016" y="5806"/>
                    </a:lnTo>
                    <a:cubicBezTo>
                      <a:pt x="5016" y="5776"/>
                      <a:pt x="5016" y="5776"/>
                      <a:pt x="5046" y="5776"/>
                    </a:cubicBezTo>
                    <a:lnTo>
                      <a:pt x="5229" y="5685"/>
                    </a:lnTo>
                    <a:lnTo>
                      <a:pt x="5168" y="5593"/>
                    </a:lnTo>
                    <a:lnTo>
                      <a:pt x="4985" y="5685"/>
                    </a:lnTo>
                    <a:cubicBezTo>
                      <a:pt x="4955" y="5685"/>
                      <a:pt x="4955" y="5685"/>
                      <a:pt x="4955" y="5654"/>
                    </a:cubicBezTo>
                    <a:lnTo>
                      <a:pt x="5137" y="5563"/>
                    </a:lnTo>
                    <a:lnTo>
                      <a:pt x="5077" y="5441"/>
                    </a:lnTo>
                    <a:lnTo>
                      <a:pt x="4894" y="5533"/>
                    </a:lnTo>
                    <a:lnTo>
                      <a:pt x="4864" y="5533"/>
                    </a:lnTo>
                    <a:cubicBezTo>
                      <a:pt x="4833" y="5533"/>
                      <a:pt x="4833" y="5502"/>
                      <a:pt x="4864" y="5502"/>
                    </a:cubicBezTo>
                    <a:lnTo>
                      <a:pt x="5046" y="5411"/>
                    </a:lnTo>
                    <a:lnTo>
                      <a:pt x="4955" y="5289"/>
                    </a:lnTo>
                    <a:lnTo>
                      <a:pt x="4773" y="5381"/>
                    </a:lnTo>
                    <a:lnTo>
                      <a:pt x="4742" y="5381"/>
                    </a:lnTo>
                    <a:cubicBezTo>
                      <a:pt x="4742" y="5381"/>
                      <a:pt x="4742" y="5350"/>
                      <a:pt x="4773" y="5350"/>
                    </a:cubicBezTo>
                    <a:lnTo>
                      <a:pt x="4955" y="5259"/>
                    </a:lnTo>
                    <a:lnTo>
                      <a:pt x="4864" y="5168"/>
                    </a:lnTo>
                    <a:lnTo>
                      <a:pt x="4681" y="5229"/>
                    </a:lnTo>
                    <a:cubicBezTo>
                      <a:pt x="4681" y="5239"/>
                      <a:pt x="4678" y="5242"/>
                      <a:pt x="4674" y="5242"/>
                    </a:cubicBezTo>
                    <a:cubicBezTo>
                      <a:pt x="4665" y="5242"/>
                      <a:pt x="4651" y="5229"/>
                      <a:pt x="4651" y="5229"/>
                    </a:cubicBezTo>
                    <a:cubicBezTo>
                      <a:pt x="4651" y="5229"/>
                      <a:pt x="4651" y="5198"/>
                      <a:pt x="4651" y="5198"/>
                    </a:cubicBezTo>
                    <a:lnTo>
                      <a:pt x="4833" y="5137"/>
                    </a:lnTo>
                    <a:lnTo>
                      <a:pt x="4773" y="5016"/>
                    </a:lnTo>
                    <a:lnTo>
                      <a:pt x="4499" y="5137"/>
                    </a:lnTo>
                    <a:cubicBezTo>
                      <a:pt x="4484" y="5153"/>
                      <a:pt x="4469" y="5160"/>
                      <a:pt x="4453" y="5160"/>
                    </a:cubicBezTo>
                    <a:cubicBezTo>
                      <a:pt x="4438" y="5160"/>
                      <a:pt x="4423" y="5153"/>
                      <a:pt x="4408" y="5137"/>
                    </a:cubicBezTo>
                    <a:cubicBezTo>
                      <a:pt x="4408" y="5107"/>
                      <a:pt x="4408" y="5077"/>
                      <a:pt x="4438" y="5077"/>
                    </a:cubicBezTo>
                    <a:lnTo>
                      <a:pt x="4712" y="4955"/>
                    </a:lnTo>
                    <a:lnTo>
                      <a:pt x="4651" y="4833"/>
                    </a:lnTo>
                    <a:lnTo>
                      <a:pt x="4469" y="4925"/>
                    </a:lnTo>
                    <a:cubicBezTo>
                      <a:pt x="4438" y="4925"/>
                      <a:pt x="4438" y="4925"/>
                      <a:pt x="4438" y="4894"/>
                    </a:cubicBezTo>
                    <a:lnTo>
                      <a:pt x="4621" y="4803"/>
                    </a:lnTo>
                    <a:lnTo>
                      <a:pt x="4560" y="4712"/>
                    </a:lnTo>
                    <a:lnTo>
                      <a:pt x="4377" y="4773"/>
                    </a:lnTo>
                    <a:cubicBezTo>
                      <a:pt x="4367" y="4783"/>
                      <a:pt x="4361" y="4786"/>
                      <a:pt x="4356" y="4786"/>
                    </a:cubicBezTo>
                    <a:cubicBezTo>
                      <a:pt x="4347" y="4786"/>
                      <a:pt x="4347" y="4773"/>
                      <a:pt x="4347" y="4773"/>
                    </a:cubicBezTo>
                    <a:cubicBezTo>
                      <a:pt x="4347" y="4773"/>
                      <a:pt x="4347" y="4742"/>
                      <a:pt x="4347" y="4742"/>
                    </a:cubicBezTo>
                    <a:lnTo>
                      <a:pt x="4529" y="4651"/>
                    </a:lnTo>
                    <a:lnTo>
                      <a:pt x="4469" y="4560"/>
                    </a:lnTo>
                    <a:lnTo>
                      <a:pt x="4286" y="4651"/>
                    </a:lnTo>
                    <a:lnTo>
                      <a:pt x="4256" y="4651"/>
                    </a:lnTo>
                    <a:cubicBezTo>
                      <a:pt x="4256" y="4621"/>
                      <a:pt x="4256" y="4621"/>
                      <a:pt x="4256" y="4621"/>
                    </a:cubicBezTo>
                    <a:lnTo>
                      <a:pt x="4438" y="4530"/>
                    </a:lnTo>
                    <a:lnTo>
                      <a:pt x="4377" y="4408"/>
                    </a:lnTo>
                    <a:lnTo>
                      <a:pt x="4195" y="4499"/>
                    </a:lnTo>
                    <a:lnTo>
                      <a:pt x="4165" y="4499"/>
                    </a:lnTo>
                    <a:cubicBezTo>
                      <a:pt x="4134" y="4469"/>
                      <a:pt x="4134" y="4469"/>
                      <a:pt x="4165" y="4469"/>
                    </a:cubicBezTo>
                    <a:lnTo>
                      <a:pt x="4347" y="4378"/>
                    </a:lnTo>
                    <a:lnTo>
                      <a:pt x="4256" y="4256"/>
                    </a:lnTo>
                    <a:lnTo>
                      <a:pt x="4074" y="4347"/>
                    </a:lnTo>
                    <a:lnTo>
                      <a:pt x="4043" y="4347"/>
                    </a:lnTo>
                    <a:cubicBezTo>
                      <a:pt x="4043" y="4347"/>
                      <a:pt x="4043" y="4317"/>
                      <a:pt x="4074" y="4317"/>
                    </a:cubicBezTo>
                    <a:lnTo>
                      <a:pt x="4256" y="4226"/>
                    </a:lnTo>
                    <a:lnTo>
                      <a:pt x="4165" y="4134"/>
                    </a:lnTo>
                    <a:lnTo>
                      <a:pt x="3891" y="4256"/>
                    </a:lnTo>
                    <a:cubicBezTo>
                      <a:pt x="3861" y="4256"/>
                      <a:pt x="3830" y="4256"/>
                      <a:pt x="3830" y="4226"/>
                    </a:cubicBezTo>
                    <a:cubicBezTo>
                      <a:pt x="3800" y="4226"/>
                      <a:pt x="3830" y="4195"/>
                      <a:pt x="3830" y="4165"/>
                    </a:cubicBezTo>
                    <a:lnTo>
                      <a:pt x="4134" y="4043"/>
                    </a:lnTo>
                    <a:lnTo>
                      <a:pt x="4043" y="3922"/>
                    </a:lnTo>
                    <a:lnTo>
                      <a:pt x="3861" y="4013"/>
                    </a:lnTo>
                    <a:lnTo>
                      <a:pt x="3830" y="4013"/>
                    </a:lnTo>
                    <a:cubicBezTo>
                      <a:pt x="3830" y="4013"/>
                      <a:pt x="3830" y="3982"/>
                      <a:pt x="3830" y="3982"/>
                    </a:cubicBezTo>
                    <a:lnTo>
                      <a:pt x="4013" y="3891"/>
                    </a:lnTo>
                    <a:lnTo>
                      <a:pt x="3952" y="3800"/>
                    </a:lnTo>
                    <a:lnTo>
                      <a:pt x="3770" y="3891"/>
                    </a:lnTo>
                    <a:lnTo>
                      <a:pt x="3739" y="3891"/>
                    </a:lnTo>
                    <a:cubicBezTo>
                      <a:pt x="3739" y="3861"/>
                      <a:pt x="3739" y="3861"/>
                      <a:pt x="3739" y="3861"/>
                    </a:cubicBezTo>
                    <a:lnTo>
                      <a:pt x="3952" y="3770"/>
                    </a:lnTo>
                    <a:lnTo>
                      <a:pt x="3861" y="3678"/>
                    </a:lnTo>
                    <a:lnTo>
                      <a:pt x="3678" y="3739"/>
                    </a:lnTo>
                    <a:cubicBezTo>
                      <a:pt x="3678" y="3749"/>
                      <a:pt x="3675" y="3753"/>
                      <a:pt x="3670" y="3753"/>
                    </a:cubicBezTo>
                    <a:cubicBezTo>
                      <a:pt x="3661" y="3753"/>
                      <a:pt x="3648" y="3739"/>
                      <a:pt x="3648" y="3739"/>
                    </a:cubicBezTo>
                    <a:cubicBezTo>
                      <a:pt x="3648" y="3739"/>
                      <a:pt x="3648" y="3709"/>
                      <a:pt x="3648" y="3709"/>
                    </a:cubicBezTo>
                    <a:lnTo>
                      <a:pt x="3861" y="3618"/>
                    </a:lnTo>
                    <a:lnTo>
                      <a:pt x="3770" y="3526"/>
                    </a:lnTo>
                    <a:lnTo>
                      <a:pt x="3587" y="3618"/>
                    </a:lnTo>
                    <a:cubicBezTo>
                      <a:pt x="3587" y="3618"/>
                      <a:pt x="3557" y="3618"/>
                      <a:pt x="3557" y="3587"/>
                    </a:cubicBezTo>
                    <a:cubicBezTo>
                      <a:pt x="3557" y="3587"/>
                      <a:pt x="3557" y="3587"/>
                      <a:pt x="3557" y="3557"/>
                    </a:cubicBezTo>
                    <a:lnTo>
                      <a:pt x="3739" y="3496"/>
                    </a:lnTo>
                    <a:lnTo>
                      <a:pt x="3678" y="3374"/>
                    </a:lnTo>
                    <a:lnTo>
                      <a:pt x="3496" y="3466"/>
                    </a:lnTo>
                    <a:lnTo>
                      <a:pt x="3466" y="3466"/>
                    </a:lnTo>
                    <a:cubicBezTo>
                      <a:pt x="3435" y="3435"/>
                      <a:pt x="3466" y="3435"/>
                      <a:pt x="3466" y="3435"/>
                    </a:cubicBezTo>
                    <a:lnTo>
                      <a:pt x="3648" y="3344"/>
                    </a:lnTo>
                    <a:lnTo>
                      <a:pt x="3587" y="3223"/>
                    </a:lnTo>
                    <a:lnTo>
                      <a:pt x="3314" y="3374"/>
                    </a:lnTo>
                    <a:cubicBezTo>
                      <a:pt x="3283" y="3374"/>
                      <a:pt x="3253" y="3374"/>
                      <a:pt x="3222" y="3344"/>
                    </a:cubicBezTo>
                    <a:cubicBezTo>
                      <a:pt x="3222" y="3314"/>
                      <a:pt x="3222" y="3314"/>
                      <a:pt x="3253" y="3283"/>
                    </a:cubicBezTo>
                    <a:lnTo>
                      <a:pt x="3526" y="3162"/>
                    </a:lnTo>
                    <a:lnTo>
                      <a:pt x="3466" y="3040"/>
                    </a:lnTo>
                    <a:lnTo>
                      <a:pt x="3253" y="3131"/>
                    </a:lnTo>
                    <a:lnTo>
                      <a:pt x="3222" y="3131"/>
                    </a:lnTo>
                    <a:cubicBezTo>
                      <a:pt x="3222" y="3131"/>
                      <a:pt x="3222" y="3101"/>
                      <a:pt x="3253" y="3101"/>
                    </a:cubicBezTo>
                    <a:lnTo>
                      <a:pt x="3435" y="3010"/>
                    </a:lnTo>
                    <a:lnTo>
                      <a:pt x="3374" y="2919"/>
                    </a:lnTo>
                    <a:lnTo>
                      <a:pt x="3192" y="3010"/>
                    </a:lnTo>
                    <a:lnTo>
                      <a:pt x="3162" y="3010"/>
                    </a:lnTo>
                    <a:cubicBezTo>
                      <a:pt x="3131" y="2979"/>
                      <a:pt x="3131" y="2979"/>
                      <a:pt x="3162" y="2979"/>
                    </a:cubicBezTo>
                    <a:lnTo>
                      <a:pt x="3344" y="2888"/>
                    </a:lnTo>
                    <a:lnTo>
                      <a:pt x="3283" y="2767"/>
                    </a:lnTo>
                    <a:lnTo>
                      <a:pt x="3101" y="2858"/>
                    </a:lnTo>
                    <a:lnTo>
                      <a:pt x="3070" y="2858"/>
                    </a:lnTo>
                    <a:cubicBezTo>
                      <a:pt x="3040" y="2858"/>
                      <a:pt x="3040" y="2827"/>
                      <a:pt x="3070" y="2827"/>
                    </a:cubicBezTo>
                    <a:lnTo>
                      <a:pt x="3253" y="2736"/>
                    </a:lnTo>
                    <a:lnTo>
                      <a:pt x="3162" y="2645"/>
                    </a:lnTo>
                    <a:lnTo>
                      <a:pt x="2979" y="2706"/>
                    </a:lnTo>
                    <a:cubicBezTo>
                      <a:pt x="2979" y="2716"/>
                      <a:pt x="2979" y="2719"/>
                      <a:pt x="2978" y="2719"/>
                    </a:cubicBezTo>
                    <a:cubicBezTo>
                      <a:pt x="2976" y="2719"/>
                      <a:pt x="2969" y="2706"/>
                      <a:pt x="2949" y="2706"/>
                    </a:cubicBezTo>
                    <a:cubicBezTo>
                      <a:pt x="2949" y="2706"/>
                      <a:pt x="2949" y="2675"/>
                      <a:pt x="2979" y="2675"/>
                    </a:cubicBezTo>
                    <a:lnTo>
                      <a:pt x="3162" y="2584"/>
                    </a:lnTo>
                    <a:lnTo>
                      <a:pt x="3070" y="2493"/>
                    </a:lnTo>
                    <a:lnTo>
                      <a:pt x="2888" y="2554"/>
                    </a:lnTo>
                    <a:cubicBezTo>
                      <a:pt x="2888" y="2564"/>
                      <a:pt x="2885" y="2567"/>
                      <a:pt x="2880" y="2567"/>
                    </a:cubicBezTo>
                    <a:cubicBezTo>
                      <a:pt x="2871" y="2567"/>
                      <a:pt x="2858" y="2554"/>
                      <a:pt x="2858" y="2554"/>
                    </a:cubicBezTo>
                    <a:cubicBezTo>
                      <a:pt x="2858" y="2554"/>
                      <a:pt x="2858" y="2523"/>
                      <a:pt x="2858" y="2523"/>
                    </a:cubicBezTo>
                    <a:lnTo>
                      <a:pt x="3040" y="2432"/>
                    </a:lnTo>
                    <a:lnTo>
                      <a:pt x="2979" y="2341"/>
                    </a:lnTo>
                    <a:lnTo>
                      <a:pt x="2706" y="2463"/>
                    </a:lnTo>
                    <a:cubicBezTo>
                      <a:pt x="2696" y="2473"/>
                      <a:pt x="2685" y="2476"/>
                      <a:pt x="2676" y="2476"/>
                    </a:cubicBezTo>
                    <a:cubicBezTo>
                      <a:pt x="2658" y="2476"/>
                      <a:pt x="2645" y="2463"/>
                      <a:pt x="2645" y="2463"/>
                    </a:cubicBezTo>
                    <a:cubicBezTo>
                      <a:pt x="2615" y="2432"/>
                      <a:pt x="2615" y="2402"/>
                      <a:pt x="2645" y="2402"/>
                    </a:cubicBezTo>
                    <a:lnTo>
                      <a:pt x="2918" y="2250"/>
                    </a:lnTo>
                    <a:lnTo>
                      <a:pt x="2858" y="2159"/>
                    </a:lnTo>
                    <a:lnTo>
                      <a:pt x="2675" y="2250"/>
                    </a:lnTo>
                    <a:cubicBezTo>
                      <a:pt x="2645" y="2250"/>
                      <a:pt x="2645" y="2250"/>
                      <a:pt x="2645" y="2219"/>
                    </a:cubicBezTo>
                    <a:cubicBezTo>
                      <a:pt x="2645" y="2219"/>
                      <a:pt x="2645" y="2219"/>
                      <a:pt x="2645" y="2189"/>
                    </a:cubicBezTo>
                    <a:lnTo>
                      <a:pt x="2827" y="2128"/>
                    </a:lnTo>
                    <a:lnTo>
                      <a:pt x="2766" y="2007"/>
                    </a:lnTo>
                    <a:lnTo>
                      <a:pt x="2584" y="2098"/>
                    </a:lnTo>
                    <a:lnTo>
                      <a:pt x="2554" y="2098"/>
                    </a:lnTo>
                    <a:cubicBezTo>
                      <a:pt x="2554" y="2098"/>
                      <a:pt x="2554" y="2067"/>
                      <a:pt x="2554" y="2067"/>
                    </a:cubicBezTo>
                    <a:lnTo>
                      <a:pt x="2736" y="1976"/>
                    </a:lnTo>
                    <a:lnTo>
                      <a:pt x="2675" y="1885"/>
                    </a:lnTo>
                    <a:lnTo>
                      <a:pt x="2493" y="1976"/>
                    </a:lnTo>
                    <a:lnTo>
                      <a:pt x="2463" y="1976"/>
                    </a:lnTo>
                    <a:cubicBezTo>
                      <a:pt x="2463" y="1946"/>
                      <a:pt x="2463" y="1946"/>
                      <a:pt x="2463" y="1946"/>
                    </a:cubicBezTo>
                    <a:lnTo>
                      <a:pt x="2645" y="1855"/>
                    </a:lnTo>
                    <a:lnTo>
                      <a:pt x="2584" y="1733"/>
                    </a:lnTo>
                    <a:lnTo>
                      <a:pt x="2402" y="1824"/>
                    </a:lnTo>
                    <a:lnTo>
                      <a:pt x="2371" y="1824"/>
                    </a:lnTo>
                    <a:cubicBezTo>
                      <a:pt x="2371" y="1794"/>
                      <a:pt x="2371" y="1794"/>
                      <a:pt x="2371" y="1794"/>
                    </a:cubicBezTo>
                    <a:lnTo>
                      <a:pt x="2554" y="1703"/>
                    </a:lnTo>
                    <a:lnTo>
                      <a:pt x="2493" y="1581"/>
                    </a:lnTo>
                    <a:lnTo>
                      <a:pt x="2311" y="1672"/>
                    </a:lnTo>
                    <a:lnTo>
                      <a:pt x="2280" y="1672"/>
                    </a:lnTo>
                    <a:cubicBezTo>
                      <a:pt x="2250" y="1642"/>
                      <a:pt x="2250" y="1642"/>
                      <a:pt x="2280" y="1642"/>
                    </a:cubicBezTo>
                    <a:lnTo>
                      <a:pt x="2463" y="1551"/>
                    </a:lnTo>
                    <a:lnTo>
                      <a:pt x="2402" y="1429"/>
                    </a:lnTo>
                    <a:lnTo>
                      <a:pt x="2098" y="1581"/>
                    </a:lnTo>
                    <a:cubicBezTo>
                      <a:pt x="2067" y="1581"/>
                      <a:pt x="2037" y="1581"/>
                      <a:pt x="2037" y="1551"/>
                    </a:cubicBezTo>
                    <a:cubicBezTo>
                      <a:pt x="2007" y="1520"/>
                      <a:pt x="2037" y="1490"/>
                      <a:pt x="2067" y="1490"/>
                    </a:cubicBezTo>
                    <a:lnTo>
                      <a:pt x="2341" y="1368"/>
                    </a:lnTo>
                    <a:lnTo>
                      <a:pt x="2250" y="1247"/>
                    </a:lnTo>
                    <a:lnTo>
                      <a:pt x="2067" y="1338"/>
                    </a:lnTo>
                    <a:lnTo>
                      <a:pt x="2037" y="1338"/>
                    </a:lnTo>
                    <a:cubicBezTo>
                      <a:pt x="2037" y="1308"/>
                      <a:pt x="2037" y="1308"/>
                      <a:pt x="2037" y="1308"/>
                    </a:cubicBezTo>
                    <a:lnTo>
                      <a:pt x="2250" y="1216"/>
                    </a:lnTo>
                    <a:lnTo>
                      <a:pt x="2159" y="1125"/>
                    </a:lnTo>
                    <a:lnTo>
                      <a:pt x="1976" y="1216"/>
                    </a:lnTo>
                    <a:cubicBezTo>
                      <a:pt x="1976" y="1216"/>
                      <a:pt x="1976" y="1216"/>
                      <a:pt x="1946" y="1186"/>
                    </a:cubicBezTo>
                    <a:lnTo>
                      <a:pt x="1976" y="1186"/>
                    </a:lnTo>
                    <a:lnTo>
                      <a:pt x="2159" y="1095"/>
                    </a:lnTo>
                    <a:lnTo>
                      <a:pt x="2067" y="973"/>
                    </a:lnTo>
                    <a:lnTo>
                      <a:pt x="1885" y="1064"/>
                    </a:lnTo>
                    <a:lnTo>
                      <a:pt x="1855" y="1064"/>
                    </a:lnTo>
                    <a:cubicBezTo>
                      <a:pt x="1855" y="1064"/>
                      <a:pt x="1855" y="1034"/>
                      <a:pt x="1885" y="1034"/>
                    </a:cubicBezTo>
                    <a:lnTo>
                      <a:pt x="2067" y="973"/>
                    </a:lnTo>
                    <a:lnTo>
                      <a:pt x="1976" y="852"/>
                    </a:lnTo>
                    <a:lnTo>
                      <a:pt x="1794" y="943"/>
                    </a:lnTo>
                    <a:cubicBezTo>
                      <a:pt x="1794" y="943"/>
                      <a:pt x="1794" y="943"/>
                      <a:pt x="1763" y="912"/>
                    </a:cubicBezTo>
                    <a:lnTo>
                      <a:pt x="1794" y="912"/>
                    </a:lnTo>
                    <a:lnTo>
                      <a:pt x="1976" y="821"/>
                    </a:lnTo>
                    <a:lnTo>
                      <a:pt x="1885" y="700"/>
                    </a:lnTo>
                    <a:lnTo>
                      <a:pt x="1703" y="791"/>
                    </a:lnTo>
                    <a:cubicBezTo>
                      <a:pt x="1703" y="791"/>
                      <a:pt x="1672" y="791"/>
                      <a:pt x="1672" y="760"/>
                    </a:cubicBezTo>
                    <a:lnTo>
                      <a:pt x="1855" y="669"/>
                    </a:lnTo>
                    <a:lnTo>
                      <a:pt x="1794" y="548"/>
                    </a:lnTo>
                    <a:lnTo>
                      <a:pt x="1520" y="669"/>
                    </a:lnTo>
                    <a:cubicBezTo>
                      <a:pt x="1505" y="684"/>
                      <a:pt x="1490" y="692"/>
                      <a:pt x="1475" y="692"/>
                    </a:cubicBezTo>
                    <a:cubicBezTo>
                      <a:pt x="1459" y="692"/>
                      <a:pt x="1444" y="684"/>
                      <a:pt x="1429" y="669"/>
                    </a:cubicBezTo>
                    <a:cubicBezTo>
                      <a:pt x="1429" y="639"/>
                      <a:pt x="1429" y="608"/>
                      <a:pt x="1459" y="608"/>
                    </a:cubicBezTo>
                    <a:lnTo>
                      <a:pt x="1733" y="487"/>
                    </a:lnTo>
                    <a:lnTo>
                      <a:pt x="1672" y="396"/>
                    </a:lnTo>
                    <a:lnTo>
                      <a:pt x="1490" y="487"/>
                    </a:lnTo>
                    <a:cubicBezTo>
                      <a:pt x="1490" y="487"/>
                      <a:pt x="1490" y="487"/>
                      <a:pt x="1459" y="457"/>
                    </a:cubicBezTo>
                    <a:lnTo>
                      <a:pt x="1490" y="457"/>
                    </a:lnTo>
                    <a:lnTo>
                      <a:pt x="1672" y="365"/>
                    </a:lnTo>
                    <a:lnTo>
                      <a:pt x="1611" y="274"/>
                    </a:lnTo>
                    <a:lnTo>
                      <a:pt x="1399" y="335"/>
                    </a:lnTo>
                    <a:cubicBezTo>
                      <a:pt x="1399" y="345"/>
                      <a:pt x="1399" y="348"/>
                      <a:pt x="1398" y="348"/>
                    </a:cubicBezTo>
                    <a:cubicBezTo>
                      <a:pt x="1395" y="348"/>
                      <a:pt x="1389" y="335"/>
                      <a:pt x="1368" y="335"/>
                    </a:cubicBezTo>
                    <a:cubicBezTo>
                      <a:pt x="1368" y="335"/>
                      <a:pt x="1368" y="305"/>
                      <a:pt x="1399" y="305"/>
                    </a:cubicBezTo>
                    <a:lnTo>
                      <a:pt x="1581" y="213"/>
                    </a:lnTo>
                    <a:lnTo>
                      <a:pt x="1520" y="122"/>
                    </a:lnTo>
                    <a:lnTo>
                      <a:pt x="1307" y="213"/>
                    </a:lnTo>
                    <a:lnTo>
                      <a:pt x="1277" y="213"/>
                    </a:lnTo>
                    <a:cubicBezTo>
                      <a:pt x="1277" y="183"/>
                      <a:pt x="1277" y="183"/>
                      <a:pt x="1307" y="183"/>
                    </a:cubicBezTo>
                    <a:lnTo>
                      <a:pt x="1520" y="31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42;p55"/>
              <p:cNvSpPr/>
              <p:nvPr/>
            </p:nvSpPr>
            <p:spPr>
              <a:xfrm>
                <a:off x="6582060" y="2669264"/>
                <a:ext cx="245134" cy="3546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6597" extrusionOk="0">
                    <a:moveTo>
                      <a:pt x="578" y="1"/>
                    </a:moveTo>
                    <a:lnTo>
                      <a:pt x="1" y="274"/>
                    </a:lnTo>
                    <a:lnTo>
                      <a:pt x="4195" y="6596"/>
                    </a:lnTo>
                    <a:lnTo>
                      <a:pt x="4560" y="6444"/>
                    </a:lnTo>
                    <a:cubicBezTo>
                      <a:pt x="2949" y="4469"/>
                      <a:pt x="1460" y="2311"/>
                      <a:pt x="57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43;p55"/>
              <p:cNvSpPr/>
              <p:nvPr/>
            </p:nvSpPr>
            <p:spPr>
              <a:xfrm>
                <a:off x="6611466" y="2646363"/>
                <a:ext cx="277873" cy="370981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901" extrusionOk="0">
                    <a:moveTo>
                      <a:pt x="882" y="1"/>
                    </a:moveTo>
                    <a:lnTo>
                      <a:pt x="1" y="427"/>
                    </a:lnTo>
                    <a:cubicBezTo>
                      <a:pt x="913" y="2737"/>
                      <a:pt x="2402" y="4895"/>
                      <a:pt x="4043" y="6901"/>
                    </a:cubicBezTo>
                    <a:lnTo>
                      <a:pt x="5168" y="6384"/>
                    </a:lnTo>
                    <a:lnTo>
                      <a:pt x="5138" y="6354"/>
                    </a:lnTo>
                    <a:lnTo>
                      <a:pt x="4955" y="6445"/>
                    </a:lnTo>
                    <a:lnTo>
                      <a:pt x="4925" y="6445"/>
                    </a:lnTo>
                    <a:cubicBezTo>
                      <a:pt x="4925" y="6414"/>
                      <a:pt x="4925" y="6414"/>
                      <a:pt x="4925" y="6414"/>
                    </a:cubicBezTo>
                    <a:lnTo>
                      <a:pt x="5107" y="6323"/>
                    </a:lnTo>
                    <a:lnTo>
                      <a:pt x="5046" y="6202"/>
                    </a:lnTo>
                    <a:lnTo>
                      <a:pt x="4864" y="6293"/>
                    </a:lnTo>
                    <a:lnTo>
                      <a:pt x="4834" y="6293"/>
                    </a:lnTo>
                    <a:cubicBezTo>
                      <a:pt x="4803" y="6293"/>
                      <a:pt x="4834" y="6262"/>
                      <a:pt x="4834" y="6262"/>
                    </a:cubicBezTo>
                    <a:lnTo>
                      <a:pt x="5016" y="6171"/>
                    </a:lnTo>
                    <a:lnTo>
                      <a:pt x="4925" y="6050"/>
                    </a:lnTo>
                    <a:lnTo>
                      <a:pt x="4743" y="6141"/>
                    </a:lnTo>
                    <a:lnTo>
                      <a:pt x="4712" y="6141"/>
                    </a:lnTo>
                    <a:cubicBezTo>
                      <a:pt x="4712" y="6141"/>
                      <a:pt x="4712" y="6110"/>
                      <a:pt x="4743" y="6110"/>
                    </a:cubicBezTo>
                    <a:lnTo>
                      <a:pt x="4925" y="6019"/>
                    </a:lnTo>
                    <a:lnTo>
                      <a:pt x="4834" y="5928"/>
                    </a:lnTo>
                    <a:lnTo>
                      <a:pt x="4560" y="6050"/>
                    </a:lnTo>
                    <a:cubicBezTo>
                      <a:pt x="4530" y="6050"/>
                      <a:pt x="4499" y="6050"/>
                      <a:pt x="4499" y="6019"/>
                    </a:cubicBezTo>
                    <a:cubicBezTo>
                      <a:pt x="4469" y="6019"/>
                      <a:pt x="4469" y="5989"/>
                      <a:pt x="4499" y="5959"/>
                    </a:cubicBezTo>
                    <a:lnTo>
                      <a:pt x="4803" y="5837"/>
                    </a:lnTo>
                    <a:lnTo>
                      <a:pt x="4712" y="5715"/>
                    </a:lnTo>
                    <a:lnTo>
                      <a:pt x="4530" y="5807"/>
                    </a:lnTo>
                    <a:lnTo>
                      <a:pt x="4499" y="5807"/>
                    </a:lnTo>
                    <a:cubicBezTo>
                      <a:pt x="4499" y="5807"/>
                      <a:pt x="4499" y="5776"/>
                      <a:pt x="4499" y="5776"/>
                    </a:cubicBezTo>
                    <a:lnTo>
                      <a:pt x="4682" y="5685"/>
                    </a:lnTo>
                    <a:lnTo>
                      <a:pt x="4621" y="5594"/>
                    </a:lnTo>
                    <a:lnTo>
                      <a:pt x="4439" y="5685"/>
                    </a:lnTo>
                    <a:lnTo>
                      <a:pt x="4408" y="5685"/>
                    </a:lnTo>
                    <a:cubicBezTo>
                      <a:pt x="4408" y="5655"/>
                      <a:pt x="4408" y="5655"/>
                      <a:pt x="4408" y="5655"/>
                    </a:cubicBezTo>
                    <a:lnTo>
                      <a:pt x="4621" y="5563"/>
                    </a:lnTo>
                    <a:lnTo>
                      <a:pt x="4530" y="5472"/>
                    </a:lnTo>
                    <a:lnTo>
                      <a:pt x="4347" y="5533"/>
                    </a:lnTo>
                    <a:cubicBezTo>
                      <a:pt x="4347" y="5543"/>
                      <a:pt x="4344" y="5546"/>
                      <a:pt x="4339" y="5546"/>
                    </a:cubicBezTo>
                    <a:cubicBezTo>
                      <a:pt x="4330" y="5546"/>
                      <a:pt x="4317" y="5533"/>
                      <a:pt x="4317" y="5533"/>
                    </a:cubicBezTo>
                    <a:cubicBezTo>
                      <a:pt x="4317" y="5533"/>
                      <a:pt x="4317" y="5503"/>
                      <a:pt x="4317" y="5503"/>
                    </a:cubicBezTo>
                    <a:lnTo>
                      <a:pt x="4530" y="5411"/>
                    </a:lnTo>
                    <a:lnTo>
                      <a:pt x="4439" y="5320"/>
                    </a:lnTo>
                    <a:lnTo>
                      <a:pt x="4256" y="5411"/>
                    </a:lnTo>
                    <a:cubicBezTo>
                      <a:pt x="4256" y="5411"/>
                      <a:pt x="4226" y="5411"/>
                      <a:pt x="4226" y="5381"/>
                    </a:cubicBezTo>
                    <a:cubicBezTo>
                      <a:pt x="4226" y="5381"/>
                      <a:pt x="4226" y="5381"/>
                      <a:pt x="4226" y="5351"/>
                    </a:cubicBezTo>
                    <a:lnTo>
                      <a:pt x="4408" y="5290"/>
                    </a:lnTo>
                    <a:lnTo>
                      <a:pt x="4347" y="5168"/>
                    </a:lnTo>
                    <a:lnTo>
                      <a:pt x="4165" y="5259"/>
                    </a:lnTo>
                    <a:cubicBezTo>
                      <a:pt x="4135" y="5259"/>
                      <a:pt x="4135" y="5259"/>
                      <a:pt x="4135" y="5229"/>
                    </a:cubicBezTo>
                    <a:lnTo>
                      <a:pt x="4317" y="5138"/>
                    </a:lnTo>
                    <a:lnTo>
                      <a:pt x="4256" y="5016"/>
                    </a:lnTo>
                    <a:lnTo>
                      <a:pt x="3983" y="5138"/>
                    </a:lnTo>
                    <a:cubicBezTo>
                      <a:pt x="3967" y="5153"/>
                      <a:pt x="3952" y="5161"/>
                      <a:pt x="3937" y="5161"/>
                    </a:cubicBezTo>
                    <a:cubicBezTo>
                      <a:pt x="3922" y="5161"/>
                      <a:pt x="3907" y="5153"/>
                      <a:pt x="3891" y="5138"/>
                    </a:cubicBezTo>
                    <a:cubicBezTo>
                      <a:pt x="3891" y="5107"/>
                      <a:pt x="3891" y="5077"/>
                      <a:pt x="3922" y="5077"/>
                    </a:cubicBezTo>
                    <a:lnTo>
                      <a:pt x="4195" y="4955"/>
                    </a:lnTo>
                    <a:lnTo>
                      <a:pt x="4135" y="4834"/>
                    </a:lnTo>
                    <a:lnTo>
                      <a:pt x="3922" y="4925"/>
                    </a:lnTo>
                    <a:cubicBezTo>
                      <a:pt x="3922" y="4925"/>
                      <a:pt x="3922" y="4925"/>
                      <a:pt x="3891" y="4895"/>
                    </a:cubicBezTo>
                    <a:lnTo>
                      <a:pt x="3922" y="4895"/>
                    </a:lnTo>
                    <a:lnTo>
                      <a:pt x="4104" y="4803"/>
                    </a:lnTo>
                    <a:lnTo>
                      <a:pt x="4043" y="4712"/>
                    </a:lnTo>
                    <a:lnTo>
                      <a:pt x="3861" y="4773"/>
                    </a:lnTo>
                    <a:cubicBezTo>
                      <a:pt x="3851" y="4783"/>
                      <a:pt x="3844" y="4787"/>
                      <a:pt x="3840" y="4787"/>
                    </a:cubicBezTo>
                    <a:cubicBezTo>
                      <a:pt x="3831" y="4787"/>
                      <a:pt x="3831" y="4773"/>
                      <a:pt x="3831" y="4773"/>
                    </a:cubicBezTo>
                    <a:cubicBezTo>
                      <a:pt x="3800" y="4773"/>
                      <a:pt x="3800" y="4743"/>
                      <a:pt x="3831" y="4743"/>
                    </a:cubicBezTo>
                    <a:lnTo>
                      <a:pt x="4013" y="4651"/>
                    </a:lnTo>
                    <a:lnTo>
                      <a:pt x="3952" y="4560"/>
                    </a:lnTo>
                    <a:lnTo>
                      <a:pt x="3770" y="4651"/>
                    </a:lnTo>
                    <a:lnTo>
                      <a:pt x="3739" y="4651"/>
                    </a:lnTo>
                    <a:cubicBezTo>
                      <a:pt x="3709" y="4621"/>
                      <a:pt x="3709" y="4621"/>
                      <a:pt x="3739" y="4621"/>
                    </a:cubicBezTo>
                    <a:lnTo>
                      <a:pt x="3922" y="4530"/>
                    </a:lnTo>
                    <a:lnTo>
                      <a:pt x="3831" y="4408"/>
                    </a:lnTo>
                    <a:lnTo>
                      <a:pt x="3648" y="4500"/>
                    </a:lnTo>
                    <a:lnTo>
                      <a:pt x="3618" y="4500"/>
                    </a:lnTo>
                    <a:cubicBezTo>
                      <a:pt x="3618" y="4500"/>
                      <a:pt x="3618" y="4469"/>
                      <a:pt x="3648" y="4469"/>
                    </a:cubicBezTo>
                    <a:lnTo>
                      <a:pt x="3831" y="4378"/>
                    </a:lnTo>
                    <a:lnTo>
                      <a:pt x="3739" y="4256"/>
                    </a:lnTo>
                    <a:lnTo>
                      <a:pt x="3557" y="4348"/>
                    </a:lnTo>
                    <a:lnTo>
                      <a:pt x="3527" y="4348"/>
                    </a:lnTo>
                    <a:cubicBezTo>
                      <a:pt x="3527" y="4348"/>
                      <a:pt x="3527" y="4317"/>
                      <a:pt x="3527" y="4317"/>
                    </a:cubicBezTo>
                    <a:lnTo>
                      <a:pt x="3709" y="4226"/>
                    </a:lnTo>
                    <a:lnTo>
                      <a:pt x="3648" y="4135"/>
                    </a:lnTo>
                    <a:lnTo>
                      <a:pt x="3375" y="4256"/>
                    </a:lnTo>
                    <a:cubicBezTo>
                      <a:pt x="3344" y="4256"/>
                      <a:pt x="3314" y="4256"/>
                      <a:pt x="3284" y="4226"/>
                    </a:cubicBezTo>
                    <a:cubicBezTo>
                      <a:pt x="3284" y="4226"/>
                      <a:pt x="3284" y="4196"/>
                      <a:pt x="3314" y="4165"/>
                    </a:cubicBezTo>
                    <a:lnTo>
                      <a:pt x="3587" y="4044"/>
                    </a:lnTo>
                    <a:lnTo>
                      <a:pt x="3527" y="3922"/>
                    </a:lnTo>
                    <a:lnTo>
                      <a:pt x="3344" y="4013"/>
                    </a:lnTo>
                    <a:lnTo>
                      <a:pt x="3314" y="4013"/>
                    </a:lnTo>
                    <a:cubicBezTo>
                      <a:pt x="3284" y="4013"/>
                      <a:pt x="3314" y="3983"/>
                      <a:pt x="3314" y="3983"/>
                    </a:cubicBezTo>
                    <a:lnTo>
                      <a:pt x="3496" y="3892"/>
                    </a:lnTo>
                    <a:lnTo>
                      <a:pt x="3436" y="3800"/>
                    </a:lnTo>
                    <a:lnTo>
                      <a:pt x="3253" y="3892"/>
                    </a:lnTo>
                    <a:lnTo>
                      <a:pt x="3223" y="3892"/>
                    </a:lnTo>
                    <a:cubicBezTo>
                      <a:pt x="3223" y="3861"/>
                      <a:pt x="3223" y="3861"/>
                      <a:pt x="3223" y="3861"/>
                    </a:cubicBezTo>
                    <a:lnTo>
                      <a:pt x="3405" y="3770"/>
                    </a:lnTo>
                    <a:lnTo>
                      <a:pt x="3344" y="3679"/>
                    </a:lnTo>
                    <a:lnTo>
                      <a:pt x="3162" y="3770"/>
                    </a:lnTo>
                    <a:cubicBezTo>
                      <a:pt x="3162" y="3770"/>
                      <a:pt x="3132" y="3770"/>
                      <a:pt x="3132" y="3740"/>
                    </a:cubicBezTo>
                    <a:lnTo>
                      <a:pt x="3314" y="3648"/>
                    </a:lnTo>
                    <a:lnTo>
                      <a:pt x="3253" y="3527"/>
                    </a:lnTo>
                    <a:lnTo>
                      <a:pt x="3071" y="3618"/>
                    </a:lnTo>
                    <a:cubicBezTo>
                      <a:pt x="3040" y="3618"/>
                      <a:pt x="3040" y="3618"/>
                      <a:pt x="3040" y="3588"/>
                    </a:cubicBezTo>
                    <a:lnTo>
                      <a:pt x="3223" y="3496"/>
                    </a:lnTo>
                    <a:lnTo>
                      <a:pt x="3162" y="3375"/>
                    </a:lnTo>
                    <a:lnTo>
                      <a:pt x="2949" y="3466"/>
                    </a:lnTo>
                    <a:cubicBezTo>
                      <a:pt x="2949" y="3466"/>
                      <a:pt x="2949" y="3466"/>
                      <a:pt x="2919" y="3436"/>
                    </a:cubicBezTo>
                    <a:lnTo>
                      <a:pt x="2949" y="3436"/>
                    </a:lnTo>
                    <a:lnTo>
                      <a:pt x="3132" y="3344"/>
                    </a:lnTo>
                    <a:lnTo>
                      <a:pt x="3071" y="3223"/>
                    </a:lnTo>
                    <a:lnTo>
                      <a:pt x="2767" y="3375"/>
                    </a:lnTo>
                    <a:cubicBezTo>
                      <a:pt x="2736" y="3375"/>
                      <a:pt x="2706" y="3375"/>
                      <a:pt x="2706" y="3344"/>
                    </a:cubicBezTo>
                    <a:cubicBezTo>
                      <a:pt x="2676" y="3314"/>
                      <a:pt x="2706" y="3284"/>
                      <a:pt x="2736" y="3284"/>
                    </a:cubicBezTo>
                    <a:lnTo>
                      <a:pt x="3010" y="3162"/>
                    </a:lnTo>
                    <a:lnTo>
                      <a:pt x="2919" y="3041"/>
                    </a:lnTo>
                    <a:lnTo>
                      <a:pt x="2736" y="3132"/>
                    </a:lnTo>
                    <a:lnTo>
                      <a:pt x="2706" y="3132"/>
                    </a:lnTo>
                    <a:cubicBezTo>
                      <a:pt x="2706" y="3101"/>
                      <a:pt x="2706" y="3101"/>
                      <a:pt x="2736" y="3101"/>
                    </a:cubicBezTo>
                    <a:lnTo>
                      <a:pt x="2919" y="3010"/>
                    </a:lnTo>
                    <a:lnTo>
                      <a:pt x="2858" y="2919"/>
                    </a:lnTo>
                    <a:lnTo>
                      <a:pt x="2645" y="3010"/>
                    </a:lnTo>
                    <a:cubicBezTo>
                      <a:pt x="2645" y="3010"/>
                      <a:pt x="2645" y="3010"/>
                      <a:pt x="2615" y="2980"/>
                    </a:cubicBezTo>
                    <a:cubicBezTo>
                      <a:pt x="2615" y="2980"/>
                      <a:pt x="2615" y="2980"/>
                      <a:pt x="2645" y="2949"/>
                    </a:cubicBezTo>
                    <a:lnTo>
                      <a:pt x="2828" y="2889"/>
                    </a:lnTo>
                    <a:lnTo>
                      <a:pt x="2767" y="2767"/>
                    </a:lnTo>
                    <a:lnTo>
                      <a:pt x="2554" y="2858"/>
                    </a:lnTo>
                    <a:lnTo>
                      <a:pt x="2524" y="2858"/>
                    </a:lnTo>
                    <a:cubicBezTo>
                      <a:pt x="2524" y="2828"/>
                      <a:pt x="2524" y="2828"/>
                      <a:pt x="2554" y="2828"/>
                    </a:cubicBezTo>
                    <a:lnTo>
                      <a:pt x="2736" y="2737"/>
                    </a:lnTo>
                    <a:lnTo>
                      <a:pt x="2645" y="2615"/>
                    </a:lnTo>
                    <a:lnTo>
                      <a:pt x="2463" y="2706"/>
                    </a:lnTo>
                    <a:lnTo>
                      <a:pt x="2432" y="2706"/>
                    </a:lnTo>
                    <a:cubicBezTo>
                      <a:pt x="2432" y="2706"/>
                      <a:pt x="2432" y="2676"/>
                      <a:pt x="2432" y="2676"/>
                    </a:cubicBezTo>
                    <a:lnTo>
                      <a:pt x="2645" y="2585"/>
                    </a:lnTo>
                    <a:lnTo>
                      <a:pt x="2554" y="2493"/>
                    </a:lnTo>
                    <a:lnTo>
                      <a:pt x="2372" y="2554"/>
                    </a:lnTo>
                    <a:cubicBezTo>
                      <a:pt x="2372" y="2564"/>
                      <a:pt x="2368" y="2568"/>
                      <a:pt x="2364" y="2568"/>
                    </a:cubicBezTo>
                    <a:cubicBezTo>
                      <a:pt x="2355" y="2568"/>
                      <a:pt x="2341" y="2554"/>
                      <a:pt x="2341" y="2554"/>
                    </a:cubicBezTo>
                    <a:cubicBezTo>
                      <a:pt x="2341" y="2554"/>
                      <a:pt x="2341" y="2524"/>
                      <a:pt x="2341" y="2524"/>
                    </a:cubicBezTo>
                    <a:lnTo>
                      <a:pt x="2524" y="2433"/>
                    </a:lnTo>
                    <a:lnTo>
                      <a:pt x="2463" y="2341"/>
                    </a:lnTo>
                    <a:lnTo>
                      <a:pt x="2189" y="2463"/>
                    </a:lnTo>
                    <a:cubicBezTo>
                      <a:pt x="2179" y="2473"/>
                      <a:pt x="2169" y="2477"/>
                      <a:pt x="2159" y="2477"/>
                    </a:cubicBezTo>
                    <a:cubicBezTo>
                      <a:pt x="2139" y="2477"/>
                      <a:pt x="2118" y="2463"/>
                      <a:pt x="2098" y="2463"/>
                    </a:cubicBezTo>
                    <a:cubicBezTo>
                      <a:pt x="2098" y="2433"/>
                      <a:pt x="2098" y="2402"/>
                      <a:pt x="2128" y="2402"/>
                    </a:cubicBezTo>
                    <a:lnTo>
                      <a:pt x="2402" y="2250"/>
                    </a:lnTo>
                    <a:lnTo>
                      <a:pt x="2341" y="2159"/>
                    </a:lnTo>
                    <a:lnTo>
                      <a:pt x="2159" y="2250"/>
                    </a:lnTo>
                    <a:cubicBezTo>
                      <a:pt x="2128" y="2250"/>
                      <a:pt x="2128" y="2250"/>
                      <a:pt x="2128" y="2220"/>
                    </a:cubicBezTo>
                    <a:cubicBezTo>
                      <a:pt x="2098" y="2220"/>
                      <a:pt x="2098" y="2220"/>
                      <a:pt x="2128" y="2189"/>
                    </a:cubicBezTo>
                    <a:lnTo>
                      <a:pt x="2311" y="2129"/>
                    </a:lnTo>
                    <a:lnTo>
                      <a:pt x="2250" y="2007"/>
                    </a:lnTo>
                    <a:lnTo>
                      <a:pt x="2068" y="2098"/>
                    </a:lnTo>
                    <a:lnTo>
                      <a:pt x="2037" y="2098"/>
                    </a:lnTo>
                    <a:cubicBezTo>
                      <a:pt x="2007" y="2098"/>
                      <a:pt x="2037" y="2068"/>
                      <a:pt x="2037" y="2068"/>
                    </a:cubicBezTo>
                    <a:lnTo>
                      <a:pt x="2220" y="1977"/>
                    </a:lnTo>
                    <a:lnTo>
                      <a:pt x="2159" y="1885"/>
                    </a:lnTo>
                    <a:lnTo>
                      <a:pt x="1977" y="1977"/>
                    </a:lnTo>
                    <a:lnTo>
                      <a:pt x="1946" y="1977"/>
                    </a:lnTo>
                    <a:cubicBezTo>
                      <a:pt x="1916" y="1946"/>
                      <a:pt x="1946" y="1946"/>
                      <a:pt x="1946" y="1946"/>
                    </a:cubicBezTo>
                    <a:lnTo>
                      <a:pt x="2128" y="1855"/>
                    </a:lnTo>
                    <a:lnTo>
                      <a:pt x="2068" y="1734"/>
                    </a:lnTo>
                    <a:lnTo>
                      <a:pt x="1855" y="1825"/>
                    </a:lnTo>
                    <a:lnTo>
                      <a:pt x="1825" y="1825"/>
                    </a:lnTo>
                    <a:cubicBezTo>
                      <a:pt x="1825" y="1794"/>
                      <a:pt x="1825" y="1794"/>
                      <a:pt x="1855" y="1794"/>
                    </a:cubicBezTo>
                    <a:lnTo>
                      <a:pt x="2037" y="1703"/>
                    </a:lnTo>
                    <a:lnTo>
                      <a:pt x="1946" y="1582"/>
                    </a:lnTo>
                    <a:lnTo>
                      <a:pt x="1764" y="1673"/>
                    </a:lnTo>
                    <a:lnTo>
                      <a:pt x="1733" y="1673"/>
                    </a:lnTo>
                    <a:cubicBezTo>
                      <a:pt x="1733" y="1673"/>
                      <a:pt x="1733" y="1642"/>
                      <a:pt x="1733" y="1642"/>
                    </a:cubicBezTo>
                    <a:lnTo>
                      <a:pt x="1946" y="1551"/>
                    </a:lnTo>
                    <a:lnTo>
                      <a:pt x="1855" y="1460"/>
                    </a:lnTo>
                    <a:lnTo>
                      <a:pt x="1581" y="1582"/>
                    </a:lnTo>
                    <a:cubicBezTo>
                      <a:pt x="1551" y="1582"/>
                      <a:pt x="1521" y="1582"/>
                      <a:pt x="1521" y="1551"/>
                    </a:cubicBezTo>
                    <a:cubicBezTo>
                      <a:pt x="1490" y="1551"/>
                      <a:pt x="1490" y="1521"/>
                      <a:pt x="1521" y="1490"/>
                    </a:cubicBezTo>
                    <a:lnTo>
                      <a:pt x="1825" y="1369"/>
                    </a:lnTo>
                    <a:lnTo>
                      <a:pt x="1733" y="1247"/>
                    </a:lnTo>
                    <a:lnTo>
                      <a:pt x="1551" y="1338"/>
                    </a:lnTo>
                    <a:lnTo>
                      <a:pt x="1521" y="1338"/>
                    </a:lnTo>
                    <a:cubicBezTo>
                      <a:pt x="1521" y="1338"/>
                      <a:pt x="1521" y="1308"/>
                      <a:pt x="1521" y="1308"/>
                    </a:cubicBezTo>
                    <a:lnTo>
                      <a:pt x="1703" y="1217"/>
                    </a:lnTo>
                    <a:lnTo>
                      <a:pt x="1642" y="1126"/>
                    </a:lnTo>
                    <a:lnTo>
                      <a:pt x="1460" y="1217"/>
                    </a:lnTo>
                    <a:lnTo>
                      <a:pt x="1429" y="1217"/>
                    </a:lnTo>
                    <a:cubicBezTo>
                      <a:pt x="1429" y="1217"/>
                      <a:pt x="1429" y="1186"/>
                      <a:pt x="1429" y="1186"/>
                    </a:cubicBezTo>
                    <a:lnTo>
                      <a:pt x="1612" y="1095"/>
                    </a:lnTo>
                    <a:lnTo>
                      <a:pt x="1551" y="1004"/>
                    </a:lnTo>
                    <a:lnTo>
                      <a:pt x="1369" y="1095"/>
                    </a:lnTo>
                    <a:cubicBezTo>
                      <a:pt x="1369" y="1095"/>
                      <a:pt x="1338" y="1095"/>
                      <a:pt x="1338" y="1065"/>
                    </a:cubicBezTo>
                    <a:cubicBezTo>
                      <a:pt x="1338" y="1065"/>
                      <a:pt x="1338" y="1065"/>
                      <a:pt x="1338" y="1034"/>
                    </a:cubicBezTo>
                    <a:lnTo>
                      <a:pt x="1521" y="974"/>
                    </a:lnTo>
                    <a:lnTo>
                      <a:pt x="1460" y="852"/>
                    </a:lnTo>
                    <a:lnTo>
                      <a:pt x="1277" y="943"/>
                    </a:lnTo>
                    <a:cubicBezTo>
                      <a:pt x="1247" y="943"/>
                      <a:pt x="1247" y="943"/>
                      <a:pt x="1247" y="913"/>
                    </a:cubicBezTo>
                    <a:lnTo>
                      <a:pt x="1429" y="822"/>
                    </a:lnTo>
                    <a:lnTo>
                      <a:pt x="1369" y="700"/>
                    </a:lnTo>
                    <a:lnTo>
                      <a:pt x="1186" y="791"/>
                    </a:lnTo>
                    <a:lnTo>
                      <a:pt x="1156" y="791"/>
                    </a:lnTo>
                    <a:cubicBezTo>
                      <a:pt x="1125" y="761"/>
                      <a:pt x="1125" y="761"/>
                      <a:pt x="1156" y="761"/>
                    </a:cubicBezTo>
                    <a:lnTo>
                      <a:pt x="1338" y="670"/>
                    </a:lnTo>
                    <a:lnTo>
                      <a:pt x="1277" y="548"/>
                    </a:lnTo>
                    <a:lnTo>
                      <a:pt x="973" y="700"/>
                    </a:lnTo>
                    <a:cubicBezTo>
                      <a:pt x="973" y="700"/>
                      <a:pt x="943" y="700"/>
                      <a:pt x="913" y="670"/>
                    </a:cubicBezTo>
                    <a:cubicBezTo>
                      <a:pt x="913" y="639"/>
                      <a:pt x="913" y="609"/>
                      <a:pt x="943" y="609"/>
                    </a:cubicBezTo>
                    <a:lnTo>
                      <a:pt x="1217" y="487"/>
                    </a:lnTo>
                    <a:lnTo>
                      <a:pt x="1156" y="396"/>
                    </a:lnTo>
                    <a:lnTo>
                      <a:pt x="973" y="487"/>
                    </a:lnTo>
                    <a:cubicBezTo>
                      <a:pt x="973" y="487"/>
                      <a:pt x="943" y="487"/>
                      <a:pt x="943" y="457"/>
                    </a:cubicBezTo>
                    <a:lnTo>
                      <a:pt x="1125" y="366"/>
                    </a:lnTo>
                    <a:lnTo>
                      <a:pt x="1065" y="275"/>
                    </a:lnTo>
                    <a:lnTo>
                      <a:pt x="882" y="335"/>
                    </a:lnTo>
                    <a:lnTo>
                      <a:pt x="852" y="335"/>
                    </a:lnTo>
                    <a:cubicBezTo>
                      <a:pt x="852" y="335"/>
                      <a:pt x="852" y="305"/>
                      <a:pt x="852" y="305"/>
                    </a:cubicBezTo>
                    <a:lnTo>
                      <a:pt x="1034" y="214"/>
                    </a:lnTo>
                    <a:lnTo>
                      <a:pt x="973" y="123"/>
                    </a:lnTo>
                    <a:lnTo>
                      <a:pt x="791" y="214"/>
                    </a:lnTo>
                    <a:lnTo>
                      <a:pt x="761" y="214"/>
                    </a:lnTo>
                    <a:cubicBezTo>
                      <a:pt x="761" y="183"/>
                      <a:pt x="761" y="183"/>
                      <a:pt x="761" y="183"/>
                    </a:cubicBezTo>
                    <a:lnTo>
                      <a:pt x="943" y="92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44;p55"/>
              <p:cNvSpPr/>
              <p:nvPr/>
            </p:nvSpPr>
            <p:spPr>
              <a:xfrm>
                <a:off x="6658881" y="2670877"/>
                <a:ext cx="19621" cy="122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8" extrusionOk="0">
                    <a:moveTo>
                      <a:pt x="335" y="1"/>
                    </a:moveTo>
                    <a:lnTo>
                      <a:pt x="31" y="153"/>
                    </a:lnTo>
                    <a:cubicBezTo>
                      <a:pt x="31" y="153"/>
                      <a:pt x="0" y="183"/>
                      <a:pt x="31" y="214"/>
                    </a:cubicBezTo>
                    <a:cubicBezTo>
                      <a:pt x="31" y="214"/>
                      <a:pt x="44" y="227"/>
                      <a:pt x="62" y="227"/>
                    </a:cubicBezTo>
                    <a:cubicBezTo>
                      <a:pt x="71" y="227"/>
                      <a:pt x="81" y="224"/>
                      <a:pt x="91" y="214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45;p55"/>
              <p:cNvSpPr/>
              <p:nvPr/>
            </p:nvSpPr>
            <p:spPr>
              <a:xfrm>
                <a:off x="6691566" y="2719905"/>
                <a:ext cx="19621" cy="1107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06" extrusionOk="0">
                    <a:moveTo>
                      <a:pt x="304" y="1"/>
                    </a:moveTo>
                    <a:lnTo>
                      <a:pt x="31" y="122"/>
                    </a:lnTo>
                    <a:cubicBezTo>
                      <a:pt x="0" y="122"/>
                      <a:pt x="0" y="153"/>
                      <a:pt x="0" y="183"/>
                    </a:cubicBezTo>
                    <a:cubicBezTo>
                      <a:pt x="15" y="198"/>
                      <a:pt x="31" y="206"/>
                      <a:pt x="46" y="206"/>
                    </a:cubicBezTo>
                    <a:cubicBezTo>
                      <a:pt x="61" y="206"/>
                      <a:pt x="76" y="198"/>
                      <a:pt x="91" y="183"/>
                    </a:cubicBezTo>
                    <a:lnTo>
                      <a:pt x="365" y="62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46;p55"/>
              <p:cNvSpPr/>
              <p:nvPr/>
            </p:nvSpPr>
            <p:spPr>
              <a:xfrm>
                <a:off x="6722585" y="2767320"/>
                <a:ext cx="196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3" extrusionOk="0">
                    <a:moveTo>
                      <a:pt x="335" y="0"/>
                    </a:moveTo>
                    <a:lnTo>
                      <a:pt x="61" y="122"/>
                    </a:lnTo>
                    <a:cubicBezTo>
                      <a:pt x="31" y="152"/>
                      <a:pt x="1" y="152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6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47;p55"/>
              <p:cNvSpPr/>
              <p:nvPr/>
            </p:nvSpPr>
            <p:spPr>
              <a:xfrm>
                <a:off x="6755270" y="2814681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05" y="1"/>
                    </a:moveTo>
                    <a:lnTo>
                      <a:pt x="31" y="122"/>
                    </a:lnTo>
                    <a:cubicBezTo>
                      <a:pt x="1" y="153"/>
                      <a:pt x="1" y="183"/>
                      <a:pt x="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48;p55"/>
              <p:cNvSpPr/>
              <p:nvPr/>
            </p:nvSpPr>
            <p:spPr>
              <a:xfrm>
                <a:off x="6786342" y="2863709"/>
                <a:ext cx="19621" cy="1059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97" extrusionOk="0">
                    <a:moveTo>
                      <a:pt x="334" y="1"/>
                    </a:moveTo>
                    <a:lnTo>
                      <a:pt x="61" y="122"/>
                    </a:lnTo>
                    <a:cubicBezTo>
                      <a:pt x="31" y="122"/>
                      <a:pt x="0" y="153"/>
                      <a:pt x="31" y="183"/>
                    </a:cubicBezTo>
                    <a:cubicBezTo>
                      <a:pt x="31" y="183"/>
                      <a:pt x="44" y="196"/>
                      <a:pt x="62" y="196"/>
                    </a:cubicBezTo>
                    <a:cubicBezTo>
                      <a:pt x="71" y="196"/>
                      <a:pt x="81" y="193"/>
                      <a:pt x="91" y="183"/>
                    </a:cubicBezTo>
                    <a:lnTo>
                      <a:pt x="365" y="61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49;p55"/>
              <p:cNvSpPr/>
              <p:nvPr/>
            </p:nvSpPr>
            <p:spPr>
              <a:xfrm>
                <a:off x="6819028" y="2911124"/>
                <a:ext cx="19621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13" extrusionOk="0">
                    <a:moveTo>
                      <a:pt x="304" y="0"/>
                    </a:moveTo>
                    <a:lnTo>
                      <a:pt x="30" y="122"/>
                    </a:lnTo>
                    <a:cubicBezTo>
                      <a:pt x="0" y="122"/>
                      <a:pt x="0" y="152"/>
                      <a:pt x="0" y="182"/>
                    </a:cubicBezTo>
                    <a:cubicBezTo>
                      <a:pt x="30" y="213"/>
                      <a:pt x="61" y="213"/>
                      <a:pt x="91" y="213"/>
                    </a:cubicBezTo>
                    <a:lnTo>
                      <a:pt x="365" y="6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50;p55"/>
              <p:cNvSpPr/>
              <p:nvPr/>
            </p:nvSpPr>
            <p:spPr>
              <a:xfrm>
                <a:off x="6850046" y="2958485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35" y="1"/>
                    </a:moveTo>
                    <a:lnTo>
                      <a:pt x="61" y="122"/>
                    </a:lnTo>
                    <a:cubicBezTo>
                      <a:pt x="31" y="153"/>
                      <a:pt x="1" y="183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51;p55"/>
              <p:cNvSpPr/>
              <p:nvPr/>
            </p:nvSpPr>
            <p:spPr>
              <a:xfrm>
                <a:off x="6671944" y="268071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52;p55"/>
              <p:cNvSpPr/>
              <p:nvPr/>
            </p:nvSpPr>
            <p:spPr>
              <a:xfrm>
                <a:off x="6704629" y="2729742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53;p55"/>
              <p:cNvSpPr/>
              <p:nvPr/>
            </p:nvSpPr>
            <p:spPr>
              <a:xfrm>
                <a:off x="6735648" y="277710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54;p55"/>
              <p:cNvSpPr/>
              <p:nvPr/>
            </p:nvSpPr>
            <p:spPr>
              <a:xfrm>
                <a:off x="6768333" y="282451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55;p55"/>
              <p:cNvSpPr/>
              <p:nvPr/>
            </p:nvSpPr>
            <p:spPr>
              <a:xfrm>
                <a:off x="6799406" y="287349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56;p55"/>
              <p:cNvSpPr/>
              <p:nvPr/>
            </p:nvSpPr>
            <p:spPr>
              <a:xfrm>
                <a:off x="6832091" y="292090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57;p55"/>
              <p:cNvSpPr/>
              <p:nvPr/>
            </p:nvSpPr>
            <p:spPr>
              <a:xfrm>
                <a:off x="6863110" y="2968269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58;p55"/>
              <p:cNvSpPr/>
              <p:nvPr/>
            </p:nvSpPr>
            <p:spPr>
              <a:xfrm>
                <a:off x="6676836" y="2688886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1" y="91"/>
                      <a:pt x="1" y="122"/>
                      <a:pt x="31" y="122"/>
                    </a:cubicBezTo>
                    <a:lnTo>
                      <a:pt x="61" y="122"/>
                    </a:lnTo>
                    <a:lnTo>
                      <a:pt x="244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59;p55"/>
              <p:cNvSpPr/>
              <p:nvPr/>
            </p:nvSpPr>
            <p:spPr>
              <a:xfrm>
                <a:off x="6709521" y="2737914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61"/>
                    </a:lnTo>
                    <a:cubicBezTo>
                      <a:pt x="1" y="91"/>
                      <a:pt x="1" y="91"/>
                      <a:pt x="1" y="91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60;p55"/>
              <p:cNvSpPr/>
              <p:nvPr/>
            </p:nvSpPr>
            <p:spPr>
              <a:xfrm>
                <a:off x="6740594" y="2785275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0" y="92"/>
                    </a:lnTo>
                    <a:cubicBezTo>
                      <a:pt x="30" y="92"/>
                      <a:pt x="0" y="92"/>
                      <a:pt x="30" y="122"/>
                    </a:cubicBezTo>
                    <a:lnTo>
                      <a:pt x="61" y="122"/>
                    </a:ln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61;p55"/>
              <p:cNvSpPr/>
              <p:nvPr/>
            </p:nvSpPr>
            <p:spPr>
              <a:xfrm>
                <a:off x="6773225" y="2832690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4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62;p55"/>
              <p:cNvSpPr/>
              <p:nvPr/>
            </p:nvSpPr>
            <p:spPr>
              <a:xfrm>
                <a:off x="6804298" y="2880051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0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4" y="136"/>
                      <a:pt x="51" y="132"/>
                      <a:pt x="61" y="122"/>
                    </a:cubicBezTo>
                    <a:lnTo>
                      <a:pt x="244" y="6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63;p55"/>
              <p:cNvSpPr/>
              <p:nvPr/>
            </p:nvSpPr>
            <p:spPr>
              <a:xfrm>
                <a:off x="6836983" y="292907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64;p55"/>
              <p:cNvSpPr/>
              <p:nvPr/>
            </p:nvSpPr>
            <p:spPr>
              <a:xfrm>
                <a:off x="6868002" y="2976441"/>
                <a:ext cx="13171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lnTo>
                      <a:pt x="62" y="122"/>
                    </a:lnTo>
                    <a:lnTo>
                      <a:pt x="24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65;p55"/>
              <p:cNvSpPr/>
              <p:nvPr/>
            </p:nvSpPr>
            <p:spPr>
              <a:xfrm>
                <a:off x="6683395" y="2697057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66;p55"/>
              <p:cNvSpPr/>
              <p:nvPr/>
            </p:nvSpPr>
            <p:spPr>
              <a:xfrm>
                <a:off x="6714413" y="2744419"/>
                <a:ext cx="11504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cubicBezTo>
                      <a:pt x="21" y="122"/>
                      <a:pt x="28" y="136"/>
                      <a:pt x="30" y="136"/>
                    </a:cubicBezTo>
                    <a:cubicBezTo>
                      <a:pt x="31" y="136"/>
                      <a:pt x="31" y="13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67;p55"/>
              <p:cNvSpPr/>
              <p:nvPr/>
            </p:nvSpPr>
            <p:spPr>
              <a:xfrm>
                <a:off x="6747099" y="2793446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61"/>
                    </a:lnTo>
                    <a:cubicBezTo>
                      <a:pt x="1" y="92"/>
                      <a:pt x="1" y="92"/>
                      <a:pt x="1" y="92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68;p55"/>
              <p:cNvSpPr/>
              <p:nvPr/>
            </p:nvSpPr>
            <p:spPr>
              <a:xfrm>
                <a:off x="6778171" y="2840861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91"/>
                      <a:pt x="0" y="122"/>
                    </a:cubicBezTo>
                    <a:lnTo>
                      <a:pt x="31" y="122"/>
                    </a:ln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69;p55"/>
              <p:cNvSpPr/>
              <p:nvPr/>
            </p:nvSpPr>
            <p:spPr>
              <a:xfrm>
                <a:off x="6810856" y="2888223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2" y="1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6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70;p55"/>
              <p:cNvSpPr/>
              <p:nvPr/>
            </p:nvSpPr>
            <p:spPr>
              <a:xfrm>
                <a:off x="6841875" y="2935584"/>
                <a:ext cx="13117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5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123"/>
                      <a:pt x="1" y="123"/>
                      <a:pt x="1" y="123"/>
                    </a:cubicBezTo>
                    <a:cubicBezTo>
                      <a:pt x="31" y="153"/>
                      <a:pt x="31" y="153"/>
                      <a:pt x="31" y="153"/>
                    </a:cubicBezTo>
                    <a:lnTo>
                      <a:pt x="244" y="62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71;p55"/>
              <p:cNvSpPr/>
              <p:nvPr/>
            </p:nvSpPr>
            <p:spPr>
              <a:xfrm>
                <a:off x="6874560" y="2984612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72;p55"/>
              <p:cNvSpPr/>
              <p:nvPr/>
            </p:nvSpPr>
            <p:spPr>
              <a:xfrm>
                <a:off x="6688287" y="270522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73;p55"/>
              <p:cNvSpPr/>
              <p:nvPr/>
            </p:nvSpPr>
            <p:spPr>
              <a:xfrm>
                <a:off x="6719305" y="2752590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4;p55"/>
              <p:cNvSpPr/>
              <p:nvPr/>
            </p:nvSpPr>
            <p:spPr>
              <a:xfrm>
                <a:off x="6751991" y="280000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75;p55"/>
              <p:cNvSpPr/>
              <p:nvPr/>
            </p:nvSpPr>
            <p:spPr>
              <a:xfrm>
                <a:off x="6783063" y="2849033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61"/>
                    </a:lnTo>
                    <a:cubicBezTo>
                      <a:pt x="0" y="61"/>
                      <a:pt x="0" y="91"/>
                      <a:pt x="0" y="91"/>
                    </a:cubicBezTo>
                    <a:cubicBezTo>
                      <a:pt x="31" y="91"/>
                      <a:pt x="31" y="122"/>
                      <a:pt x="31" y="122"/>
                    </a:cubicBez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76;p55"/>
              <p:cNvSpPr/>
              <p:nvPr/>
            </p:nvSpPr>
            <p:spPr>
              <a:xfrm>
                <a:off x="6815748" y="2896394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77;p55"/>
              <p:cNvSpPr/>
              <p:nvPr/>
            </p:nvSpPr>
            <p:spPr>
              <a:xfrm>
                <a:off x="6846767" y="2943755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3"/>
                    </a:cubicBezTo>
                    <a:lnTo>
                      <a:pt x="31" y="123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78;p55"/>
              <p:cNvSpPr/>
              <p:nvPr/>
            </p:nvSpPr>
            <p:spPr>
              <a:xfrm>
                <a:off x="6691566" y="271173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31" y="92"/>
                    </a:cubicBezTo>
                    <a:cubicBezTo>
                      <a:pt x="31" y="122"/>
                      <a:pt x="31" y="122"/>
                      <a:pt x="61" y="122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79;p55"/>
              <p:cNvSpPr/>
              <p:nvPr/>
            </p:nvSpPr>
            <p:spPr>
              <a:xfrm>
                <a:off x="6652322" y="265130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91"/>
                      <a:pt x="1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80;p55"/>
              <p:cNvSpPr/>
              <p:nvPr/>
            </p:nvSpPr>
            <p:spPr>
              <a:xfrm>
                <a:off x="6657214" y="26578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81;p55"/>
              <p:cNvSpPr/>
              <p:nvPr/>
            </p:nvSpPr>
            <p:spPr>
              <a:xfrm>
                <a:off x="6662160" y="2664372"/>
                <a:ext cx="11450" cy="779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45" extrusionOk="0">
                    <a:moveTo>
                      <a:pt x="182" y="0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cubicBezTo>
                      <a:pt x="0" y="137"/>
                      <a:pt x="0" y="145"/>
                      <a:pt x="4" y="145"/>
                    </a:cubicBezTo>
                    <a:cubicBezTo>
                      <a:pt x="8" y="145"/>
                      <a:pt x="15" y="137"/>
                      <a:pt x="30" y="122"/>
                    </a:cubicBezTo>
                    <a:lnTo>
                      <a:pt x="213" y="6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82;p55"/>
              <p:cNvSpPr/>
              <p:nvPr/>
            </p:nvSpPr>
            <p:spPr>
              <a:xfrm>
                <a:off x="6724251" y="275914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2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3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383;p55"/>
              <p:cNvSpPr/>
              <p:nvPr/>
            </p:nvSpPr>
            <p:spPr>
              <a:xfrm>
                <a:off x="6755270" y="2806510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5" y="136"/>
                      <a:pt x="51" y="132"/>
                      <a:pt x="61" y="122"/>
                    </a:cubicBez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384;p55"/>
              <p:cNvSpPr/>
              <p:nvPr/>
            </p:nvSpPr>
            <p:spPr>
              <a:xfrm>
                <a:off x="6787955" y="2855538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3" y="1"/>
                    </a:moveTo>
                    <a:lnTo>
                      <a:pt x="1" y="92"/>
                    </a:ln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385;p55"/>
              <p:cNvSpPr/>
              <p:nvPr/>
            </p:nvSpPr>
            <p:spPr>
              <a:xfrm>
                <a:off x="6819028" y="2902953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0" y="91"/>
                    </a:lnTo>
                    <a:cubicBezTo>
                      <a:pt x="30" y="91"/>
                      <a:pt x="0" y="91"/>
                      <a:pt x="30" y="122"/>
                    </a:cubicBezTo>
                    <a:lnTo>
                      <a:pt x="61" y="122"/>
                    </a:lnTo>
                    <a:lnTo>
                      <a:pt x="24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386;p55"/>
              <p:cNvSpPr/>
              <p:nvPr/>
            </p:nvSpPr>
            <p:spPr>
              <a:xfrm>
                <a:off x="6851659" y="29503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387;p55"/>
              <p:cNvSpPr/>
              <p:nvPr/>
            </p:nvSpPr>
            <p:spPr>
              <a:xfrm>
                <a:off x="7268342" y="2902953"/>
                <a:ext cx="18063" cy="2290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6" extrusionOk="0">
                    <a:moveTo>
                      <a:pt x="244" y="0"/>
                    </a:moveTo>
                    <a:cubicBezTo>
                      <a:pt x="153" y="122"/>
                      <a:pt x="31" y="243"/>
                      <a:pt x="1" y="426"/>
                    </a:cubicBezTo>
                    <a:cubicBezTo>
                      <a:pt x="153" y="426"/>
                      <a:pt x="274" y="395"/>
                      <a:pt x="305" y="334"/>
                    </a:cubicBezTo>
                    <a:cubicBezTo>
                      <a:pt x="335" y="274"/>
                      <a:pt x="305" y="152"/>
                      <a:pt x="2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388;p55"/>
              <p:cNvSpPr/>
              <p:nvPr/>
            </p:nvSpPr>
            <p:spPr>
              <a:xfrm>
                <a:off x="7070618" y="2777104"/>
                <a:ext cx="170035" cy="147134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737" extrusionOk="0">
                    <a:moveTo>
                      <a:pt x="487" y="1"/>
                    </a:moveTo>
                    <a:lnTo>
                      <a:pt x="1" y="821"/>
                    </a:lnTo>
                    <a:lnTo>
                      <a:pt x="3071" y="2706"/>
                    </a:lnTo>
                    <a:cubicBezTo>
                      <a:pt x="3071" y="2706"/>
                      <a:pt x="3071" y="2706"/>
                      <a:pt x="3101" y="2736"/>
                    </a:cubicBezTo>
                    <a:cubicBezTo>
                      <a:pt x="3132" y="2675"/>
                      <a:pt x="3162" y="2645"/>
                      <a:pt x="3162" y="2615"/>
                    </a:cubicBezTo>
                    <a:cubicBezTo>
                      <a:pt x="2372" y="2159"/>
                      <a:pt x="1308" y="1581"/>
                      <a:pt x="700" y="852"/>
                    </a:cubicBezTo>
                    <a:cubicBezTo>
                      <a:pt x="518" y="609"/>
                      <a:pt x="548" y="335"/>
                      <a:pt x="639" y="92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389;p55"/>
              <p:cNvSpPr/>
              <p:nvPr/>
            </p:nvSpPr>
            <p:spPr>
              <a:xfrm>
                <a:off x="7098411" y="2781996"/>
                <a:ext cx="165089" cy="135684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524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31" y="244"/>
                      <a:pt x="1" y="518"/>
                      <a:pt x="183" y="761"/>
                    </a:cubicBezTo>
                    <a:cubicBezTo>
                      <a:pt x="791" y="1490"/>
                      <a:pt x="1855" y="2098"/>
                      <a:pt x="2676" y="2524"/>
                    </a:cubicBezTo>
                    <a:cubicBezTo>
                      <a:pt x="2736" y="2463"/>
                      <a:pt x="2797" y="2432"/>
                      <a:pt x="2797" y="2432"/>
                    </a:cubicBezTo>
                    <a:cubicBezTo>
                      <a:pt x="2645" y="2128"/>
                      <a:pt x="3010" y="2037"/>
                      <a:pt x="3010" y="2037"/>
                    </a:cubicBezTo>
                    <a:cubicBezTo>
                      <a:pt x="2949" y="1916"/>
                      <a:pt x="3010" y="1825"/>
                      <a:pt x="3071" y="1794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390;p55"/>
              <p:cNvSpPr/>
              <p:nvPr/>
            </p:nvSpPr>
            <p:spPr>
              <a:xfrm>
                <a:off x="7237323" y="2917629"/>
                <a:ext cx="18009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53" extrusionOk="0">
                    <a:moveTo>
                      <a:pt x="92" y="1"/>
                    </a:moveTo>
                    <a:cubicBezTo>
                      <a:pt x="61" y="31"/>
                      <a:pt x="31" y="61"/>
                      <a:pt x="0" y="122"/>
                    </a:cubicBezTo>
                    <a:cubicBezTo>
                      <a:pt x="61" y="122"/>
                      <a:pt x="183" y="122"/>
                      <a:pt x="335" y="153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FFD4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391;p55"/>
              <p:cNvSpPr/>
              <p:nvPr/>
            </p:nvSpPr>
            <p:spPr>
              <a:xfrm>
                <a:off x="7240602" y="2878439"/>
                <a:ext cx="40856" cy="4741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82" extrusionOk="0">
                    <a:moveTo>
                      <a:pt x="426" y="0"/>
                    </a:moveTo>
                    <a:cubicBezTo>
                      <a:pt x="365" y="31"/>
                      <a:pt x="304" y="122"/>
                      <a:pt x="365" y="243"/>
                    </a:cubicBezTo>
                    <a:cubicBezTo>
                      <a:pt x="365" y="243"/>
                      <a:pt x="0" y="334"/>
                      <a:pt x="152" y="638"/>
                    </a:cubicBezTo>
                    <a:cubicBezTo>
                      <a:pt x="152" y="638"/>
                      <a:pt x="91" y="669"/>
                      <a:pt x="31" y="730"/>
                    </a:cubicBezTo>
                    <a:lnTo>
                      <a:pt x="274" y="882"/>
                    </a:lnTo>
                    <a:lnTo>
                      <a:pt x="517" y="882"/>
                    </a:lnTo>
                    <a:cubicBezTo>
                      <a:pt x="547" y="699"/>
                      <a:pt x="669" y="547"/>
                      <a:pt x="760" y="456"/>
                    </a:cubicBezTo>
                    <a:cubicBezTo>
                      <a:pt x="699" y="334"/>
                      <a:pt x="486" y="31"/>
                      <a:pt x="426" y="0"/>
                    </a:cubicBezTo>
                    <a:close/>
                  </a:path>
                </a:pathLst>
              </a:custGeom>
              <a:solidFill>
                <a:srgbClr val="FFE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392;p55"/>
              <p:cNvSpPr/>
              <p:nvPr/>
            </p:nvSpPr>
            <p:spPr>
              <a:xfrm>
                <a:off x="7046158" y="2785275"/>
                <a:ext cx="27793" cy="334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22" extrusionOk="0">
                    <a:moveTo>
                      <a:pt x="213" y="1"/>
                    </a:moveTo>
                    <a:lnTo>
                      <a:pt x="91" y="183"/>
                    </a:lnTo>
                    <a:cubicBezTo>
                      <a:pt x="91" y="213"/>
                      <a:pt x="0" y="396"/>
                      <a:pt x="122" y="457"/>
                    </a:cubicBezTo>
                    <a:lnTo>
                      <a:pt x="334" y="609"/>
                    </a:lnTo>
                    <a:cubicBezTo>
                      <a:pt x="343" y="617"/>
                      <a:pt x="352" y="621"/>
                      <a:pt x="361" y="621"/>
                    </a:cubicBezTo>
                    <a:cubicBezTo>
                      <a:pt x="383" y="621"/>
                      <a:pt x="404" y="600"/>
                      <a:pt x="426" y="578"/>
                    </a:cubicBezTo>
                    <a:lnTo>
                      <a:pt x="517" y="457"/>
                    </a:lnTo>
                    <a:cubicBezTo>
                      <a:pt x="334" y="335"/>
                      <a:pt x="243" y="183"/>
                      <a:pt x="213" y="1"/>
                    </a:cubicBezTo>
                    <a:close/>
                  </a:path>
                </a:pathLst>
              </a:custGeom>
              <a:solidFill>
                <a:srgbClr val="F95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393;p55"/>
              <p:cNvSpPr/>
              <p:nvPr/>
            </p:nvSpPr>
            <p:spPr>
              <a:xfrm>
                <a:off x="7057554" y="2764793"/>
                <a:ext cx="36018" cy="4504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838" extrusionOk="0">
                    <a:moveTo>
                      <a:pt x="341" y="0"/>
                    </a:moveTo>
                    <a:cubicBezTo>
                      <a:pt x="262" y="0"/>
                      <a:pt x="177" y="89"/>
                      <a:pt x="153" y="138"/>
                    </a:cubicBezTo>
                    <a:lnTo>
                      <a:pt x="31" y="351"/>
                    </a:lnTo>
                    <a:lnTo>
                      <a:pt x="1" y="351"/>
                    </a:lnTo>
                    <a:lnTo>
                      <a:pt x="1" y="382"/>
                    </a:lnTo>
                    <a:cubicBezTo>
                      <a:pt x="31" y="564"/>
                      <a:pt x="122" y="716"/>
                      <a:pt x="305" y="838"/>
                    </a:cubicBezTo>
                    <a:lnTo>
                      <a:pt x="396" y="625"/>
                    </a:lnTo>
                    <a:lnTo>
                      <a:pt x="426" y="564"/>
                    </a:lnTo>
                    <a:lnTo>
                      <a:pt x="639" y="260"/>
                    </a:lnTo>
                    <a:cubicBezTo>
                      <a:pt x="670" y="199"/>
                      <a:pt x="670" y="169"/>
                      <a:pt x="639" y="138"/>
                    </a:cubicBezTo>
                    <a:lnTo>
                      <a:pt x="396" y="17"/>
                    </a:lnTo>
                    <a:cubicBezTo>
                      <a:pt x="379" y="5"/>
                      <a:pt x="360" y="0"/>
                      <a:pt x="341" y="0"/>
                    </a:cubicBezTo>
                    <a:close/>
                  </a:path>
                </a:pathLst>
              </a:custGeom>
              <a:solidFill>
                <a:srgbClr val="FA7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394;p55"/>
              <p:cNvSpPr/>
              <p:nvPr/>
            </p:nvSpPr>
            <p:spPr>
              <a:xfrm>
                <a:off x="7064113" y="2806510"/>
                <a:ext cx="13117" cy="147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75" extrusionOk="0">
                    <a:moveTo>
                      <a:pt x="122" y="1"/>
                    </a:moveTo>
                    <a:lnTo>
                      <a:pt x="0" y="214"/>
                    </a:lnTo>
                    <a:lnTo>
                      <a:pt x="122" y="274"/>
                    </a:lnTo>
                    <a:lnTo>
                      <a:pt x="244" y="92"/>
                    </a:lnTo>
                    <a:cubicBezTo>
                      <a:pt x="183" y="62"/>
                      <a:pt x="152" y="31"/>
                      <a:pt x="122" y="1"/>
                    </a:cubicBezTo>
                    <a:close/>
                  </a:path>
                </a:pathLst>
              </a:custGeom>
              <a:solidFill>
                <a:srgbClr val="E3E5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395;p55"/>
              <p:cNvSpPr/>
              <p:nvPr/>
            </p:nvSpPr>
            <p:spPr>
              <a:xfrm>
                <a:off x="7070618" y="2772212"/>
                <a:ext cx="27846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0" extrusionOk="0">
                    <a:moveTo>
                      <a:pt x="366" y="0"/>
                    </a:moveTo>
                    <a:lnTo>
                      <a:pt x="1" y="639"/>
                    </a:lnTo>
                    <a:cubicBezTo>
                      <a:pt x="31" y="669"/>
                      <a:pt x="62" y="700"/>
                      <a:pt x="123" y="730"/>
                    </a:cubicBezTo>
                    <a:lnTo>
                      <a:pt x="518" y="9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1F3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396;p55"/>
              <p:cNvSpPr/>
              <p:nvPr/>
            </p:nvSpPr>
            <p:spPr>
              <a:xfrm>
                <a:off x="6711134" y="2399665"/>
                <a:ext cx="297440" cy="267175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70" extrusionOk="0">
                    <a:moveTo>
                      <a:pt x="882" y="0"/>
                    </a:moveTo>
                    <a:cubicBezTo>
                      <a:pt x="366" y="1581"/>
                      <a:pt x="1" y="2918"/>
                      <a:pt x="1" y="3374"/>
                    </a:cubicBezTo>
                    <a:cubicBezTo>
                      <a:pt x="38" y="4262"/>
                      <a:pt x="1223" y="4970"/>
                      <a:pt x="2523" y="4970"/>
                    </a:cubicBezTo>
                    <a:cubicBezTo>
                      <a:pt x="3358" y="4970"/>
                      <a:pt x="4240" y="4677"/>
                      <a:pt x="4895" y="3952"/>
                    </a:cubicBezTo>
                    <a:cubicBezTo>
                      <a:pt x="5168" y="3648"/>
                      <a:pt x="5381" y="3131"/>
                      <a:pt x="5533" y="2493"/>
                    </a:cubicBezTo>
                    <a:cubicBezTo>
                      <a:pt x="3800" y="1946"/>
                      <a:pt x="2189" y="1125"/>
                      <a:pt x="88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397;p55"/>
              <p:cNvSpPr/>
              <p:nvPr/>
            </p:nvSpPr>
            <p:spPr>
              <a:xfrm>
                <a:off x="6758549" y="1786817"/>
                <a:ext cx="294161" cy="746853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3893" extrusionOk="0">
                    <a:moveTo>
                      <a:pt x="1500" y="1"/>
                    </a:moveTo>
                    <a:cubicBezTo>
                      <a:pt x="1487" y="1"/>
                      <a:pt x="1483" y="29"/>
                      <a:pt x="1490" y="93"/>
                    </a:cubicBezTo>
                    <a:cubicBezTo>
                      <a:pt x="1490" y="93"/>
                      <a:pt x="1277" y="2616"/>
                      <a:pt x="2766" y="3710"/>
                    </a:cubicBezTo>
                    <a:cubicBezTo>
                      <a:pt x="2766" y="3710"/>
                      <a:pt x="1095" y="8118"/>
                      <a:pt x="0" y="11400"/>
                    </a:cubicBezTo>
                    <a:cubicBezTo>
                      <a:pt x="1307" y="12525"/>
                      <a:pt x="2918" y="13346"/>
                      <a:pt x="4651" y="13893"/>
                    </a:cubicBezTo>
                    <a:cubicBezTo>
                      <a:pt x="5472" y="10580"/>
                      <a:pt x="5046" y="3832"/>
                      <a:pt x="5046" y="3832"/>
                    </a:cubicBezTo>
                    <a:cubicBezTo>
                      <a:pt x="5046" y="3832"/>
                      <a:pt x="4621" y="1400"/>
                      <a:pt x="3891" y="1279"/>
                    </a:cubicBezTo>
                    <a:cubicBezTo>
                      <a:pt x="3833" y="1269"/>
                      <a:pt x="3781" y="1264"/>
                      <a:pt x="3734" y="1264"/>
                    </a:cubicBezTo>
                    <a:cubicBezTo>
                      <a:pt x="3199" y="1264"/>
                      <a:pt x="3405" y="1856"/>
                      <a:pt x="3405" y="1856"/>
                    </a:cubicBezTo>
                    <a:cubicBezTo>
                      <a:pt x="3405" y="1856"/>
                      <a:pt x="2626" y="326"/>
                      <a:pt x="2319" y="326"/>
                    </a:cubicBezTo>
                    <a:cubicBezTo>
                      <a:pt x="2305" y="326"/>
                      <a:pt x="2292" y="330"/>
                      <a:pt x="2280" y="336"/>
                    </a:cubicBezTo>
                    <a:cubicBezTo>
                      <a:pt x="2007" y="488"/>
                      <a:pt x="2189" y="1613"/>
                      <a:pt x="2189" y="1613"/>
                    </a:cubicBezTo>
                    <a:cubicBezTo>
                      <a:pt x="2189" y="1613"/>
                      <a:pt x="1596" y="1"/>
                      <a:pt x="150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398;p55"/>
              <p:cNvSpPr/>
              <p:nvPr/>
            </p:nvSpPr>
            <p:spPr>
              <a:xfrm>
                <a:off x="7724268" y="2412728"/>
                <a:ext cx="268035" cy="22228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135" extrusionOk="0">
                    <a:moveTo>
                      <a:pt x="3587" y="0"/>
                    </a:moveTo>
                    <a:cubicBezTo>
                      <a:pt x="2584" y="973"/>
                      <a:pt x="0" y="2402"/>
                      <a:pt x="0" y="2402"/>
                    </a:cubicBezTo>
                    <a:cubicBezTo>
                      <a:pt x="0" y="2402"/>
                      <a:pt x="0" y="3101"/>
                      <a:pt x="183" y="4134"/>
                    </a:cubicBezTo>
                    <a:cubicBezTo>
                      <a:pt x="1824" y="3678"/>
                      <a:pt x="3374" y="2888"/>
                      <a:pt x="4985" y="2645"/>
                    </a:cubicBezTo>
                    <a:cubicBezTo>
                      <a:pt x="4468" y="1247"/>
                      <a:pt x="3587" y="0"/>
                      <a:pt x="3587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399;p55"/>
              <p:cNvSpPr/>
              <p:nvPr/>
            </p:nvSpPr>
            <p:spPr>
              <a:xfrm>
                <a:off x="7268342" y="2710121"/>
                <a:ext cx="764808" cy="162831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3029" extrusionOk="0">
                    <a:moveTo>
                      <a:pt x="1" y="2645"/>
                    </a:moveTo>
                    <a:cubicBezTo>
                      <a:pt x="4" y="2645"/>
                      <a:pt x="7" y="2645"/>
                      <a:pt x="10" y="2646"/>
                    </a:cubicBezTo>
                    <a:lnTo>
                      <a:pt x="10" y="2646"/>
                    </a:lnTo>
                    <a:cubicBezTo>
                      <a:pt x="7" y="2645"/>
                      <a:pt x="4" y="2645"/>
                      <a:pt x="1" y="2645"/>
                    </a:cubicBezTo>
                    <a:close/>
                    <a:moveTo>
                      <a:pt x="14196" y="0"/>
                    </a:moveTo>
                    <a:cubicBezTo>
                      <a:pt x="10818" y="1948"/>
                      <a:pt x="6781" y="2776"/>
                      <a:pt x="2781" y="2776"/>
                    </a:cubicBezTo>
                    <a:cubicBezTo>
                      <a:pt x="1852" y="2776"/>
                      <a:pt x="926" y="2731"/>
                      <a:pt x="10" y="2646"/>
                    </a:cubicBezTo>
                    <a:lnTo>
                      <a:pt x="10" y="2646"/>
                    </a:lnTo>
                    <a:cubicBezTo>
                      <a:pt x="37" y="2651"/>
                      <a:pt x="65" y="2678"/>
                      <a:pt x="92" y="2706"/>
                    </a:cubicBezTo>
                    <a:cubicBezTo>
                      <a:pt x="484" y="2883"/>
                      <a:pt x="2545" y="3028"/>
                      <a:pt x="4958" y="3028"/>
                    </a:cubicBezTo>
                    <a:cubicBezTo>
                      <a:pt x="8343" y="3028"/>
                      <a:pt x="12422" y="2742"/>
                      <a:pt x="13557" y="1855"/>
                    </a:cubicBezTo>
                    <a:cubicBezTo>
                      <a:pt x="14074" y="1459"/>
                      <a:pt x="14226" y="791"/>
                      <a:pt x="14196" y="0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400;p55"/>
              <p:cNvSpPr/>
              <p:nvPr/>
            </p:nvSpPr>
            <p:spPr>
              <a:xfrm>
                <a:off x="7213293" y="2554866"/>
                <a:ext cx="818189" cy="30437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5662" extrusionOk="0">
                    <a:moveTo>
                      <a:pt x="14490" y="1"/>
                    </a:moveTo>
                    <a:cubicBezTo>
                      <a:pt x="12879" y="244"/>
                      <a:pt x="11299" y="1034"/>
                      <a:pt x="9688" y="1521"/>
                    </a:cubicBezTo>
                    <a:cubicBezTo>
                      <a:pt x="9688" y="1551"/>
                      <a:pt x="9688" y="1612"/>
                      <a:pt x="9688" y="1673"/>
                    </a:cubicBezTo>
                    <a:cubicBezTo>
                      <a:pt x="9701" y="2084"/>
                      <a:pt x="8573" y="2200"/>
                      <a:pt x="7297" y="2200"/>
                    </a:cubicBezTo>
                    <a:cubicBezTo>
                      <a:pt x="5651" y="2200"/>
                      <a:pt x="3760" y="2007"/>
                      <a:pt x="3760" y="2007"/>
                    </a:cubicBezTo>
                    <a:cubicBezTo>
                      <a:pt x="3760" y="2007"/>
                      <a:pt x="3396" y="1399"/>
                      <a:pt x="2514" y="1004"/>
                    </a:cubicBezTo>
                    <a:cubicBezTo>
                      <a:pt x="2420" y="965"/>
                      <a:pt x="2344" y="947"/>
                      <a:pt x="2283" y="947"/>
                    </a:cubicBezTo>
                    <a:cubicBezTo>
                      <a:pt x="1775" y="947"/>
                      <a:pt x="2332" y="2159"/>
                      <a:pt x="2332" y="2159"/>
                    </a:cubicBezTo>
                    <a:cubicBezTo>
                      <a:pt x="2332" y="2159"/>
                      <a:pt x="2314" y="2159"/>
                      <a:pt x="2282" y="2159"/>
                    </a:cubicBezTo>
                    <a:cubicBezTo>
                      <a:pt x="1941" y="2159"/>
                      <a:pt x="1" y="2184"/>
                      <a:pt x="417" y="2767"/>
                    </a:cubicBezTo>
                    <a:cubicBezTo>
                      <a:pt x="805" y="3350"/>
                      <a:pt x="1574" y="3375"/>
                      <a:pt x="1705" y="3375"/>
                    </a:cubicBezTo>
                    <a:cubicBezTo>
                      <a:pt x="1717" y="3375"/>
                      <a:pt x="1724" y="3375"/>
                      <a:pt x="1724" y="3375"/>
                    </a:cubicBezTo>
                    <a:lnTo>
                      <a:pt x="1724" y="3375"/>
                    </a:lnTo>
                    <a:cubicBezTo>
                      <a:pt x="1724" y="3375"/>
                      <a:pt x="143" y="3800"/>
                      <a:pt x="508" y="4195"/>
                    </a:cubicBezTo>
                    <a:cubicBezTo>
                      <a:pt x="903" y="4560"/>
                      <a:pt x="1663" y="4743"/>
                      <a:pt x="1663" y="4743"/>
                    </a:cubicBezTo>
                    <a:cubicBezTo>
                      <a:pt x="1663" y="4743"/>
                      <a:pt x="265" y="5107"/>
                      <a:pt x="1025" y="5533"/>
                    </a:cubicBezTo>
                    <a:cubicBezTo>
                      <a:pt x="1928" y="5617"/>
                      <a:pt x="2840" y="5661"/>
                      <a:pt x="3754" y="5661"/>
                    </a:cubicBezTo>
                    <a:cubicBezTo>
                      <a:pt x="7763" y="5661"/>
                      <a:pt x="11804" y="4819"/>
                      <a:pt x="15220" y="2888"/>
                    </a:cubicBezTo>
                    <a:cubicBezTo>
                      <a:pt x="15159" y="1977"/>
                      <a:pt x="14855" y="913"/>
                      <a:pt x="1449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9053145" y="1432848"/>
              <a:ext cx="3010240" cy="1690349"/>
              <a:chOff x="7162800" y="1891051"/>
              <a:chExt cx="3010240" cy="1690349"/>
            </a:xfrm>
          </p:grpSpPr>
          <p:sp>
            <p:nvSpPr>
              <p:cNvPr id="164" name="Round Same Side Corner Rectangle 163"/>
              <p:cNvSpPr/>
              <p:nvPr/>
            </p:nvSpPr>
            <p:spPr>
              <a:xfrm>
                <a:off x="7162800" y="1891051"/>
                <a:ext cx="3010240" cy="1690349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 Same Side Corner Rectangle 165"/>
              <p:cNvSpPr/>
              <p:nvPr/>
            </p:nvSpPr>
            <p:spPr>
              <a:xfrm>
                <a:off x="7350251" y="2079850"/>
                <a:ext cx="2631949" cy="1347402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7419174" y="2226922"/>
                <a:ext cx="26670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9" name="TextBox 168"/>
          <p:cNvSpPr txBox="1"/>
          <p:nvPr/>
        </p:nvSpPr>
        <p:spPr>
          <a:xfrm>
            <a:off x="6953905" y="2435937"/>
            <a:ext cx="255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right 90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(Xoay phải 90</a:t>
            </a:r>
            <a:r>
              <a:rPr 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97" y="87353"/>
            <a:ext cx="2337544" cy="2415574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02" y="71552"/>
            <a:ext cx="2337544" cy="2435496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1202550" y="2320065"/>
            <a:ext cx="2139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left 90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(Xoay trái 90</a:t>
            </a:r>
            <a:r>
              <a:rPr 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88980" y="5956601"/>
            <a:ext cx="1936509" cy="115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Rotate 180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(Xoay 180</a:t>
            </a:r>
            <a:r>
              <a:rPr 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18" y="3568198"/>
            <a:ext cx="2462431" cy="2028729"/>
          </a:xfrm>
          <a:prstGeom prst="rect">
            <a:avLst/>
          </a:prstGeom>
        </p:spPr>
      </p:pic>
      <p:grpSp>
        <p:nvGrpSpPr>
          <p:cNvPr id="183" name="Group 182"/>
          <p:cNvGrpSpPr/>
          <p:nvPr/>
        </p:nvGrpSpPr>
        <p:grpSpPr>
          <a:xfrm>
            <a:off x="3723997" y="3575667"/>
            <a:ext cx="2245179" cy="4042520"/>
            <a:chOff x="5489064" y="2905881"/>
            <a:chExt cx="2055291" cy="3693101"/>
          </a:xfrm>
        </p:grpSpPr>
        <p:sp>
          <p:nvSpPr>
            <p:cNvPr id="178" name="TextBox 177"/>
            <p:cNvSpPr txBox="1"/>
            <p:nvPr/>
          </p:nvSpPr>
          <p:spPr>
            <a:xfrm>
              <a:off x="5614775" y="5029322"/>
              <a:ext cx="18038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Flip vertical</a:t>
              </a:r>
            </a:p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(lật dọc)</a:t>
              </a:r>
            </a:p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9064" y="2905881"/>
              <a:ext cx="2055291" cy="2074803"/>
            </a:xfrm>
            <a:prstGeom prst="rect">
              <a:avLst/>
            </a:prstGeom>
          </p:spPr>
        </p:pic>
      </p:grpSp>
      <p:grpSp>
        <p:nvGrpSpPr>
          <p:cNvPr id="185" name="Group 184"/>
          <p:cNvGrpSpPr/>
          <p:nvPr/>
        </p:nvGrpSpPr>
        <p:grpSpPr>
          <a:xfrm>
            <a:off x="7038147" y="3691517"/>
            <a:ext cx="2214699" cy="2904406"/>
            <a:chOff x="8450114" y="3146159"/>
            <a:chExt cx="2214699" cy="2904406"/>
          </a:xfrm>
        </p:grpSpPr>
        <p:sp>
          <p:nvSpPr>
            <p:cNvPr id="179" name="TextBox 178"/>
            <p:cNvSpPr txBox="1"/>
            <p:nvPr/>
          </p:nvSpPr>
          <p:spPr>
            <a:xfrm>
              <a:off x="8450114" y="5219568"/>
              <a:ext cx="2165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Flip horizontal</a:t>
              </a:r>
            </a:p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(lật ngang)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2981" y="3146159"/>
              <a:ext cx="2201832" cy="207950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106640" y="226284"/>
            <a:ext cx="2139523" cy="2708096"/>
            <a:chOff x="885563" y="428561"/>
            <a:chExt cx="1953970" cy="24809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5563" y="428561"/>
              <a:ext cx="1953970" cy="20193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prstDash val="dash"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187" name="TextBox 186"/>
            <p:cNvSpPr txBox="1"/>
            <p:nvPr/>
          </p:nvSpPr>
          <p:spPr>
            <a:xfrm>
              <a:off x="1174355" y="2447861"/>
              <a:ext cx="1346068" cy="46166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6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00200"/>
            <a:ext cx="1112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2000" y="536087"/>
            <a:ext cx="7478713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028" y="2693671"/>
            <a:ext cx="840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Home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542" y="3443221"/>
            <a:ext cx="9949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114" y="4210914"/>
            <a:ext cx="994954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999" y="4989493"/>
            <a:ext cx="1071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726398"/>
            <a:ext cx="625157" cy="612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8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411">
        <p:circle/>
      </p:transition>
    </mc:Choice>
    <mc:Fallback xmlns="">
      <p:transition spd="slow" advTm="564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949456-6348-43C0-AF32-390AF11B7D7E}"/>
              </a:ext>
            </a:extLst>
          </p:cNvPr>
          <p:cNvSpPr txBox="1">
            <a:spLocks/>
          </p:cNvSpPr>
          <p:nvPr/>
        </p:nvSpPr>
        <p:spPr>
          <a:xfrm>
            <a:off x="1219200" y="492840"/>
            <a:ext cx="46482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hành </a:t>
            </a:r>
          </a:p>
        </p:txBody>
      </p:sp>
      <p:pic>
        <p:nvPicPr>
          <p:cNvPr id="8" name="Viet chu len dieu">
            <a:hlinkClick r:id="" action="ppaction://media"/>
            <a:extLst>
              <a:ext uri="{FF2B5EF4-FFF2-40B4-BE49-F238E27FC236}">
                <a16:creationId xmlns:a16="http://schemas.microsoft.com/office/drawing/2014/main" id="{308A467C-F208-48E5-AC35-86E2EC5C6B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1438" y="1468438"/>
            <a:ext cx="6967537" cy="391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7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13"/>
    </mc:Choice>
    <mc:Fallback xmlns="">
      <p:transition spd="slow" advTm="110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172" objId="8"/>
        <p14:triggerEvt type="onClick" time="7172" objId="8"/>
        <p14:stopEvt time="105790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600" y="474367"/>
            <a:ext cx="1905000" cy="11482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889" y="744726"/>
            <a:ext cx="2033589" cy="264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FFF3-8793-4BFC-A979-4E0223FD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192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C6F96-E128-4363-AB3F-6D792D44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291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ED5508-B13D-4EFE-9C7C-D5A999A03983}"/>
              </a:ext>
            </a:extLst>
          </p:cNvPr>
          <p:cNvSpPr txBox="1">
            <a:spLocks/>
          </p:cNvSpPr>
          <p:nvPr/>
        </p:nvSpPr>
        <p:spPr>
          <a:xfrm>
            <a:off x="3429000" y="740996"/>
            <a:ext cx="23622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C7B984C-9AC6-4595-ABE6-06CFED9BA369}"/>
              </a:ext>
            </a:extLst>
          </p:cNvPr>
          <p:cNvSpPr txBox="1">
            <a:spLocks/>
          </p:cNvSpPr>
          <p:nvPr/>
        </p:nvSpPr>
        <p:spPr>
          <a:xfrm>
            <a:off x="1295400" y="1828800"/>
            <a:ext cx="1089660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P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Nếu chọn chế độ                 thì màu nền của chữ sẽ có màu ở ô Color 2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P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Nếu chọn chế độ                        thì màu nền của chữ sẽ trong suốt.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5487D-EC16-44C4-AC2D-947117E44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3505200"/>
            <a:ext cx="2033588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D0FA8A-A546-422D-A4ED-E1D1C00ED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799442"/>
            <a:ext cx="13430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617">
        <p:random/>
      </p:transition>
    </mc:Choice>
    <mc:Fallback xmlns="">
      <p:transition spd="slow" advTm="196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1" y="118673"/>
            <a:ext cx="5833056" cy="11482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889" y="744726"/>
            <a:ext cx="2033589" cy="264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88D7D5-BC72-466E-850C-57E26B66D4A1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104984"/>
            <a:ext cx="5562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5DF8C5-4D54-4AAF-B2E2-CAD3756654B5}"/>
              </a:ext>
            </a:extLst>
          </p:cNvPr>
          <p:cNvSpPr txBox="1">
            <a:spLocks noChangeArrowheads="1"/>
          </p:cNvSpPr>
          <p:nvPr/>
        </p:nvSpPr>
        <p:spPr>
          <a:xfrm>
            <a:off x="1792846" y="1627845"/>
            <a:ext cx="9435427" cy="1321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(Rotate right 90</a:t>
            </a:r>
            <a:r>
              <a:rPr lang="en-US" alt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(Rotate left 90</a:t>
            </a:r>
            <a:r>
              <a:rPr lang="en-US" alt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(Rotate 180</a:t>
            </a:r>
            <a:r>
              <a:rPr lang="en-US" alt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lật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(Flip vertical),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(Flip horizontal).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vi-V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9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254">
        <p:random/>
      </p:transition>
    </mc:Choice>
    <mc:Fallback xmlns="">
      <p:transition spd="slow" advTm="362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>
            <a:extLst>
              <a:ext uri="{FF2B5EF4-FFF2-40B4-BE49-F238E27FC236}">
                <a16:creationId xmlns:a16="http://schemas.microsoft.com/office/drawing/2014/main" id="{18EF5DC7-19E7-404A-B0F1-15E9ACC4A59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705600"/>
            <a:chOff x="0" y="0"/>
            <a:chExt cx="12192000" cy="6858000"/>
          </a:xfrm>
        </p:grpSpPr>
        <p:pic>
          <p:nvPicPr>
            <p:cNvPr id="29700" name="bg">
              <a:extLst>
                <a:ext uri="{FF2B5EF4-FFF2-40B4-BE49-F238E27FC236}">
                  <a16:creationId xmlns:a16="http://schemas.microsoft.com/office/drawing/2014/main" id="{F748EAD1-93CF-41E7-9366-03B25261E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1">
              <a:extLst>
                <a:ext uri="{FF2B5EF4-FFF2-40B4-BE49-F238E27FC236}">
                  <a16:creationId xmlns:a16="http://schemas.microsoft.com/office/drawing/2014/main" id="{E40D6D40-F4DB-4741-AB3C-A1F4DA66F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5741" r="76042" b="33519"/>
            <a:stretch>
              <a:fillRect/>
            </a:stretch>
          </p:blipFill>
          <p:spPr bwMode="auto">
            <a:xfrm>
              <a:off x="1041400" y="2451100"/>
              <a:ext cx="18796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2">
              <a:extLst>
                <a:ext uri="{FF2B5EF4-FFF2-40B4-BE49-F238E27FC236}">
                  <a16:creationId xmlns:a16="http://schemas.microsoft.com/office/drawing/2014/main" id="{E769F057-0E4E-4C3C-875B-31704FA7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6" b="50555"/>
            <a:stretch>
              <a:fillRect/>
            </a:stretch>
          </p:blipFill>
          <p:spPr bwMode="auto">
            <a:xfrm>
              <a:off x="2374900" y="635000"/>
              <a:ext cx="2882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3">
              <a:extLst>
                <a:ext uri="{FF2B5EF4-FFF2-40B4-BE49-F238E27FC236}">
                  <a16:creationId xmlns:a16="http://schemas.microsoft.com/office/drawing/2014/main" id="{B538FD57-A9F4-487A-BDD5-905698F6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>
              <a:fillRect/>
            </a:stretch>
          </p:blipFill>
          <p:spPr bwMode="auto">
            <a:xfrm>
              <a:off x="4572000" y="508000"/>
              <a:ext cx="219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4">
              <a:extLst>
                <a:ext uri="{FF2B5EF4-FFF2-40B4-BE49-F238E27FC236}">
                  <a16:creationId xmlns:a16="http://schemas.microsoft.com/office/drawing/2014/main" id="{9F0EB89D-D974-48B7-AE3F-100590438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>
              <a:fillRect/>
            </a:stretch>
          </p:blipFill>
          <p:spPr bwMode="auto">
            <a:xfrm>
              <a:off x="6388100" y="1092200"/>
              <a:ext cx="17018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6">
              <a:extLst>
                <a:ext uri="{FF2B5EF4-FFF2-40B4-BE49-F238E27FC236}">
                  <a16:creationId xmlns:a16="http://schemas.microsoft.com/office/drawing/2014/main" id="{0688D8F9-942D-4F78-9278-AE87197BA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9" b="42223"/>
            <a:stretch>
              <a:fillRect/>
            </a:stretch>
          </p:blipFill>
          <p:spPr bwMode="auto">
            <a:xfrm>
              <a:off x="9550400" y="1879600"/>
              <a:ext cx="17018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5">
              <a:extLst>
                <a:ext uri="{FF2B5EF4-FFF2-40B4-BE49-F238E27FC236}">
                  <a16:creationId xmlns:a16="http://schemas.microsoft.com/office/drawing/2014/main" id="{9C74A99A-6D24-420D-850B-0DC7482B9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>
              <a:fillRect/>
            </a:stretch>
          </p:blipFill>
          <p:spPr bwMode="auto">
            <a:xfrm>
              <a:off x="7772400" y="990600"/>
              <a:ext cx="2019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Rectangle 18">
            <a:extLst>
              <a:ext uri="{FF2B5EF4-FFF2-40B4-BE49-F238E27FC236}">
                <a16:creationId xmlns:a16="http://schemas.microsoft.com/office/drawing/2014/main" id="{9D322984-AFD7-4D49-846D-1B358B9E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3409950"/>
            <a:ext cx="542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sz="3200" b="1" kern="1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CHÚC CÁC CON CHĂM NGOAN, HỌC GIỎI</a:t>
            </a:r>
            <a:endParaRPr lang="en-US" sz="32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69"/>
    </mc:Choice>
    <mc:Fallback xmlns="">
      <p:transition advTm="88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3">
            <a:extLst>
              <a:ext uri="{FF2B5EF4-FFF2-40B4-BE49-F238E27FC236}">
                <a16:creationId xmlns:a16="http://schemas.microsoft.com/office/drawing/2014/main" id="{3EFD9CFA-F08A-4254-A943-05F75233CBE0}"/>
              </a:ext>
            </a:extLst>
          </p:cNvPr>
          <p:cNvSpPr/>
          <p:nvPr/>
        </p:nvSpPr>
        <p:spPr>
          <a:xfrm>
            <a:off x="762000" y="202308"/>
            <a:ext cx="10134600" cy="4886605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EFF8D8F2-35AF-4C10-BDD4-5B2EB579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9600"/>
            <a:ext cx="701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EE412-717E-4C32-81C4-155CE5A3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9901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E4B5C-E65C-46A7-9C98-E84BAAC3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3" y="264561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8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38813-A104-4035-B1DF-18E29751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07142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79947-A2B9-453A-9217-CADE4BB6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3" y="430233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DC30F2D1-6C15-4604-9007-AD4151555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51" y="5246246"/>
            <a:ext cx="12115800" cy="1568824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503366"/>
      </p:ext>
    </p:extLst>
  </p:cSld>
  <p:clrMapOvr>
    <a:masterClrMapping/>
  </p:clrMapOvr>
  <p:transition spd="slow" advTm="21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313" y="764414"/>
            <a:ext cx="7809547" cy="438607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3471864" y="2355896"/>
            <a:ext cx="65737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32025"/>
            <a:ext cx="240323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58">
        <p:random/>
      </p:transition>
    </mc:Choice>
    <mc:Fallback xmlns="">
      <p:transition spd="slow" advTm="78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1D8ACB9-5F20-47A8-A263-F89007D60362}"/>
              </a:ext>
            </a:extLst>
          </p:cNvPr>
          <p:cNvSpPr/>
          <p:nvPr/>
        </p:nvSpPr>
        <p:spPr>
          <a:xfrm>
            <a:off x="1439524" y="2261096"/>
            <a:ext cx="601549" cy="730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DC342-FBDD-4520-A66F-ED38D97CAFD8}"/>
              </a:ext>
            </a:extLst>
          </p:cNvPr>
          <p:cNvSpPr/>
          <p:nvPr/>
        </p:nvSpPr>
        <p:spPr>
          <a:xfrm>
            <a:off x="381000" y="810612"/>
            <a:ext cx="11150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khởi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mềm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Paint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thao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000099"/>
                </a:solidFill>
                <a:latin typeface="Times New Roman" pitchFamily="18" charset="0"/>
              </a:rPr>
              <a:t>tác</a:t>
            </a:r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 nào?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3FE9B-59B2-4DDC-8764-8CE693886916}"/>
              </a:ext>
            </a:extLst>
          </p:cNvPr>
          <p:cNvSpPr txBox="1"/>
          <p:nvPr/>
        </p:nvSpPr>
        <p:spPr>
          <a:xfrm>
            <a:off x="1390537" y="2279569"/>
            <a:ext cx="6062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đúp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38697-26F3-4051-92E6-F8363FDBD493}"/>
              </a:ext>
            </a:extLst>
          </p:cNvPr>
          <p:cNvSpPr/>
          <p:nvPr/>
        </p:nvSpPr>
        <p:spPr>
          <a:xfrm>
            <a:off x="1490791" y="3283562"/>
            <a:ext cx="5139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E81D5-026F-44C4-B36F-42F8858B3039}"/>
              </a:ext>
            </a:extLst>
          </p:cNvPr>
          <p:cNvSpPr/>
          <p:nvPr/>
        </p:nvSpPr>
        <p:spPr>
          <a:xfrm>
            <a:off x="1465033" y="4368094"/>
            <a:ext cx="5949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phải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61AA4-6401-4B63-A72A-1F322990DE2E}"/>
              </a:ext>
            </a:extLst>
          </p:cNvPr>
          <p:cNvSpPr/>
          <p:nvPr/>
        </p:nvSpPr>
        <p:spPr>
          <a:xfrm>
            <a:off x="1495084" y="5259324"/>
            <a:ext cx="556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err="1">
                <a:latin typeface="Times New Roman" pitchFamily="18" charset="0"/>
              </a:rPr>
              <a:t>Kéo</a:t>
            </a:r>
            <a:r>
              <a:rPr lang="en-US" sz="3200">
                <a:latin typeface="Times New Roman" pitchFamily="18" charset="0"/>
              </a:rPr>
              <a:t> thả </a:t>
            </a:r>
            <a:r>
              <a:rPr lang="en-US" sz="3200" dirty="0" err="1">
                <a:latin typeface="Times New Roman" pitchFamily="18" charset="0"/>
              </a:rPr>
              <a:t>chuột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65D3925-189F-4152-A0FA-30917422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94" y="2112418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0F7FA90-E2D3-4E75-A540-8764F110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80" y="3196354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91F0818-C7B0-4B33-82B7-C55A1212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80" y="4261099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D07CB89-F7BF-44B5-BE40-F0F1E716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94" y="5247645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A8101C99-7481-490D-A75A-558574853B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48693"/>
            <a:ext cx="11848230" cy="238759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7E6722-D6D7-4A14-A128-32D6C18BD2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8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2"/>
    </mc:Choice>
    <mc:Fallback xmlns="">
      <p:transition spd="slow" advTm="2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87EA1A5-F01B-4209-A7F5-B0D7F6C21366}"/>
              </a:ext>
            </a:extLst>
          </p:cNvPr>
          <p:cNvSpPr/>
          <p:nvPr/>
        </p:nvSpPr>
        <p:spPr>
          <a:xfrm>
            <a:off x="1521159" y="3342453"/>
            <a:ext cx="601549" cy="730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326EC-5F02-4B11-850D-60D4753D7A0C}"/>
              </a:ext>
            </a:extLst>
          </p:cNvPr>
          <p:cNvSpPr/>
          <p:nvPr/>
        </p:nvSpPr>
        <p:spPr>
          <a:xfrm>
            <a:off x="408082" y="946533"/>
            <a:ext cx="108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2: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5CC1A-F8D2-4E8A-BCF3-0D0EF44911D6}"/>
              </a:ext>
            </a:extLst>
          </p:cNvPr>
          <p:cNvSpPr txBox="1"/>
          <p:nvPr/>
        </p:nvSpPr>
        <p:spPr>
          <a:xfrm>
            <a:off x="1371600" y="2380673"/>
            <a:ext cx="295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vẽ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A84692-AEE1-4AE8-B217-D9314E1C689D}"/>
              </a:ext>
            </a:extLst>
          </p:cNvPr>
          <p:cNvSpPr/>
          <p:nvPr/>
        </p:nvSpPr>
        <p:spPr>
          <a:xfrm>
            <a:off x="1562995" y="3415465"/>
            <a:ext cx="5197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Chọn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kích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thước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</a:rPr>
              <a:t>nét</a:t>
            </a:r>
            <a:r>
              <a:rPr lang="en-US" sz="3200">
                <a:latin typeface="Times New Roman" pitchFamily="18" charset="0"/>
              </a:rPr>
              <a:t> vẽ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FFB611-9B27-47D0-B5B6-3E8E55BF52A4}"/>
              </a:ext>
            </a:extLst>
          </p:cNvPr>
          <p:cNvSpPr/>
          <p:nvPr/>
        </p:nvSpPr>
        <p:spPr>
          <a:xfrm>
            <a:off x="1521159" y="4487875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Chọn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hình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mẫu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BEF371-4114-4B71-98A4-64C0385BFCA9}"/>
              </a:ext>
            </a:extLst>
          </p:cNvPr>
          <p:cNvSpPr/>
          <p:nvPr/>
        </p:nvSpPr>
        <p:spPr>
          <a:xfrm>
            <a:off x="1544770" y="5410200"/>
            <a:ext cx="308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</a:rPr>
              <a:t>Chọn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màu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nền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029B2C8-8BA5-4C6D-ACD0-598FEE4D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994042" cy="113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7">
            <a:extLst>
              <a:ext uri="{FF2B5EF4-FFF2-40B4-BE49-F238E27FC236}">
                <a16:creationId xmlns:a16="http://schemas.microsoft.com/office/drawing/2014/main" id="{961B308B-F0EF-48E1-83F6-E86299D222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493"/>
            <a:ext cx="11963400" cy="2293925"/>
          </a:xfrm>
          <a:prstGeom prst="rect">
            <a:avLst/>
          </a:prstGeom>
        </p:spPr>
      </p:pic>
      <p:pic>
        <p:nvPicPr>
          <p:cNvPr id="22" name="图片 23">
            <a:extLst>
              <a:ext uri="{FF2B5EF4-FFF2-40B4-BE49-F238E27FC236}">
                <a16:creationId xmlns:a16="http://schemas.microsoft.com/office/drawing/2014/main" id="{10AE4245-C0F4-4EB0-9B26-49D2CE596D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911467"/>
            <a:ext cx="11887200" cy="928288"/>
          </a:xfrm>
          <a:prstGeom prst="rect">
            <a:avLst/>
          </a:prstGeom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982529-5772-4845-B4EB-33980B8115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9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94"/>
    </mc:Choice>
    <mc:Fallback xmlns="">
      <p:transition spd="slow" advTm="23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7">
            <a:extLst>
              <a:ext uri="{FF2B5EF4-FFF2-40B4-BE49-F238E27FC236}">
                <a16:creationId xmlns:a16="http://schemas.microsoft.com/office/drawing/2014/main" id="{961B308B-F0EF-48E1-83F6-E86299D222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70" y="10379"/>
            <a:ext cx="11963400" cy="2293925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3D50084E-1D43-417E-B49D-AA02578AFA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6000"/>
            <a:ext cx="12192000" cy="76200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347444-1209-4C35-8175-F5F1338B5F34}"/>
              </a:ext>
            </a:extLst>
          </p:cNvPr>
          <p:cNvSpPr/>
          <p:nvPr/>
        </p:nvSpPr>
        <p:spPr>
          <a:xfrm>
            <a:off x="1040249" y="789637"/>
            <a:ext cx="11150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tròn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giữ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phím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kéo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thả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chuột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6F6E5C-C324-4D20-A2B6-F3CC8CB26B06}"/>
              </a:ext>
            </a:extLst>
          </p:cNvPr>
          <p:cNvSpPr/>
          <p:nvPr/>
        </p:nvSpPr>
        <p:spPr>
          <a:xfrm>
            <a:off x="2567189" y="5313048"/>
            <a:ext cx="601549" cy="7307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E8BDB-FA03-4685-B505-49C123147115}"/>
              </a:ext>
            </a:extLst>
          </p:cNvPr>
          <p:cNvSpPr txBox="1"/>
          <p:nvPr/>
        </p:nvSpPr>
        <p:spPr>
          <a:xfrm>
            <a:off x="2360832" y="2540038"/>
            <a:ext cx="237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</a:rPr>
              <a:t>Phím</a:t>
            </a:r>
            <a:r>
              <a:rPr lang="en-US" sz="3200" dirty="0">
                <a:latin typeface="Times New Roman" pitchFamily="18" charset="0"/>
              </a:rPr>
              <a:t> Ctrl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7275DB-8817-4F70-B761-252E63BD4760}"/>
              </a:ext>
            </a:extLst>
          </p:cNvPr>
          <p:cNvSpPr/>
          <p:nvPr/>
        </p:nvSpPr>
        <p:spPr>
          <a:xfrm>
            <a:off x="2499332" y="3444114"/>
            <a:ext cx="2234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Phím</a:t>
            </a:r>
            <a:r>
              <a:rPr lang="en-US" sz="3200" dirty="0">
                <a:latin typeface="Times New Roman" pitchFamily="18" charset="0"/>
              </a:rPr>
              <a:t> Tab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4B3983-CD13-473B-8A48-A91AC415F61B}"/>
              </a:ext>
            </a:extLst>
          </p:cNvPr>
          <p:cNvSpPr/>
          <p:nvPr/>
        </p:nvSpPr>
        <p:spPr>
          <a:xfrm>
            <a:off x="2534749" y="4371415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Phím</a:t>
            </a:r>
            <a:r>
              <a:rPr lang="en-US" sz="3200" dirty="0">
                <a:latin typeface="Times New Roman" pitchFamily="18" charset="0"/>
              </a:rPr>
              <a:t> Enter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44E122-29DB-44AA-8109-9B26C5AF2958}"/>
              </a:ext>
            </a:extLst>
          </p:cNvPr>
          <p:cNvSpPr/>
          <p:nvPr/>
        </p:nvSpPr>
        <p:spPr>
          <a:xfrm>
            <a:off x="2590800" y="5386381"/>
            <a:ext cx="2451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</a:rPr>
              <a:t>Phím</a:t>
            </a:r>
            <a:r>
              <a:rPr lang="en-US" sz="3200" dirty="0">
                <a:latin typeface="Times New Roman" pitchFamily="18" charset="0"/>
              </a:rPr>
              <a:t> Shift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25B8D6-E34D-43FA-B170-44BE218864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5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7"/>
    </mc:Choice>
    <mc:Fallback xmlns="">
      <p:transition spd="slow" advTm="25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84" y="341404"/>
            <a:ext cx="8532831" cy="13497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32025"/>
            <a:ext cx="2403231" cy="312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FFF3-8793-4BFC-A979-4E0223FD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192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C6F96-E128-4363-AB3F-6D792D44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291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3BFDFAA-B5C7-4FFD-A5A0-0A61F800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62" y="2154229"/>
            <a:ext cx="4442426" cy="36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0EEE335E-A438-42F8-BA51-09AFF242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47928"/>
            <a:ext cx="7045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F218CC-37A1-4E5A-8E54-1D73AF37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69" y="2392505"/>
            <a:ext cx="4174107" cy="36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7A4F3-0329-4D0D-A730-C017CD8C7DFB}"/>
              </a:ext>
            </a:extLst>
          </p:cNvPr>
          <p:cNvSpPr txBox="1"/>
          <p:nvPr/>
        </p:nvSpPr>
        <p:spPr>
          <a:xfrm>
            <a:off x="3244131" y="586976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Hình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E31FB-5EB8-4701-B537-39C7700A1B9A}"/>
              </a:ext>
            </a:extLst>
          </p:cNvPr>
          <p:cNvSpPr txBox="1"/>
          <p:nvPr/>
        </p:nvSpPr>
        <p:spPr>
          <a:xfrm>
            <a:off x="8500324" y="585258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Hình 2</a:t>
            </a:r>
          </a:p>
        </p:txBody>
      </p:sp>
    </p:spTree>
    <p:extLst>
      <p:ext uri="{BB962C8B-B14F-4D97-AF65-F5344CB8AC3E}">
        <p14:creationId xmlns:p14="http://schemas.microsoft.com/office/powerpoint/2010/main" val="29197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913">
        <p:random/>
      </p:transition>
    </mc:Choice>
    <mc:Fallback xmlns="">
      <p:transition spd="slow" advTm="349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-582850"/>
            <a:ext cx="9525000" cy="72122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05" y="5383567"/>
            <a:ext cx="11277600" cy="14511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794" y="4572000"/>
            <a:ext cx="2477812" cy="23528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4817" y="685511"/>
            <a:ext cx="1945341" cy="70697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94DD5C3-FAD9-408F-AA60-5F17B2F2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43893"/>
            <a:ext cx="7086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EM TẬP VẼ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DEEF71E-354C-48FA-B6CF-38F98435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099" y="4343400"/>
            <a:ext cx="4862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36 -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BFA2D8-0B29-45B9-8387-490EFE5D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22" y="2577863"/>
            <a:ext cx="88185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XOAY HÌNH, VIẾT CHỮ LÊN HÌNH VẼ</a:t>
            </a:r>
          </a:p>
        </p:txBody>
      </p:sp>
    </p:spTree>
    <p:extLst>
      <p:ext uri="{BB962C8B-B14F-4D97-AF65-F5344CB8AC3E}">
        <p14:creationId xmlns:p14="http://schemas.microsoft.com/office/powerpoint/2010/main" val="9571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30">
        <p:random/>
      </p:transition>
    </mc:Choice>
    <mc:Fallback xmlns="">
      <p:transition spd="slow" advTm="120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50" y="96667"/>
            <a:ext cx="7239000" cy="17658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9839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4817" y="685511"/>
            <a:ext cx="1945341" cy="70697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A658A0-0D14-4C3A-9197-151605D257D6}"/>
              </a:ext>
            </a:extLst>
          </p:cNvPr>
          <p:cNvSpPr txBox="1">
            <a:spLocks noChangeArrowheads="1"/>
          </p:cNvSpPr>
          <p:nvPr/>
        </p:nvSpPr>
        <p:spPr>
          <a:xfrm>
            <a:off x="3519927" y="351940"/>
            <a:ext cx="6781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8C01F3-5294-470D-A972-5F8FBC5F21B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2944632"/>
            <a:ext cx="9715500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912DD-7D4C-4129-9CE5-09FF8CDF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62016"/>
            <a:ext cx="10287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0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31">
        <p:random/>
      </p:transition>
    </mc:Choice>
    <mc:Fallback xmlns="">
      <p:transition spd="slow" advTm="147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3&quot;&gt;&lt;/object&gt;&lt;object type=&quot;2&quot; unique_id=&quot;10034&quot;&gt;&lt;object type=&quot;3&quot; unique_id=&quot;10035&quot;&gt;&lt;property id=&quot;20148&quot; value=&quot;5&quot;/&gt;&lt;property id=&quot;20300&quot; value=&quot;Slide 1&quot;/&gt;&lt;property id=&quot;20307&quot; value=&quot;325&quot;/&gt;&lt;/object&gt;&lt;object type=&quot;3&quot; unique_id=&quot;10036&quot;&gt;&lt;property id=&quot;20148&quot; value=&quot;5&quot;/&gt;&lt;property id=&quot;20300&quot; value=&quot;Slide 2&quot;/&gt;&lt;property id=&quot;20307&quot; value=&quot;326&quot;/&gt;&lt;/object&gt;&lt;object type=&quot;3&quot; unique_id=&quot;10037&quot;&gt;&lt;property id=&quot;20148&quot; value=&quot;5&quot;/&gt;&lt;property id=&quot;20300&quot; value=&quot;Slide 3&quot;/&gt;&lt;property id=&quot;20307&quot; value=&quot;351&quot;/&gt;&lt;/object&gt;&lt;object type=&quot;3&quot; unique_id=&quot;10039&quot;&gt;&lt;property id=&quot;20148&quot; value=&quot;5&quot;/&gt;&lt;property id=&quot;20300&quot; value=&quot;Slide 5&quot;/&gt;&lt;property id=&quot;20307&quot; value=&quot;350&quot;/&gt;&lt;/object&gt;&lt;object type=&quot;3&quot; unique_id=&quot;10040&quot;&gt;&lt;property id=&quot;20148&quot; value=&quot;5&quot;/&gt;&lt;property id=&quot;20300&quot; value=&quot;Slide 6&quot;/&gt;&lt;property id=&quot;20307&quot; value=&quot;330&quot;/&gt;&lt;/object&gt;&lt;object type=&quot;3&quot; unique_id=&quot;10041&quot;&gt;&lt;property id=&quot;20148&quot; value=&quot;5&quot;/&gt;&lt;property id=&quot;20300&quot; value=&quot;Slide 7&quot;/&gt;&lt;property id=&quot;20307&quot; value=&quot;331&quot;/&gt;&lt;/object&gt;&lt;object type=&quot;3&quot; unique_id=&quot;10042&quot;&gt;&lt;property id=&quot;20148&quot; value=&quot;5&quot;/&gt;&lt;property id=&quot;20300&quot; value=&quot;Slide 8&quot;/&gt;&lt;property id=&quot;20307&quot; value=&quot;332&quot;/&gt;&lt;/object&gt;&lt;object type=&quot;3&quot; unique_id=&quot;10043&quot;&gt;&lt;property id=&quot;20148&quot; value=&quot;5&quot;/&gt;&lt;property id=&quot;20300&quot; value=&quot;Slide 9&quot;/&gt;&lt;property id=&quot;20307&quot; value=&quot;336&quot;/&gt;&lt;/object&gt;&lt;object type=&quot;3&quot; unique_id=&quot;10044&quot;&gt;&lt;property id=&quot;20148&quot; value=&quot;5&quot;/&gt;&lt;property id=&quot;20300&quot; value=&quot;Slide 10&quot;/&gt;&lt;property id=&quot;20307&quot; value=&quot;349&quot;/&gt;&lt;/object&gt;&lt;object type=&quot;3&quot; unique_id=&quot;10045&quot;&gt;&lt;property id=&quot;20148&quot; value=&quot;5&quot;/&gt;&lt;property id=&quot;20300&quot; value=&quot;Slide 11&quot;/&gt;&lt;property id=&quot;20307&quot; value=&quot;341&quot;/&gt;&lt;/object&gt;&lt;object type=&quot;3&quot; unique_id=&quot;10047&quot;&gt;&lt;property id=&quot;20148&quot; value=&quot;5&quot;/&gt;&lt;property id=&quot;20300&quot; value=&quot;Slide 12&quot;/&gt;&lt;property id=&quot;20307&quot; value=&quot;338&quot;/&gt;&lt;/object&gt;&lt;object type=&quot;3&quot; unique_id=&quot;10053&quot;&gt;&lt;property id=&quot;20148&quot; value=&quot;5&quot;/&gt;&lt;property id=&quot;20300&quot; value=&quot;Slide 16&quot;/&gt;&lt;property id=&quot;20307&quot; value=&quot;346&quot;/&gt;&lt;/object&gt;&lt;object type=&quot;3&quot; unique_id=&quot;10054&quot;&gt;&lt;property id=&quot;20148&quot; value=&quot;5&quot;/&gt;&lt;property id=&quot;20300&quot; value=&quot;Slide 14&quot;/&gt;&lt;property id=&quot;20307&quot; value=&quot;348&quot;/&gt;&lt;/object&gt;&lt;object type=&quot;3&quot; unique_id=&quot;10241&quot;&gt;&lt;property id=&quot;20148&quot; value=&quot;5&quot;/&gt;&lt;property id=&quot;20300&quot; value=&quot;Slide 4&quot;/&gt;&lt;property id=&quot;20307&quot; value=&quot;352&quot;/&gt;&lt;/object&gt;&lt;object type=&quot;3&quot; unique_id=&quot;10720&quot;&gt;&lt;property id=&quot;20148&quot; value=&quot;5&quot;/&gt;&lt;property id=&quot;20300&quot; value=&quot;Slide 13&quot;/&gt;&lt;property id=&quot;20307&quot; value=&quot;362&quot;/&gt;&lt;/object&gt;&lt;object type=&quot;3&quot; unique_id=&quot;10911&quot;&gt;&lt;property id=&quot;20148&quot; value=&quot;5&quot;/&gt;&lt;property id=&quot;20300&quot; value=&quot;Slide 15 - &amp;quot;GV hướng dẫn thực hành trên phần mềm Word?&amp;quot;&quot;/&gt;&lt;property id=&quot;20307&quot; value=&quot;363&quot;/&gt;&lt;/object&gt;&lt;/object&gt;&lt;/object&gt;&lt;/database&gt;"/>
  <p:tag name="SECTOMILLISECCONVERTED" val="1"/>
  <p:tag name="INKNOELEADERBOARD" val="-17982276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7|3.8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8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|5.5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7332</TotalTime>
  <Words>652</Words>
  <Application>Microsoft Office PowerPoint</Application>
  <PresentationFormat>Widescreen</PresentationFormat>
  <Paragraphs>83</Paragraphs>
  <Slides>18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Trebuchet MS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h</cp:lastModifiedBy>
  <cp:revision>603</cp:revision>
  <dcterms:created xsi:type="dcterms:W3CDTF">2014-10-11T13:38:36Z</dcterms:created>
  <dcterms:modified xsi:type="dcterms:W3CDTF">2021-10-25T07:35:46Z</dcterms:modified>
</cp:coreProperties>
</file>