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5" r:id="rId5"/>
    <p:sldId id="268" r:id="rId6"/>
    <p:sldId id="272" r:id="rId7"/>
    <p:sldId id="263" r:id="rId8"/>
    <p:sldId id="267" r:id="rId9"/>
    <p:sldId id="273" r:id="rId10"/>
    <p:sldId id="258" r:id="rId11"/>
    <p:sldId id="262" r:id="rId12"/>
    <p:sldId id="274" r:id="rId13"/>
    <p:sldId id="269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7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15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5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20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9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6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9EF4-4D80-419B-B4C6-4909567CC0F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54D69B-C860-415C-B627-EAEB59A3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534"/>
            <a:ext cx="9400674" cy="1646302"/>
          </a:xfrm>
        </p:spPr>
        <p:txBody>
          <a:bodyPr/>
          <a:lstStyle/>
          <a:p>
            <a:r>
              <a:rPr lang="en-US" dirty="0" err="1" smtClean="0"/>
              <a:t>Rác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Giang </a:t>
            </a:r>
            <a:r>
              <a:rPr lang="en-US" dirty="0" err="1" smtClean="0"/>
              <a:t>Nhật</a:t>
            </a:r>
            <a:r>
              <a:rPr lang="en-US" dirty="0" smtClean="0"/>
              <a:t> Linh – </a:t>
            </a:r>
            <a:r>
              <a:rPr lang="en-US" dirty="0" err="1" smtClean="0"/>
              <a:t>Lớp</a:t>
            </a:r>
            <a:r>
              <a:rPr lang="en-US" dirty="0" smtClean="0"/>
              <a:t> 4A5</a:t>
            </a:r>
          </a:p>
          <a:p>
            <a:pPr algn="r"/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Sài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"/>
    </mc:Choice>
    <mc:Fallback xmlns="">
      <p:transition spd="slow" advTm="62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7" y="2187993"/>
            <a:ext cx="2950678" cy="368834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02" y="218799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84">
        <p:circle/>
      </p:transition>
    </mc:Choice>
    <mc:Fallback xmlns="">
      <p:transition spd="slow" advTm="27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nilon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663032"/>
            <a:ext cx="4007852" cy="40078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3032"/>
            <a:ext cx="3946358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0">
        <p:split orient="vert"/>
      </p:transition>
    </mc:Choice>
    <mc:Fallback xmlns="">
      <p:transition spd="slow" advTm="31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Dùng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chuối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gói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hàng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thay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túi</a:t>
            </a:r>
            <a:r>
              <a:rPr lang="en-US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nilon</a:t>
            </a:r>
            <a:endParaRPr lang="en-US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1026" name="Picture 2" descr="Cửa hàng, siêu thị gói rau củ bằng lá chuối khiến khách hàng thích th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2160588"/>
            <a:ext cx="6873860" cy="45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cỏ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endParaRPr lang="en-US" dirty="0"/>
          </a:p>
        </p:txBody>
      </p:sp>
      <p:pic>
        <p:nvPicPr>
          <p:cNvPr id="1026" name="Picture 2" descr="Ống hút cỏ tươi (Fresh grass straw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27" y="1697462"/>
            <a:ext cx="7585656" cy="52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Ống Hút Cỏ Bàng - Nguồn Gốc, Cách Dùng Và Cách Bảo Quản ống Hút Cỏ Bà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10"/>
            <a:ext cx="10393251" cy="62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làn</a:t>
            </a:r>
            <a:r>
              <a:rPr lang="en-US" dirty="0" smtClean="0"/>
              <a:t> </a:t>
            </a:r>
            <a:r>
              <a:rPr lang="en-US" dirty="0" err="1" smtClean="0"/>
              <a:t>cói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smtClean="0"/>
              <a:t>nilon</a:t>
            </a:r>
            <a:endParaRPr lang="en-US" dirty="0"/>
          </a:p>
        </p:txBody>
      </p:sp>
      <p:pic>
        <p:nvPicPr>
          <p:cNvPr id="1026" name="Picture 2" descr="90+ hình ảnh đẹp nhất về Túi cói trong 2020 | túi, túi xách, thời trang bà  bầ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609"/>
            <a:ext cx="7456867" cy="54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84" y="1930400"/>
            <a:ext cx="4613501" cy="4029242"/>
          </a:xfrm>
        </p:spPr>
      </p:pic>
    </p:spTree>
    <p:extLst>
      <p:ext uri="{BB962C8B-B14F-4D97-AF65-F5344CB8AC3E}">
        <p14:creationId xmlns:p14="http://schemas.microsoft.com/office/powerpoint/2010/main" val="75699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356">
        <p15:prstTrans prst="pageCurlDouble"/>
      </p:transition>
    </mc:Choice>
    <mc:Fallback xmlns="">
      <p:transition spd="slow" advTm="13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Rác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r>
              <a:rPr lang="en-US" dirty="0" smtClean="0"/>
              <a:t> </a:t>
            </a:r>
            <a:r>
              <a:rPr lang="en-US" dirty="0" err="1" smtClean="0"/>
              <a:t>xả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2" y="1930400"/>
            <a:ext cx="5822155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13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86">
        <p15:prstTrans prst="prestige"/>
      </p:transition>
    </mc:Choice>
    <mc:Fallback xmlns="">
      <p:transition spd="slow" advTm="6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0" y="1847863"/>
            <a:ext cx="6364555" cy="3831041"/>
          </a:xfrm>
        </p:spPr>
      </p:pic>
    </p:spTree>
    <p:extLst>
      <p:ext uri="{BB962C8B-B14F-4D97-AF65-F5344CB8AC3E}">
        <p14:creationId xmlns:p14="http://schemas.microsoft.com/office/powerpoint/2010/main" val="23206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278">
        <p:checker/>
      </p:transition>
    </mc:Choice>
    <mc:Fallback xmlns="">
      <p:transition spd="slow" advTm="527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5831" y="3736774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ác hại khôn lường của rác thải nhựa đối với môi trường và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06" y="420486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ác thải nhựa là gì - Thấy gì từ những chiếc áo đấu của CLB bóng đ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721217"/>
            <a:ext cx="10006884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ảo sát cộng đồng về rác thải: Nhận thức hổng và kỳ vọng thấ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9" y="609600"/>
            <a:ext cx="6878556" cy="50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Đốt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5" y="2130934"/>
            <a:ext cx="4112657" cy="28597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13" y="2130935"/>
            <a:ext cx="4287489" cy="28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70">
        <p:blinds dir="vert"/>
      </p:transition>
    </mc:Choice>
    <mc:Fallback xmlns="">
      <p:transition spd="slow" advTm="437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Tái</a:t>
            </a:r>
            <a:r>
              <a:rPr lang="en-US" sz="60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chế</a:t>
            </a:r>
            <a:r>
              <a:rPr lang="en-US" sz="60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rác</a:t>
            </a:r>
            <a:r>
              <a:rPr lang="en-US" sz="60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thải</a:t>
            </a:r>
            <a:r>
              <a:rPr lang="en-US" sz="60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nhựa</a:t>
            </a:r>
            <a:endParaRPr lang="en-US" sz="60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1026" name="Picture 2" descr="Góp phần xử lý rác thải nhựa - Đà Nẵng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1546959"/>
            <a:ext cx="7804598" cy="51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Lò đốt rác thải gây ô nhiễm ở Vĩnh Phúc: Chính quyền xã nói gì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07862"/>
            <a:ext cx="8735023" cy="63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91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</vt:lpstr>
      <vt:lpstr>Trebuchet MS</vt:lpstr>
      <vt:lpstr>Wingdings 3</vt:lpstr>
      <vt:lpstr>Facet</vt:lpstr>
      <vt:lpstr>Rác thải nhựa và môi trường</vt:lpstr>
      <vt:lpstr>Rác thải nhựa xả ra môi trường mỗi năm</vt:lpstr>
      <vt:lpstr>Ảnh hưởng đến môi trường</vt:lpstr>
      <vt:lpstr>PowerPoint Presentation</vt:lpstr>
      <vt:lpstr>PowerPoint Presentation</vt:lpstr>
      <vt:lpstr>PowerPoint Presentation</vt:lpstr>
      <vt:lpstr>Đốt rác thải nhựa gây ảnh hưởng đến con người</vt:lpstr>
      <vt:lpstr>Tái chế rác thải nhựa</vt:lpstr>
      <vt:lpstr>PowerPoint Presentation</vt:lpstr>
      <vt:lpstr>Tái chế rác thải nhựa</vt:lpstr>
      <vt:lpstr>Giảm thiểu sử dụng đồ nhựa và túi nilon</vt:lpstr>
      <vt:lpstr>Dùng lá chuối để gói hàng thay túi nilon</vt:lpstr>
      <vt:lpstr>Sử dụng ống hút làm từ cỏ thay ống nhựa</vt:lpstr>
      <vt:lpstr>PowerPoint Presentation</vt:lpstr>
      <vt:lpstr>Sử dụng làn cói thay túi nilon</vt:lpstr>
      <vt:lpstr>Môi trường được bảo vệ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Thang</dc:creator>
  <cp:lastModifiedBy>Microsoft</cp:lastModifiedBy>
  <cp:revision>17</cp:revision>
  <dcterms:created xsi:type="dcterms:W3CDTF">2020-11-15T13:18:05Z</dcterms:created>
  <dcterms:modified xsi:type="dcterms:W3CDTF">2020-11-16T09:41:42Z</dcterms:modified>
</cp:coreProperties>
</file>