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6" r:id="rId6"/>
    <p:sldId id="259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B365-F9A0-411D-AB44-62506CC5A590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530-6128-4D37-8DBE-8867EB6E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B365-F9A0-411D-AB44-62506CC5A590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530-6128-4D37-8DBE-8867EB6E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B365-F9A0-411D-AB44-62506CC5A590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530-6128-4D37-8DBE-8867EB6E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B365-F9A0-411D-AB44-62506CC5A590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530-6128-4D37-8DBE-8867EB6E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B365-F9A0-411D-AB44-62506CC5A590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530-6128-4D37-8DBE-8867EB6E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B365-F9A0-411D-AB44-62506CC5A590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530-6128-4D37-8DBE-8867EB6E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B365-F9A0-411D-AB44-62506CC5A590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530-6128-4D37-8DBE-8867EB6E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B365-F9A0-411D-AB44-62506CC5A590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530-6128-4D37-8DBE-8867EB6E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B365-F9A0-411D-AB44-62506CC5A590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530-6128-4D37-8DBE-8867EB6E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B365-F9A0-411D-AB44-62506CC5A590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530-6128-4D37-8DBE-8867EB6E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B365-F9A0-411D-AB44-62506CC5A590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530-6128-4D37-8DBE-8867EB6E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7B365-F9A0-411D-AB44-62506CC5A590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C3530-6128-4D37-8DBE-8867EB6EC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MAI%20TRUONG%20NOI%20CHAP%20CANH%20EM%20BAY%20(M0I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MaiTruongMenYeu-HienThuc-2277387.mp3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LKNhoOnThayCo-MatNgoc-2456975.mp3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máy ảnh\IMG_68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MAI TRUONG NOI CHAP CANH EM BAY (M0I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4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esktop\IMG_056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9508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MaiTruongMenYeu-HienThuc-227738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534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\Desktop\máy ảnh\IMG_86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LKNhoOnThayCo-MatNgoc-245697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344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5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máy ảnh\IMG_87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3810000" cy="2857500"/>
          </a:xfrm>
          <a:prstGeom prst="rect">
            <a:avLst/>
          </a:prstGeom>
          <a:noFill/>
        </p:spPr>
      </p:pic>
      <p:pic>
        <p:nvPicPr>
          <p:cNvPr id="2052" name="Picture 4" descr="C:\Users\ADMIN\Desktop\máy ảnh\IMG_8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86200"/>
            <a:ext cx="3708400" cy="2781300"/>
          </a:xfrm>
          <a:prstGeom prst="rect">
            <a:avLst/>
          </a:prstGeom>
          <a:noFill/>
        </p:spPr>
      </p:pic>
      <p:pic>
        <p:nvPicPr>
          <p:cNvPr id="2053" name="Picture 5" descr="D:\hai oanh\IMG_59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57200"/>
            <a:ext cx="3657600" cy="2743200"/>
          </a:xfrm>
          <a:prstGeom prst="rect">
            <a:avLst/>
          </a:prstGeom>
          <a:noFill/>
        </p:spPr>
      </p:pic>
      <p:pic>
        <p:nvPicPr>
          <p:cNvPr id="2054" name="Picture 6" descr="D:\hai oanh\IMG_60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8100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THẢO LUẬN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Quang cảnh trường em như thế nào?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 hoạt động gì thường diễn ra ở trường?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Em đã tham gia hoạt động gì ở trường?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nào trong trường em nhớ nhất?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Quang cảnh trường em lúc đó có gì khác so với ngày thường?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4572000"/>
            <a:ext cx="2743200" cy="13716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 dụng sơ đồ tư duy hãy nêu những hiểu biết của em về trường học.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86600" y="2209800"/>
            <a:ext cx="2362200" cy="1524000"/>
            <a:chOff x="7010400" y="2514600"/>
            <a:chExt cx="2362200" cy="1524000"/>
          </a:xfrm>
        </p:grpSpPr>
        <p:sp>
          <p:nvSpPr>
            <p:cNvPr id="8" name="Oval 7"/>
            <p:cNvSpPr/>
            <p:nvPr/>
          </p:nvSpPr>
          <p:spPr>
            <a:xfrm>
              <a:off x="7010400" y="2514600"/>
              <a:ext cx="1981200" cy="1524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6600" y="2971800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Địa điểm</a:t>
              </a:r>
              <a:endPara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52800" y="4572000"/>
            <a:ext cx="2438400" cy="1295400"/>
            <a:chOff x="3886200" y="4724400"/>
            <a:chExt cx="2438400" cy="1295400"/>
          </a:xfrm>
        </p:grpSpPr>
        <p:sp>
          <p:nvSpPr>
            <p:cNvPr id="13" name="Oval 12"/>
            <p:cNvSpPr/>
            <p:nvPr/>
          </p:nvSpPr>
          <p:spPr>
            <a:xfrm>
              <a:off x="3886200" y="4724400"/>
              <a:ext cx="2209800" cy="12954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62400" y="5029200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Hoạt động</a:t>
              </a:r>
              <a:endPara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81200" y="2209800"/>
            <a:ext cx="5105400" cy="2377440"/>
            <a:chOff x="2209800" y="2895600"/>
            <a:chExt cx="5105400" cy="2377440"/>
          </a:xfrm>
        </p:grpSpPr>
        <p:grpSp>
          <p:nvGrpSpPr>
            <p:cNvPr id="22" name="Group 21"/>
            <p:cNvGrpSpPr/>
            <p:nvPr/>
          </p:nvGrpSpPr>
          <p:grpSpPr>
            <a:xfrm>
              <a:off x="2209800" y="2895600"/>
              <a:ext cx="5105400" cy="2377440"/>
              <a:chOff x="2362200" y="3032760"/>
              <a:chExt cx="5105400" cy="2377440"/>
            </a:xfrm>
          </p:grpSpPr>
          <p:sp>
            <p:nvSpPr>
              <p:cNvPr id="14" name="Right Arrow 13"/>
              <p:cNvSpPr/>
              <p:nvPr/>
            </p:nvSpPr>
            <p:spPr>
              <a:xfrm rot="10800000">
                <a:off x="2362200" y="3657600"/>
                <a:ext cx="1066800" cy="381000"/>
              </a:xfrm>
              <a:prstGeom prst="rightArrow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3429000" y="3032760"/>
                <a:ext cx="4038600" cy="2377440"/>
                <a:chOff x="3429000" y="3032760"/>
                <a:chExt cx="4038600" cy="2377440"/>
              </a:xfrm>
            </p:grpSpPr>
            <p:sp>
              <p:nvSpPr>
                <p:cNvPr id="12" name="Down Arrow 11"/>
                <p:cNvSpPr/>
                <p:nvPr/>
              </p:nvSpPr>
              <p:spPr>
                <a:xfrm>
                  <a:off x="4724400" y="4572000"/>
                  <a:ext cx="457200" cy="838200"/>
                </a:xfrm>
                <a:prstGeom prst="downArrow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3429000" y="3032760"/>
                  <a:ext cx="4038600" cy="1539240"/>
                  <a:chOff x="3429000" y="3032760"/>
                  <a:chExt cx="4038600" cy="153924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3429000" y="3032760"/>
                    <a:ext cx="3048000" cy="1539240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" name="Right Arrow 6"/>
                  <p:cNvSpPr/>
                  <p:nvPr/>
                </p:nvSpPr>
                <p:spPr>
                  <a:xfrm>
                    <a:off x="6477000" y="3505200"/>
                    <a:ext cx="990600" cy="457200"/>
                  </a:xfrm>
                  <a:prstGeom prst="rightArrow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n w="12700">
                        <a:solidFill>
                          <a:schemeClr val="tx2">
                            <a:satMod val="155000"/>
                          </a:schemeClr>
                        </a:solidFill>
                        <a:prstDash val="solid"/>
                      </a:ln>
                      <a:solidFill>
                        <a:schemeClr val="bg2">
                          <a:tint val="85000"/>
                          <a:satMod val="155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  <p:sp>
          <p:nvSpPr>
            <p:cNvPr id="23" name="TextBox 22"/>
            <p:cNvSpPr txBox="1"/>
            <p:nvPr/>
          </p:nvSpPr>
          <p:spPr>
            <a:xfrm>
              <a:off x="3505200" y="3048000"/>
              <a:ext cx="2667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TRƯỜNG  HỌC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2362200"/>
            <a:ext cx="2209800" cy="1676400"/>
            <a:chOff x="685800" y="2743200"/>
            <a:chExt cx="2514600" cy="1295400"/>
          </a:xfrm>
        </p:grpSpPr>
        <p:sp>
          <p:nvSpPr>
            <p:cNvPr id="15" name="Oval 14"/>
            <p:cNvSpPr/>
            <p:nvPr/>
          </p:nvSpPr>
          <p:spPr>
            <a:xfrm>
              <a:off x="685800" y="2743200"/>
              <a:ext cx="2209800" cy="12954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5800" y="2971800"/>
              <a:ext cx="2514600" cy="92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  Thành   viên</a:t>
              </a:r>
              <a:endPara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8" name="Straight Arrow Connector 27"/>
          <p:cNvCxnSpPr>
            <a:stCxn id="8" idx="4"/>
          </p:cNvCxnSpPr>
          <p:nvPr/>
        </p:nvCxnSpPr>
        <p:spPr>
          <a:xfrm rot="5400000">
            <a:off x="7658100" y="41529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</p:cNvCxnSpPr>
          <p:nvPr/>
        </p:nvCxnSpPr>
        <p:spPr>
          <a:xfrm rot="5400000">
            <a:off x="6815278" y="3400938"/>
            <a:ext cx="451784" cy="671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5"/>
          </p:cNvCxnSpPr>
          <p:nvPr/>
        </p:nvCxnSpPr>
        <p:spPr>
          <a:xfrm rot="16200000" flipH="1">
            <a:off x="8506338" y="3781938"/>
            <a:ext cx="756584" cy="213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3"/>
          </p:cNvCxnSpPr>
          <p:nvPr/>
        </p:nvCxnSpPr>
        <p:spPr>
          <a:xfrm rot="5400000">
            <a:off x="3114956" y="5610737"/>
            <a:ext cx="494507" cy="628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4"/>
          </p:cNvCxnSpPr>
          <p:nvPr/>
        </p:nvCxnSpPr>
        <p:spPr>
          <a:xfrm rot="5400000">
            <a:off x="4057650" y="6229350"/>
            <a:ext cx="762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5"/>
          </p:cNvCxnSpPr>
          <p:nvPr/>
        </p:nvCxnSpPr>
        <p:spPr>
          <a:xfrm rot="16200000" flipH="1">
            <a:off x="5153538" y="5763137"/>
            <a:ext cx="646907" cy="476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5" idx="4"/>
          </p:cNvCxnSpPr>
          <p:nvPr/>
        </p:nvCxnSpPr>
        <p:spPr>
          <a:xfrm rot="16200000" flipH="1">
            <a:off x="447386" y="4562186"/>
            <a:ext cx="1066800" cy="19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5" idx="5"/>
          </p:cNvCxnSpPr>
          <p:nvPr/>
        </p:nvCxnSpPr>
        <p:spPr>
          <a:xfrm rot="16200000" flipH="1">
            <a:off x="1658526" y="3792125"/>
            <a:ext cx="702703" cy="704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truong_cu_1_ljb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3638550" cy="2427433"/>
          </a:xfrm>
          <a:prstGeom prst="rect">
            <a:avLst/>
          </a:prstGeom>
          <a:noFill/>
        </p:spPr>
      </p:pic>
      <p:pic>
        <p:nvPicPr>
          <p:cNvPr id="4100" name="Picture 4" descr="C:\Users\ADMIN\Desktop\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1000"/>
            <a:ext cx="3680241" cy="2763012"/>
          </a:xfrm>
          <a:prstGeom prst="rect">
            <a:avLst/>
          </a:prstGeom>
          <a:noFill/>
        </p:spPr>
      </p:pic>
      <p:pic>
        <p:nvPicPr>
          <p:cNvPr id="4101" name="Picture 5" descr="C:\Users\ADMIN\Desktop\74328060_780299455779047_5183637664955367424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581400"/>
            <a:ext cx="3733799" cy="2667000"/>
          </a:xfrm>
          <a:prstGeom prst="rect">
            <a:avLst/>
          </a:prstGeom>
          <a:noFill/>
        </p:spPr>
      </p:pic>
      <p:pic>
        <p:nvPicPr>
          <p:cNvPr id="3074" name="Picture 2" descr="D:\hai oanh\IMG_59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4290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ADMIN\Desktop\IMG_0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52400"/>
            <a:ext cx="3886200" cy="2914650"/>
          </a:xfrm>
          <a:prstGeom prst="rect">
            <a:avLst/>
          </a:prstGeom>
          <a:noFill/>
        </p:spPr>
      </p:pic>
      <p:pic>
        <p:nvPicPr>
          <p:cNvPr id="1028" name="Picture 4" descr="C:\Users\ADMIN\Desktop\IMG_66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352800"/>
            <a:ext cx="4461748" cy="2971800"/>
          </a:xfrm>
          <a:prstGeom prst="rect">
            <a:avLst/>
          </a:prstGeom>
          <a:noFill/>
        </p:spPr>
      </p:pic>
      <p:pic>
        <p:nvPicPr>
          <p:cNvPr id="1029" name="Picture 5" descr="C:\Users\ADMIN\Desktop\5dc5d2cecd6a95a93726c9e515487a7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508628"/>
            <a:ext cx="3886200" cy="2739771"/>
          </a:xfrm>
          <a:prstGeom prst="rect">
            <a:avLst/>
          </a:prstGeom>
          <a:noFill/>
        </p:spPr>
      </p:pic>
      <p:pic>
        <p:nvPicPr>
          <p:cNvPr id="1031" name="Picture 7" descr="C:\Users\ADMIN\Desktop\20191121_21344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52400"/>
            <a:ext cx="3505200" cy="29125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hinh-nen-thien-nhien-3d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45720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 thể sử dụng nhiều hoạt động trong nhà trường để làm hình ảnh tạo hình với chủ đề “Trường em”</a:t>
            </a:r>
          </a:p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Có thể tạo hình sản phẩm bằng cách vẽ, xé ( cắt dán), nặn, tạo hình khối 3 chiều.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thảo luận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52596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em thể hiện hoạt động gì, sự kiện gì?</a:t>
            </a:r>
          </a:p>
          <a:p>
            <a:pPr marL="514350" indent="-514350">
              <a:buAutoNum type="arabicPeriod"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 thể hiện quang cảnh ngoài sân hay trong lớp học?</a:t>
            </a:r>
          </a:p>
          <a:p>
            <a:pPr marL="514350" indent="-514350">
              <a:buAutoNum type="arabicPeriod"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em lựa chọn hình thức thể hiện nào?</a:t>
            </a:r>
          </a:p>
          <a:p>
            <a:pPr marL="514350" indent="-514350">
              <a:buAutoNum type="arabicPeriod"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 liệu được nhóm lựa chọn để thể hiện sản phẩm?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ADMIN\Desktop\image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4147782" cy="2667000"/>
          </a:xfrm>
          <a:prstGeom prst="rect">
            <a:avLst/>
          </a:prstGeom>
          <a:noFill/>
        </p:spPr>
      </p:pic>
      <p:pic>
        <p:nvPicPr>
          <p:cNvPr id="3078" name="Picture 6" descr="C:\Users\ADMIN\Desktop\DSC_4152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8600"/>
            <a:ext cx="3810000" cy="2695575"/>
          </a:xfrm>
          <a:prstGeom prst="rect">
            <a:avLst/>
          </a:prstGeom>
          <a:noFill/>
        </p:spPr>
      </p:pic>
      <p:pic>
        <p:nvPicPr>
          <p:cNvPr id="3079" name="Picture 7" descr="C:\Users\ADMIN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352800"/>
            <a:ext cx="4069237" cy="3048000"/>
          </a:xfrm>
          <a:prstGeom prst="rect">
            <a:avLst/>
          </a:prstGeom>
          <a:noFill/>
        </p:spPr>
      </p:pic>
      <p:pic>
        <p:nvPicPr>
          <p:cNvPr id="3080" name="Picture 8" descr="C:\Users\ADMIN\Desktop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429000"/>
            <a:ext cx="4045490" cy="28378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181</Words>
  <Application>Microsoft Office PowerPoint</Application>
  <PresentationFormat>On-screen Show (4:3)</PresentationFormat>
  <Paragraphs>18</Paragraphs>
  <Slides>11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CÂU HỎI THẢO LUẬN</vt:lpstr>
      <vt:lpstr>Sử dụng sơ đồ tư duy hãy nêu những hiểu biết của em về trường học.</vt:lpstr>
      <vt:lpstr>Slide 5</vt:lpstr>
      <vt:lpstr>Slide 6</vt:lpstr>
      <vt:lpstr>Slide 7</vt:lpstr>
      <vt:lpstr>Câu hỏi thảo luận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24</cp:revision>
  <dcterms:created xsi:type="dcterms:W3CDTF">2019-11-21T13:16:48Z</dcterms:created>
  <dcterms:modified xsi:type="dcterms:W3CDTF">2019-11-22T01:44:39Z</dcterms:modified>
</cp:coreProperties>
</file>